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  <p:sldMasterId id="2147483695" r:id="rId2"/>
    <p:sldMasterId id="2147483702" r:id="rId3"/>
    <p:sldMasterId id="2147483678" r:id="rId4"/>
  </p:sldMasterIdLst>
  <p:notesMasterIdLst>
    <p:notesMasterId r:id="rId17"/>
  </p:notesMasterIdLst>
  <p:handoutMasterIdLst>
    <p:handoutMasterId r:id="rId18"/>
  </p:handoutMasterIdLst>
  <p:sldIdLst>
    <p:sldId id="669" r:id="rId5"/>
    <p:sldId id="5773" r:id="rId6"/>
    <p:sldId id="5779" r:id="rId7"/>
    <p:sldId id="5780" r:id="rId8"/>
    <p:sldId id="5776" r:id="rId9"/>
    <p:sldId id="5777" r:id="rId10"/>
    <p:sldId id="676" r:id="rId11"/>
    <p:sldId id="673" r:id="rId12"/>
    <p:sldId id="5775" r:id="rId13"/>
    <p:sldId id="680" r:id="rId14"/>
    <p:sldId id="5774" r:id="rId15"/>
    <p:sldId id="670" r:id="rId16"/>
  </p:sldIdLst>
  <p:sldSz cx="12192000" cy="6858000"/>
  <p:notesSz cx="7010400" cy="9236075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592"/>
    <a:srgbClr val="94ACD2"/>
    <a:srgbClr val="48638B"/>
    <a:srgbClr val="222A35"/>
    <a:srgbClr val="6A7D9B"/>
    <a:srgbClr val="394D6C"/>
    <a:srgbClr val="CCFFCC"/>
    <a:srgbClr val="DFDDDD"/>
    <a:srgbClr val="141E52"/>
    <a:srgbClr val="121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995" autoAdjust="0"/>
    <p:restoredTop sz="95871" autoAdjust="0"/>
  </p:normalViewPr>
  <p:slideViewPr>
    <p:cSldViewPr snapToGrid="0" snapToObjects="1">
      <p:cViewPr varScale="1">
        <p:scale>
          <a:sx n="48" d="100"/>
          <a:sy n="48" d="100"/>
        </p:scale>
        <p:origin x="67" y="71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20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4A541E-A6F5-4C7A-94E2-3438AAE4BB85}" type="doc">
      <dgm:prSet loTypeId="urn:microsoft.com/office/officeart/2008/layout/AlternatingHexagons" loCatId="list" qsTypeId="urn:microsoft.com/office/officeart/2005/8/quickstyle/3d4" qsCatId="3D" csTypeId="urn:microsoft.com/office/officeart/2005/8/colors/accent3_4" csCatId="accent3" phldr="1"/>
      <dgm:spPr/>
      <dgm:t>
        <a:bodyPr/>
        <a:lstStyle/>
        <a:p>
          <a:pPr rtl="1"/>
          <a:endParaRPr lang="he-IL"/>
        </a:p>
      </dgm:t>
    </dgm:pt>
    <dgm:pt modelId="{3B5F47F3-CC80-49E1-B5BA-188C1DA0E267}">
      <dgm:prSet phldrT="[טקסט]" custT="1"/>
      <dgm:spPr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prstClr val="black">
                  <a:alpha val="37000"/>
                </a:prst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C33528DB-F1E3-4C22-A103-8F15068F2DEA}" type="parTrans" cxnId="{0A1E8FF6-65F7-40DB-9265-0DCF3CC58376}">
      <dgm:prSet/>
      <dgm:spPr/>
      <dgm:t>
        <a:bodyPr/>
        <a:lstStyle/>
        <a:p>
          <a:pPr rtl="1"/>
          <a:endParaRPr lang="he-IL"/>
        </a:p>
      </dgm:t>
    </dgm:pt>
    <dgm:pt modelId="{3E0EE1E4-A1BA-46FE-BD83-D7D3367D4434}" type="sibTrans" cxnId="{0A1E8FF6-65F7-40DB-9265-0DCF3CC58376}">
      <dgm:prSet custT="1"/>
      <dgm:spPr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prstClr val="black">
                  <a:alpha val="37000"/>
                </a:prst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FA342C44-95C9-4D1D-A083-86268BCB55BB}">
      <dgm:prSet phldrT="[טקסט]" custT="1"/>
      <dgm:spPr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schemeClr val="tx1">
                  <a:alpha val="37000"/>
                </a:scheme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C3340A7B-9DAB-44B6-BF16-F61CBEE261EF}" type="parTrans" cxnId="{8FA7C533-8AF2-486D-BB8F-99CDEA7DF8C9}">
      <dgm:prSet/>
      <dgm:spPr/>
      <dgm:t>
        <a:bodyPr/>
        <a:lstStyle/>
        <a:p>
          <a:pPr rtl="1"/>
          <a:endParaRPr lang="he-IL"/>
        </a:p>
      </dgm:t>
    </dgm:pt>
    <dgm:pt modelId="{335E9A81-0DD8-4A24-8CC4-85D7F90C2558}" type="sibTrans" cxnId="{8FA7C533-8AF2-486D-BB8F-99CDEA7DF8C9}">
      <dgm:prSet custT="1"/>
      <dgm:spPr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prstClr val="black">
                  <a:alpha val="37000"/>
                </a:prst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C2AA19AC-E316-43BF-9A7C-8070B8AD8BF8}">
      <dgm:prSet phldrT="[טקסט]" custT="1"/>
      <dgm:spPr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prstClr val="black">
                  <a:alpha val="37000"/>
                </a:prst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8C75297A-FA41-45B7-9FBF-7712B4D4B7D2}" type="parTrans" cxnId="{BD9AAB2A-E423-45E9-873C-BF6D5D3A9538}">
      <dgm:prSet/>
      <dgm:spPr/>
      <dgm:t>
        <a:bodyPr/>
        <a:lstStyle/>
        <a:p>
          <a:pPr rtl="1"/>
          <a:endParaRPr lang="he-IL"/>
        </a:p>
      </dgm:t>
    </dgm:pt>
    <dgm:pt modelId="{185665AA-A212-4CE9-8DEC-673FABCFFF00}" type="sibTrans" cxnId="{BD9AAB2A-E423-45E9-873C-BF6D5D3A9538}">
      <dgm:prSet custT="1"/>
      <dgm:spPr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prstClr val="black">
                  <a:alpha val="37000"/>
                </a:prst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EF8BC1C8-EEE7-47D1-8B22-79169D7BF40F}" type="pres">
      <dgm:prSet presAssocID="{C44A541E-A6F5-4C7A-94E2-3438AAE4BB85}" presName="Name0" presStyleCnt="0">
        <dgm:presLayoutVars>
          <dgm:chMax/>
          <dgm:chPref/>
          <dgm:dir/>
          <dgm:animLvl val="lvl"/>
        </dgm:presLayoutVars>
      </dgm:prSet>
      <dgm:spPr/>
    </dgm:pt>
    <dgm:pt modelId="{6740A8FF-7AC7-43C4-ADB6-73B16BF48437}" type="pres">
      <dgm:prSet presAssocID="{3B5F47F3-CC80-49E1-B5BA-188C1DA0E267}" presName="composite" presStyleCnt="0"/>
      <dgm:spPr/>
    </dgm:pt>
    <dgm:pt modelId="{7AB3D2CB-190B-4530-8C75-F3FB28E775A7}" type="pres">
      <dgm:prSet presAssocID="{3B5F47F3-CC80-49E1-B5BA-188C1DA0E267}" presName="Parent1" presStyleLbl="node1" presStyleIdx="0" presStyleCnt="6" custLinFactY="67926" custLinFactNeighborX="4410" custLinFactNeighborY="100000">
        <dgm:presLayoutVars>
          <dgm:chMax val="1"/>
          <dgm:chPref val="1"/>
          <dgm:bulletEnabled val="1"/>
        </dgm:presLayoutVars>
      </dgm:prSet>
      <dgm:spPr>
        <a:xfrm rot="5400000">
          <a:off x="3112762" y="3428735"/>
          <a:ext cx="1964988" cy="1709539"/>
        </a:xfrm>
        <a:prstGeom prst="hexagon">
          <a:avLst>
            <a:gd name="adj" fmla="val 25000"/>
            <a:gd name="vf" fmla="val 115470"/>
          </a:avLst>
        </a:prstGeom>
      </dgm:spPr>
    </dgm:pt>
    <dgm:pt modelId="{597D2F61-099E-4929-B13D-4693C5309496}" type="pres">
      <dgm:prSet presAssocID="{3B5F47F3-CC80-49E1-B5BA-188C1DA0E267}" presName="Childtext1" presStyleLbl="revTx" presStyleIdx="0" presStyleCnt="3" custLinFactY="45416" custLinFactNeighborX="-25723" custLinFactNeighborY="100000">
        <dgm:presLayoutVars>
          <dgm:chMax val="0"/>
          <dgm:chPref val="0"/>
          <dgm:bulletEnabled val="1"/>
        </dgm:presLayoutVars>
      </dgm:prSet>
      <dgm:spPr>
        <a:xfrm>
          <a:off x="4362424" y="2108727"/>
          <a:ext cx="2192926" cy="1178992"/>
        </a:xfrm>
        <a:prstGeom prst="rect">
          <a:avLst/>
        </a:prstGeom>
      </dgm:spPr>
    </dgm:pt>
    <dgm:pt modelId="{2C8F4756-128E-4566-BFB7-CF06CB495628}" type="pres">
      <dgm:prSet presAssocID="{3B5F47F3-CC80-49E1-B5BA-188C1DA0E267}" presName="BalanceSpacing" presStyleCnt="0"/>
      <dgm:spPr/>
    </dgm:pt>
    <dgm:pt modelId="{721488E8-DC41-45DC-9CB6-3E7D5F1ECCB5}" type="pres">
      <dgm:prSet presAssocID="{3B5F47F3-CC80-49E1-B5BA-188C1DA0E267}" presName="BalanceSpacing1" presStyleCnt="0"/>
      <dgm:spPr/>
    </dgm:pt>
    <dgm:pt modelId="{22F8DDE3-9950-403D-A322-64F183A5B022}" type="pres">
      <dgm:prSet presAssocID="{3E0EE1E4-A1BA-46FE-BD83-D7D3367D4434}" presName="Accent1Text" presStyleLbl="node1" presStyleIdx="1" presStyleCnt="6"/>
      <dgm:spPr>
        <a:xfrm rot="5400000">
          <a:off x="1191068" y="129009"/>
          <a:ext cx="1964988" cy="1709539"/>
        </a:xfrm>
        <a:prstGeom prst="hexagon">
          <a:avLst>
            <a:gd name="adj" fmla="val 25000"/>
            <a:gd name="vf" fmla="val 115470"/>
          </a:avLst>
        </a:prstGeom>
      </dgm:spPr>
    </dgm:pt>
    <dgm:pt modelId="{E22BE968-A4BD-47A0-AC68-1196626686D2}" type="pres">
      <dgm:prSet presAssocID="{3E0EE1E4-A1BA-46FE-BD83-D7D3367D4434}" presName="spaceBetweenRectangles" presStyleCnt="0"/>
      <dgm:spPr/>
    </dgm:pt>
    <dgm:pt modelId="{9F529B95-6182-4515-ACDA-AD83EBB096D0}" type="pres">
      <dgm:prSet presAssocID="{FA342C44-95C9-4D1D-A083-86268BCB55BB}" presName="composite" presStyleCnt="0"/>
      <dgm:spPr/>
    </dgm:pt>
    <dgm:pt modelId="{EF4D32BF-768C-4571-913C-FB3BA80D3C6B}" type="pres">
      <dgm:prSet presAssocID="{FA342C44-95C9-4D1D-A083-86268BCB55BB}" presName="Parent1" presStyleLbl="node1" presStyleIdx="2" presStyleCnt="6">
        <dgm:presLayoutVars>
          <dgm:chMax val="1"/>
          <dgm:chPref val="1"/>
          <dgm:bulletEnabled val="1"/>
        </dgm:presLayoutVars>
      </dgm:prSet>
      <dgm:spPr>
        <a:xfrm rot="5400000">
          <a:off x="2115778" y="1503523"/>
          <a:ext cx="1643086" cy="1429485"/>
        </a:xfrm>
        <a:prstGeom prst="hexagon">
          <a:avLst>
            <a:gd name="adj" fmla="val 25000"/>
            <a:gd name="vf" fmla="val 115470"/>
          </a:avLst>
        </a:prstGeom>
      </dgm:spPr>
    </dgm:pt>
    <dgm:pt modelId="{DBD699F5-A7F7-4954-9012-0998FA7DF70C}" type="pres">
      <dgm:prSet presAssocID="{FA342C44-95C9-4D1D-A083-86268BCB55B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7EA6C61-CC37-452F-85FC-CB9C9AEC24A0}" type="pres">
      <dgm:prSet presAssocID="{FA342C44-95C9-4D1D-A083-86268BCB55BB}" presName="BalanceSpacing" presStyleCnt="0"/>
      <dgm:spPr/>
    </dgm:pt>
    <dgm:pt modelId="{54E448D8-C55F-498F-B3F0-C6F56F7E5C13}" type="pres">
      <dgm:prSet presAssocID="{FA342C44-95C9-4D1D-A083-86268BCB55BB}" presName="BalanceSpacing1" presStyleCnt="0"/>
      <dgm:spPr/>
    </dgm:pt>
    <dgm:pt modelId="{69D3CB0B-2CF6-4DC0-9CF7-AFA68FAE89A8}" type="pres">
      <dgm:prSet presAssocID="{335E9A81-0DD8-4A24-8CC4-85D7F90C2558}" presName="Accent1Text" presStyleLbl="node1" presStyleIdx="3" presStyleCnt="6" custLinFactNeighborX="-51612" custLinFactNeighborY="-84945"/>
      <dgm:spPr>
        <a:xfrm rot="5400000">
          <a:off x="3074658" y="127732"/>
          <a:ext cx="1964988" cy="1709539"/>
        </a:xfrm>
        <a:prstGeom prst="hexagon">
          <a:avLst>
            <a:gd name="adj" fmla="val 25000"/>
            <a:gd name="vf" fmla="val 115470"/>
          </a:avLst>
        </a:prstGeom>
      </dgm:spPr>
    </dgm:pt>
    <dgm:pt modelId="{04BD7D5F-36BF-4B45-9127-DD93E67860B6}" type="pres">
      <dgm:prSet presAssocID="{335E9A81-0DD8-4A24-8CC4-85D7F90C2558}" presName="spaceBetweenRectangles" presStyleCnt="0"/>
      <dgm:spPr/>
    </dgm:pt>
    <dgm:pt modelId="{9B555BCC-3064-4F83-80A3-46EC347D117E}" type="pres">
      <dgm:prSet presAssocID="{C2AA19AC-E316-43BF-9A7C-8070B8AD8BF8}" presName="composite" presStyleCnt="0"/>
      <dgm:spPr/>
    </dgm:pt>
    <dgm:pt modelId="{1BAED1E7-5F06-4F81-BFB1-F0D2390DDA99}" type="pres">
      <dgm:prSet presAssocID="{C2AA19AC-E316-43BF-9A7C-8070B8AD8BF8}" presName="Parent1" presStyleLbl="node1" presStyleIdx="4" presStyleCnt="6" custLinFactX="-7171" custLinFactNeighborX="-100000" custLinFactNeighborY="65">
        <dgm:presLayoutVars>
          <dgm:chMax val="1"/>
          <dgm:chPref val="1"/>
          <dgm:bulletEnabled val="1"/>
        </dgm:presLayoutVars>
      </dgm:prSet>
      <dgm:spPr>
        <a:xfrm rot="5400000">
          <a:off x="1205240" y="3466050"/>
          <a:ext cx="1964988" cy="1709539"/>
        </a:xfrm>
        <a:prstGeom prst="hexagon">
          <a:avLst>
            <a:gd name="adj" fmla="val 25000"/>
            <a:gd name="vf" fmla="val 115470"/>
          </a:avLst>
        </a:prstGeom>
      </dgm:spPr>
    </dgm:pt>
    <dgm:pt modelId="{59CDE9E3-605A-45E1-B6A5-2EA19F844525}" type="pres">
      <dgm:prSet presAssocID="{C2AA19AC-E316-43BF-9A7C-8070B8AD8BF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B07A5FC-D625-4E44-8272-D7AFEDC9E3D5}" type="pres">
      <dgm:prSet presAssocID="{C2AA19AC-E316-43BF-9A7C-8070B8AD8BF8}" presName="BalanceSpacing" presStyleCnt="0"/>
      <dgm:spPr/>
    </dgm:pt>
    <dgm:pt modelId="{082D4A15-CD8E-4435-ADDB-9046EB77487D}" type="pres">
      <dgm:prSet presAssocID="{C2AA19AC-E316-43BF-9A7C-8070B8AD8BF8}" presName="BalanceSpacing1" presStyleCnt="0"/>
      <dgm:spPr/>
    </dgm:pt>
    <dgm:pt modelId="{6D15961E-C358-4609-A815-E14B9EE20178}" type="pres">
      <dgm:prSet presAssocID="{185665AA-A212-4CE9-8DEC-673FABCFFF00}" presName="Accent1Text" presStyleLbl="node1" presStyleIdx="5" presStyleCnt="6" custLinFactNeighborX="-57748" custLinFactNeighborY="-79612"/>
      <dgm:spPr>
        <a:xfrm rot="5400000">
          <a:off x="203843" y="1900407"/>
          <a:ext cx="1964988" cy="1709539"/>
        </a:xfrm>
        <a:prstGeom prst="hexagon">
          <a:avLst>
            <a:gd name="adj" fmla="val 25000"/>
            <a:gd name="vf" fmla="val 115470"/>
          </a:avLst>
        </a:prstGeom>
      </dgm:spPr>
    </dgm:pt>
  </dgm:ptLst>
  <dgm:cxnLst>
    <dgm:cxn modelId="{BD9AAB2A-E423-45E9-873C-BF6D5D3A9538}" srcId="{C44A541E-A6F5-4C7A-94E2-3438AAE4BB85}" destId="{C2AA19AC-E316-43BF-9A7C-8070B8AD8BF8}" srcOrd="2" destOrd="0" parTransId="{8C75297A-FA41-45B7-9FBF-7712B4D4B7D2}" sibTransId="{185665AA-A212-4CE9-8DEC-673FABCFFF00}"/>
    <dgm:cxn modelId="{5FCE3733-7098-4390-8FB8-D45686CC9F8F}" type="presOf" srcId="{C2AA19AC-E316-43BF-9A7C-8070B8AD8BF8}" destId="{1BAED1E7-5F06-4F81-BFB1-F0D2390DDA99}" srcOrd="0" destOrd="0" presId="urn:microsoft.com/office/officeart/2008/layout/AlternatingHexagons"/>
    <dgm:cxn modelId="{8FA7C533-8AF2-486D-BB8F-99CDEA7DF8C9}" srcId="{C44A541E-A6F5-4C7A-94E2-3438AAE4BB85}" destId="{FA342C44-95C9-4D1D-A083-86268BCB55BB}" srcOrd="1" destOrd="0" parTransId="{C3340A7B-9DAB-44B6-BF16-F61CBEE261EF}" sibTransId="{335E9A81-0DD8-4A24-8CC4-85D7F90C2558}"/>
    <dgm:cxn modelId="{E64F0D5B-8282-4C6C-B33E-DE16FE792E3A}" type="presOf" srcId="{335E9A81-0DD8-4A24-8CC4-85D7F90C2558}" destId="{69D3CB0B-2CF6-4DC0-9CF7-AFA68FAE89A8}" srcOrd="0" destOrd="0" presId="urn:microsoft.com/office/officeart/2008/layout/AlternatingHexagons"/>
    <dgm:cxn modelId="{5868B666-F782-4ECC-9AC4-63011A575A64}" type="presOf" srcId="{FA342C44-95C9-4D1D-A083-86268BCB55BB}" destId="{EF4D32BF-768C-4571-913C-FB3BA80D3C6B}" srcOrd="0" destOrd="0" presId="urn:microsoft.com/office/officeart/2008/layout/AlternatingHexagons"/>
    <dgm:cxn modelId="{4E12C458-ECD6-4307-A609-A8AD4C3330E4}" type="presOf" srcId="{185665AA-A212-4CE9-8DEC-673FABCFFF00}" destId="{6D15961E-C358-4609-A815-E14B9EE20178}" srcOrd="0" destOrd="0" presId="urn:microsoft.com/office/officeart/2008/layout/AlternatingHexagons"/>
    <dgm:cxn modelId="{3794A1B4-05D0-4ADA-8145-05C6EF86F51F}" type="presOf" srcId="{3E0EE1E4-A1BA-46FE-BD83-D7D3367D4434}" destId="{22F8DDE3-9950-403D-A322-64F183A5B022}" srcOrd="0" destOrd="0" presId="urn:microsoft.com/office/officeart/2008/layout/AlternatingHexagons"/>
    <dgm:cxn modelId="{A43A3CD9-4ED9-4F90-BB09-340F394C87F3}" type="presOf" srcId="{C44A541E-A6F5-4C7A-94E2-3438AAE4BB85}" destId="{EF8BC1C8-EEE7-47D1-8B22-79169D7BF40F}" srcOrd="0" destOrd="0" presId="urn:microsoft.com/office/officeart/2008/layout/AlternatingHexagons"/>
    <dgm:cxn modelId="{0A1E8FF6-65F7-40DB-9265-0DCF3CC58376}" srcId="{C44A541E-A6F5-4C7A-94E2-3438AAE4BB85}" destId="{3B5F47F3-CC80-49E1-B5BA-188C1DA0E267}" srcOrd="0" destOrd="0" parTransId="{C33528DB-F1E3-4C22-A103-8F15068F2DEA}" sibTransId="{3E0EE1E4-A1BA-46FE-BD83-D7D3367D4434}"/>
    <dgm:cxn modelId="{9CFB93FF-C14D-4B11-8D60-683570027A50}" type="presOf" srcId="{3B5F47F3-CC80-49E1-B5BA-188C1DA0E267}" destId="{7AB3D2CB-190B-4530-8C75-F3FB28E775A7}" srcOrd="0" destOrd="0" presId="urn:microsoft.com/office/officeart/2008/layout/AlternatingHexagons"/>
    <dgm:cxn modelId="{8C46FED1-0A7F-4692-8B61-FEF79787F063}" type="presParOf" srcId="{EF8BC1C8-EEE7-47D1-8B22-79169D7BF40F}" destId="{6740A8FF-7AC7-43C4-ADB6-73B16BF48437}" srcOrd="0" destOrd="0" presId="urn:microsoft.com/office/officeart/2008/layout/AlternatingHexagons"/>
    <dgm:cxn modelId="{5A0D1162-A9A7-441E-B7D4-6BA796D9001F}" type="presParOf" srcId="{6740A8FF-7AC7-43C4-ADB6-73B16BF48437}" destId="{7AB3D2CB-190B-4530-8C75-F3FB28E775A7}" srcOrd="0" destOrd="0" presId="urn:microsoft.com/office/officeart/2008/layout/AlternatingHexagons"/>
    <dgm:cxn modelId="{025C3BC5-F574-4DC1-869B-76308D93A3BF}" type="presParOf" srcId="{6740A8FF-7AC7-43C4-ADB6-73B16BF48437}" destId="{597D2F61-099E-4929-B13D-4693C5309496}" srcOrd="1" destOrd="0" presId="urn:microsoft.com/office/officeart/2008/layout/AlternatingHexagons"/>
    <dgm:cxn modelId="{F0EF5B5E-2896-43ED-A9DF-07E6EAD22CDF}" type="presParOf" srcId="{6740A8FF-7AC7-43C4-ADB6-73B16BF48437}" destId="{2C8F4756-128E-4566-BFB7-CF06CB495628}" srcOrd="2" destOrd="0" presId="urn:microsoft.com/office/officeart/2008/layout/AlternatingHexagons"/>
    <dgm:cxn modelId="{F305643E-4E95-4E31-A962-6906EC91B715}" type="presParOf" srcId="{6740A8FF-7AC7-43C4-ADB6-73B16BF48437}" destId="{721488E8-DC41-45DC-9CB6-3E7D5F1ECCB5}" srcOrd="3" destOrd="0" presId="urn:microsoft.com/office/officeart/2008/layout/AlternatingHexagons"/>
    <dgm:cxn modelId="{93741F70-27A9-40DA-9857-5BF516EBC707}" type="presParOf" srcId="{6740A8FF-7AC7-43C4-ADB6-73B16BF48437}" destId="{22F8DDE3-9950-403D-A322-64F183A5B022}" srcOrd="4" destOrd="0" presId="urn:microsoft.com/office/officeart/2008/layout/AlternatingHexagons"/>
    <dgm:cxn modelId="{18764530-3F80-4F25-80CB-A01BE271A49C}" type="presParOf" srcId="{EF8BC1C8-EEE7-47D1-8B22-79169D7BF40F}" destId="{E22BE968-A4BD-47A0-AC68-1196626686D2}" srcOrd="1" destOrd="0" presId="urn:microsoft.com/office/officeart/2008/layout/AlternatingHexagons"/>
    <dgm:cxn modelId="{0559ACAB-92E1-4518-957E-305D74B176B6}" type="presParOf" srcId="{EF8BC1C8-EEE7-47D1-8B22-79169D7BF40F}" destId="{9F529B95-6182-4515-ACDA-AD83EBB096D0}" srcOrd="2" destOrd="0" presId="urn:microsoft.com/office/officeart/2008/layout/AlternatingHexagons"/>
    <dgm:cxn modelId="{B30D55FD-D7EB-440E-80EE-931B40AA9A85}" type="presParOf" srcId="{9F529B95-6182-4515-ACDA-AD83EBB096D0}" destId="{EF4D32BF-768C-4571-913C-FB3BA80D3C6B}" srcOrd="0" destOrd="0" presId="urn:microsoft.com/office/officeart/2008/layout/AlternatingHexagons"/>
    <dgm:cxn modelId="{512D9AB0-8CC4-46D3-A551-49F265CA5D58}" type="presParOf" srcId="{9F529B95-6182-4515-ACDA-AD83EBB096D0}" destId="{DBD699F5-A7F7-4954-9012-0998FA7DF70C}" srcOrd="1" destOrd="0" presId="urn:microsoft.com/office/officeart/2008/layout/AlternatingHexagons"/>
    <dgm:cxn modelId="{27E4F115-F227-4C30-9F09-D904304FAD7B}" type="presParOf" srcId="{9F529B95-6182-4515-ACDA-AD83EBB096D0}" destId="{C7EA6C61-CC37-452F-85FC-CB9C9AEC24A0}" srcOrd="2" destOrd="0" presId="urn:microsoft.com/office/officeart/2008/layout/AlternatingHexagons"/>
    <dgm:cxn modelId="{37DDE0FE-21DE-4645-BC69-F4D6EE3D4ED3}" type="presParOf" srcId="{9F529B95-6182-4515-ACDA-AD83EBB096D0}" destId="{54E448D8-C55F-498F-B3F0-C6F56F7E5C13}" srcOrd="3" destOrd="0" presId="urn:microsoft.com/office/officeart/2008/layout/AlternatingHexagons"/>
    <dgm:cxn modelId="{2BA24AF0-77A8-4A96-819C-D406D3A2C4EE}" type="presParOf" srcId="{9F529B95-6182-4515-ACDA-AD83EBB096D0}" destId="{69D3CB0B-2CF6-4DC0-9CF7-AFA68FAE89A8}" srcOrd="4" destOrd="0" presId="urn:microsoft.com/office/officeart/2008/layout/AlternatingHexagons"/>
    <dgm:cxn modelId="{EC0468D8-CAC1-4FA7-B95B-592330030C57}" type="presParOf" srcId="{EF8BC1C8-EEE7-47D1-8B22-79169D7BF40F}" destId="{04BD7D5F-36BF-4B45-9127-DD93E67860B6}" srcOrd="3" destOrd="0" presId="urn:microsoft.com/office/officeart/2008/layout/AlternatingHexagons"/>
    <dgm:cxn modelId="{6349DC6C-6D8E-4A11-B5D1-0CFF9489D543}" type="presParOf" srcId="{EF8BC1C8-EEE7-47D1-8B22-79169D7BF40F}" destId="{9B555BCC-3064-4F83-80A3-46EC347D117E}" srcOrd="4" destOrd="0" presId="urn:microsoft.com/office/officeart/2008/layout/AlternatingHexagons"/>
    <dgm:cxn modelId="{577FFA34-FD35-452F-B818-59B3304A69A4}" type="presParOf" srcId="{9B555BCC-3064-4F83-80A3-46EC347D117E}" destId="{1BAED1E7-5F06-4F81-BFB1-F0D2390DDA99}" srcOrd="0" destOrd="0" presId="urn:microsoft.com/office/officeart/2008/layout/AlternatingHexagons"/>
    <dgm:cxn modelId="{3F508739-5424-4549-AD85-F127BD15BD45}" type="presParOf" srcId="{9B555BCC-3064-4F83-80A3-46EC347D117E}" destId="{59CDE9E3-605A-45E1-B6A5-2EA19F844525}" srcOrd="1" destOrd="0" presId="urn:microsoft.com/office/officeart/2008/layout/AlternatingHexagons"/>
    <dgm:cxn modelId="{22CC2D5B-815C-4196-B218-911C3CBD8E96}" type="presParOf" srcId="{9B555BCC-3064-4F83-80A3-46EC347D117E}" destId="{0B07A5FC-D625-4E44-8272-D7AFEDC9E3D5}" srcOrd="2" destOrd="0" presId="urn:microsoft.com/office/officeart/2008/layout/AlternatingHexagons"/>
    <dgm:cxn modelId="{153FA1A2-66F2-48E0-901A-CF2869FDDC44}" type="presParOf" srcId="{9B555BCC-3064-4F83-80A3-46EC347D117E}" destId="{082D4A15-CD8E-4435-ADDB-9046EB77487D}" srcOrd="3" destOrd="0" presId="urn:microsoft.com/office/officeart/2008/layout/AlternatingHexagons"/>
    <dgm:cxn modelId="{C3F9EB55-0405-46EC-A1CE-9B8AE61183EC}" type="presParOf" srcId="{9B555BCC-3064-4F83-80A3-46EC347D117E}" destId="{6D15961E-C358-4609-A815-E14B9EE20178}" srcOrd="4" destOrd="0" presId="urn:microsoft.com/office/officeart/2008/layout/AlternatingHexagons"/>
  </dgm:cxnLst>
  <dgm:bg>
    <a:noFill/>
  </dgm:bg>
  <dgm:whole>
    <a:effectLst>
      <a:reflection stA="0" endPos="6500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9DD7BC-E3D3-4E66-B02F-B3F113796A74}" type="doc">
      <dgm:prSet loTypeId="urn:microsoft.com/office/officeart/2005/8/layout/process4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pPr rtl="1"/>
          <a:endParaRPr lang="he-IL"/>
        </a:p>
      </dgm:t>
    </dgm:pt>
    <dgm:pt modelId="{638A00ED-535F-472F-B029-B205EB2E0BD2}">
      <dgm:prSet phldrT="[טקסט]" custT="1"/>
      <dgm:spPr/>
      <dgm:t>
        <a:bodyPr/>
        <a:lstStyle/>
        <a:p>
          <a:pPr rtl="1"/>
          <a:r>
            <a:rPr lang="en-US" sz="1400" b="1" dirty="0"/>
            <a:t>18 Israeli industries</a:t>
          </a:r>
          <a:endParaRPr lang="he-IL" sz="1400" b="1" dirty="0"/>
        </a:p>
      </dgm:t>
    </dgm:pt>
    <dgm:pt modelId="{2E34BF11-90A7-40DC-A574-2AE949BD639D}" type="parTrans" cxnId="{9F0E15EB-F8E4-45DF-82A0-0E136A25098F}">
      <dgm:prSet/>
      <dgm:spPr/>
      <dgm:t>
        <a:bodyPr/>
        <a:lstStyle/>
        <a:p>
          <a:pPr rtl="1"/>
          <a:endParaRPr lang="he-IL" sz="2400" b="1"/>
        </a:p>
      </dgm:t>
    </dgm:pt>
    <dgm:pt modelId="{485709D6-6B23-4F6E-8C3A-9D11EF7098AD}" type="sibTrans" cxnId="{9F0E15EB-F8E4-45DF-82A0-0E136A25098F}">
      <dgm:prSet/>
      <dgm:spPr/>
      <dgm:t>
        <a:bodyPr/>
        <a:lstStyle/>
        <a:p>
          <a:pPr rtl="1"/>
          <a:endParaRPr lang="he-IL" sz="2400" b="1"/>
        </a:p>
      </dgm:t>
    </dgm:pt>
    <dgm:pt modelId="{D21FD65B-8D0B-4ED4-A3D9-EABCF95D50E2}">
      <dgm:prSet phldrT="[טקסט]" custT="1"/>
      <dgm:spPr/>
      <dgm:t>
        <a:bodyPr/>
        <a:lstStyle/>
        <a:p>
          <a:pPr rtl="1"/>
          <a:r>
            <a:rPr lang="en-US" sz="1400" b="1" dirty="0"/>
            <a:t>18 Month</a:t>
          </a:r>
          <a:endParaRPr lang="he-IL" sz="1400" b="1" dirty="0"/>
        </a:p>
      </dgm:t>
    </dgm:pt>
    <dgm:pt modelId="{D5F50884-D38F-4E7A-A20E-5119FEDD6574}" type="parTrans" cxnId="{D707E6DD-341C-47C6-B7BF-7AC68C525203}">
      <dgm:prSet/>
      <dgm:spPr/>
      <dgm:t>
        <a:bodyPr/>
        <a:lstStyle/>
        <a:p>
          <a:pPr rtl="1"/>
          <a:endParaRPr lang="he-IL" sz="2400" b="1"/>
        </a:p>
      </dgm:t>
    </dgm:pt>
    <dgm:pt modelId="{0A56D756-2369-4C9F-B843-6B20926761A1}" type="sibTrans" cxnId="{D707E6DD-341C-47C6-B7BF-7AC68C525203}">
      <dgm:prSet/>
      <dgm:spPr/>
      <dgm:t>
        <a:bodyPr/>
        <a:lstStyle/>
        <a:p>
          <a:pPr rtl="1"/>
          <a:endParaRPr lang="he-IL" sz="2400" b="1"/>
        </a:p>
      </dgm:t>
    </dgm:pt>
    <dgm:pt modelId="{6B43229A-9E46-4315-B7B3-5D9C65C97269}">
      <dgm:prSet phldrT="[טקסט]" custT="1"/>
      <dgm:spPr/>
      <dgm:t>
        <a:bodyPr/>
        <a:lstStyle/>
        <a:p>
          <a:pPr rtl="1"/>
          <a:r>
            <a:rPr lang="en-US" sz="1400" b="1" dirty="0"/>
            <a:t>Defense Operational Capability</a:t>
          </a:r>
          <a:endParaRPr lang="he-IL" sz="1400" b="1" dirty="0"/>
        </a:p>
      </dgm:t>
    </dgm:pt>
    <dgm:pt modelId="{8439AF53-B17F-4CAC-9722-E045B575B4F4}" type="parTrans" cxnId="{09CE2631-4474-482E-9CC7-2DA3009AC4BF}">
      <dgm:prSet/>
      <dgm:spPr/>
      <dgm:t>
        <a:bodyPr/>
        <a:lstStyle/>
        <a:p>
          <a:pPr rtl="1"/>
          <a:endParaRPr lang="he-IL" sz="2400" b="1"/>
        </a:p>
      </dgm:t>
    </dgm:pt>
    <dgm:pt modelId="{107B38A6-C607-47C9-B4C1-6D97C05DF0F9}" type="sibTrans" cxnId="{09CE2631-4474-482E-9CC7-2DA3009AC4BF}">
      <dgm:prSet/>
      <dgm:spPr/>
      <dgm:t>
        <a:bodyPr/>
        <a:lstStyle/>
        <a:p>
          <a:pPr rtl="1"/>
          <a:endParaRPr lang="he-IL" sz="2400" b="1"/>
        </a:p>
      </dgm:t>
    </dgm:pt>
    <dgm:pt modelId="{13F39EA0-E184-4E4D-AFA8-05ECF0609D92}">
      <dgm:prSet phldrT="[טקסט]" custT="1"/>
      <dgm:spPr/>
      <dgm:t>
        <a:bodyPr/>
        <a:lstStyle/>
        <a:p>
          <a:pPr rtl="1"/>
          <a:r>
            <a:rPr lang="en-US" sz="1400" b="1" dirty="0"/>
            <a:t>24 Month</a:t>
          </a:r>
          <a:endParaRPr lang="he-IL" sz="1400" b="1" dirty="0"/>
        </a:p>
      </dgm:t>
    </dgm:pt>
    <dgm:pt modelId="{19A1EECA-B0F5-4928-B891-8A5C86DE3066}" type="parTrans" cxnId="{1AC538BC-AB40-45DA-B2AC-74BABACCCB6C}">
      <dgm:prSet/>
      <dgm:spPr/>
      <dgm:t>
        <a:bodyPr/>
        <a:lstStyle/>
        <a:p>
          <a:pPr rtl="1"/>
          <a:endParaRPr lang="he-IL" sz="2400" b="1"/>
        </a:p>
      </dgm:t>
    </dgm:pt>
    <dgm:pt modelId="{580A285C-E638-4F97-B483-82BE0B16CBDE}" type="sibTrans" cxnId="{1AC538BC-AB40-45DA-B2AC-74BABACCCB6C}">
      <dgm:prSet/>
      <dgm:spPr/>
      <dgm:t>
        <a:bodyPr/>
        <a:lstStyle/>
        <a:p>
          <a:pPr rtl="1"/>
          <a:endParaRPr lang="he-IL" sz="2400" b="1"/>
        </a:p>
      </dgm:t>
    </dgm:pt>
    <dgm:pt modelId="{BAF3FD00-08FB-47D7-9055-3FB0FA598D75}">
      <dgm:prSet phldrT="[טקסט]" custT="1"/>
      <dgm:spPr/>
      <dgm:t>
        <a:bodyPr/>
        <a:lstStyle/>
        <a:p>
          <a:pPr rtl="1"/>
          <a:r>
            <a:rPr lang="en-US" sz="1400" b="1" dirty="0"/>
            <a:t>Final Operational Capability</a:t>
          </a:r>
          <a:endParaRPr lang="he-IL" sz="1400" b="1" dirty="0"/>
        </a:p>
      </dgm:t>
    </dgm:pt>
    <dgm:pt modelId="{F7E84EAC-C64D-4A61-A291-FD66CBB78B7D}" type="parTrans" cxnId="{7E11B1DC-DB0E-4F02-915B-FC384BC5171B}">
      <dgm:prSet/>
      <dgm:spPr/>
      <dgm:t>
        <a:bodyPr/>
        <a:lstStyle/>
        <a:p>
          <a:pPr rtl="1"/>
          <a:endParaRPr lang="he-IL" sz="2400" b="1"/>
        </a:p>
      </dgm:t>
    </dgm:pt>
    <dgm:pt modelId="{DB3BD552-CFA9-40F6-B62B-ACD701892981}" type="sibTrans" cxnId="{7E11B1DC-DB0E-4F02-915B-FC384BC5171B}">
      <dgm:prSet/>
      <dgm:spPr/>
      <dgm:t>
        <a:bodyPr/>
        <a:lstStyle/>
        <a:p>
          <a:pPr rtl="1"/>
          <a:endParaRPr lang="he-IL" sz="2400" b="1"/>
        </a:p>
      </dgm:t>
    </dgm:pt>
    <dgm:pt modelId="{6D7282C0-54A5-4F45-9564-AB8C4010C738}" type="pres">
      <dgm:prSet presAssocID="{7A9DD7BC-E3D3-4E66-B02F-B3F113796A74}" presName="Name0" presStyleCnt="0">
        <dgm:presLayoutVars>
          <dgm:dir/>
          <dgm:animLvl val="lvl"/>
          <dgm:resizeHandles val="exact"/>
        </dgm:presLayoutVars>
      </dgm:prSet>
      <dgm:spPr/>
    </dgm:pt>
    <dgm:pt modelId="{26EA848B-ADA1-44AB-A883-091F918FFE68}" type="pres">
      <dgm:prSet presAssocID="{BAF3FD00-08FB-47D7-9055-3FB0FA598D75}" presName="boxAndChildren" presStyleCnt="0"/>
      <dgm:spPr/>
    </dgm:pt>
    <dgm:pt modelId="{6C88EF9D-1759-4170-9CF3-3248B39DA201}" type="pres">
      <dgm:prSet presAssocID="{BAF3FD00-08FB-47D7-9055-3FB0FA598D75}" presName="parentTextBox" presStyleLbl="node1" presStyleIdx="0" presStyleCnt="5"/>
      <dgm:spPr/>
    </dgm:pt>
    <dgm:pt modelId="{B4725F82-1924-465A-9B3D-991FE8482914}" type="pres">
      <dgm:prSet presAssocID="{580A285C-E638-4F97-B483-82BE0B16CBDE}" presName="sp" presStyleCnt="0"/>
      <dgm:spPr/>
    </dgm:pt>
    <dgm:pt modelId="{4CFA1A1B-990D-4A23-87D7-3EF042107D09}" type="pres">
      <dgm:prSet presAssocID="{13F39EA0-E184-4E4D-AFA8-05ECF0609D92}" presName="arrowAndChildren" presStyleCnt="0"/>
      <dgm:spPr/>
    </dgm:pt>
    <dgm:pt modelId="{9594C60D-DAAF-4728-A796-20A485E758B6}" type="pres">
      <dgm:prSet presAssocID="{13F39EA0-E184-4E4D-AFA8-05ECF0609D92}" presName="parentTextArrow" presStyleLbl="node1" presStyleIdx="1" presStyleCnt="5"/>
      <dgm:spPr/>
    </dgm:pt>
    <dgm:pt modelId="{18FA73F2-140C-4E75-93DC-01C4DA0E715A}" type="pres">
      <dgm:prSet presAssocID="{107B38A6-C607-47C9-B4C1-6D97C05DF0F9}" presName="sp" presStyleCnt="0"/>
      <dgm:spPr/>
    </dgm:pt>
    <dgm:pt modelId="{1B16322A-5A2F-426E-B55C-4640F0EA9313}" type="pres">
      <dgm:prSet presAssocID="{6B43229A-9E46-4315-B7B3-5D9C65C97269}" presName="arrowAndChildren" presStyleCnt="0"/>
      <dgm:spPr/>
    </dgm:pt>
    <dgm:pt modelId="{32BF5A60-E053-46BE-B596-89BECD4DB28B}" type="pres">
      <dgm:prSet presAssocID="{6B43229A-9E46-4315-B7B3-5D9C65C97269}" presName="parentTextArrow" presStyleLbl="node1" presStyleIdx="2" presStyleCnt="5"/>
      <dgm:spPr/>
    </dgm:pt>
    <dgm:pt modelId="{B59C4AB3-6EC2-4563-9208-14E1E18CC064}" type="pres">
      <dgm:prSet presAssocID="{0A56D756-2369-4C9F-B843-6B20926761A1}" presName="sp" presStyleCnt="0"/>
      <dgm:spPr/>
    </dgm:pt>
    <dgm:pt modelId="{E19096FB-C7D7-4B48-9258-4869B3F54A74}" type="pres">
      <dgm:prSet presAssocID="{D21FD65B-8D0B-4ED4-A3D9-EABCF95D50E2}" presName="arrowAndChildren" presStyleCnt="0"/>
      <dgm:spPr/>
    </dgm:pt>
    <dgm:pt modelId="{A614D2A6-B7C6-47F3-B03F-73C79F99FCB1}" type="pres">
      <dgm:prSet presAssocID="{D21FD65B-8D0B-4ED4-A3D9-EABCF95D50E2}" presName="parentTextArrow" presStyleLbl="node1" presStyleIdx="3" presStyleCnt="5"/>
      <dgm:spPr/>
    </dgm:pt>
    <dgm:pt modelId="{E19705B1-40C7-42F8-9D61-C5B9F6E6569E}" type="pres">
      <dgm:prSet presAssocID="{485709D6-6B23-4F6E-8C3A-9D11EF7098AD}" presName="sp" presStyleCnt="0"/>
      <dgm:spPr/>
    </dgm:pt>
    <dgm:pt modelId="{63617F12-8E19-443B-8883-2FFFE3CB7861}" type="pres">
      <dgm:prSet presAssocID="{638A00ED-535F-472F-B029-B205EB2E0BD2}" presName="arrowAndChildren" presStyleCnt="0"/>
      <dgm:spPr/>
    </dgm:pt>
    <dgm:pt modelId="{6D9F1D14-0EF3-442D-86AF-C6E41611CFB7}" type="pres">
      <dgm:prSet presAssocID="{638A00ED-535F-472F-B029-B205EB2E0BD2}" presName="parentTextArrow" presStyleLbl="node1" presStyleIdx="4" presStyleCnt="5"/>
      <dgm:spPr/>
    </dgm:pt>
  </dgm:ptLst>
  <dgm:cxnLst>
    <dgm:cxn modelId="{7A2ACD23-D30A-4195-A14B-9F5BB285AA3D}" type="presOf" srcId="{638A00ED-535F-472F-B029-B205EB2E0BD2}" destId="{6D9F1D14-0EF3-442D-86AF-C6E41611CFB7}" srcOrd="0" destOrd="0" presId="urn:microsoft.com/office/officeart/2005/8/layout/process4"/>
    <dgm:cxn modelId="{09CE2631-4474-482E-9CC7-2DA3009AC4BF}" srcId="{7A9DD7BC-E3D3-4E66-B02F-B3F113796A74}" destId="{6B43229A-9E46-4315-B7B3-5D9C65C97269}" srcOrd="2" destOrd="0" parTransId="{8439AF53-B17F-4CAC-9722-E045B575B4F4}" sibTransId="{107B38A6-C607-47C9-B4C1-6D97C05DF0F9}"/>
    <dgm:cxn modelId="{FEF01060-7BEF-4C44-9B5C-0CE97201A2A3}" type="presOf" srcId="{BAF3FD00-08FB-47D7-9055-3FB0FA598D75}" destId="{6C88EF9D-1759-4170-9CF3-3248B39DA201}" srcOrd="0" destOrd="0" presId="urn:microsoft.com/office/officeart/2005/8/layout/process4"/>
    <dgm:cxn modelId="{2526BC93-66A5-4F60-A1FD-BDAFBA05B71C}" type="presOf" srcId="{D21FD65B-8D0B-4ED4-A3D9-EABCF95D50E2}" destId="{A614D2A6-B7C6-47F3-B03F-73C79F99FCB1}" srcOrd="0" destOrd="0" presId="urn:microsoft.com/office/officeart/2005/8/layout/process4"/>
    <dgm:cxn modelId="{E6FD4C9C-194E-4B30-B74A-0A85577F5F48}" type="presOf" srcId="{13F39EA0-E184-4E4D-AFA8-05ECF0609D92}" destId="{9594C60D-DAAF-4728-A796-20A485E758B6}" srcOrd="0" destOrd="0" presId="urn:microsoft.com/office/officeart/2005/8/layout/process4"/>
    <dgm:cxn modelId="{1AC538BC-AB40-45DA-B2AC-74BABACCCB6C}" srcId="{7A9DD7BC-E3D3-4E66-B02F-B3F113796A74}" destId="{13F39EA0-E184-4E4D-AFA8-05ECF0609D92}" srcOrd="3" destOrd="0" parTransId="{19A1EECA-B0F5-4928-B891-8A5C86DE3066}" sibTransId="{580A285C-E638-4F97-B483-82BE0B16CBDE}"/>
    <dgm:cxn modelId="{7E11B1DC-DB0E-4F02-915B-FC384BC5171B}" srcId="{7A9DD7BC-E3D3-4E66-B02F-B3F113796A74}" destId="{BAF3FD00-08FB-47D7-9055-3FB0FA598D75}" srcOrd="4" destOrd="0" parTransId="{F7E84EAC-C64D-4A61-A291-FD66CBB78B7D}" sibTransId="{DB3BD552-CFA9-40F6-B62B-ACD701892981}"/>
    <dgm:cxn modelId="{D707E6DD-341C-47C6-B7BF-7AC68C525203}" srcId="{7A9DD7BC-E3D3-4E66-B02F-B3F113796A74}" destId="{D21FD65B-8D0B-4ED4-A3D9-EABCF95D50E2}" srcOrd="1" destOrd="0" parTransId="{D5F50884-D38F-4E7A-A20E-5119FEDD6574}" sibTransId="{0A56D756-2369-4C9F-B843-6B20926761A1}"/>
    <dgm:cxn modelId="{606690DE-D177-45FB-8691-86A7F3516820}" type="presOf" srcId="{7A9DD7BC-E3D3-4E66-B02F-B3F113796A74}" destId="{6D7282C0-54A5-4F45-9564-AB8C4010C738}" srcOrd="0" destOrd="0" presId="urn:microsoft.com/office/officeart/2005/8/layout/process4"/>
    <dgm:cxn modelId="{9F0E15EB-F8E4-45DF-82A0-0E136A25098F}" srcId="{7A9DD7BC-E3D3-4E66-B02F-B3F113796A74}" destId="{638A00ED-535F-472F-B029-B205EB2E0BD2}" srcOrd="0" destOrd="0" parTransId="{2E34BF11-90A7-40DC-A574-2AE949BD639D}" sibTransId="{485709D6-6B23-4F6E-8C3A-9D11EF7098AD}"/>
    <dgm:cxn modelId="{F944FBF0-6066-46C7-A131-8C50F52E0B65}" type="presOf" srcId="{6B43229A-9E46-4315-B7B3-5D9C65C97269}" destId="{32BF5A60-E053-46BE-B596-89BECD4DB28B}" srcOrd="0" destOrd="0" presId="urn:microsoft.com/office/officeart/2005/8/layout/process4"/>
    <dgm:cxn modelId="{FF8CBCCC-BA5E-4583-9F51-12F9F8062B27}" type="presParOf" srcId="{6D7282C0-54A5-4F45-9564-AB8C4010C738}" destId="{26EA848B-ADA1-44AB-A883-091F918FFE68}" srcOrd="0" destOrd="0" presId="urn:microsoft.com/office/officeart/2005/8/layout/process4"/>
    <dgm:cxn modelId="{7B44249C-5FD9-4DA0-84A4-2D09F7186EA1}" type="presParOf" srcId="{26EA848B-ADA1-44AB-A883-091F918FFE68}" destId="{6C88EF9D-1759-4170-9CF3-3248B39DA201}" srcOrd="0" destOrd="0" presId="urn:microsoft.com/office/officeart/2005/8/layout/process4"/>
    <dgm:cxn modelId="{77474B16-630F-491B-B0B0-F99245709E40}" type="presParOf" srcId="{6D7282C0-54A5-4F45-9564-AB8C4010C738}" destId="{B4725F82-1924-465A-9B3D-991FE8482914}" srcOrd="1" destOrd="0" presId="urn:microsoft.com/office/officeart/2005/8/layout/process4"/>
    <dgm:cxn modelId="{A69A36D3-4C7A-4204-8FAB-5052A797E032}" type="presParOf" srcId="{6D7282C0-54A5-4F45-9564-AB8C4010C738}" destId="{4CFA1A1B-990D-4A23-87D7-3EF042107D09}" srcOrd="2" destOrd="0" presId="urn:microsoft.com/office/officeart/2005/8/layout/process4"/>
    <dgm:cxn modelId="{03B98B60-4B49-41DC-8A93-E1DE295CF7AE}" type="presParOf" srcId="{4CFA1A1B-990D-4A23-87D7-3EF042107D09}" destId="{9594C60D-DAAF-4728-A796-20A485E758B6}" srcOrd="0" destOrd="0" presId="urn:microsoft.com/office/officeart/2005/8/layout/process4"/>
    <dgm:cxn modelId="{B5C81151-A78D-45A8-8625-60F9D5230D2A}" type="presParOf" srcId="{6D7282C0-54A5-4F45-9564-AB8C4010C738}" destId="{18FA73F2-140C-4E75-93DC-01C4DA0E715A}" srcOrd="3" destOrd="0" presId="urn:microsoft.com/office/officeart/2005/8/layout/process4"/>
    <dgm:cxn modelId="{5F63442A-2A9F-43E4-B465-6B4B2E9F995D}" type="presParOf" srcId="{6D7282C0-54A5-4F45-9564-AB8C4010C738}" destId="{1B16322A-5A2F-426E-B55C-4640F0EA9313}" srcOrd="4" destOrd="0" presId="urn:microsoft.com/office/officeart/2005/8/layout/process4"/>
    <dgm:cxn modelId="{A0C9488E-9DAB-4B3F-A02D-1D1780313505}" type="presParOf" srcId="{1B16322A-5A2F-426E-B55C-4640F0EA9313}" destId="{32BF5A60-E053-46BE-B596-89BECD4DB28B}" srcOrd="0" destOrd="0" presId="urn:microsoft.com/office/officeart/2005/8/layout/process4"/>
    <dgm:cxn modelId="{458E836A-A46C-4C78-B2CB-767B688B13EB}" type="presParOf" srcId="{6D7282C0-54A5-4F45-9564-AB8C4010C738}" destId="{B59C4AB3-6EC2-4563-9208-14E1E18CC064}" srcOrd="5" destOrd="0" presId="urn:microsoft.com/office/officeart/2005/8/layout/process4"/>
    <dgm:cxn modelId="{C3A493D5-66DF-43B0-8EF7-3AB4F0A31EE9}" type="presParOf" srcId="{6D7282C0-54A5-4F45-9564-AB8C4010C738}" destId="{E19096FB-C7D7-4B48-9258-4869B3F54A74}" srcOrd="6" destOrd="0" presId="urn:microsoft.com/office/officeart/2005/8/layout/process4"/>
    <dgm:cxn modelId="{EA854DBC-65CA-4AC7-A052-3FA6573C63A1}" type="presParOf" srcId="{E19096FB-C7D7-4B48-9258-4869B3F54A74}" destId="{A614D2A6-B7C6-47F3-B03F-73C79F99FCB1}" srcOrd="0" destOrd="0" presId="urn:microsoft.com/office/officeart/2005/8/layout/process4"/>
    <dgm:cxn modelId="{7625DC00-0DBE-4F78-90B6-AA7F68EDA0B3}" type="presParOf" srcId="{6D7282C0-54A5-4F45-9564-AB8C4010C738}" destId="{E19705B1-40C7-42F8-9D61-C5B9F6E6569E}" srcOrd="7" destOrd="0" presId="urn:microsoft.com/office/officeart/2005/8/layout/process4"/>
    <dgm:cxn modelId="{83E71AE7-DE07-4A0B-82DB-8D8FCFA26B50}" type="presParOf" srcId="{6D7282C0-54A5-4F45-9564-AB8C4010C738}" destId="{63617F12-8E19-443B-8883-2FFFE3CB7861}" srcOrd="8" destOrd="0" presId="urn:microsoft.com/office/officeart/2005/8/layout/process4"/>
    <dgm:cxn modelId="{587F3B0C-1E14-4885-A2D9-47EE6A440503}" type="presParOf" srcId="{63617F12-8E19-443B-8883-2FFFE3CB7861}" destId="{6D9F1D14-0EF3-442D-86AF-C6E41611CFB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16E9E6-8DD1-4D8A-95BE-EAC170CBFC6D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0_1" csCatId="mainScheme" phldr="1"/>
      <dgm:spPr/>
    </dgm:pt>
    <dgm:pt modelId="{769DE872-A268-4C74-962E-5BB39753FFB9}">
      <dgm:prSet phldrT="[טקסט]"/>
      <dgm:spPr>
        <a:solidFill>
          <a:prstClr val="white">
            <a:hueOff val="0"/>
            <a:satOff val="0"/>
            <a:lumOff val="0"/>
            <a:alpha val="0"/>
          </a:prstClr>
        </a:solidFill>
        <a:ln w="127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0490" tIns="110490" rIns="110490" bIns="110490" numCol="1" spcCol="1270" anchor="ctr" anchorCtr="0"/>
        <a:lstStyle/>
        <a:p>
          <a:pPr rtl="1"/>
          <a:r>
            <a:rPr lang="en-US" dirty="0"/>
            <a:t>Saar 5</a:t>
          </a:r>
        </a:p>
        <a:p>
          <a:pPr rtl="1"/>
          <a:r>
            <a:rPr lang="en-US" dirty="0"/>
            <a:t>(Lahav)</a:t>
          </a:r>
          <a:endParaRPr lang="he-IL" dirty="0"/>
        </a:p>
      </dgm:t>
    </dgm:pt>
    <dgm:pt modelId="{61CB1E8B-CF56-499E-93C5-0B83B0D17515}" type="parTrans" cxnId="{75BF41C0-CBBE-4E4A-B1A3-3F8739C15F5F}">
      <dgm:prSet/>
      <dgm:spPr/>
      <dgm:t>
        <a:bodyPr/>
        <a:lstStyle/>
        <a:p>
          <a:pPr rtl="1"/>
          <a:endParaRPr lang="he-IL"/>
        </a:p>
      </dgm:t>
    </dgm:pt>
    <dgm:pt modelId="{233D38CD-B80A-49F9-B05C-D08F673A05BB}" type="sibTrans" cxnId="{75BF41C0-CBBE-4E4A-B1A3-3F8739C15F5F}">
      <dgm:prSet/>
      <dgm:spPr/>
      <dgm:t>
        <a:bodyPr/>
        <a:lstStyle/>
        <a:p>
          <a:pPr rtl="1"/>
          <a:endParaRPr lang="he-IL"/>
        </a:p>
      </dgm:t>
    </dgm:pt>
    <dgm:pt modelId="{CA1260C1-343E-469F-B283-CC3641FF8D45}" type="pres">
      <dgm:prSet presAssocID="{EE16E9E6-8DD1-4D8A-95BE-EAC170CBFC6D}" presName="linearFlow" presStyleCnt="0">
        <dgm:presLayoutVars>
          <dgm:dir/>
          <dgm:resizeHandles val="exact"/>
        </dgm:presLayoutVars>
      </dgm:prSet>
      <dgm:spPr/>
    </dgm:pt>
    <dgm:pt modelId="{79D2C89F-841C-4FB1-B486-6B584D5AA924}" type="pres">
      <dgm:prSet presAssocID="{769DE872-A268-4C74-962E-5BB39753FFB9}" presName="comp" presStyleCnt="0"/>
      <dgm:spPr/>
    </dgm:pt>
    <dgm:pt modelId="{40BB6536-AB49-497C-8DED-5D3528736CC3}" type="pres">
      <dgm:prSet presAssocID="{769DE872-A268-4C74-962E-5BB39753FFB9}" presName="rect2" presStyleLbl="node1" presStyleIdx="0" presStyleCnt="1" custScaleX="45749">
        <dgm:presLayoutVars>
          <dgm:bulletEnabled val="1"/>
        </dgm:presLayoutVars>
      </dgm:prSet>
      <dgm:spPr>
        <a:xfrm>
          <a:off x="1384495" y="1896341"/>
          <a:ext cx="1644700" cy="1625984"/>
        </a:xfrm>
        <a:prstGeom prst="rect">
          <a:avLst/>
        </a:prstGeom>
      </dgm:spPr>
    </dgm:pt>
    <dgm:pt modelId="{3680B1B4-FE47-49E0-B96C-5D1270737DFC}" type="pres">
      <dgm:prSet presAssocID="{769DE872-A268-4C74-962E-5BB39753FFB9}" presName="rect1" presStyleLbl="lnNode1" presStyleIdx="0" presStyleCnt="1" custScaleX="220323" custLinFactNeighborX="2905" custLinFactNeighborY="12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</dgm:ptLst>
  <dgm:cxnLst>
    <dgm:cxn modelId="{AEDB3C0B-429B-4D3D-9209-849E49383268}" type="presOf" srcId="{EE16E9E6-8DD1-4D8A-95BE-EAC170CBFC6D}" destId="{CA1260C1-343E-469F-B283-CC3641FF8D45}" srcOrd="0" destOrd="0" presId="urn:microsoft.com/office/officeart/2008/layout/AlternatingPictureBlocks"/>
    <dgm:cxn modelId="{75BF41C0-CBBE-4E4A-B1A3-3F8739C15F5F}" srcId="{EE16E9E6-8DD1-4D8A-95BE-EAC170CBFC6D}" destId="{769DE872-A268-4C74-962E-5BB39753FFB9}" srcOrd="0" destOrd="0" parTransId="{61CB1E8B-CF56-499E-93C5-0B83B0D17515}" sibTransId="{233D38CD-B80A-49F9-B05C-D08F673A05BB}"/>
    <dgm:cxn modelId="{04E0D1DD-5882-4313-9073-A670BB6864CF}" type="presOf" srcId="{769DE872-A268-4C74-962E-5BB39753FFB9}" destId="{40BB6536-AB49-497C-8DED-5D3528736CC3}" srcOrd="0" destOrd="0" presId="urn:microsoft.com/office/officeart/2008/layout/AlternatingPictureBlocks"/>
    <dgm:cxn modelId="{6B22D957-D8BD-4A61-BFC0-1789FED04862}" type="presParOf" srcId="{CA1260C1-343E-469F-B283-CC3641FF8D45}" destId="{79D2C89F-841C-4FB1-B486-6B584D5AA924}" srcOrd="0" destOrd="0" presId="urn:microsoft.com/office/officeart/2008/layout/AlternatingPictureBlocks"/>
    <dgm:cxn modelId="{5A81C7AB-6CBF-44C6-BDE7-4E358382D477}" type="presParOf" srcId="{79D2C89F-841C-4FB1-B486-6B584D5AA924}" destId="{40BB6536-AB49-497C-8DED-5D3528736CC3}" srcOrd="0" destOrd="0" presId="urn:microsoft.com/office/officeart/2008/layout/AlternatingPictureBlocks"/>
    <dgm:cxn modelId="{0AC7E117-E314-461B-AE3C-FFDF45763CBA}" type="presParOf" srcId="{79D2C89F-841C-4FB1-B486-6B584D5AA924}" destId="{3680B1B4-FE47-49E0-B96C-5D1270737DF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3D2CB-190B-4530-8C75-F3FB28E775A7}">
      <dsp:nvSpPr>
        <dsp:cNvPr id="0" name=""/>
        <dsp:cNvSpPr/>
      </dsp:nvSpPr>
      <dsp:spPr>
        <a:xfrm rot="5400000">
          <a:off x="3112762" y="3428735"/>
          <a:ext cx="1964988" cy="1709539"/>
        </a:xfrm>
        <a:prstGeom prst="hexagon">
          <a:avLst>
            <a:gd name="adj" fmla="val 25000"/>
            <a:gd name="vf" fmla="val 115470"/>
          </a:avLst>
        </a:prstGeom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prstClr val="black">
                  <a:alpha val="37000"/>
                </a:prst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3506889" y="3607222"/>
        <a:ext cx="1176733" cy="1352566"/>
      </dsp:txXfrm>
    </dsp:sp>
    <dsp:sp modelId="{597D2F61-099E-4929-B13D-4693C5309496}">
      <dsp:nvSpPr>
        <dsp:cNvPr id="0" name=""/>
        <dsp:cNvSpPr/>
      </dsp:nvSpPr>
      <dsp:spPr>
        <a:xfrm>
          <a:off x="4362424" y="2108727"/>
          <a:ext cx="2192926" cy="1178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8DDE3-9950-403D-A322-64F183A5B022}">
      <dsp:nvSpPr>
        <dsp:cNvPr id="0" name=""/>
        <dsp:cNvSpPr/>
      </dsp:nvSpPr>
      <dsp:spPr>
        <a:xfrm rot="5400000">
          <a:off x="1191068" y="129009"/>
          <a:ext cx="1964988" cy="1709539"/>
        </a:xfrm>
        <a:prstGeom prst="hexagon">
          <a:avLst>
            <a:gd name="adj" fmla="val 25000"/>
            <a:gd name="vf" fmla="val 115470"/>
          </a:avLst>
        </a:prstGeom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prstClr val="black">
                  <a:alpha val="37000"/>
                </a:prst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585195" y="307496"/>
        <a:ext cx="1176733" cy="1352566"/>
      </dsp:txXfrm>
    </dsp:sp>
    <dsp:sp modelId="{EF4D32BF-768C-4571-913C-FB3BA80D3C6B}">
      <dsp:nvSpPr>
        <dsp:cNvPr id="0" name=""/>
        <dsp:cNvSpPr/>
      </dsp:nvSpPr>
      <dsp:spPr>
        <a:xfrm rot="5400000">
          <a:off x="2110682" y="1796891"/>
          <a:ext cx="1964988" cy="1709539"/>
        </a:xfrm>
        <a:prstGeom prst="hexagon">
          <a:avLst>
            <a:gd name="adj" fmla="val 25000"/>
            <a:gd name="vf" fmla="val 115470"/>
          </a:avLst>
        </a:prstGeom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schemeClr val="tx1">
                  <a:alpha val="37000"/>
                </a:scheme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2504809" y="1975378"/>
        <a:ext cx="1176733" cy="1352566"/>
      </dsp:txXfrm>
    </dsp:sp>
    <dsp:sp modelId="{DBD699F5-A7F7-4954-9012-0998FA7DF70C}">
      <dsp:nvSpPr>
        <dsp:cNvPr id="0" name=""/>
        <dsp:cNvSpPr/>
      </dsp:nvSpPr>
      <dsp:spPr>
        <a:xfrm>
          <a:off x="45480" y="2062165"/>
          <a:ext cx="2122187" cy="1178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D3CB0B-2CF6-4DC0-9CF7-AFA68FAE89A8}">
      <dsp:nvSpPr>
        <dsp:cNvPr id="0" name=""/>
        <dsp:cNvSpPr/>
      </dsp:nvSpPr>
      <dsp:spPr>
        <a:xfrm rot="5400000">
          <a:off x="3074658" y="127732"/>
          <a:ext cx="1964988" cy="1709539"/>
        </a:xfrm>
        <a:prstGeom prst="hexagon">
          <a:avLst>
            <a:gd name="adj" fmla="val 25000"/>
            <a:gd name="vf" fmla="val 115470"/>
          </a:avLst>
        </a:prstGeom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prstClr val="black">
                  <a:alpha val="37000"/>
                </a:prst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3468785" y="306219"/>
        <a:ext cx="1176733" cy="1352566"/>
      </dsp:txXfrm>
    </dsp:sp>
    <dsp:sp modelId="{1BAED1E7-5F06-4F81-BFB1-F0D2390DDA99}">
      <dsp:nvSpPr>
        <dsp:cNvPr id="0" name=""/>
        <dsp:cNvSpPr/>
      </dsp:nvSpPr>
      <dsp:spPr>
        <a:xfrm rot="5400000">
          <a:off x="1205240" y="3466050"/>
          <a:ext cx="1964988" cy="1709539"/>
        </a:xfrm>
        <a:prstGeom prst="hexagon">
          <a:avLst>
            <a:gd name="adj" fmla="val 25000"/>
            <a:gd name="vf" fmla="val 115470"/>
          </a:avLst>
        </a:prstGeom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prstClr val="black">
                  <a:alpha val="37000"/>
                </a:prst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599367" y="3644537"/>
        <a:ext cx="1176733" cy="1352566"/>
      </dsp:txXfrm>
    </dsp:sp>
    <dsp:sp modelId="{59CDE9E3-605A-45E1-B6A5-2EA19F844525}">
      <dsp:nvSpPr>
        <dsp:cNvPr id="0" name=""/>
        <dsp:cNvSpPr/>
      </dsp:nvSpPr>
      <dsp:spPr>
        <a:xfrm>
          <a:off x="4926510" y="3730046"/>
          <a:ext cx="2192926" cy="1178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5961E-C358-4609-A815-E14B9EE20178}">
      <dsp:nvSpPr>
        <dsp:cNvPr id="0" name=""/>
        <dsp:cNvSpPr/>
      </dsp:nvSpPr>
      <dsp:spPr>
        <a:xfrm rot="5400000">
          <a:off x="203843" y="1900407"/>
          <a:ext cx="1964988" cy="1709539"/>
        </a:xfrm>
        <a:prstGeom prst="hexagon">
          <a:avLst>
            <a:gd name="adj" fmla="val 25000"/>
            <a:gd name="vf" fmla="val 115470"/>
          </a:avLst>
        </a:prstGeom>
        <a:solidFill>
          <a:srgbClr val="A5A5A5">
            <a:shade val="50000"/>
            <a:hueOff val="0"/>
            <a:satOff val="0"/>
            <a:lumOff val="0"/>
            <a:alpha val="50000"/>
          </a:srgbClr>
        </a:solidFill>
        <a:ln>
          <a:solidFill>
            <a:srgbClr val="4472C4">
              <a:shade val="50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400" b="1" kern="1200" dirty="0">
            <a:ln>
              <a:solidFill>
                <a:prstClr val="black">
                  <a:alpha val="37000"/>
                </a:prstClr>
              </a:solidFill>
            </a:ln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597970" y="2078894"/>
        <a:ext cx="1176733" cy="13525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8EF9D-1759-4170-9CF3-3248B39DA201}">
      <dsp:nvSpPr>
        <dsp:cNvPr id="0" name=""/>
        <dsp:cNvSpPr/>
      </dsp:nvSpPr>
      <dsp:spPr>
        <a:xfrm>
          <a:off x="0" y="2030151"/>
          <a:ext cx="3096666" cy="33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Final Operational Capability</a:t>
          </a:r>
          <a:endParaRPr lang="he-IL" sz="1400" b="1" kern="1200" dirty="0"/>
        </a:p>
      </dsp:txBody>
      <dsp:txXfrm>
        <a:off x="0" y="2030151"/>
        <a:ext cx="3096666" cy="333063"/>
      </dsp:txXfrm>
    </dsp:sp>
    <dsp:sp modelId="{9594C60D-DAAF-4728-A796-20A485E758B6}">
      <dsp:nvSpPr>
        <dsp:cNvPr id="0" name=""/>
        <dsp:cNvSpPr/>
      </dsp:nvSpPr>
      <dsp:spPr>
        <a:xfrm rot="10800000">
          <a:off x="0" y="1522896"/>
          <a:ext cx="3096666" cy="512251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24 Month</a:t>
          </a:r>
          <a:endParaRPr lang="he-IL" sz="1400" b="1" kern="1200" dirty="0"/>
        </a:p>
      </dsp:txBody>
      <dsp:txXfrm rot="10800000">
        <a:off x="0" y="1522896"/>
        <a:ext cx="3096666" cy="332845"/>
      </dsp:txXfrm>
    </dsp:sp>
    <dsp:sp modelId="{32BF5A60-E053-46BE-B596-89BECD4DB28B}">
      <dsp:nvSpPr>
        <dsp:cNvPr id="0" name=""/>
        <dsp:cNvSpPr/>
      </dsp:nvSpPr>
      <dsp:spPr>
        <a:xfrm rot="10800000">
          <a:off x="0" y="1015640"/>
          <a:ext cx="3096666" cy="512251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Defense Operational Capability</a:t>
          </a:r>
          <a:endParaRPr lang="he-IL" sz="1400" b="1" kern="1200" dirty="0"/>
        </a:p>
      </dsp:txBody>
      <dsp:txXfrm rot="10800000">
        <a:off x="0" y="1015640"/>
        <a:ext cx="3096666" cy="332845"/>
      </dsp:txXfrm>
    </dsp:sp>
    <dsp:sp modelId="{A614D2A6-B7C6-47F3-B03F-73C79F99FCB1}">
      <dsp:nvSpPr>
        <dsp:cNvPr id="0" name=""/>
        <dsp:cNvSpPr/>
      </dsp:nvSpPr>
      <dsp:spPr>
        <a:xfrm rot="10800000">
          <a:off x="0" y="508385"/>
          <a:ext cx="3096666" cy="512251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18 Month</a:t>
          </a:r>
          <a:endParaRPr lang="he-IL" sz="1400" b="1" kern="1200" dirty="0"/>
        </a:p>
      </dsp:txBody>
      <dsp:txXfrm rot="10800000">
        <a:off x="0" y="508385"/>
        <a:ext cx="3096666" cy="332845"/>
      </dsp:txXfrm>
    </dsp:sp>
    <dsp:sp modelId="{6D9F1D14-0EF3-442D-86AF-C6E41611CFB7}">
      <dsp:nvSpPr>
        <dsp:cNvPr id="0" name=""/>
        <dsp:cNvSpPr/>
      </dsp:nvSpPr>
      <dsp:spPr>
        <a:xfrm rot="10800000">
          <a:off x="0" y="1130"/>
          <a:ext cx="3096666" cy="512251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18 Israeli industries</a:t>
          </a:r>
          <a:endParaRPr lang="he-IL" sz="1400" b="1" kern="1200" dirty="0"/>
        </a:p>
      </dsp:txBody>
      <dsp:txXfrm rot="10800000">
        <a:off x="0" y="1130"/>
        <a:ext cx="3096666" cy="3328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B6536-AB49-497C-8DED-5D3528736CC3}">
      <dsp:nvSpPr>
        <dsp:cNvPr id="0" name=""/>
        <dsp:cNvSpPr/>
      </dsp:nvSpPr>
      <dsp:spPr>
        <a:xfrm>
          <a:off x="5631513" y="1477818"/>
          <a:ext cx="2491380" cy="2463030"/>
        </a:xfrm>
        <a:prstGeom prst="rect">
          <a:avLst/>
        </a:prstGeom>
        <a:solidFill>
          <a:prstClr val="white">
            <a:hueOff val="0"/>
            <a:satOff val="0"/>
            <a:lumOff val="0"/>
            <a:alpha val="0"/>
          </a:prstClr>
        </a:solidFill>
        <a:ln w="127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Saar 5</a:t>
          </a:r>
        </a:p>
        <a:p>
          <a:pPr marL="0" lvl="0" indent="0" algn="ct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(Lahav)</a:t>
          </a:r>
          <a:endParaRPr lang="he-IL" sz="6000" kern="1200" dirty="0"/>
        </a:p>
      </dsp:txBody>
      <dsp:txXfrm>
        <a:off x="5631513" y="1477818"/>
        <a:ext cx="2491380" cy="2463030"/>
      </dsp:txXfrm>
    </dsp:sp>
    <dsp:sp modelId="{3680B1B4-FE47-49E0-B96C-5D1270737DFC}">
      <dsp:nvSpPr>
        <dsp:cNvPr id="0" name=""/>
        <dsp:cNvSpPr/>
      </dsp:nvSpPr>
      <dsp:spPr>
        <a:xfrm>
          <a:off x="75941" y="1509542"/>
          <a:ext cx="5372356" cy="2463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An object"/>
          <p:cNvSpPr>
            <a:spLocks noGrp="1"/>
          </p:cNvSpPr>
          <p:nvPr>
            <p:ph type="hdr" sz="quarter"/>
          </p:nvPr>
        </p:nvSpPr>
        <p:spPr>
          <a:xfrm>
            <a:off x="3973283" y="0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95" name="An object"/>
          <p:cNvSpPr>
            <a:spLocks noGrp="1"/>
          </p:cNvSpPr>
          <p:nvPr>
            <p:ph type="dt" sz="quarter" idx="1"/>
          </p:nvPr>
        </p:nvSpPr>
        <p:spPr>
          <a:xfrm>
            <a:off x="1669" y="0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02DCB8-06FC-4D7F-A901-794F582AE6F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172" name="An object"/>
          <p:cNvSpPr>
            <a:spLocks noGrp="1"/>
          </p:cNvSpPr>
          <p:nvPr>
            <p:ph type="ftr" sz="quarter" idx="2"/>
          </p:nvPr>
        </p:nvSpPr>
        <p:spPr>
          <a:xfrm>
            <a:off x="3973283" y="8773754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198" name="An object"/>
          <p:cNvSpPr>
            <a:spLocks noGrp="1"/>
          </p:cNvSpPr>
          <p:nvPr>
            <p:ph type="sldNum" sz="quarter" idx="3"/>
          </p:nvPr>
        </p:nvSpPr>
        <p:spPr>
          <a:xfrm>
            <a:off x="1669" y="8773754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858D23-35D0-442E-A413-48990AC13C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79564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An object"/>
          <p:cNvSpPr>
            <a:spLocks noGrp="1"/>
          </p:cNvSpPr>
          <p:nvPr>
            <p:ph type="hdr" sz="quarter"/>
          </p:nvPr>
        </p:nvSpPr>
        <p:spPr>
          <a:xfrm>
            <a:off x="3973283" y="0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96" name="An object"/>
          <p:cNvSpPr>
            <a:spLocks noGrp="1"/>
          </p:cNvSpPr>
          <p:nvPr>
            <p:ph type="dt" idx="1"/>
          </p:nvPr>
        </p:nvSpPr>
        <p:spPr>
          <a:xfrm>
            <a:off x="1669" y="0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8AAC702-D7AD-4E0B-ABCD-5963365F9D13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173" name="An object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5700"/>
            <a:ext cx="5540375" cy="3116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199" name="An object"/>
          <p:cNvSpPr>
            <a:spLocks noGrp="1"/>
          </p:cNvSpPr>
          <p:nvPr>
            <p:ph type="body" sz="quarter" idx="3"/>
          </p:nvPr>
        </p:nvSpPr>
        <p:spPr>
          <a:xfrm>
            <a:off x="700873" y="4444483"/>
            <a:ext cx="5608654" cy="3636529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24" name="An object"/>
          <p:cNvSpPr>
            <a:spLocks noGrp="1"/>
          </p:cNvSpPr>
          <p:nvPr>
            <p:ph type="ftr" sz="quarter" idx="4"/>
          </p:nvPr>
        </p:nvSpPr>
        <p:spPr>
          <a:xfrm>
            <a:off x="3973283" y="8773754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122" name="An object"/>
          <p:cNvSpPr>
            <a:spLocks noGrp="1"/>
          </p:cNvSpPr>
          <p:nvPr>
            <p:ph type="sldNum" sz="quarter" idx="5"/>
          </p:nvPr>
        </p:nvSpPr>
        <p:spPr>
          <a:xfrm>
            <a:off x="1669" y="8773754"/>
            <a:ext cx="3037117" cy="462321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B3FF19F-2491-45F7-84B1-23238FAF37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102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An object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4" name="An objec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71" name="An object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0C2B1-FE8A-45AB-9BD3-2458049FC37D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600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An object">
            <a:extLst>
              <a:ext uri="{FF2B5EF4-FFF2-40B4-BE49-F238E27FC236}">
                <a16:creationId xmlns:a16="http://schemas.microsoft.com/office/drawing/2014/main" id="{7B3A32D2-0C52-4184-BFF0-39A191A14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96560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An object">
            <a:extLst>
              <a:ext uri="{FF2B5EF4-FFF2-40B4-BE49-F238E27FC236}">
                <a16:creationId xmlns:a16="http://schemas.microsoft.com/office/drawing/2014/main" id="{7B3A32D2-0C52-4184-BFF0-39A191A14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2057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An object">
            <a:extLst>
              <a:ext uri="{FF2B5EF4-FFF2-40B4-BE49-F238E27FC236}">
                <a16:creationId xmlns:a16="http://schemas.microsoft.com/office/drawing/2014/main" id="{7B3A32D2-0C52-4184-BFF0-39A191A14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91414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An object">
            <a:extLst>
              <a:ext uri="{FF2B5EF4-FFF2-40B4-BE49-F238E27FC236}">
                <a16:creationId xmlns:a16="http://schemas.microsoft.com/office/drawing/2014/main" id="{7B3A32D2-0C52-4184-BFF0-39A191A14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12886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n object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9" name="An objec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66" name="An object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0C2B1-FE8A-45AB-9BD3-2458049FC37D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044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n object">
            <a:extLst>
              <a:ext uri="{FF2B5EF4-FFF2-40B4-BE49-F238E27FC236}">
                <a16:creationId xmlns:a16="http://schemas.microsoft.com/office/drawing/2014/main" id="{FBE8A505-01FD-E447-A79D-D56158B5D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11" name="An object">
            <a:extLst>
              <a:ext uri="{FF2B5EF4-FFF2-40B4-BE49-F238E27FC236}">
                <a16:creationId xmlns:a16="http://schemas.microsoft.com/office/drawing/2014/main" id="{DD9BC4E3-5868-8640-BA70-8CFEB7C15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187" name="An object">
            <a:extLst>
              <a:ext uri="{FF2B5EF4-FFF2-40B4-BE49-F238E27FC236}">
                <a16:creationId xmlns:a16="http://schemas.microsoft.com/office/drawing/2014/main" id="{B5CE8FBE-2339-6145-9A43-541A38D9A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B27F0-DE52-7544-8758-EBA94CD3A1B5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11" name="An object">
            <a:extLst>
              <a:ext uri="{FF2B5EF4-FFF2-40B4-BE49-F238E27FC236}">
                <a16:creationId xmlns:a16="http://schemas.microsoft.com/office/drawing/2014/main" id="{02CB1326-D984-D845-AE4D-0A90D903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35" name="An object">
            <a:extLst>
              <a:ext uri="{FF2B5EF4-FFF2-40B4-BE49-F238E27FC236}">
                <a16:creationId xmlns:a16="http://schemas.microsoft.com/office/drawing/2014/main" id="{74AD22A5-1DAA-0C46-A725-6F768C3C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6419F-F44A-5042-BEB2-E2E1E1D35B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6027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An object">
            <a:extLst>
              <a:ext uri="{FF2B5EF4-FFF2-40B4-BE49-F238E27FC236}">
                <a16:creationId xmlns:a16="http://schemas.microsoft.com/office/drawing/2014/main" id="{9BCC4130-7C23-42C1-80D7-2CF0BAB22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9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An object">
            <a:extLst>
              <a:ext uri="{FF2B5EF4-FFF2-40B4-BE49-F238E27FC236}">
                <a16:creationId xmlns:a16="http://schemas.microsoft.com/office/drawing/2014/main" id="{0AFB13EE-08BC-469A-9394-7D022B69A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10" name="An object">
            <a:extLst>
              <a:ext uri="{FF2B5EF4-FFF2-40B4-BE49-F238E27FC236}">
                <a16:creationId xmlns:a16="http://schemas.microsoft.com/office/drawing/2014/main" id="{D6AC5E1B-14F1-4E2A-8974-CE7EE2C3B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186" name="An object">
            <a:extLst>
              <a:ext uri="{FF2B5EF4-FFF2-40B4-BE49-F238E27FC236}">
                <a16:creationId xmlns:a16="http://schemas.microsoft.com/office/drawing/2014/main" id="{49AAFA5C-930D-47DC-B153-68B347B1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10" name="An object">
            <a:extLst>
              <a:ext uri="{FF2B5EF4-FFF2-40B4-BE49-F238E27FC236}">
                <a16:creationId xmlns:a16="http://schemas.microsoft.com/office/drawing/2014/main" id="{0E42C16A-8AB2-415B-8A52-7C16DBB4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34" name="An object">
            <a:extLst>
              <a:ext uri="{FF2B5EF4-FFF2-40B4-BE49-F238E27FC236}">
                <a16:creationId xmlns:a16="http://schemas.microsoft.com/office/drawing/2014/main" id="{F9F0C59A-F83C-41BC-A391-6225C644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4300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n object">
            <a:extLst>
              <a:ext uri="{FF2B5EF4-FFF2-40B4-BE49-F238E27FC236}">
                <a16:creationId xmlns:a16="http://schemas.microsoft.com/office/drawing/2014/main" id="{0EC1C0E6-0107-4055-9BC0-246FE9E25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9" name="An object">
            <a:extLst>
              <a:ext uri="{FF2B5EF4-FFF2-40B4-BE49-F238E27FC236}">
                <a16:creationId xmlns:a16="http://schemas.microsoft.com/office/drawing/2014/main" id="{811C8421-58A9-46E2-AB09-AE40CFFC0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85" name="An object">
            <a:extLst>
              <a:ext uri="{FF2B5EF4-FFF2-40B4-BE49-F238E27FC236}">
                <a16:creationId xmlns:a16="http://schemas.microsoft.com/office/drawing/2014/main" id="{4DA56919-C82C-4140-B50D-2C0537F4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09" name="An object">
            <a:extLst>
              <a:ext uri="{FF2B5EF4-FFF2-40B4-BE49-F238E27FC236}">
                <a16:creationId xmlns:a16="http://schemas.microsoft.com/office/drawing/2014/main" id="{D6237045-1494-4B2C-9C04-233688A1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33" name="An object">
            <a:extLst>
              <a:ext uri="{FF2B5EF4-FFF2-40B4-BE49-F238E27FC236}">
                <a16:creationId xmlns:a16="http://schemas.microsoft.com/office/drawing/2014/main" id="{D779EF84-D108-45D0-B29C-A4233AD3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3473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An object">
            <a:extLst>
              <a:ext uri="{FF2B5EF4-FFF2-40B4-BE49-F238E27FC236}">
                <a16:creationId xmlns:a16="http://schemas.microsoft.com/office/drawing/2014/main" id="{C0DCCEE9-5A40-4D12-95D1-319DFE83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8" name="An object">
            <a:extLst>
              <a:ext uri="{FF2B5EF4-FFF2-40B4-BE49-F238E27FC236}">
                <a16:creationId xmlns:a16="http://schemas.microsoft.com/office/drawing/2014/main" id="{C82EFA0C-6266-427D-BB2C-95FC8DA25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84" name="An object">
            <a:extLst>
              <a:ext uri="{FF2B5EF4-FFF2-40B4-BE49-F238E27FC236}">
                <a16:creationId xmlns:a16="http://schemas.microsoft.com/office/drawing/2014/main" id="{88AFC4E3-97AD-452E-B24B-F8272303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08" name="An object">
            <a:extLst>
              <a:ext uri="{FF2B5EF4-FFF2-40B4-BE49-F238E27FC236}">
                <a16:creationId xmlns:a16="http://schemas.microsoft.com/office/drawing/2014/main" id="{7F99E5B4-3FCF-4F96-8688-FEAE0A27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32" name="An object">
            <a:extLst>
              <a:ext uri="{FF2B5EF4-FFF2-40B4-BE49-F238E27FC236}">
                <a16:creationId xmlns:a16="http://schemas.microsoft.com/office/drawing/2014/main" id="{E8FECDA3-E140-40AA-A74F-3499DD77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4775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n object">
            <a:extLst>
              <a:ext uri="{FF2B5EF4-FFF2-40B4-BE49-F238E27FC236}">
                <a16:creationId xmlns:a16="http://schemas.microsoft.com/office/drawing/2014/main" id="{DC3452EE-87E7-4E64-B6EC-3E0339E0B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7" name="An object">
            <a:extLst>
              <a:ext uri="{FF2B5EF4-FFF2-40B4-BE49-F238E27FC236}">
                <a16:creationId xmlns:a16="http://schemas.microsoft.com/office/drawing/2014/main" id="{2C8C9F7B-91A8-4455-9807-506D0BDC0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83" name="An object">
            <a:extLst>
              <a:ext uri="{FF2B5EF4-FFF2-40B4-BE49-F238E27FC236}">
                <a16:creationId xmlns:a16="http://schemas.microsoft.com/office/drawing/2014/main" id="{709FFB56-53B7-4AFB-A00E-523F45193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07" name="An object">
            <a:extLst>
              <a:ext uri="{FF2B5EF4-FFF2-40B4-BE49-F238E27FC236}">
                <a16:creationId xmlns:a16="http://schemas.microsoft.com/office/drawing/2014/main" id="{F7B2385A-4857-4C73-B363-EAE48A8CE1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31" name="An object">
            <a:extLst>
              <a:ext uri="{FF2B5EF4-FFF2-40B4-BE49-F238E27FC236}">
                <a16:creationId xmlns:a16="http://schemas.microsoft.com/office/drawing/2014/main" id="{358A4FFE-9DCF-48A7-8454-0C0CFBC8D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127" name="An object">
            <a:extLst>
              <a:ext uri="{FF2B5EF4-FFF2-40B4-BE49-F238E27FC236}">
                <a16:creationId xmlns:a16="http://schemas.microsoft.com/office/drawing/2014/main" id="{8C58D47D-27EE-4645-B978-979E6DDB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810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An object">
            <a:extLst>
              <a:ext uri="{FF2B5EF4-FFF2-40B4-BE49-F238E27FC236}">
                <a16:creationId xmlns:a16="http://schemas.microsoft.com/office/drawing/2014/main" id="{5C27E2D6-A41C-4C8E-AE7E-FCAE16099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6" name="An object">
            <a:extLst>
              <a:ext uri="{FF2B5EF4-FFF2-40B4-BE49-F238E27FC236}">
                <a16:creationId xmlns:a16="http://schemas.microsoft.com/office/drawing/2014/main" id="{E736C247-D1AD-47AB-892C-FDF25F247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82" name="An object">
            <a:extLst>
              <a:ext uri="{FF2B5EF4-FFF2-40B4-BE49-F238E27FC236}">
                <a16:creationId xmlns:a16="http://schemas.microsoft.com/office/drawing/2014/main" id="{71948B38-6CA1-4C0E-937A-5B1994770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06" name="An object">
            <a:extLst>
              <a:ext uri="{FF2B5EF4-FFF2-40B4-BE49-F238E27FC236}">
                <a16:creationId xmlns:a16="http://schemas.microsoft.com/office/drawing/2014/main" id="{5B3CDFCF-2412-4658-941B-91655B765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30" name="An object">
            <a:extLst>
              <a:ext uri="{FF2B5EF4-FFF2-40B4-BE49-F238E27FC236}">
                <a16:creationId xmlns:a16="http://schemas.microsoft.com/office/drawing/2014/main" id="{C8F31F31-5B4C-49F2-A987-6AA30CF5E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26" name="An object">
            <a:extLst>
              <a:ext uri="{FF2B5EF4-FFF2-40B4-BE49-F238E27FC236}">
                <a16:creationId xmlns:a16="http://schemas.microsoft.com/office/drawing/2014/main" id="{9B187291-82CB-4C13-8B5C-9EF7B49CF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80" name="An object">
            <a:extLst>
              <a:ext uri="{FF2B5EF4-FFF2-40B4-BE49-F238E27FC236}">
                <a16:creationId xmlns:a16="http://schemas.microsoft.com/office/drawing/2014/main" id="{3477F9B6-44B7-43DE-9CF3-B51CCDE59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6" name="An object">
            <a:extLst>
              <a:ext uri="{FF2B5EF4-FFF2-40B4-BE49-F238E27FC236}">
                <a16:creationId xmlns:a16="http://schemas.microsoft.com/office/drawing/2014/main" id="{DBA4A0DF-8544-4697-AB9C-9D8E1F2B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5145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 object">
            <a:extLst>
              <a:ext uri="{FF2B5EF4-FFF2-40B4-BE49-F238E27FC236}">
                <a16:creationId xmlns:a16="http://schemas.microsoft.com/office/drawing/2014/main" id="{CF272C06-E9AA-4A4F-9E5B-67D1163B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5" name="An object">
            <a:extLst>
              <a:ext uri="{FF2B5EF4-FFF2-40B4-BE49-F238E27FC236}">
                <a16:creationId xmlns:a16="http://schemas.microsoft.com/office/drawing/2014/main" id="{ED87C044-DA4A-43C3-A901-63E4FF3B8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181" name="An object">
            <a:extLst>
              <a:ext uri="{FF2B5EF4-FFF2-40B4-BE49-F238E27FC236}">
                <a16:creationId xmlns:a16="http://schemas.microsoft.com/office/drawing/2014/main" id="{6CF0760A-3274-46F7-A35B-F5FB1A341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05" name="An object">
            <a:extLst>
              <a:ext uri="{FF2B5EF4-FFF2-40B4-BE49-F238E27FC236}">
                <a16:creationId xmlns:a16="http://schemas.microsoft.com/office/drawing/2014/main" id="{4FA8B492-2DFD-40E3-A53C-49A35B74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1660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An object">
            <a:extLst>
              <a:ext uri="{FF2B5EF4-FFF2-40B4-BE49-F238E27FC236}">
                <a16:creationId xmlns:a16="http://schemas.microsoft.com/office/drawing/2014/main" id="{896C3490-9EB6-4B06-AA0B-B01AFFD8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104" name="An object">
            <a:extLst>
              <a:ext uri="{FF2B5EF4-FFF2-40B4-BE49-F238E27FC236}">
                <a16:creationId xmlns:a16="http://schemas.microsoft.com/office/drawing/2014/main" id="{C103C46B-21E8-46F8-A68B-E18D1D26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180" name="An object">
            <a:extLst>
              <a:ext uri="{FF2B5EF4-FFF2-40B4-BE49-F238E27FC236}">
                <a16:creationId xmlns:a16="http://schemas.microsoft.com/office/drawing/2014/main" id="{26981A66-192B-4D69-B8A2-0F2AE0C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892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n object">
            <a:extLst>
              <a:ext uri="{FF2B5EF4-FFF2-40B4-BE49-F238E27FC236}">
                <a16:creationId xmlns:a16="http://schemas.microsoft.com/office/drawing/2014/main" id="{61687F25-0333-4C4A-8276-7AA75713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3" name="An object">
            <a:extLst>
              <a:ext uri="{FF2B5EF4-FFF2-40B4-BE49-F238E27FC236}">
                <a16:creationId xmlns:a16="http://schemas.microsoft.com/office/drawing/2014/main" id="{C23FA965-0904-4563-915E-0B7F465B1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79" name="An object">
            <a:extLst>
              <a:ext uri="{FF2B5EF4-FFF2-40B4-BE49-F238E27FC236}">
                <a16:creationId xmlns:a16="http://schemas.microsoft.com/office/drawing/2014/main" id="{4D0BF577-18ED-457A-B326-194C81138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04" name="An object">
            <a:extLst>
              <a:ext uri="{FF2B5EF4-FFF2-40B4-BE49-F238E27FC236}">
                <a16:creationId xmlns:a16="http://schemas.microsoft.com/office/drawing/2014/main" id="{09196E8C-CD6B-49E6-BCCB-CD805D83B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29" name="An object">
            <a:extLst>
              <a:ext uri="{FF2B5EF4-FFF2-40B4-BE49-F238E27FC236}">
                <a16:creationId xmlns:a16="http://schemas.microsoft.com/office/drawing/2014/main" id="{0FCCAE7A-8726-4AE4-975F-26C4CF140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125" name="An object">
            <a:extLst>
              <a:ext uri="{FF2B5EF4-FFF2-40B4-BE49-F238E27FC236}">
                <a16:creationId xmlns:a16="http://schemas.microsoft.com/office/drawing/2014/main" id="{2EC4D9CF-58D8-486D-A4FB-2588E274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7601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n object">
            <a:extLst>
              <a:ext uri="{FF2B5EF4-FFF2-40B4-BE49-F238E27FC236}">
                <a16:creationId xmlns:a16="http://schemas.microsoft.com/office/drawing/2014/main" id="{74F54C15-C5C6-40BA-AD7F-C4F38C40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" name="An object">
            <a:extLst>
              <a:ext uri="{FF2B5EF4-FFF2-40B4-BE49-F238E27FC236}">
                <a16:creationId xmlns:a16="http://schemas.microsoft.com/office/drawing/2014/main" id="{DC3429BB-F851-454B-AA3A-FCB6C05BB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178" name="An object">
            <a:extLst>
              <a:ext uri="{FF2B5EF4-FFF2-40B4-BE49-F238E27FC236}">
                <a16:creationId xmlns:a16="http://schemas.microsoft.com/office/drawing/2014/main" id="{6E1E2A37-47D8-4FF9-B75D-B0F70782C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03" name="An object">
            <a:extLst>
              <a:ext uri="{FF2B5EF4-FFF2-40B4-BE49-F238E27FC236}">
                <a16:creationId xmlns:a16="http://schemas.microsoft.com/office/drawing/2014/main" id="{D3130340-06EB-494C-886E-1C51E654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28" name="An object">
            <a:extLst>
              <a:ext uri="{FF2B5EF4-FFF2-40B4-BE49-F238E27FC236}">
                <a16:creationId xmlns:a16="http://schemas.microsoft.com/office/drawing/2014/main" id="{D13E60DB-E986-48DE-94B4-BA04BEB5F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124" name="An object">
            <a:extLst>
              <a:ext uri="{FF2B5EF4-FFF2-40B4-BE49-F238E27FC236}">
                <a16:creationId xmlns:a16="http://schemas.microsoft.com/office/drawing/2014/main" id="{C739CF07-2110-48F6-BF80-8BAA5FA0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967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An object">
            <a:extLst>
              <a:ext uri="{FF2B5EF4-FFF2-40B4-BE49-F238E27FC236}">
                <a16:creationId xmlns:a16="http://schemas.microsoft.com/office/drawing/2014/main" id="{283E0B6E-843E-324B-8BBD-C2F5E205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13" name="An object">
            <a:extLst>
              <a:ext uri="{FF2B5EF4-FFF2-40B4-BE49-F238E27FC236}">
                <a16:creationId xmlns:a16="http://schemas.microsoft.com/office/drawing/2014/main" id="{A989A027-4BAD-C249-93F2-29FDD43C9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88" name="An object">
            <a:extLst>
              <a:ext uri="{FF2B5EF4-FFF2-40B4-BE49-F238E27FC236}">
                <a16:creationId xmlns:a16="http://schemas.microsoft.com/office/drawing/2014/main" id="{3688BAAC-0BA0-1946-AB05-28EBC0FD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B27F0-DE52-7544-8758-EBA94CD3A1B5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12" name="An object">
            <a:extLst>
              <a:ext uri="{FF2B5EF4-FFF2-40B4-BE49-F238E27FC236}">
                <a16:creationId xmlns:a16="http://schemas.microsoft.com/office/drawing/2014/main" id="{C8F82AB2-EFE5-214F-96D5-6737E58AB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36" name="An object">
            <a:extLst>
              <a:ext uri="{FF2B5EF4-FFF2-40B4-BE49-F238E27FC236}">
                <a16:creationId xmlns:a16="http://schemas.microsoft.com/office/drawing/2014/main" id="{ECF09F97-DAEA-204C-BE35-29BB9511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6419F-F44A-5042-BEB2-E2E1E1D35BC0}" type="slidenum">
              <a:rPr lang="he-IL" smtClean="0"/>
              <a:t>‹#›</a:t>
            </a:fld>
            <a:endParaRPr lang="he-IL"/>
          </a:p>
        </p:txBody>
      </p:sp>
      <p:cxnSp>
        <p:nvCxnSpPr>
          <p:cNvPr id="130" name="An object">
            <a:extLst>
              <a:ext uri="{FF2B5EF4-FFF2-40B4-BE49-F238E27FC236}">
                <a16:creationId xmlns:a16="http://schemas.microsoft.com/office/drawing/2014/main" id="{AC369D1B-D465-4ADD-8C32-E2497B79F193}"/>
              </a:ext>
            </a:extLst>
          </p:cNvPr>
          <p:cNvCxnSpPr/>
          <p:nvPr userDrawn="1"/>
        </p:nvCxnSpPr>
        <p:spPr>
          <a:xfrm>
            <a:off x="774100" y="981777"/>
            <a:ext cx="10440000" cy="0"/>
          </a:xfrm>
          <a:prstGeom prst="line">
            <a:avLst/>
          </a:prstGeom>
          <a:ln>
            <a:solidFill>
              <a:srgbClr val="131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An object">
            <a:extLst>
              <a:ext uri="{FF2B5EF4-FFF2-40B4-BE49-F238E27FC236}">
                <a16:creationId xmlns:a16="http://schemas.microsoft.com/office/drawing/2014/main" id="{A678D57C-BC4A-4C35-ADDA-AFB4AFBAB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4651"/>
          <a:stretch>
            <a:fillRect/>
          </a:stretch>
        </p:blipFill>
        <p:spPr bwMode="auto">
          <a:xfrm>
            <a:off x="384175" y="166608"/>
            <a:ext cx="755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788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An object">
            <a:extLst>
              <a:ext uri="{FF2B5EF4-FFF2-40B4-BE49-F238E27FC236}">
                <a16:creationId xmlns:a16="http://schemas.microsoft.com/office/drawing/2014/main" id="{5A002821-4747-4F11-9D45-AAE89615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1" name="An object">
            <a:extLst>
              <a:ext uri="{FF2B5EF4-FFF2-40B4-BE49-F238E27FC236}">
                <a16:creationId xmlns:a16="http://schemas.microsoft.com/office/drawing/2014/main" id="{FF24E7F2-BB68-4850-9F91-4F7669EB0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77" name="An object">
            <a:extLst>
              <a:ext uri="{FF2B5EF4-FFF2-40B4-BE49-F238E27FC236}">
                <a16:creationId xmlns:a16="http://schemas.microsoft.com/office/drawing/2014/main" id="{E5194457-8D12-49DC-AD17-A85095A2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02" name="An object">
            <a:extLst>
              <a:ext uri="{FF2B5EF4-FFF2-40B4-BE49-F238E27FC236}">
                <a16:creationId xmlns:a16="http://schemas.microsoft.com/office/drawing/2014/main" id="{E12B8256-2C72-404A-8ACF-027923F8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27" name="An object">
            <a:extLst>
              <a:ext uri="{FF2B5EF4-FFF2-40B4-BE49-F238E27FC236}">
                <a16:creationId xmlns:a16="http://schemas.microsoft.com/office/drawing/2014/main" id="{43500693-1CD3-4EB3-8090-1CA70141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5874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n object">
            <a:extLst>
              <a:ext uri="{FF2B5EF4-FFF2-40B4-BE49-F238E27FC236}">
                <a16:creationId xmlns:a16="http://schemas.microsoft.com/office/drawing/2014/main" id="{5A60E1ED-836A-40EF-85CB-4C569397D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0" name="An object">
            <a:extLst>
              <a:ext uri="{FF2B5EF4-FFF2-40B4-BE49-F238E27FC236}">
                <a16:creationId xmlns:a16="http://schemas.microsoft.com/office/drawing/2014/main" id="{FB511FDC-4BAC-4D72-A3FD-B65E6914E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76" name="An object">
            <a:extLst>
              <a:ext uri="{FF2B5EF4-FFF2-40B4-BE49-F238E27FC236}">
                <a16:creationId xmlns:a16="http://schemas.microsoft.com/office/drawing/2014/main" id="{9B42E5A9-56A4-4C39-A995-367AA865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630BD-BEAA-40DC-9FEB-E20F59B1C6D4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01" name="An object">
            <a:extLst>
              <a:ext uri="{FF2B5EF4-FFF2-40B4-BE49-F238E27FC236}">
                <a16:creationId xmlns:a16="http://schemas.microsoft.com/office/drawing/2014/main" id="{F3569270-C853-4D18-A405-82DDBED2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26" name="An object">
            <a:extLst>
              <a:ext uri="{FF2B5EF4-FFF2-40B4-BE49-F238E27FC236}">
                <a16:creationId xmlns:a16="http://schemas.microsoft.com/office/drawing/2014/main" id="{88EC9FC9-511A-4969-8CF7-947DFE76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C883F-EEBA-46BE-8BFF-04D48D93EE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1055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An object"/>
          <p:cNvSpPr>
            <a:spLocks noGrp="1"/>
          </p:cNvSpPr>
          <p:nvPr>
            <p:ph type="title"/>
          </p:nvPr>
        </p:nvSpPr>
        <p:spPr>
          <a:xfrm>
            <a:off x="860426" y="300303"/>
            <a:ext cx="10612172" cy="632420"/>
          </a:xfr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defRPr lang="he-IL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07" name="An object"/>
          <p:cNvSpPr>
            <a:spLocks noGrp="1"/>
          </p:cNvSpPr>
          <p:nvPr>
            <p:ph idx="1"/>
          </p:nvPr>
        </p:nvSpPr>
        <p:spPr>
          <a:xfrm>
            <a:off x="838199" y="1545133"/>
            <a:ext cx="10634807" cy="4860199"/>
          </a:xfrm>
        </p:spPr>
        <p:txBody>
          <a:bodyPr/>
          <a:lstStyle>
            <a:lvl1pPr rtl="0">
              <a:defRPr lang="he-IL" sz="1867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rtl="0">
              <a:defRPr lang="he-IL" sz="1867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rtl="0">
              <a:defRPr lang="he-IL" sz="1867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rtl="0">
              <a:defRPr lang="he-IL" sz="1867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rtl="0">
              <a:defRPr lang="he-IL" sz="1867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pic>
        <p:nvPicPr>
          <p:cNvPr id="311" name="An object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2285" y="161647"/>
            <a:ext cx="1035604" cy="72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14" name="An object"/>
          <p:cNvGrpSpPr/>
          <p:nvPr userDrawn="1"/>
        </p:nvGrpSpPr>
        <p:grpSpPr>
          <a:xfrm>
            <a:off x="143339" y="173488"/>
            <a:ext cx="960107" cy="951257"/>
            <a:chOff x="6381750" y="1844824"/>
            <a:chExt cx="1589088" cy="1953146"/>
          </a:xfrm>
        </p:grpSpPr>
        <p:sp>
          <p:nvSpPr>
            <p:cNvPr id="318" name="An object"/>
            <p:cNvSpPr>
              <a:spLocks noChangeArrowheads="1"/>
            </p:cNvSpPr>
            <p:nvPr/>
          </p:nvSpPr>
          <p:spPr bwMode="auto">
            <a:xfrm>
              <a:off x="6669756" y="2401996"/>
              <a:ext cx="1002560" cy="1033356"/>
            </a:xfrm>
            <a:prstGeom prst="ellipse">
              <a:avLst/>
            </a:prstGeom>
            <a:solidFill>
              <a:srgbClr val="000099"/>
            </a:solidFill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 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 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 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l" defTabSz="1625519" rtl="0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he-IL" sz="1733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itchFamily="18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321" name="An object"/>
            <p:cNvGrpSpPr/>
            <p:nvPr/>
          </p:nvGrpSpPr>
          <p:grpSpPr>
            <a:xfrm>
              <a:off x="6381750" y="1844824"/>
              <a:ext cx="1589088" cy="1953146"/>
              <a:chOff x="6381750" y="1844824"/>
              <a:chExt cx="1589088" cy="1953146"/>
            </a:xfrm>
          </p:grpSpPr>
          <p:sp>
            <p:nvSpPr>
              <p:cNvPr id="325" name="An object"/>
              <p:cNvSpPr/>
              <p:nvPr/>
            </p:nvSpPr>
            <p:spPr>
              <a:xfrm>
                <a:off x="6385729" y="1844824"/>
                <a:ext cx="1561703" cy="1872209"/>
              </a:xfrm>
              <a:prstGeom prst="rect">
                <a:avLst/>
              </a:prstGeom>
              <a:noFill/>
            </p:spPr>
            <p:txBody>
              <a:bodyPr spcFirstLastPara="1" wrap="none">
                <a:prstTxWarp prst="textArchUp">
                  <a:avLst/>
                </a:prstTxWarp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 defTabSz="1625519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133" b="1" dirty="0">
                    <a:ln w="0"/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From Vision to Mission</a:t>
                </a:r>
                <a:endParaRPr lang="he-IL" sz="2133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27" name="An object"/>
              <p:cNvGrpSpPr/>
              <p:nvPr/>
            </p:nvGrpSpPr>
            <p:grpSpPr>
              <a:xfrm>
                <a:off x="6381750" y="2085805"/>
                <a:ext cx="1589088" cy="1712165"/>
                <a:chOff x="6381750" y="2085805"/>
                <a:chExt cx="1589088" cy="1712165"/>
              </a:xfrm>
            </p:grpSpPr>
            <p:sp>
              <p:nvSpPr>
                <p:cNvPr id="331" name="An object"/>
                <p:cNvSpPr/>
                <p:nvPr/>
              </p:nvSpPr>
              <p:spPr>
                <a:xfrm>
                  <a:off x="6381750" y="3526507"/>
                  <a:ext cx="1574800" cy="27146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1" anchor="ctr"/>
                <a:lstStyle/>
                <a:p>
                  <a:pPr algn="ctr" defTabSz="1625519" rtl="0">
                    <a:defRPr/>
                  </a:pPr>
                  <a:r>
                    <a:rPr lang="en-US" sz="12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MAFAT</a:t>
                  </a:r>
                  <a:endParaRPr lang="he-IL" sz="2133" b="1" baseline="-250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" name="An object"/>
                <p:cNvSpPr/>
                <p:nvPr/>
              </p:nvSpPr>
              <p:spPr>
                <a:xfrm>
                  <a:off x="6456363" y="2085805"/>
                  <a:ext cx="1514475" cy="1425575"/>
                </a:xfrm>
                <a:custGeom>
                  <a:avLst/>
                  <a:gdLst>
                    <a:gd name="connsiteX0" fmla="*/ 762000 w 1514475"/>
                    <a:gd name="connsiteY0" fmla="*/ 0 h 1425575"/>
                    <a:gd name="connsiteX1" fmla="*/ 1066800 w 1514475"/>
                    <a:gd name="connsiteY1" fmla="*/ 1123950 h 1425575"/>
                    <a:gd name="connsiteX2" fmla="*/ 1514475 w 1514475"/>
                    <a:gd name="connsiteY2" fmla="*/ 1425575 h 1425575"/>
                    <a:gd name="connsiteX3" fmla="*/ 0 w 1514475"/>
                    <a:gd name="connsiteY3" fmla="*/ 1422400 h 1425575"/>
                    <a:gd name="connsiteX4" fmla="*/ 438150 w 1514475"/>
                    <a:gd name="connsiteY4" fmla="*/ 1136650 h 1425575"/>
                    <a:gd name="connsiteX5" fmla="*/ 762000 w 1514475"/>
                    <a:gd name="connsiteY5" fmla="*/ 0 h 1425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475" h="1425575">
                      <a:moveTo>
                        <a:pt x="762000" y="0"/>
                      </a:moveTo>
                      <a:lnTo>
                        <a:pt x="1066800" y="1123950"/>
                      </a:lnTo>
                      <a:lnTo>
                        <a:pt x="1514475" y="1425575"/>
                      </a:lnTo>
                      <a:lnTo>
                        <a:pt x="0" y="1422400"/>
                      </a:lnTo>
                      <a:lnTo>
                        <a:pt x="438150" y="113665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12700" cap="flat" cmpd="sng" algn="ctr">
                  <a:solidFill>
                    <a:srgbClr val="C00000"/>
                  </a:solidFill>
                  <a:prstDash val="soli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dkEdge">
                  <a:bevelT/>
                  <a:bevelB prst="angle"/>
                </a:sp3d>
              </p:spPr>
              <p:txBody>
                <a:bodyPr rtlCol="1" anchor="ctr"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 defTabSz="1625519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e-IL" sz="3200" b="1" spc="89" dirty="0">
                    <a:ln w="11430"/>
                    <a:solidFill>
                      <a:schemeClr val="tx1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130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An object"/>
          <p:cNvSpPr>
            <a:spLocks noGrp="1"/>
          </p:cNvSpPr>
          <p:nvPr>
            <p:ph type="title"/>
          </p:nvPr>
        </p:nvSpPr>
        <p:spPr>
          <a:xfrm>
            <a:off x="860426" y="667413"/>
            <a:ext cx="10612172" cy="841375"/>
          </a:xfrm>
        </p:spPr>
        <p:txBody>
          <a:bodyPr/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defRPr lang="he-IL" sz="4000" b="1" kern="1200" dirty="0">
                <a:solidFill>
                  <a:srgbClr val="41719C"/>
                </a:solidFill>
                <a:latin typeface="Segoe UI Semilight" pitchFamily="34" charset="0"/>
                <a:ea typeface="+mn-ea"/>
                <a:cs typeface="Segoe UI Semilight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37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610600" y="661627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1">
              <a:defRPr sz="1200">
                <a:solidFill>
                  <a:schemeClr val="tx1"/>
                </a:solidFill>
              </a:defRPr>
            </a:lvl1pPr>
          </a:lstStyle>
          <a:p>
            <a:fld id="{003D7D9B-9947-4D3A-9F79-E74A40418862}" type="datetime10">
              <a:rPr lang="he-IL" altLang="he-IL" smtClean="0"/>
              <a:t>מאי 23</a:t>
            </a:fld>
            <a:endParaRPr lang="en-US" altLang="he-IL" dirty="0"/>
          </a:p>
        </p:txBody>
      </p:sp>
      <p:sp>
        <p:nvSpPr>
          <p:cNvPr id="340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" y="661627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1">
              <a:defRPr sz="1200">
                <a:solidFill>
                  <a:schemeClr val="tx1"/>
                </a:solidFill>
              </a:defRPr>
            </a:lvl1pPr>
          </a:lstStyle>
          <a:p>
            <a:fld id="{A71627D5-0A20-444A-8BA6-3F19ADD23AE1}" type="slidenum">
              <a:rPr lang="he-IL" altLang="he-IL" smtClean="0"/>
              <a:pPr/>
              <a:t>‹#›</a:t>
            </a:fld>
            <a:endParaRPr lang="en-US" altLang="he-IL" dirty="0"/>
          </a:p>
        </p:txBody>
      </p:sp>
      <p:grpSp>
        <p:nvGrpSpPr>
          <p:cNvPr id="343" name="An object"/>
          <p:cNvGrpSpPr>
            <a:grpSpLocks/>
          </p:cNvGrpSpPr>
          <p:nvPr userDrawn="1"/>
        </p:nvGrpSpPr>
        <p:grpSpPr bwMode="auto">
          <a:xfrm>
            <a:off x="143339" y="149040"/>
            <a:ext cx="672075" cy="648597"/>
            <a:chOff x="7848" y="13950"/>
            <a:chExt cx="1176" cy="1024"/>
          </a:xfrm>
        </p:grpSpPr>
        <p:pic>
          <p:nvPicPr>
            <p:cNvPr id="346" name="An object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" y="13962"/>
              <a:ext cx="1172" cy="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" name="An object"/>
            <p:cNvSpPr>
              <a:spLocks noChangeArrowheads="1" noChangeShapeType="1" noTextEdit="1"/>
            </p:cNvSpPr>
            <p:nvPr/>
          </p:nvSpPr>
          <p:spPr bwMode="auto">
            <a:xfrm>
              <a:off x="7848" y="13950"/>
              <a:ext cx="1126" cy="102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 rtl="1">
                <a:buNone/>
              </a:pPr>
              <a:r>
                <a:rPr lang="he-IL" sz="1067" b="1" kern="10" spc="0" dirty="0">
                  <a:ln>
                    <a:noFill/>
                  </a:ln>
                  <a:solidFill>
                    <a:srgbClr val="365F91"/>
                  </a:solidFill>
                  <a:effectLst/>
                  <a:latin typeface="David"/>
                  <a:cs typeface="David"/>
                </a:rPr>
                <a:t>הופכים חזון לביטחון</a:t>
              </a:r>
            </a:p>
          </p:txBody>
        </p:sp>
        <p:sp>
          <p:nvSpPr>
            <p:cNvPr id="350" name="An object"/>
            <p:cNvSpPr>
              <a:spLocks noChangeArrowheads="1" noChangeShapeType="1" noTextEdit="1"/>
            </p:cNvSpPr>
            <p:nvPr/>
          </p:nvSpPr>
          <p:spPr bwMode="auto">
            <a:xfrm>
              <a:off x="8032" y="14837"/>
              <a:ext cx="750" cy="12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1">
                <a:buNone/>
              </a:pPr>
              <a:r>
                <a:rPr lang="he-IL" sz="1067" b="1" kern="10" spc="0" dirty="0">
                  <a:ln>
                    <a:noFill/>
                  </a:ln>
                  <a:solidFill>
                    <a:srgbClr val="365F91"/>
                  </a:solidFill>
                  <a:effectLst/>
                  <a:latin typeface="David"/>
                  <a:cs typeface="David"/>
                </a:rPr>
                <a:t>מפא"ת</a:t>
              </a:r>
            </a:p>
          </p:txBody>
        </p:sp>
      </p:grpSp>
      <p:pic>
        <p:nvPicPr>
          <p:cNvPr id="352" name="An object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2285" y="161647"/>
            <a:ext cx="1035604" cy="72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0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57" name="An object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359" name="An object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361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7D67EC-CD9A-4C11-8F8E-B1C052AE217B}" type="slidenum">
              <a:rPr lang="he-IL" altLang="he-IL"/>
              <a:pPr/>
              <a:t>‹#›</a:t>
            </a:fld>
            <a:endParaRPr lang="en-US" altLang="he-IL" dirty="0"/>
          </a:p>
        </p:txBody>
      </p:sp>
      <p:sp>
        <p:nvSpPr>
          <p:cNvPr id="363" name="An object"/>
          <p:cNvSpPr>
            <a:spLocks noGrp="1" noChangeArrowheads="1"/>
          </p:cNvSpPr>
          <p:nvPr>
            <p:ph type="dt" sz="half" idx="11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AC574D-7A7B-4E63-8DD2-E0E80C2ECA05}" type="datetime10">
              <a:rPr lang="he-IL" altLang="he-IL" smtClean="0"/>
              <a:t>מאי 23</a:t>
            </a:fld>
            <a:endParaRPr lang="en-US" altLang="he-IL" dirty="0"/>
          </a:p>
        </p:txBody>
      </p:sp>
    </p:spTree>
    <p:extLst>
      <p:ext uri="{BB962C8B-B14F-4D97-AF65-F5344CB8AC3E}">
        <p14:creationId xmlns:p14="http://schemas.microsoft.com/office/powerpoint/2010/main" val="1249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An object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70" name="An object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72" name="An object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374" name="An object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76" name="An object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379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0E0D9A9-662E-4BBD-B0AD-F7034AF25054}" type="slidenum">
              <a:rPr lang="he-IL" altLang="he-IL"/>
              <a:pPr/>
              <a:t>‹#›</a:t>
            </a:fld>
            <a:endParaRPr lang="en-US" altLang="he-IL" dirty="0"/>
          </a:p>
        </p:txBody>
      </p:sp>
      <p:sp>
        <p:nvSpPr>
          <p:cNvPr id="381" name="An object"/>
          <p:cNvSpPr>
            <a:spLocks noGrp="1" noChangeArrowheads="1"/>
          </p:cNvSpPr>
          <p:nvPr>
            <p:ph type="dt" sz="half" idx="11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50F1AB-EABA-4444-886E-DFAF280C81BA}" type="datetime10">
              <a:rPr lang="he-IL" altLang="he-IL" smtClean="0"/>
              <a:t>מאי 23</a:t>
            </a:fld>
            <a:endParaRPr lang="en-US" altLang="he-IL" dirty="0"/>
          </a:p>
        </p:txBody>
      </p:sp>
    </p:spTree>
    <p:extLst>
      <p:ext uri="{BB962C8B-B14F-4D97-AF65-F5344CB8AC3E}">
        <p14:creationId xmlns:p14="http://schemas.microsoft.com/office/powerpoint/2010/main" val="10989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An object"/>
          <p:cNvSpPr>
            <a:spLocks noGrp="1"/>
          </p:cNvSpPr>
          <p:nvPr>
            <p:ph type="title"/>
          </p:nvPr>
        </p:nvSpPr>
        <p:spPr>
          <a:xfrm>
            <a:off x="838200" y="471256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85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7578C77-CEE8-4547-8452-F33E25BBD775}" type="slidenum">
              <a:rPr lang="he-IL" altLang="he-IL"/>
              <a:pPr/>
              <a:t>‹#›</a:t>
            </a:fld>
            <a:endParaRPr lang="en-US" altLang="he-IL" dirty="0"/>
          </a:p>
        </p:txBody>
      </p:sp>
      <p:sp>
        <p:nvSpPr>
          <p:cNvPr id="388" name="An object"/>
          <p:cNvSpPr>
            <a:spLocks noGrp="1" noChangeArrowheads="1"/>
          </p:cNvSpPr>
          <p:nvPr>
            <p:ph type="dt" sz="half" idx="11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7930F9-848E-4764-BF94-9B87AE4BA44C}" type="datetime10">
              <a:rPr lang="he-IL" altLang="he-IL" smtClean="0"/>
              <a:t>מאי 23</a:t>
            </a:fld>
            <a:endParaRPr lang="en-US" altLang="he-IL" dirty="0"/>
          </a:p>
        </p:txBody>
      </p:sp>
      <p:pic>
        <p:nvPicPr>
          <p:cNvPr id="391" name="An object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0258" y="44616"/>
            <a:ext cx="8604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93" name="An object"/>
          <p:cNvGrpSpPr>
            <a:grpSpLocks/>
          </p:cNvGrpSpPr>
          <p:nvPr userDrawn="1"/>
        </p:nvGrpSpPr>
        <p:grpSpPr bwMode="auto">
          <a:xfrm>
            <a:off x="335361" y="78447"/>
            <a:ext cx="551684" cy="532412"/>
            <a:chOff x="7848" y="13950"/>
            <a:chExt cx="1176" cy="1024"/>
          </a:xfrm>
        </p:grpSpPr>
        <p:pic>
          <p:nvPicPr>
            <p:cNvPr id="396" name="An object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" y="13962"/>
              <a:ext cx="1172" cy="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8" name="An object"/>
            <p:cNvSpPr>
              <a:spLocks noChangeArrowheads="1" noChangeShapeType="1" noTextEdit="1"/>
            </p:cNvSpPr>
            <p:nvPr/>
          </p:nvSpPr>
          <p:spPr bwMode="auto">
            <a:xfrm>
              <a:off x="7848" y="13950"/>
              <a:ext cx="1126" cy="102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 rtl="1">
                <a:buNone/>
              </a:pPr>
              <a:r>
                <a:rPr lang="he-IL" sz="1067" b="1" kern="10" spc="0" dirty="0">
                  <a:ln>
                    <a:noFill/>
                  </a:ln>
                  <a:solidFill>
                    <a:srgbClr val="365F91"/>
                  </a:solidFill>
                  <a:effectLst/>
                  <a:latin typeface="David"/>
                  <a:cs typeface="David"/>
                </a:rPr>
                <a:t>הופכים חזון לביטחון</a:t>
              </a:r>
            </a:p>
          </p:txBody>
        </p:sp>
        <p:sp>
          <p:nvSpPr>
            <p:cNvPr id="400" name="An object"/>
            <p:cNvSpPr>
              <a:spLocks noChangeArrowheads="1" noChangeShapeType="1" noTextEdit="1"/>
            </p:cNvSpPr>
            <p:nvPr/>
          </p:nvSpPr>
          <p:spPr bwMode="auto">
            <a:xfrm>
              <a:off x="8032" y="14837"/>
              <a:ext cx="750" cy="12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1">
                <a:buNone/>
              </a:pPr>
              <a:r>
                <a:rPr lang="he-IL" sz="1067" b="1" kern="10" spc="0" dirty="0">
                  <a:ln>
                    <a:noFill/>
                  </a:ln>
                  <a:solidFill>
                    <a:srgbClr val="365F91"/>
                  </a:solidFill>
                  <a:effectLst/>
                  <a:latin typeface="David"/>
                  <a:cs typeface="David"/>
                </a:rPr>
                <a:t>מפא"ת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0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An objec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270" name="An object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08" name="An object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10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8DE6026-626E-425E-B1B9-F04809A34931}" type="slidenum">
              <a:rPr lang="he-IL" altLang="he-IL"/>
              <a:pPr/>
              <a:t>‹#›</a:t>
            </a:fld>
            <a:endParaRPr lang="en-US" altLang="he-IL" dirty="0"/>
          </a:p>
        </p:txBody>
      </p:sp>
      <p:sp>
        <p:nvSpPr>
          <p:cNvPr id="412" name="An object"/>
          <p:cNvSpPr>
            <a:spLocks noGrp="1" noChangeArrowheads="1"/>
          </p:cNvSpPr>
          <p:nvPr>
            <p:ph type="dt" sz="half" idx="11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31700E-77DC-4258-9892-3ECFE61AC172}" type="datetime10">
              <a:rPr lang="he-IL" altLang="he-IL" smtClean="0"/>
              <a:t>מאי 23</a:t>
            </a:fld>
            <a:endParaRPr lang="en-US" altLang="he-IL" dirty="0"/>
          </a:p>
        </p:txBody>
      </p:sp>
      <p:sp>
        <p:nvSpPr>
          <p:cNvPr id="413" name="An object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038600" y="636270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rtl="1">
              <a:defRPr/>
            </a:lvl1pPr>
          </a:lstStyle>
          <a:p>
            <a:endParaRPr lang="he-IL" altLang="he-IL" dirty="0"/>
          </a:p>
        </p:txBody>
      </p:sp>
    </p:spTree>
    <p:extLst>
      <p:ext uri="{BB962C8B-B14F-4D97-AF65-F5344CB8AC3E}">
        <p14:creationId xmlns:p14="http://schemas.microsoft.com/office/powerpoint/2010/main" val="38236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An objec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416" name="An object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417" name="An object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19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A1E659F-4092-4288-ABFA-5948B9457477}" type="slidenum">
              <a:rPr lang="he-IL" altLang="he-IL"/>
              <a:pPr/>
              <a:t>‹#›</a:t>
            </a:fld>
            <a:endParaRPr lang="en-US" altLang="he-IL" dirty="0"/>
          </a:p>
        </p:txBody>
      </p:sp>
      <p:sp>
        <p:nvSpPr>
          <p:cNvPr id="421" name="An object"/>
          <p:cNvSpPr>
            <a:spLocks noGrp="1" noChangeArrowheads="1"/>
          </p:cNvSpPr>
          <p:nvPr>
            <p:ph type="dt" sz="half" idx="11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DB75421-2E85-4DBC-A84B-2EB3C18C1CEA}" type="datetime10">
              <a:rPr lang="he-IL" altLang="he-IL" smtClean="0"/>
              <a:t>מאי 23</a:t>
            </a:fld>
            <a:endParaRPr lang="en-US" altLang="he-IL" dirty="0"/>
          </a:p>
        </p:txBody>
      </p:sp>
      <p:sp>
        <p:nvSpPr>
          <p:cNvPr id="422" name="An object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rtl="1">
              <a:defRPr/>
            </a:lvl1pPr>
          </a:lstStyle>
          <a:p>
            <a:endParaRPr lang="he-IL" altLang="he-IL" dirty="0"/>
          </a:p>
        </p:txBody>
      </p:sp>
    </p:spTree>
    <p:extLst>
      <p:ext uri="{BB962C8B-B14F-4D97-AF65-F5344CB8AC3E}">
        <p14:creationId xmlns:p14="http://schemas.microsoft.com/office/powerpoint/2010/main" val="4043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425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28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286EFD7-C4F2-4051-805B-6378970A2070}" type="slidenum">
              <a:rPr lang="he-IL" altLang="he-IL"/>
              <a:pPr/>
              <a:t>‹#›</a:t>
            </a:fld>
            <a:endParaRPr lang="en-US" altLang="he-IL" dirty="0"/>
          </a:p>
        </p:txBody>
      </p:sp>
      <p:sp>
        <p:nvSpPr>
          <p:cNvPr id="390" name="An object"/>
          <p:cNvSpPr>
            <a:spLocks noGrp="1" noChangeArrowheads="1"/>
          </p:cNvSpPr>
          <p:nvPr>
            <p:ph type="dt" sz="half" idx="11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90634C4-EFB0-4763-BBC0-4F2E98C12ADD}" type="datetime10">
              <a:rPr lang="he-IL" altLang="he-IL" smtClean="0"/>
              <a:t>מאי 23</a:t>
            </a:fld>
            <a:endParaRPr lang="en-US" altLang="he-IL" dirty="0"/>
          </a:p>
        </p:txBody>
      </p:sp>
    </p:spTree>
    <p:extLst>
      <p:ext uri="{BB962C8B-B14F-4D97-AF65-F5344CB8AC3E}">
        <p14:creationId xmlns:p14="http://schemas.microsoft.com/office/powerpoint/2010/main" val="21034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4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926F4-3A50-4938-AA91-9DE703F69E7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189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3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4595-0783-4663-87D0-01FD33855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8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An object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429" name="An object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30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CFFD817-7A25-4FC3-AAAB-71F708F43504}" type="slidenum">
              <a:rPr lang="he-IL" altLang="he-IL"/>
              <a:pPr/>
              <a:t>‹#›</a:t>
            </a:fld>
            <a:endParaRPr lang="en-US" altLang="he-IL" dirty="0"/>
          </a:p>
        </p:txBody>
      </p:sp>
      <p:sp>
        <p:nvSpPr>
          <p:cNvPr id="431" name="An object"/>
          <p:cNvSpPr>
            <a:spLocks noGrp="1" noChangeArrowheads="1"/>
          </p:cNvSpPr>
          <p:nvPr>
            <p:ph type="dt" sz="half" idx="11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A07442D-8CC0-4BF8-9DA7-7C52056992C3}" type="datetime10">
              <a:rPr lang="he-IL" altLang="he-IL" smtClean="0"/>
              <a:t>מאי 23</a:t>
            </a:fld>
            <a:endParaRPr lang="en-US" altLang="he-IL" dirty="0"/>
          </a:p>
        </p:txBody>
      </p:sp>
      <p:sp>
        <p:nvSpPr>
          <p:cNvPr id="432" name="An object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rtl="1">
              <a:defRPr/>
            </a:lvl1pPr>
          </a:lstStyle>
          <a:p>
            <a:endParaRPr lang="he-IL" altLang="he-IL" dirty="0"/>
          </a:p>
        </p:txBody>
      </p:sp>
    </p:spTree>
    <p:extLst>
      <p:ext uri="{BB962C8B-B14F-4D97-AF65-F5344CB8AC3E}">
        <p14:creationId xmlns:p14="http://schemas.microsoft.com/office/powerpoint/2010/main" val="2408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גבולות ואומד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An object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34963" y="6356351"/>
            <a:ext cx="2743200" cy="365125"/>
          </a:xfrm>
          <a:prstGeom prst="rect">
            <a:avLst/>
          </a:prstGeom>
        </p:spPr>
        <p:txBody>
          <a:bodyPr lIns="51435" tIns="25718" rIns="51435" bIns="25718"/>
          <a:lstStyle>
            <a:lvl1pPr defTabSz="911203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AB6B047B-8EDF-4B88-B5BE-48CA13DDB17D}" type="slidenum">
              <a:rPr lang="he-IL" altLang="en-US"/>
              <a:pPr/>
              <a:t>‹#›</a:t>
            </a:fld>
            <a:endParaRPr lang="en-US" altLang="en-US" dirty="0"/>
          </a:p>
        </p:txBody>
      </p:sp>
      <p:sp>
        <p:nvSpPr>
          <p:cNvPr id="434" name="An object"/>
          <p:cNvSpPr>
            <a:spLocks noGrp="1" noChangeArrowheads="1"/>
          </p:cNvSpPr>
          <p:nvPr>
            <p:ph type="dt" sz="half" idx="12"/>
          </p:nvPr>
        </p:nvSpPr>
        <p:spPr>
          <a:xfrm>
            <a:off x="8107363" y="6356351"/>
            <a:ext cx="2743200" cy="365125"/>
          </a:xfrm>
          <a:prstGeom prst="rect">
            <a:avLst/>
          </a:prstGeom>
        </p:spPr>
        <p:txBody>
          <a:bodyPr lIns="51435" tIns="25718" rIns="51435" bIns="25718"/>
          <a:lstStyle>
            <a:lvl1pPr defTabSz="911203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7B519EFC-DCBD-4E1A-B8C4-ED7BB1460FA2}" type="datetime10">
              <a:rPr lang="he-IL" altLang="en-US" smtClean="0"/>
              <a:t>מאי 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171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תוכנית עבודה למימו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n object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34963" y="6603570"/>
            <a:ext cx="2743200" cy="365125"/>
          </a:xfrm>
          <a:prstGeom prst="rect">
            <a:avLst/>
          </a:prstGeom>
        </p:spPr>
        <p:txBody>
          <a:bodyPr lIns="51435" tIns="25718" rIns="51435" bIns="25718"/>
          <a:lstStyle>
            <a:lvl1pPr defTabSz="911203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E747E88C-96B3-4A8A-AAAE-C4DE2E5A761F}" type="slidenum">
              <a:rPr lang="he-IL" altLang="en-US"/>
              <a:pPr/>
              <a:t>‹#›</a:t>
            </a:fld>
            <a:endParaRPr lang="en-US" altLang="en-US" dirty="0"/>
          </a:p>
        </p:txBody>
      </p:sp>
      <p:sp>
        <p:nvSpPr>
          <p:cNvPr id="244" name="An object"/>
          <p:cNvSpPr>
            <a:spLocks noGrp="1" noChangeArrowheads="1"/>
          </p:cNvSpPr>
          <p:nvPr>
            <p:ph type="dt" sz="half" idx="12"/>
          </p:nvPr>
        </p:nvSpPr>
        <p:spPr>
          <a:xfrm>
            <a:off x="8107363" y="6603570"/>
            <a:ext cx="2743200" cy="365125"/>
          </a:xfrm>
          <a:prstGeom prst="rect">
            <a:avLst/>
          </a:prstGeom>
        </p:spPr>
        <p:txBody>
          <a:bodyPr lIns="51435" tIns="25718" rIns="51435" bIns="25718"/>
          <a:lstStyle>
            <a:lvl1pPr defTabSz="911203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3C138199-8FF0-4B61-AECE-5CB31646F87E}" type="datetime10">
              <a:rPr lang="he-IL" altLang="en-US" smtClean="0"/>
              <a:t>מאי 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23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An object"/>
          <p:cNvSpPr>
            <a:spLocks noGrp="1"/>
          </p:cNvSpPr>
          <p:nvPr>
            <p:ph type="title"/>
          </p:nvPr>
        </p:nvSpPr>
        <p:spPr>
          <a:xfrm>
            <a:off x="860426" y="667413"/>
            <a:ext cx="10612172" cy="841375"/>
          </a:xfrm>
        </p:spPr>
        <p:txBody>
          <a:bodyPr/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defRPr lang="he-IL" sz="4000" b="1" kern="1200" dirty="0">
                <a:solidFill>
                  <a:srgbClr val="41719C"/>
                </a:solidFill>
                <a:latin typeface="Segoe UI Semilight" pitchFamily="34" charset="0"/>
                <a:ea typeface="+mn-ea"/>
                <a:cs typeface="Segoe UI Semilight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436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610600" y="661627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1">
              <a:defRPr sz="1200">
                <a:solidFill>
                  <a:schemeClr val="tx1"/>
                </a:solidFill>
              </a:defRPr>
            </a:lvl1pPr>
          </a:lstStyle>
          <a:p>
            <a:fld id="{003D7D9B-9947-4D3A-9F79-E74A40418862}" type="datetime10">
              <a:rPr lang="he-IL" altLang="he-IL" smtClean="0"/>
              <a:t>מאי 23</a:t>
            </a:fld>
            <a:endParaRPr lang="en-US" altLang="he-IL" dirty="0"/>
          </a:p>
        </p:txBody>
      </p:sp>
      <p:sp>
        <p:nvSpPr>
          <p:cNvPr id="437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" y="661627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1">
              <a:defRPr sz="1200">
                <a:solidFill>
                  <a:schemeClr val="tx1"/>
                </a:solidFill>
              </a:defRPr>
            </a:lvl1pPr>
          </a:lstStyle>
          <a:p>
            <a:fld id="{A71627D5-0A20-444A-8BA6-3F19ADD23AE1}" type="slidenum">
              <a:rPr lang="he-IL" altLang="he-IL" smtClean="0"/>
              <a:pPr/>
              <a:t>‹#›</a:t>
            </a:fld>
            <a:endParaRPr lang="en-US" altLang="he-IL" dirty="0"/>
          </a:p>
        </p:txBody>
      </p:sp>
      <p:grpSp>
        <p:nvGrpSpPr>
          <p:cNvPr id="438" name="An object"/>
          <p:cNvGrpSpPr>
            <a:grpSpLocks/>
          </p:cNvGrpSpPr>
          <p:nvPr userDrawn="1"/>
        </p:nvGrpSpPr>
        <p:grpSpPr bwMode="auto">
          <a:xfrm>
            <a:off x="143339" y="149040"/>
            <a:ext cx="672075" cy="648597"/>
            <a:chOff x="7848" y="13950"/>
            <a:chExt cx="1176" cy="1024"/>
          </a:xfrm>
        </p:grpSpPr>
        <p:pic>
          <p:nvPicPr>
            <p:cNvPr id="439" name="An object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" y="13962"/>
              <a:ext cx="1172" cy="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" name="An object"/>
            <p:cNvSpPr>
              <a:spLocks noChangeArrowheads="1" noChangeShapeType="1" noTextEdit="1"/>
            </p:cNvSpPr>
            <p:nvPr/>
          </p:nvSpPr>
          <p:spPr bwMode="auto">
            <a:xfrm>
              <a:off x="7848" y="13950"/>
              <a:ext cx="1126" cy="102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 rtl="1">
                <a:buNone/>
              </a:pPr>
              <a:r>
                <a:rPr lang="he-IL" sz="1067" b="1" kern="10" spc="0" dirty="0">
                  <a:ln>
                    <a:noFill/>
                  </a:ln>
                  <a:solidFill>
                    <a:srgbClr val="365F91"/>
                  </a:solidFill>
                  <a:effectLst/>
                  <a:latin typeface="David"/>
                  <a:cs typeface="David"/>
                </a:rPr>
                <a:t>הופכים חזון לביטחון</a:t>
              </a:r>
            </a:p>
          </p:txBody>
        </p:sp>
        <p:sp>
          <p:nvSpPr>
            <p:cNvPr id="441" name="An object"/>
            <p:cNvSpPr>
              <a:spLocks noChangeArrowheads="1" noChangeShapeType="1" noTextEdit="1"/>
            </p:cNvSpPr>
            <p:nvPr/>
          </p:nvSpPr>
          <p:spPr bwMode="auto">
            <a:xfrm>
              <a:off x="8032" y="14837"/>
              <a:ext cx="750" cy="12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1">
                <a:buNone/>
              </a:pPr>
              <a:r>
                <a:rPr lang="he-IL" sz="1067" b="1" kern="10" spc="0" dirty="0">
                  <a:ln>
                    <a:noFill/>
                  </a:ln>
                  <a:solidFill>
                    <a:srgbClr val="365F91"/>
                  </a:solidFill>
                  <a:effectLst/>
                  <a:latin typeface="David"/>
                  <a:cs typeface="David"/>
                </a:rPr>
                <a:t>מפא"ת</a:t>
              </a:r>
            </a:p>
          </p:txBody>
        </p:sp>
      </p:grpSp>
      <p:pic>
        <p:nvPicPr>
          <p:cNvPr id="442" name="An object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2285" y="161647"/>
            <a:ext cx="1035604" cy="72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4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An object">
            <a:extLst>
              <a:ext uri="{FF2B5EF4-FFF2-40B4-BE49-F238E27FC236}">
                <a16:creationId xmlns:a16="http://schemas.microsoft.com/office/drawing/2014/main" id="{FBE8A505-01FD-E447-A79D-D56158B5D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98" name="An object">
            <a:extLst>
              <a:ext uri="{FF2B5EF4-FFF2-40B4-BE49-F238E27FC236}">
                <a16:creationId xmlns:a16="http://schemas.microsoft.com/office/drawing/2014/main" id="{DD9BC4E3-5868-8640-BA70-8CFEB7C15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175" name="An object">
            <a:extLst>
              <a:ext uri="{FF2B5EF4-FFF2-40B4-BE49-F238E27FC236}">
                <a16:creationId xmlns:a16="http://schemas.microsoft.com/office/drawing/2014/main" id="{B5CE8FBE-2339-6145-9A43-541A38D9A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B27F0-DE52-7544-8758-EBA94CD3A1B5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00" name="An object">
            <a:extLst>
              <a:ext uri="{FF2B5EF4-FFF2-40B4-BE49-F238E27FC236}">
                <a16:creationId xmlns:a16="http://schemas.microsoft.com/office/drawing/2014/main" id="{02CB1326-D984-D845-AE4D-0A90D903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25" name="An object">
            <a:extLst>
              <a:ext uri="{FF2B5EF4-FFF2-40B4-BE49-F238E27FC236}">
                <a16:creationId xmlns:a16="http://schemas.microsoft.com/office/drawing/2014/main" id="{74AD22A5-1DAA-0C46-A725-6F768C3C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F6419F-F44A-5042-BEB2-E2E1E1D35B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8658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An object">
            <a:extLst>
              <a:ext uri="{FF2B5EF4-FFF2-40B4-BE49-F238E27FC236}">
                <a16:creationId xmlns:a16="http://schemas.microsoft.com/office/drawing/2014/main" id="{2CCC2D3A-9738-B542-959B-4D2CFC1D8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B27F0-DE52-7544-8758-EBA94CD3A1B5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97" name="An object">
            <a:extLst>
              <a:ext uri="{FF2B5EF4-FFF2-40B4-BE49-F238E27FC236}">
                <a16:creationId xmlns:a16="http://schemas.microsoft.com/office/drawing/2014/main" id="{F50DC12F-969B-D24C-A384-23A9F4F2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174" name="An object">
            <a:extLst>
              <a:ext uri="{FF2B5EF4-FFF2-40B4-BE49-F238E27FC236}">
                <a16:creationId xmlns:a16="http://schemas.microsoft.com/office/drawing/2014/main" id="{6A6628A4-8102-7C47-BF39-1B3DBCCC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6419F-F44A-5042-BEB2-E2E1E1D35B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123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תוכנית עבודה למימו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An object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34963" y="6603570"/>
            <a:ext cx="2743200" cy="365125"/>
          </a:xfrm>
          <a:prstGeom prst="rect">
            <a:avLst/>
          </a:prstGeom>
        </p:spPr>
        <p:txBody>
          <a:bodyPr lIns="51435" tIns="25718" rIns="51435" bIns="25718"/>
          <a:lstStyle>
            <a:lvl1pPr defTabSz="911203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E747E88C-96B3-4A8A-AAAE-C4DE2E5A761F}" type="slidenum">
              <a:rPr lang="he-IL" altLang="en-US"/>
              <a:pPr/>
              <a:t>‹#›</a:t>
            </a:fld>
            <a:endParaRPr lang="en-US" altLang="en-US" dirty="0"/>
          </a:p>
        </p:txBody>
      </p:sp>
      <p:sp>
        <p:nvSpPr>
          <p:cNvPr id="245" name="An object"/>
          <p:cNvSpPr>
            <a:spLocks noGrp="1" noChangeArrowheads="1"/>
          </p:cNvSpPr>
          <p:nvPr>
            <p:ph type="dt" sz="half" idx="12"/>
          </p:nvPr>
        </p:nvSpPr>
        <p:spPr>
          <a:xfrm>
            <a:off x="8107363" y="6603570"/>
            <a:ext cx="2743200" cy="365125"/>
          </a:xfrm>
          <a:prstGeom prst="rect">
            <a:avLst/>
          </a:prstGeom>
        </p:spPr>
        <p:txBody>
          <a:bodyPr lIns="51435" tIns="25718" rIns="51435" bIns="25718"/>
          <a:lstStyle>
            <a:lvl1pPr defTabSz="911203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3C138199-8FF0-4B61-AECE-5CB31646F87E}" type="datetime10">
              <a:rPr lang="he-IL" altLang="en-US" smtClean="0"/>
              <a:t>מאי 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211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An object">
            <a:extLst>
              <a:ext uri="{FF2B5EF4-FFF2-40B4-BE49-F238E27FC236}">
                <a16:creationId xmlns:a16="http://schemas.microsoft.com/office/drawing/2014/main" id="{FBE8A505-01FD-E447-A79D-D56158B5D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16" name="An object">
            <a:extLst>
              <a:ext uri="{FF2B5EF4-FFF2-40B4-BE49-F238E27FC236}">
                <a16:creationId xmlns:a16="http://schemas.microsoft.com/office/drawing/2014/main" id="{DD9BC4E3-5868-8640-BA70-8CFEB7C15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190" name="An object">
            <a:extLst>
              <a:ext uri="{FF2B5EF4-FFF2-40B4-BE49-F238E27FC236}">
                <a16:creationId xmlns:a16="http://schemas.microsoft.com/office/drawing/2014/main" id="{B5CE8FBE-2339-6145-9A43-541A38D9A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B27F0-DE52-7544-8758-EBA94CD3A1B5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14" name="An object">
            <a:extLst>
              <a:ext uri="{FF2B5EF4-FFF2-40B4-BE49-F238E27FC236}">
                <a16:creationId xmlns:a16="http://schemas.microsoft.com/office/drawing/2014/main" id="{02CB1326-D984-D845-AE4D-0A90D903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38" name="An object">
            <a:extLst>
              <a:ext uri="{FF2B5EF4-FFF2-40B4-BE49-F238E27FC236}">
                <a16:creationId xmlns:a16="http://schemas.microsoft.com/office/drawing/2014/main" id="{74AD22A5-1DAA-0C46-A725-6F768C3C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6419F-F44A-5042-BEB2-E2E1E1D35B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6545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An object">
            <a:extLst>
              <a:ext uri="{FF2B5EF4-FFF2-40B4-BE49-F238E27FC236}">
                <a16:creationId xmlns:a16="http://schemas.microsoft.com/office/drawing/2014/main" id="{283E0B6E-843E-324B-8BBD-C2F5E205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117" name="An object">
            <a:extLst>
              <a:ext uri="{FF2B5EF4-FFF2-40B4-BE49-F238E27FC236}">
                <a16:creationId xmlns:a16="http://schemas.microsoft.com/office/drawing/2014/main" id="{A989A027-4BAD-C249-93F2-29FDD43C9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91" name="An object">
            <a:extLst>
              <a:ext uri="{FF2B5EF4-FFF2-40B4-BE49-F238E27FC236}">
                <a16:creationId xmlns:a16="http://schemas.microsoft.com/office/drawing/2014/main" id="{3688BAAC-0BA0-1946-AB05-28EBC0FD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B27F0-DE52-7544-8758-EBA94CD3A1B5}" type="datetimeFigureOut">
              <a:rPr lang="he-IL" smtClean="0"/>
              <a:t>ג'/סיון/תשפ"ג</a:t>
            </a:fld>
            <a:endParaRPr lang="he-IL"/>
          </a:p>
        </p:txBody>
      </p:sp>
      <p:sp>
        <p:nvSpPr>
          <p:cNvPr id="215" name="An object">
            <a:extLst>
              <a:ext uri="{FF2B5EF4-FFF2-40B4-BE49-F238E27FC236}">
                <a16:creationId xmlns:a16="http://schemas.microsoft.com/office/drawing/2014/main" id="{C8F82AB2-EFE5-214F-96D5-6737E58AB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239" name="An object">
            <a:extLst>
              <a:ext uri="{FF2B5EF4-FFF2-40B4-BE49-F238E27FC236}">
                <a16:creationId xmlns:a16="http://schemas.microsoft.com/office/drawing/2014/main" id="{ECF09F97-DAEA-204C-BE35-29BB9511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6419F-F44A-5042-BEB2-E2E1E1D35BC0}" type="slidenum">
              <a:rPr lang="he-IL" smtClean="0"/>
              <a:t>‹#›</a:t>
            </a:fld>
            <a:endParaRPr lang="he-IL"/>
          </a:p>
        </p:txBody>
      </p:sp>
      <p:cxnSp>
        <p:nvCxnSpPr>
          <p:cNvPr id="131" name="An object">
            <a:extLst>
              <a:ext uri="{FF2B5EF4-FFF2-40B4-BE49-F238E27FC236}">
                <a16:creationId xmlns:a16="http://schemas.microsoft.com/office/drawing/2014/main" id="{AC369D1B-D465-4ADD-8C32-E2497B79F193}"/>
              </a:ext>
            </a:extLst>
          </p:cNvPr>
          <p:cNvCxnSpPr/>
          <p:nvPr userDrawn="1"/>
        </p:nvCxnSpPr>
        <p:spPr>
          <a:xfrm>
            <a:off x="774100" y="981777"/>
            <a:ext cx="10440000" cy="0"/>
          </a:xfrm>
          <a:prstGeom prst="line">
            <a:avLst/>
          </a:prstGeom>
          <a:ln>
            <a:solidFill>
              <a:srgbClr val="131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An object">
            <a:extLst>
              <a:ext uri="{FF2B5EF4-FFF2-40B4-BE49-F238E27FC236}">
                <a16:creationId xmlns:a16="http://schemas.microsoft.com/office/drawing/2014/main" id="{A678D57C-BC4A-4C35-ADDA-AFB4AFBAB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4651"/>
          <a:stretch>
            <a:fillRect/>
          </a:stretch>
        </p:blipFill>
        <p:spPr bwMode="auto">
          <a:xfrm>
            <a:off x="384175" y="166608"/>
            <a:ext cx="755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61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An object">
            <a:extLst>
              <a:ext uri="{FF2B5EF4-FFF2-40B4-BE49-F238E27FC236}">
                <a16:creationId xmlns:a16="http://schemas.microsoft.com/office/drawing/2014/main" id="{1E921324-FC16-48EE-9838-873AA284A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9100" y="182563"/>
            <a:ext cx="40005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9" name="An object">
            <a:extLst>
              <a:ext uri="{FF2B5EF4-FFF2-40B4-BE49-F238E27FC236}">
                <a16:creationId xmlns:a16="http://schemas.microsoft.com/office/drawing/2014/main" id="{9948BB5A-2C35-4524-9008-8CF5FDA9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9100" y="2662238"/>
            <a:ext cx="4000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06389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An object">
            <a:extLst>
              <a:ext uri="{FF2B5EF4-FFF2-40B4-BE49-F238E27FC236}">
                <a16:creationId xmlns:a16="http://schemas.microsoft.com/office/drawing/2014/main" id="{3688BAAC-0BA0-1946-AB05-28EBC0FD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7922-7425-44AD-80C5-4D0B93DDC246}" type="datetime8">
              <a:rPr lang="he-IL" smtClean="0"/>
              <a:t>23 מאי 23</a:t>
            </a:fld>
            <a:endParaRPr lang="he-IL"/>
          </a:p>
        </p:txBody>
      </p:sp>
      <p:sp>
        <p:nvSpPr>
          <p:cNvPr id="216" name="An object">
            <a:extLst>
              <a:ext uri="{FF2B5EF4-FFF2-40B4-BE49-F238E27FC236}">
                <a16:creationId xmlns:a16="http://schemas.microsoft.com/office/drawing/2014/main" id="{C8F82AB2-EFE5-214F-96D5-6737E58AB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40" name="An object">
            <a:extLst>
              <a:ext uri="{FF2B5EF4-FFF2-40B4-BE49-F238E27FC236}">
                <a16:creationId xmlns:a16="http://schemas.microsoft.com/office/drawing/2014/main" id="{ECF09F97-DAEA-204C-BE35-29BB9511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419F-F44A-5042-BEB2-E2E1E1D35BC0}" type="slidenum">
              <a:rPr lang="he-IL" smtClean="0"/>
              <a:t>‹#›</a:t>
            </a:fld>
            <a:endParaRPr lang="he-IL"/>
          </a:p>
        </p:txBody>
      </p:sp>
      <p:sp>
        <p:nvSpPr>
          <p:cNvPr id="132" name="An object">
            <a:extLst>
              <a:ext uri="{FF2B5EF4-FFF2-40B4-BE49-F238E27FC236}">
                <a16:creationId xmlns:a16="http://schemas.microsoft.com/office/drawing/2014/main" id="{BF37541A-36FB-6942-91EB-BFC6C4E429DA}"/>
              </a:ext>
            </a:extLst>
          </p:cNvPr>
          <p:cNvSpPr/>
          <p:nvPr userDrawn="1"/>
        </p:nvSpPr>
        <p:spPr>
          <a:xfrm>
            <a:off x="0" y="6314173"/>
            <a:ext cx="12192000" cy="543827"/>
          </a:xfrm>
          <a:prstGeom prst="rect">
            <a:avLst/>
          </a:prstGeom>
          <a:solidFill>
            <a:srgbClr val="13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7" name="An object">
            <a:extLst>
              <a:ext uri="{FF2B5EF4-FFF2-40B4-BE49-F238E27FC236}">
                <a16:creationId xmlns:a16="http://schemas.microsoft.com/office/drawing/2014/main" id="{BAAF334B-42C3-C34A-B6CA-107004EB49FC}"/>
              </a:ext>
            </a:extLst>
          </p:cNvPr>
          <p:cNvSpPr txBox="1">
            <a:spLocks/>
          </p:cNvSpPr>
          <p:nvPr userDrawn="1"/>
        </p:nvSpPr>
        <p:spPr>
          <a:xfrm>
            <a:off x="383457" y="244805"/>
            <a:ext cx="11419522" cy="88616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he-IL" sz="4800" b="1" dirty="0">
                <a:solidFill>
                  <a:srgbClr val="141E52"/>
                </a:solidFill>
                <a:latin typeface="SelaAzilOT" panose="02000500000000000000" pitchFamily="2" charset="-79"/>
                <a:cs typeface="SelaAzilOT" panose="02000500000000000000" pitchFamily="2" charset="-79"/>
              </a:rPr>
              <a:t> </a:t>
            </a:r>
            <a:endParaRPr lang="he-IL" sz="4800" dirty="0"/>
          </a:p>
        </p:txBody>
      </p:sp>
      <p:sp>
        <p:nvSpPr>
          <p:cNvPr id="70" name="An object">
            <a:extLst>
              <a:ext uri="{FF2B5EF4-FFF2-40B4-BE49-F238E27FC236}">
                <a16:creationId xmlns:a16="http://schemas.microsoft.com/office/drawing/2014/main" id="{9DCDCF34-DC19-5143-AD62-C3C6BE9EC92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3457" y="1460979"/>
            <a:ext cx="11419522" cy="3159148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נקודה ראשונה</a:t>
            </a:r>
          </a:p>
          <a:p>
            <a:pPr algn="l" rtl="0">
              <a:lnSpc>
                <a:spcPct val="150000"/>
              </a:lnSpc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נקודה שניה</a:t>
            </a:r>
          </a:p>
          <a:p>
            <a:pPr algn="l" rtl="0">
              <a:lnSpc>
                <a:spcPct val="150000"/>
              </a:lnSpc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נקודה שלישית</a:t>
            </a:r>
          </a:p>
        </p:txBody>
      </p:sp>
      <p:sp>
        <p:nvSpPr>
          <p:cNvPr id="262" name="An object">
            <a:extLst>
              <a:ext uri="{FF2B5EF4-FFF2-40B4-BE49-F238E27FC236}">
                <a16:creationId xmlns:a16="http://schemas.microsoft.com/office/drawing/2014/main" id="{D9BADBCE-E0B2-7145-AE78-B1C4B7711FEE}"/>
              </a:ext>
            </a:extLst>
          </p:cNvPr>
          <p:cNvSpPr txBox="1">
            <a:spLocks/>
          </p:cNvSpPr>
          <p:nvPr userDrawn="1"/>
        </p:nvSpPr>
        <p:spPr>
          <a:xfrm>
            <a:off x="10140950" y="6440129"/>
            <a:ext cx="1658990" cy="3982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 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rPr>
              <a:t>ISRAELI</a:t>
            </a:r>
            <a:r>
              <a:rPr lang="he-IL" sz="1800" dirty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rPr>
              <a:t>NAVY</a:t>
            </a:r>
            <a:endParaRPr lang="he-IL" sz="1100" dirty="0">
              <a:solidFill>
                <a:schemeClr val="bg1"/>
              </a:solidFill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271" name="An object">
            <a:extLst>
              <a:ext uri="{FF2B5EF4-FFF2-40B4-BE49-F238E27FC236}">
                <a16:creationId xmlns:a16="http://schemas.microsoft.com/office/drawing/2014/main" id="{482A95A6-5FFF-934B-99F9-BDB596891C0F}"/>
              </a:ext>
            </a:extLst>
          </p:cNvPr>
          <p:cNvSpPr txBox="1">
            <a:spLocks/>
          </p:cNvSpPr>
          <p:nvPr userDrawn="1"/>
        </p:nvSpPr>
        <p:spPr>
          <a:xfrm>
            <a:off x="383458" y="6440128"/>
            <a:ext cx="4390674" cy="3982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 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rPr>
              <a:t>classified</a:t>
            </a:r>
            <a:endParaRPr lang="he-IL" sz="1100" dirty="0">
              <a:solidFill>
                <a:schemeClr val="bg1"/>
              </a:solidFill>
              <a:latin typeface="Heebo Light" pitchFamily="2" charset="-79"/>
              <a:cs typeface="Heebo Light" pitchFamily="2" charset="-79"/>
            </a:endParaRPr>
          </a:p>
        </p:txBody>
      </p:sp>
      <p:cxnSp>
        <p:nvCxnSpPr>
          <p:cNvPr id="254" name="An object">
            <a:extLst>
              <a:ext uri="{FF2B5EF4-FFF2-40B4-BE49-F238E27FC236}">
                <a16:creationId xmlns:a16="http://schemas.microsoft.com/office/drawing/2014/main" id="{D21DF5EB-2545-EE4F-89FF-96A18BA12BD2}"/>
              </a:ext>
            </a:extLst>
          </p:cNvPr>
          <p:cNvCxnSpPr/>
          <p:nvPr userDrawn="1"/>
        </p:nvCxnSpPr>
        <p:spPr>
          <a:xfrm>
            <a:off x="383457" y="732758"/>
            <a:ext cx="11419522" cy="0"/>
          </a:xfrm>
          <a:prstGeom prst="line">
            <a:avLst/>
          </a:prstGeom>
          <a:ln>
            <a:solidFill>
              <a:srgbClr val="131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8" name="An objec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81" y="5812560"/>
            <a:ext cx="768280" cy="704850"/>
          </a:xfrm>
          <a:prstGeom prst="rect">
            <a:avLst/>
          </a:prstGeom>
        </p:spPr>
      </p:pic>
      <p:sp>
        <p:nvSpPr>
          <p:cNvPr id="284" name="An object">
            <a:extLst>
              <a:ext uri="{FF2B5EF4-FFF2-40B4-BE49-F238E27FC236}">
                <a16:creationId xmlns:a16="http://schemas.microsoft.com/office/drawing/2014/main" id="{39EF4F61-15CE-0A4B-A191-5EE5D76B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7" y="172897"/>
            <a:ext cx="11419522" cy="559862"/>
          </a:xfrm>
        </p:spPr>
        <p:txBody>
          <a:bodyPr/>
          <a:lstStyle>
            <a:lvl1pPr algn="l" rtl="0">
              <a:defRPr>
                <a:solidFill>
                  <a:srgbClr val="002060"/>
                </a:solidFill>
                <a:latin typeface="Heebo ExtraBold" panose="00000900000000000000" pitchFamily="2" charset="-79"/>
                <a:cs typeface="Heebo ExtraBold" panose="00000900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290" name="An object"/>
          <p:cNvSpPr txBox="1">
            <a:spLocks/>
          </p:cNvSpPr>
          <p:nvPr userDrawn="1"/>
        </p:nvSpPr>
        <p:spPr>
          <a:xfrm>
            <a:off x="5820168" y="6473211"/>
            <a:ext cx="54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7F6419F-F44A-5042-BEB2-E2E1E1D35BC0}" type="slidenum">
              <a:rPr lang="he-IL" sz="13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Heebo Light" panose="00000400000000000000" pitchFamily="2" charset="-79"/>
                <a:cs typeface="Heebo Light" panose="00000400000000000000" pitchFamily="2" charset="-79"/>
              </a:rPr>
              <a:pPr algn="ctr"/>
              <a:t>‹#›</a:t>
            </a:fld>
            <a:endParaRPr lang="he-IL" sz="1300" dirty="0">
              <a:solidFill>
                <a:schemeClr val="accent5">
                  <a:lumMod val="40000"/>
                  <a:lumOff val="60000"/>
                </a:schemeClr>
              </a:solidFill>
              <a:latin typeface="Heebo Light" panose="00000400000000000000" pitchFamily="2" charset="-79"/>
              <a:cs typeface="Heebo Light" panose="00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451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וכנית עבודה למימו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An object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34963" y="6603570"/>
            <a:ext cx="2743200" cy="365125"/>
          </a:xfrm>
          <a:prstGeom prst="rect">
            <a:avLst/>
          </a:prstGeom>
        </p:spPr>
        <p:txBody>
          <a:bodyPr lIns="51435" tIns="25718" rIns="51435" bIns="25718"/>
          <a:lstStyle>
            <a:lvl1pPr defTabSz="911203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E747E88C-96B3-4A8A-AAAE-C4DE2E5A761F}" type="slidenum">
              <a:rPr lang="he-IL" altLang="en-US"/>
              <a:pPr/>
              <a:t>‹#›</a:t>
            </a:fld>
            <a:endParaRPr lang="en-US" altLang="en-US" dirty="0"/>
          </a:p>
        </p:txBody>
      </p:sp>
      <p:sp>
        <p:nvSpPr>
          <p:cNvPr id="246" name="An object"/>
          <p:cNvSpPr>
            <a:spLocks noGrp="1" noChangeArrowheads="1"/>
          </p:cNvSpPr>
          <p:nvPr>
            <p:ph type="dt" sz="half" idx="12"/>
          </p:nvPr>
        </p:nvSpPr>
        <p:spPr>
          <a:xfrm>
            <a:off x="8107363" y="6603570"/>
            <a:ext cx="2743200" cy="365125"/>
          </a:xfrm>
          <a:prstGeom prst="rect">
            <a:avLst/>
          </a:prstGeom>
        </p:spPr>
        <p:txBody>
          <a:bodyPr lIns="51435" tIns="25718" rIns="51435" bIns="25718"/>
          <a:lstStyle>
            <a:lvl1pPr defTabSz="911203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3C138199-8FF0-4B61-AECE-5CB31646F87E}" type="datetime10">
              <a:rPr lang="he-IL" altLang="en-US" smtClean="0"/>
              <a:t>מאי 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05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An object">
            <a:extLst>
              <a:ext uri="{FF2B5EF4-FFF2-40B4-BE49-F238E27FC236}">
                <a16:creationId xmlns:a16="http://schemas.microsoft.com/office/drawing/2014/main" id="{AFDFF5AE-350F-354F-AA25-8448A4FD0A7C}"/>
              </a:ext>
            </a:extLst>
          </p:cNvPr>
          <p:cNvSpPr txBox="1">
            <a:spLocks/>
          </p:cNvSpPr>
          <p:nvPr userDrawn="1"/>
        </p:nvSpPr>
        <p:spPr>
          <a:xfrm>
            <a:off x="1524000" y="3625981"/>
            <a:ext cx="9144000" cy="8448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 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e-IL" sz="3600">
              <a:solidFill>
                <a:srgbClr val="959595"/>
              </a:solidFill>
              <a:latin typeface="SelaAzilOT Medium" panose="02000500000000000000" pitchFamily="2" charset="-79"/>
              <a:cs typeface="SelaAzilOT Medium" panose="02000500000000000000" pitchFamily="2" charset="-79"/>
            </a:endParaRPr>
          </a:p>
          <a:p>
            <a:endParaRPr lang="he-IL" sz="3600" dirty="0">
              <a:solidFill>
                <a:srgbClr val="959595"/>
              </a:solidFill>
              <a:latin typeface="SelaAzilOT Medium" panose="02000500000000000000" pitchFamily="2" charset="-79"/>
              <a:cs typeface="SelaAzilOT Medium" panose="02000500000000000000" pitchFamily="2" charset="-79"/>
            </a:endParaRPr>
          </a:p>
        </p:txBody>
      </p:sp>
      <p:sp>
        <p:nvSpPr>
          <p:cNvPr id="68" name="An object">
            <a:extLst>
              <a:ext uri="{FF2B5EF4-FFF2-40B4-BE49-F238E27FC236}">
                <a16:creationId xmlns:a16="http://schemas.microsoft.com/office/drawing/2014/main" id="{DD22B951-61F1-3842-A493-E507BD08EAD5}"/>
              </a:ext>
            </a:extLst>
          </p:cNvPr>
          <p:cNvSpPr/>
          <p:nvPr userDrawn="1"/>
        </p:nvSpPr>
        <p:spPr>
          <a:xfrm>
            <a:off x="0" y="6269531"/>
            <a:ext cx="12192000" cy="588470"/>
          </a:xfrm>
          <a:prstGeom prst="rect">
            <a:avLst/>
          </a:prstGeom>
          <a:solidFill>
            <a:srgbClr val="13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2" name="An object">
            <a:extLst>
              <a:ext uri="{FF2B5EF4-FFF2-40B4-BE49-F238E27FC236}">
                <a16:creationId xmlns:a16="http://schemas.microsoft.com/office/drawing/2014/main" id="{96D5C962-19B5-420F-8789-0CB1B6DFB2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59442" y="5959389"/>
            <a:ext cx="873115" cy="801030"/>
          </a:xfrm>
          <a:prstGeom prst="rect">
            <a:avLst/>
          </a:prstGeom>
        </p:spPr>
      </p:pic>
      <p:pic>
        <p:nvPicPr>
          <p:cNvPr id="129" name="An object">
            <a:extLst>
              <a:ext uri="{FF2B5EF4-FFF2-40B4-BE49-F238E27FC236}">
                <a16:creationId xmlns:a16="http://schemas.microsoft.com/office/drawing/2014/main" id="{91391298-8C66-4954-8721-5AF08362CD5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331" y="6327788"/>
            <a:ext cx="648735" cy="4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2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94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 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An object">
            <a:extLst>
              <a:ext uri="{FF2B5EF4-FFF2-40B4-BE49-F238E27FC236}">
                <a16:creationId xmlns:a16="http://schemas.microsoft.com/office/drawing/2014/main" id="{AFDFF5AE-350F-354F-AA25-8448A4FD0A7C}"/>
              </a:ext>
            </a:extLst>
          </p:cNvPr>
          <p:cNvSpPr txBox="1">
            <a:spLocks/>
          </p:cNvSpPr>
          <p:nvPr userDrawn="1"/>
        </p:nvSpPr>
        <p:spPr>
          <a:xfrm>
            <a:off x="1524000" y="3625981"/>
            <a:ext cx="9144000" cy="8448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 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e-IL" sz="3600">
              <a:solidFill>
                <a:srgbClr val="959595"/>
              </a:solidFill>
              <a:latin typeface="SelaAzilOT Medium" panose="02000500000000000000" pitchFamily="2" charset="-79"/>
              <a:cs typeface="SelaAzilOT Medium" panose="02000500000000000000" pitchFamily="2" charset="-79"/>
            </a:endParaRPr>
          </a:p>
          <a:p>
            <a:endParaRPr lang="he-IL" sz="3600" dirty="0">
              <a:solidFill>
                <a:srgbClr val="959595"/>
              </a:solidFill>
              <a:latin typeface="SelaAzilOT Medium" panose="02000500000000000000" pitchFamily="2" charset="-79"/>
              <a:cs typeface="SelaAzilOT Medium" panose="02000500000000000000" pitchFamily="2" charset="-79"/>
            </a:endParaRPr>
          </a:p>
        </p:txBody>
      </p:sp>
      <p:pic>
        <p:nvPicPr>
          <p:cNvPr id="115" name="An object">
            <a:extLst>
              <a:ext uri="{FF2B5EF4-FFF2-40B4-BE49-F238E27FC236}">
                <a16:creationId xmlns:a16="http://schemas.microsoft.com/office/drawing/2014/main" id="{96D5C962-19B5-420F-8789-0CB1B6DFB2A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33843" y="5959389"/>
            <a:ext cx="873115" cy="801030"/>
          </a:xfrm>
          <a:prstGeom prst="rect">
            <a:avLst/>
          </a:prstGeom>
        </p:spPr>
      </p:pic>
      <p:pic>
        <p:nvPicPr>
          <p:cNvPr id="237" name="An object">
            <a:extLst>
              <a:ext uri="{FF2B5EF4-FFF2-40B4-BE49-F238E27FC236}">
                <a16:creationId xmlns:a16="http://schemas.microsoft.com/office/drawing/2014/main" id="{FBA57832-8710-412E-8274-B165B8893F9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651398" y="6085023"/>
            <a:ext cx="928379" cy="6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7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 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An object">
            <a:extLst>
              <a:ext uri="{FF2B5EF4-FFF2-40B4-BE49-F238E27FC236}">
                <a16:creationId xmlns:a16="http://schemas.microsoft.com/office/drawing/2014/main" id="{9582C757-7F83-43E6-AF71-DE8289368E0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7001933"/>
          </a:xfrm>
          <a:prstGeom prst="rect">
            <a:avLst/>
          </a:prstGeom>
        </p:spPr>
      </p:pic>
      <p:pic>
        <p:nvPicPr>
          <p:cNvPr id="128" name="An object">
            <a:extLst>
              <a:ext uri="{FF2B5EF4-FFF2-40B4-BE49-F238E27FC236}">
                <a16:creationId xmlns:a16="http://schemas.microsoft.com/office/drawing/2014/main" id="{AA9FF46E-9AF6-4B5F-96C5-9CD0E271496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933843" y="5959389"/>
            <a:ext cx="873115" cy="801030"/>
          </a:xfrm>
          <a:prstGeom prst="rect">
            <a:avLst/>
          </a:prstGeom>
        </p:spPr>
      </p:pic>
      <p:pic>
        <p:nvPicPr>
          <p:cNvPr id="81" name="An object">
            <a:extLst>
              <a:ext uri="{FF2B5EF4-FFF2-40B4-BE49-F238E27FC236}">
                <a16:creationId xmlns:a16="http://schemas.microsoft.com/office/drawing/2014/main" id="{87384631-C06F-464C-9F10-8180AEB5DE1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651398" y="6085023"/>
            <a:ext cx="928379" cy="6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1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 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An object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27" y="5467352"/>
            <a:ext cx="12161573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283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253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610600" y="6597352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>
              <a:defRPr sz="1200">
                <a:solidFill>
                  <a:schemeClr val="tx1"/>
                </a:solidFill>
              </a:defRPr>
            </a:lvl1pPr>
          </a:lstStyle>
          <a:p>
            <a:fld id="{FA9AB7F4-3F55-472A-A21E-749F58996420}" type="datetime10">
              <a:rPr lang="he-IL" altLang="he-IL" smtClean="0"/>
              <a:pPr/>
              <a:t>מאי 23</a:t>
            </a:fld>
            <a:endParaRPr lang="en-US" altLang="he-IL" dirty="0"/>
          </a:p>
        </p:txBody>
      </p:sp>
      <p:sp>
        <p:nvSpPr>
          <p:cNvPr id="298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" y="6520259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>
              <a:defRPr sz="1200">
                <a:solidFill>
                  <a:schemeClr val="tx1"/>
                </a:solidFill>
              </a:defRPr>
            </a:lvl1pPr>
          </a:lstStyle>
          <a:p>
            <a:fld id="{A71627D5-0A20-444A-8BA6-3F19ADD23AE1}" type="slidenum">
              <a:rPr lang="he-IL" altLang="he-IL" smtClean="0"/>
              <a:pPr/>
              <a:t>‹#›</a:t>
            </a:fld>
            <a:endParaRPr lang="en-US" altLang="he-IL" dirty="0"/>
          </a:p>
        </p:txBody>
      </p:sp>
      <p:sp>
        <p:nvSpPr>
          <p:cNvPr id="304" name="An object"/>
          <p:cNvSpPr>
            <a:spLocks noChangeArrowheads="1"/>
          </p:cNvSpPr>
          <p:nvPr/>
        </p:nvSpPr>
        <p:spPr bwMode="auto">
          <a:xfrm>
            <a:off x="5662613" y="6577410"/>
            <a:ext cx="11112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algn="r" rtl="1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algn="r" rtl="1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algn="r" rtl="1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algn="r" rtl="1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algn="r" rtl="1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/>
            <a:r>
              <a:rPr lang="en-US" altLang="he-IL" sz="1467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981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  <p:sldLayoutId id="2147483693" r:id="rId13"/>
    <p:sldLayoutId id="214748371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buSzPct val="100000"/>
        <a:defRPr sz="4400" b="1">
          <a:solidFill>
            <a:schemeClr val="tx1"/>
          </a:solidFill>
          <a:latin typeface="Calibri Light" pitchFamily="34" charset="0"/>
          <a:cs typeface="Arial" pitchFamily="34" charset="0"/>
        </a:defRPr>
      </a:lvl1pPr>
      <a:lvl2pPr algn="r" rtl="1" fontAlgn="base">
        <a:lnSpc>
          <a:spcPct val="90000"/>
        </a:lnSpc>
        <a:spcBef>
          <a:spcPct val="0"/>
        </a:spcBef>
        <a:spcAft>
          <a:spcPct val="0"/>
        </a:spcAft>
        <a:buSzPct val="100000"/>
        <a:defRPr sz="4400" b="1">
          <a:solidFill>
            <a:schemeClr val="tx1"/>
          </a:solidFill>
          <a:latin typeface="Calibri Light" pitchFamily="34" charset="0"/>
          <a:cs typeface="Arial" pitchFamily="34" charset="0"/>
        </a:defRPr>
      </a:lvl2pPr>
      <a:lvl3pPr algn="r" rtl="1" fontAlgn="base">
        <a:lnSpc>
          <a:spcPct val="90000"/>
        </a:lnSpc>
        <a:spcBef>
          <a:spcPct val="0"/>
        </a:spcBef>
        <a:spcAft>
          <a:spcPct val="0"/>
        </a:spcAft>
        <a:buSzPct val="100000"/>
        <a:defRPr sz="4400" b="1">
          <a:solidFill>
            <a:schemeClr val="tx1"/>
          </a:solidFill>
          <a:latin typeface="Calibri Light" pitchFamily="34" charset="0"/>
          <a:cs typeface="Arial" pitchFamily="34" charset="0"/>
        </a:defRPr>
      </a:lvl3pPr>
      <a:lvl4pPr algn="r" rtl="1" fontAlgn="base">
        <a:lnSpc>
          <a:spcPct val="90000"/>
        </a:lnSpc>
        <a:spcBef>
          <a:spcPct val="0"/>
        </a:spcBef>
        <a:spcAft>
          <a:spcPct val="0"/>
        </a:spcAft>
        <a:buSzPct val="100000"/>
        <a:defRPr sz="4400" b="1">
          <a:solidFill>
            <a:schemeClr val="tx1"/>
          </a:solidFill>
          <a:latin typeface="Calibri Light" pitchFamily="34" charset="0"/>
          <a:cs typeface="Arial" pitchFamily="34" charset="0"/>
        </a:defRPr>
      </a:lvl4pPr>
      <a:lvl5pPr algn="r" rtl="1" fontAlgn="base">
        <a:lnSpc>
          <a:spcPct val="90000"/>
        </a:lnSpc>
        <a:spcBef>
          <a:spcPct val="0"/>
        </a:spcBef>
        <a:spcAft>
          <a:spcPct val="0"/>
        </a:spcAft>
        <a:buSzPct val="100000"/>
        <a:defRPr sz="4400" b="1">
          <a:solidFill>
            <a:schemeClr val="tx1"/>
          </a:solidFill>
          <a:latin typeface="Calibri Light" pitchFamily="34" charset="0"/>
          <a:cs typeface="Arial" pitchFamily="34" charset="0"/>
        </a:defRPr>
      </a:lvl5pPr>
      <a:lvl6pPr marL="457189" algn="r" rtl="1" fontAlgn="base">
        <a:lnSpc>
          <a:spcPct val="90000"/>
        </a:lnSpc>
        <a:spcBef>
          <a:spcPct val="0"/>
        </a:spcBef>
        <a:spcAft>
          <a:spcPct val="0"/>
        </a:spcAft>
        <a:buSzPct val="100000"/>
        <a:defRPr sz="4400" b="1">
          <a:solidFill>
            <a:schemeClr val="tx1"/>
          </a:solidFill>
          <a:latin typeface="Calibri Light" pitchFamily="34" charset="0"/>
          <a:cs typeface="Arial" pitchFamily="34" charset="0"/>
        </a:defRPr>
      </a:lvl6pPr>
      <a:lvl7pPr marL="914377" algn="r" rtl="1" fontAlgn="base">
        <a:lnSpc>
          <a:spcPct val="90000"/>
        </a:lnSpc>
        <a:spcBef>
          <a:spcPct val="0"/>
        </a:spcBef>
        <a:spcAft>
          <a:spcPct val="0"/>
        </a:spcAft>
        <a:buSzPct val="100000"/>
        <a:defRPr sz="4400" b="1">
          <a:solidFill>
            <a:schemeClr val="tx1"/>
          </a:solidFill>
          <a:latin typeface="Calibri Light" pitchFamily="34" charset="0"/>
          <a:cs typeface="Arial" pitchFamily="34" charset="0"/>
        </a:defRPr>
      </a:lvl7pPr>
      <a:lvl8pPr marL="1371566" algn="r" rtl="1" fontAlgn="base">
        <a:lnSpc>
          <a:spcPct val="90000"/>
        </a:lnSpc>
        <a:spcBef>
          <a:spcPct val="0"/>
        </a:spcBef>
        <a:spcAft>
          <a:spcPct val="0"/>
        </a:spcAft>
        <a:buSzPct val="100000"/>
        <a:defRPr sz="4400" b="1">
          <a:solidFill>
            <a:schemeClr val="tx1"/>
          </a:solidFill>
          <a:latin typeface="Calibri Light" pitchFamily="34" charset="0"/>
          <a:cs typeface="Arial" pitchFamily="34" charset="0"/>
        </a:defRPr>
      </a:lvl8pPr>
      <a:lvl9pPr marL="1828754" algn="r" rtl="1" fontAlgn="base">
        <a:lnSpc>
          <a:spcPct val="90000"/>
        </a:lnSpc>
        <a:spcBef>
          <a:spcPct val="0"/>
        </a:spcBef>
        <a:spcAft>
          <a:spcPct val="0"/>
        </a:spcAft>
        <a:buSzPct val="100000"/>
        <a:defRPr sz="4400" b="1">
          <a:solidFill>
            <a:schemeClr val="tx1"/>
          </a:solidFill>
          <a:latin typeface="Calibri Light" pitchFamily="34" charset="0"/>
          <a:cs typeface="Arial" pitchFamily="34" charset="0"/>
        </a:defRPr>
      </a:lvl9pPr>
    </p:titleStyle>
    <p:bodyStyle>
      <a:lvl1pPr marL="228594" indent="-228594" algn="l" rtl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itchFamily="34" charset="0"/>
        <a:buChar char=" "/>
        <a:defRPr sz="2800">
          <a:solidFill>
            <a:schemeClr val="tx1"/>
          </a:solidFill>
          <a:latin typeface="Calibri" pitchFamily="34" charset="0"/>
          <a:cs typeface="Arial" pitchFamily="34" charset="0"/>
        </a:defRPr>
      </a:lvl1pPr>
      <a:lvl2pPr marL="685783" indent="-228594" algn="l" rtl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 "/>
        <a:defRPr sz="2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marL="1142971" indent="-228594" algn="l" rtl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 "/>
        <a:defRPr sz="20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marL="1600160" indent="-228594" algn="l" rtl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 "/>
        <a:defRPr>
          <a:solidFill>
            <a:schemeClr val="tx1"/>
          </a:solidFill>
          <a:latin typeface="Calibri" pitchFamily="34" charset="0"/>
          <a:cs typeface="Arial" pitchFamily="34" charset="0"/>
        </a:defRPr>
      </a:lvl4pPr>
      <a:lvl5pPr marL="2057349" indent="-228594" algn="l" rtl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 "/>
        <a:defRPr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2514537" indent="-228594" algn="r" rtl="1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 "/>
        <a:defRPr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2971726" indent="-228594" algn="r" rtl="1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 "/>
        <a:defRPr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3428914" indent="-228594" algn="r" rtl="1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 "/>
        <a:defRPr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3886103" indent="-228594" algn="r" rtl="1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 "/>
        <a:defRPr>
          <a:solidFill>
            <a:schemeClr val="tx1"/>
          </a:solidFill>
          <a:latin typeface="Calibri" pitchFamily="34" charset="0"/>
          <a:cs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An object">
            <a:extLst>
              <a:ext uri="{FF2B5EF4-FFF2-40B4-BE49-F238E27FC236}">
                <a16:creationId xmlns:a16="http://schemas.microsoft.com/office/drawing/2014/main" id="{9FFBEC1F-E8F1-4948-AD46-89F5D89CE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224" y="0"/>
            <a:ext cx="10301199" cy="6858000"/>
          </a:xfrm>
          <a:prstGeom prst="rect">
            <a:avLst/>
          </a:prstGeom>
        </p:spPr>
      </p:pic>
      <p:sp>
        <p:nvSpPr>
          <p:cNvPr id="303" name="An object">
            <a:extLst>
              <a:ext uri="{FF2B5EF4-FFF2-40B4-BE49-F238E27FC236}">
                <a16:creationId xmlns:a16="http://schemas.microsoft.com/office/drawing/2014/main" id="{C99B114D-6A9B-4CF4-9BF6-865178C44DB1}"/>
              </a:ext>
            </a:extLst>
          </p:cNvPr>
          <p:cNvSpPr/>
          <p:nvPr/>
        </p:nvSpPr>
        <p:spPr>
          <a:xfrm>
            <a:off x="4249008" y="-40190"/>
            <a:ext cx="11712103" cy="6894177"/>
          </a:xfrm>
          <a:prstGeom prst="parallelogram">
            <a:avLst>
              <a:gd name="adj" fmla="val 37707"/>
            </a:avLst>
          </a:prstGeom>
          <a:solidFill>
            <a:srgbClr val="E3E8E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7" name="An object">
            <a:extLst>
              <a:ext uri="{FF2B5EF4-FFF2-40B4-BE49-F238E27FC236}">
                <a16:creationId xmlns:a16="http://schemas.microsoft.com/office/drawing/2014/main" id="{8FED5008-3738-4F47-A6B2-7487E7CD8456}"/>
              </a:ext>
            </a:extLst>
          </p:cNvPr>
          <p:cNvSpPr/>
          <p:nvPr/>
        </p:nvSpPr>
        <p:spPr>
          <a:xfrm>
            <a:off x="5449107" y="-51724"/>
            <a:ext cx="9672539" cy="6917243"/>
          </a:xfrm>
          <a:prstGeom prst="parallelogram">
            <a:avLst>
              <a:gd name="adj" fmla="val 37707"/>
            </a:avLst>
          </a:prstGeom>
          <a:solidFill>
            <a:schemeClr val="tx2">
              <a:lumMod val="20000"/>
              <a:lumOff val="8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3" name="An object">
            <a:extLst>
              <a:ext uri="{FF2B5EF4-FFF2-40B4-BE49-F238E27FC236}">
                <a16:creationId xmlns:a16="http://schemas.microsoft.com/office/drawing/2014/main" id="{43B0CBF3-F4A9-4E49-B1DB-9F70E2EB6FCB}"/>
              </a:ext>
            </a:extLst>
          </p:cNvPr>
          <p:cNvGrpSpPr/>
          <p:nvPr/>
        </p:nvGrpSpPr>
        <p:grpSpPr>
          <a:xfrm>
            <a:off x="6555063" y="1673642"/>
            <a:ext cx="5887565" cy="1990476"/>
            <a:chOff x="7177748" y="1530136"/>
            <a:chExt cx="5887565" cy="1990476"/>
          </a:xfrm>
        </p:grpSpPr>
        <p:sp>
          <p:nvSpPr>
            <p:cNvPr id="405" name="An object">
              <a:extLst>
                <a:ext uri="{FF2B5EF4-FFF2-40B4-BE49-F238E27FC236}">
                  <a16:creationId xmlns:a16="http://schemas.microsoft.com/office/drawing/2014/main" id="{91E690AA-346F-4A21-BB23-C8A9927C7326}"/>
                </a:ext>
              </a:extLst>
            </p:cNvPr>
            <p:cNvSpPr/>
            <p:nvPr/>
          </p:nvSpPr>
          <p:spPr>
            <a:xfrm>
              <a:off x="7408020" y="2348626"/>
              <a:ext cx="5427023" cy="45719"/>
            </a:xfrm>
            <a:prstGeom prst="roundRect">
              <a:avLst/>
            </a:prstGeom>
            <a:solidFill>
              <a:srgbClr val="666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2" name="An object">
              <a:extLst>
                <a:ext uri="{FF2B5EF4-FFF2-40B4-BE49-F238E27FC236}">
                  <a16:creationId xmlns:a16="http://schemas.microsoft.com/office/drawing/2014/main" id="{19794B1E-788E-44A7-80C5-84984E1B2B64}"/>
                </a:ext>
              </a:extLst>
            </p:cNvPr>
            <p:cNvSpPr txBox="1"/>
            <p:nvPr/>
          </p:nvSpPr>
          <p:spPr>
            <a:xfrm>
              <a:off x="8143919" y="2443394"/>
              <a:ext cx="43085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he-IL" sz="3200" dirty="0">
                  <a:solidFill>
                    <a:srgbClr val="41719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light" pitchFamily="34" charset="0"/>
                </a:rPr>
                <a:t>Technology meets Surface Fleet</a:t>
              </a:r>
            </a:p>
          </p:txBody>
        </p:sp>
        <p:sp>
          <p:nvSpPr>
            <p:cNvPr id="277" name="An object">
              <a:extLst>
                <a:ext uri="{FF2B5EF4-FFF2-40B4-BE49-F238E27FC236}">
                  <a16:creationId xmlns:a16="http://schemas.microsoft.com/office/drawing/2014/main" id="{B4FCECBA-12D8-43CF-89AC-A66BEA6AD298}"/>
                </a:ext>
              </a:extLst>
            </p:cNvPr>
            <p:cNvSpPr txBox="1"/>
            <p:nvPr/>
          </p:nvSpPr>
          <p:spPr>
            <a:xfrm>
              <a:off x="7177748" y="1530136"/>
              <a:ext cx="58875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he-IL" sz="4400" dirty="0">
                  <a:solidFill>
                    <a:srgbClr val="44546A">
                      <a:lumMod val="50000"/>
                    </a:srgbClr>
                  </a:solidFill>
                  <a:latin typeface="Heebo Medium" panose="00000600000000000000" pitchFamily="2" charset="-79"/>
                  <a:cs typeface="Heebo Medium" panose="00000600000000000000" pitchFamily="2" charset="-79"/>
                </a:rPr>
                <a:t>Israeli Navy</a:t>
              </a:r>
            </a:p>
          </p:txBody>
        </p:sp>
      </p:grpSp>
      <p:pic>
        <p:nvPicPr>
          <p:cNvPr id="447" name="An object">
            <a:extLst>
              <a:ext uri="{FF2B5EF4-FFF2-40B4-BE49-F238E27FC236}">
                <a16:creationId xmlns:a16="http://schemas.microsoft.com/office/drawing/2014/main" id="{9269F550-80B7-43CB-BD07-4C3F1542A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800" y="3894988"/>
            <a:ext cx="1952092" cy="179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An object">
            <a:extLst>
              <a:ext uri="{FF2B5EF4-FFF2-40B4-BE49-F238E27FC236}">
                <a16:creationId xmlns:a16="http://schemas.microsoft.com/office/drawing/2014/main" id="{0B2FDAE8-573E-45D5-BE24-986542CB81A1}"/>
              </a:ext>
            </a:extLst>
          </p:cNvPr>
          <p:cNvSpPr/>
          <p:nvPr/>
        </p:nvSpPr>
        <p:spPr>
          <a:xfrm>
            <a:off x="4182543" y="0"/>
            <a:ext cx="12039600" cy="6858001"/>
          </a:xfrm>
          <a:prstGeom prst="parallelogram">
            <a:avLst>
              <a:gd name="adj" fmla="val 37707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69" name="An object">
            <a:extLst>
              <a:ext uri="{FF2B5EF4-FFF2-40B4-BE49-F238E27FC236}">
                <a16:creationId xmlns:a16="http://schemas.microsoft.com/office/drawing/2014/main" id="{6A88DF00-375A-4D02-92E0-4CDA1DDBB7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1482531"/>
              </p:ext>
            </p:extLst>
          </p:nvPr>
        </p:nvGraphicFramePr>
        <p:xfrm>
          <a:off x="2666990" y="5249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0" name="An object">
            <a:extLst>
              <a:ext uri="{FF2B5EF4-FFF2-40B4-BE49-F238E27FC236}">
                <a16:creationId xmlns:a16="http://schemas.microsoft.com/office/drawing/2014/main" id="{EF56D44A-E0F7-4183-B73C-E28B16BF704C}"/>
              </a:ext>
            </a:extLst>
          </p:cNvPr>
          <p:cNvSpPr txBox="1"/>
          <p:nvPr/>
        </p:nvSpPr>
        <p:spPr>
          <a:xfrm>
            <a:off x="6874933" y="152400"/>
            <a:ext cx="51392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rgbClr val="44546A">
                    <a:lumMod val="50000"/>
                  </a:srgbClr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MLU</a:t>
            </a:r>
            <a:endParaRPr lang="he-IL" sz="4400" dirty="0">
              <a:solidFill>
                <a:srgbClr val="44546A">
                  <a:lumMod val="50000"/>
                </a:srgbClr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</p:txBody>
      </p:sp>
      <p:cxnSp>
        <p:nvCxnSpPr>
          <p:cNvPr id="76" name="An object">
            <a:extLst>
              <a:ext uri="{FF2B5EF4-FFF2-40B4-BE49-F238E27FC236}">
                <a16:creationId xmlns:a16="http://schemas.microsoft.com/office/drawing/2014/main" id="{3394B52A-AC93-43F8-9E13-60D91938B617}"/>
              </a:ext>
            </a:extLst>
          </p:cNvPr>
          <p:cNvCxnSpPr/>
          <p:nvPr/>
        </p:nvCxnSpPr>
        <p:spPr>
          <a:xfrm>
            <a:off x="7188200" y="914400"/>
            <a:ext cx="4267200" cy="0"/>
          </a:xfrm>
          <a:prstGeom prst="line">
            <a:avLst/>
          </a:prstGeom>
          <a:ln w="28575">
            <a:solidFill>
              <a:srgbClr val="222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722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An object">
            <a:extLst>
              <a:ext uri="{FF2B5EF4-FFF2-40B4-BE49-F238E27FC236}">
                <a16:creationId xmlns:a16="http://schemas.microsoft.com/office/drawing/2014/main" id="{175AE26C-295A-4C30-91AF-4AC184D03012}"/>
              </a:ext>
            </a:extLst>
          </p:cNvPr>
          <p:cNvGrpSpPr/>
          <p:nvPr/>
        </p:nvGrpSpPr>
        <p:grpSpPr>
          <a:xfrm>
            <a:off x="86578" y="897420"/>
            <a:ext cx="12018843" cy="5743448"/>
            <a:chOff x="86578" y="897420"/>
            <a:chExt cx="12018843" cy="5743448"/>
          </a:xfrm>
        </p:grpSpPr>
        <p:pic>
          <p:nvPicPr>
            <p:cNvPr id="464" name="An object">
              <a:extLst>
                <a:ext uri="{FF2B5EF4-FFF2-40B4-BE49-F238E27FC236}">
                  <a16:creationId xmlns:a16="http://schemas.microsoft.com/office/drawing/2014/main" id="{5B9E930A-0F41-4DB7-BC0E-3779E3C74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349922">
              <a:off x="86578" y="1287545"/>
              <a:ext cx="12018843" cy="4370488"/>
            </a:xfrm>
            <a:prstGeom prst="rect">
              <a:avLst/>
            </a:prstGeom>
          </p:spPr>
        </p:pic>
        <p:sp>
          <p:nvSpPr>
            <p:cNvPr id="90" name="An object">
              <a:extLst>
                <a:ext uri="{FF2B5EF4-FFF2-40B4-BE49-F238E27FC236}">
                  <a16:creationId xmlns:a16="http://schemas.microsoft.com/office/drawing/2014/main" id="{4957D4C5-4335-4ACF-A9FA-F24939DCA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1149" y="5861419"/>
              <a:ext cx="119538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he-IL"/>
              </a:defPPr>
              <a:lvl1pPr algn="ctr">
                <a:spcBef>
                  <a:spcPct val="0"/>
                </a:spcBef>
                <a:buFontTx/>
                <a:buNone/>
                <a:def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ebo" panose="00000500000000000000" pitchFamily="2" charset="-79"/>
                  <a:cs typeface="Heebo" panose="00000500000000000000" pitchFamily="2" charset="-79"/>
                </a:defRPr>
              </a:lvl1pPr>
              <a:lvl2pPr marL="742950" indent="-285750">
                <a:spcBef>
                  <a:spcPct val="20000"/>
                </a:spcBef>
                <a:buChar char=" 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 "/>
                <a:defRPr sz="24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dirty="0"/>
                <a:t>76 mm Gun</a:t>
              </a:r>
            </a:p>
          </p:txBody>
        </p:sp>
        <p:sp>
          <p:nvSpPr>
            <p:cNvPr id="167" name="An object">
              <a:extLst>
                <a:ext uri="{FF2B5EF4-FFF2-40B4-BE49-F238E27FC236}">
                  <a16:creationId xmlns:a16="http://schemas.microsoft.com/office/drawing/2014/main" id="{1542350F-21EF-4BC2-897A-35C90C892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7049" y="5699356"/>
              <a:ext cx="191349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he-IL"/>
              </a:defPPr>
              <a:lvl1pPr algn="ctr">
                <a:spcBef>
                  <a:spcPct val="0"/>
                </a:spcBef>
                <a:buFontTx/>
                <a:buNone/>
                <a:def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ebo" panose="00000500000000000000" pitchFamily="2" charset="-79"/>
                  <a:cs typeface="Heebo" panose="00000500000000000000" pitchFamily="2" charset="-79"/>
                </a:defRPr>
              </a:lvl1pPr>
              <a:lvl2pPr marL="742950" indent="-285750">
                <a:spcBef>
                  <a:spcPct val="20000"/>
                </a:spcBef>
                <a:buChar char=" 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 "/>
                <a:defRPr sz="24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dirty="0"/>
                <a:t>Active ECW</a:t>
              </a:r>
            </a:p>
          </p:txBody>
        </p:sp>
        <p:sp>
          <p:nvSpPr>
            <p:cNvPr id="194" name="An object">
              <a:hlinkClick r:id="" action="ppaction://noaction"/>
              <a:extLst>
                <a:ext uri="{FF2B5EF4-FFF2-40B4-BE49-F238E27FC236}">
                  <a16:creationId xmlns:a16="http://schemas.microsoft.com/office/drawing/2014/main" id="{5B3DD7D1-30EE-4485-AC83-597BFBFFC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12278" y="1891816"/>
              <a:ext cx="128587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 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 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 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 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 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ebo" panose="00000500000000000000" pitchFamily="2" charset="-79"/>
                  <a:cs typeface="Heebo" panose="00000500000000000000" pitchFamily="2" charset="-79"/>
                </a:rPr>
                <a:t>Iron Dome</a:t>
              </a:r>
            </a:p>
          </p:txBody>
        </p:sp>
        <p:sp>
          <p:nvSpPr>
            <p:cNvPr id="217" name="An object">
              <a:extLst>
                <a:ext uri="{FF2B5EF4-FFF2-40B4-BE49-F238E27FC236}">
                  <a16:creationId xmlns:a16="http://schemas.microsoft.com/office/drawing/2014/main" id="{72522F53-B65C-4C31-AE33-2B23118206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49922">
              <a:off x="2180831" y="1501541"/>
              <a:ext cx="102552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he-IL"/>
              </a:defPPr>
              <a:lvl1pPr algn="ctr">
                <a:spcBef>
                  <a:spcPct val="0"/>
                </a:spcBef>
                <a:buFontTx/>
                <a:buNone/>
                <a:def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ebo" panose="00000500000000000000" pitchFamily="2" charset="-79"/>
                  <a:cs typeface="Heebo" panose="00000500000000000000" pitchFamily="2" charset="-79"/>
                </a:defRPr>
              </a:lvl1pPr>
              <a:lvl2pPr marL="742950" indent="-285750">
                <a:spcBef>
                  <a:spcPct val="20000"/>
                </a:spcBef>
                <a:buChar char=" 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 "/>
                <a:defRPr sz="24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dirty="0"/>
                <a:t>Active ECW</a:t>
              </a:r>
            </a:p>
          </p:txBody>
        </p:sp>
        <p:sp>
          <p:nvSpPr>
            <p:cNvPr id="119" name="An object">
              <a:hlinkClick r:id="" action="ppaction://noaction"/>
              <a:extLst>
                <a:ext uri="{FF2B5EF4-FFF2-40B4-BE49-F238E27FC236}">
                  <a16:creationId xmlns:a16="http://schemas.microsoft.com/office/drawing/2014/main" id="{12E7DD49-ED01-4F8B-9BAD-A24BEA068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6901" y="1073842"/>
              <a:ext cx="173831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he-IL"/>
              </a:defPPr>
              <a:lvl1pPr algn="ctr">
                <a:spcBef>
                  <a:spcPct val="0"/>
                </a:spcBef>
                <a:buFontTx/>
                <a:buNone/>
                <a:def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ebo" panose="00000500000000000000" pitchFamily="2" charset="-79"/>
                  <a:cs typeface="Heebo" panose="00000500000000000000" pitchFamily="2" charset="-79"/>
                </a:defRPr>
              </a:lvl1pPr>
              <a:lvl2pPr marL="742950" indent="-285750">
                <a:spcBef>
                  <a:spcPct val="20000"/>
                </a:spcBef>
                <a:buChar char=" 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 "/>
                <a:defRPr sz="24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dirty="0"/>
                <a:t>Phased Array air radar</a:t>
              </a:r>
            </a:p>
          </p:txBody>
        </p:sp>
        <p:sp>
          <p:nvSpPr>
            <p:cNvPr id="73" name="An object">
              <a:hlinkClick r:id="" action="ppaction://noaction"/>
              <a:extLst>
                <a:ext uri="{FF2B5EF4-FFF2-40B4-BE49-F238E27FC236}">
                  <a16:creationId xmlns:a16="http://schemas.microsoft.com/office/drawing/2014/main" id="{2558CE48-BD03-46C7-A3A8-35193CA618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206" y="897420"/>
              <a:ext cx="150009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he-IL"/>
              </a:defPPr>
              <a:lvl1pPr algn="ctr">
                <a:spcBef>
                  <a:spcPct val="0"/>
                </a:spcBef>
                <a:buFontTx/>
                <a:buNone/>
                <a:def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ebo" panose="00000500000000000000" pitchFamily="2" charset="-79"/>
                  <a:cs typeface="Heebo" panose="00000500000000000000" pitchFamily="2" charset="-79"/>
                </a:defRPr>
              </a:lvl1pPr>
              <a:lvl2pPr marL="742950" indent="-285750">
                <a:spcBef>
                  <a:spcPct val="20000"/>
                </a:spcBef>
                <a:buChar char=" 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 "/>
                <a:defRPr sz="24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dirty="0"/>
                <a:t>Sea skimming anti-ship missiles</a:t>
              </a:r>
              <a:endParaRPr lang="he-IL" dirty="0"/>
            </a:p>
          </p:txBody>
        </p:sp>
        <p:sp>
          <p:nvSpPr>
            <p:cNvPr id="255" name="An object">
              <a:extLst>
                <a:ext uri="{FF2B5EF4-FFF2-40B4-BE49-F238E27FC236}">
                  <a16:creationId xmlns:a16="http://schemas.microsoft.com/office/drawing/2014/main" id="{6CA03A31-5B0C-4113-BEE2-F25CB664C9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4873" y="1123983"/>
              <a:ext cx="13716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he-IL"/>
              </a:defPPr>
              <a:lvl1pPr algn="ctr">
                <a:spcBef>
                  <a:spcPct val="0"/>
                </a:spcBef>
                <a:buFontTx/>
                <a:buNone/>
                <a:def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ebo" panose="00000500000000000000" pitchFamily="2" charset="-79"/>
                  <a:cs typeface="Heebo" panose="00000500000000000000" pitchFamily="2" charset="-79"/>
                </a:defRPr>
              </a:lvl1pPr>
              <a:lvl2pPr marL="742950" indent="-285750">
                <a:spcBef>
                  <a:spcPct val="20000"/>
                </a:spcBef>
                <a:buChar char=" 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 "/>
                <a:defRPr sz="24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dirty="0"/>
                <a:t>Typhoon 30 mm Gun</a:t>
              </a:r>
            </a:p>
          </p:txBody>
        </p:sp>
        <p:sp>
          <p:nvSpPr>
            <p:cNvPr id="264" name="An object">
              <a:extLst>
                <a:ext uri="{FF2B5EF4-FFF2-40B4-BE49-F238E27FC236}">
                  <a16:creationId xmlns:a16="http://schemas.microsoft.com/office/drawing/2014/main" id="{75F853CF-FC46-485F-9E87-9AB8BAC75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3826" y="6240758"/>
              <a:ext cx="14257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he-IL"/>
              </a:defPPr>
              <a:lvl1pPr algn="ctr">
                <a:spcBef>
                  <a:spcPct val="0"/>
                </a:spcBef>
                <a:buFontTx/>
                <a:buNone/>
                <a:def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ebo" panose="00000500000000000000" pitchFamily="2" charset="-79"/>
                  <a:cs typeface="Heebo" panose="00000500000000000000" pitchFamily="2" charset="-79"/>
                </a:defRPr>
              </a:lvl1pPr>
              <a:lvl2pPr marL="742950" indent="-285750">
                <a:spcBef>
                  <a:spcPct val="20000"/>
                </a:spcBef>
                <a:buChar char=" 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 "/>
                <a:defRPr sz="24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dirty="0"/>
                <a:t>SATCOM</a:t>
              </a:r>
            </a:p>
          </p:txBody>
        </p:sp>
        <p:sp>
          <p:nvSpPr>
            <p:cNvPr id="403" name="An object">
              <a:extLst>
                <a:ext uri="{FF2B5EF4-FFF2-40B4-BE49-F238E27FC236}">
                  <a16:creationId xmlns:a16="http://schemas.microsoft.com/office/drawing/2014/main" id="{4D5068AB-19E8-47D2-92AC-67F385DA48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992" y="2651083"/>
              <a:ext cx="191349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he-IL"/>
              </a:defPPr>
              <a:lvl1pPr algn="ctr">
                <a:spcBef>
                  <a:spcPct val="0"/>
                </a:spcBef>
                <a:buFontTx/>
                <a:buNone/>
                <a:def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ebo" panose="00000500000000000000" pitchFamily="2" charset="-79"/>
                  <a:cs typeface="Heebo" panose="00000500000000000000" pitchFamily="2" charset="-79"/>
                </a:defRPr>
              </a:lvl1pPr>
              <a:lvl2pPr marL="742950" indent="-285750">
                <a:spcBef>
                  <a:spcPct val="20000"/>
                </a:spcBef>
                <a:buChar char=" 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 "/>
                <a:defRPr sz="24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 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dirty="0"/>
                <a:t>Multi-purpose</a:t>
              </a:r>
            </a:p>
            <a:p>
              <a:r>
                <a:rPr lang="en-US" altLang="en-US" dirty="0"/>
                <a:t> Mooring Deck</a:t>
              </a:r>
            </a:p>
          </p:txBody>
        </p:sp>
        <p:cxnSp>
          <p:nvCxnSpPr>
            <p:cNvPr id="247" name="An object">
              <a:extLst>
                <a:ext uri="{FF2B5EF4-FFF2-40B4-BE49-F238E27FC236}">
                  <a16:creationId xmlns:a16="http://schemas.microsoft.com/office/drawing/2014/main" id="{5B3EA341-4BC8-4AF1-A067-8D0180744B7E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2719319" y="2208491"/>
              <a:ext cx="627928" cy="125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An object">
              <a:extLst>
                <a:ext uri="{FF2B5EF4-FFF2-40B4-BE49-F238E27FC236}">
                  <a16:creationId xmlns:a16="http://schemas.microsoft.com/office/drawing/2014/main" id="{8D8FF261-77AC-4758-8708-6B6346A59960}"/>
                </a:ext>
              </a:extLst>
            </p:cNvPr>
            <p:cNvCxnSpPr>
              <a:cxnSpLocks/>
            </p:cNvCxnSpPr>
            <p:nvPr/>
          </p:nvCxnSpPr>
          <p:spPr>
            <a:xfrm>
              <a:off x="3960673" y="2188148"/>
              <a:ext cx="473024" cy="15072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An object">
              <a:extLst>
                <a:ext uri="{FF2B5EF4-FFF2-40B4-BE49-F238E27FC236}">
                  <a16:creationId xmlns:a16="http://schemas.microsoft.com/office/drawing/2014/main" id="{F63313FE-A734-483F-AFC4-4FEE04679F33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5136252" y="2220859"/>
              <a:ext cx="36181" cy="10131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An object">
              <a:extLst>
                <a:ext uri="{FF2B5EF4-FFF2-40B4-BE49-F238E27FC236}">
                  <a16:creationId xmlns:a16="http://schemas.microsoft.com/office/drawing/2014/main" id="{E9B2695A-7AE9-45E4-B97A-49C3F450A859}"/>
                </a:ext>
              </a:extLst>
            </p:cNvPr>
            <p:cNvCxnSpPr>
              <a:cxnSpLocks/>
            </p:cNvCxnSpPr>
            <p:nvPr/>
          </p:nvCxnSpPr>
          <p:spPr>
            <a:xfrm rot="21349922" flipH="1">
              <a:off x="7034857" y="1792313"/>
              <a:ext cx="1486913" cy="8570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An object">
              <a:extLst>
                <a:ext uri="{FF2B5EF4-FFF2-40B4-BE49-F238E27FC236}">
                  <a16:creationId xmlns:a16="http://schemas.microsoft.com/office/drawing/2014/main" id="{19F5C780-3120-4474-B01F-072B89282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7354" y="3862566"/>
              <a:ext cx="730074" cy="19723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An object">
              <a:extLst>
                <a:ext uri="{FF2B5EF4-FFF2-40B4-BE49-F238E27FC236}">
                  <a16:creationId xmlns:a16="http://schemas.microsoft.com/office/drawing/2014/main" id="{32858E94-C486-4EF4-B59A-C82317571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5283" y="3226172"/>
              <a:ext cx="497694" cy="24041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An object">
              <a:extLst>
                <a:ext uri="{FF2B5EF4-FFF2-40B4-BE49-F238E27FC236}">
                  <a16:creationId xmlns:a16="http://schemas.microsoft.com/office/drawing/2014/main" id="{A8768D6F-B92E-4196-B1F3-9524DD7582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6906" y="3472789"/>
              <a:ext cx="1025402" cy="26343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An object">
              <a:extLst>
                <a:ext uri="{FF2B5EF4-FFF2-40B4-BE49-F238E27FC236}">
                  <a16:creationId xmlns:a16="http://schemas.microsoft.com/office/drawing/2014/main" id="{06E8BA15-12B1-4311-BF55-80C4505DFF4A}"/>
                </a:ext>
              </a:extLst>
            </p:cNvPr>
            <p:cNvCxnSpPr>
              <a:cxnSpLocks/>
            </p:cNvCxnSpPr>
            <p:nvPr/>
          </p:nvCxnSpPr>
          <p:spPr>
            <a:xfrm>
              <a:off x="1651000" y="3378647"/>
              <a:ext cx="579103" cy="10496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An object">
              <a:extLst>
                <a:ext uri="{FF2B5EF4-FFF2-40B4-BE49-F238E27FC236}">
                  <a16:creationId xmlns:a16="http://schemas.microsoft.com/office/drawing/2014/main" id="{04EE841B-7F52-49D4-A4D4-86E80BE422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27354" y="2235903"/>
              <a:ext cx="1931865" cy="12368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8" name="An object">
            <a:extLst>
              <a:ext uri="{FF2B5EF4-FFF2-40B4-BE49-F238E27FC236}">
                <a16:creationId xmlns:a16="http://schemas.microsoft.com/office/drawing/2014/main" id="{70368D05-AF1C-476E-91AB-80F2AFA5B0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0462229"/>
              </p:ext>
            </p:extLst>
          </p:nvPr>
        </p:nvGraphicFramePr>
        <p:xfrm>
          <a:off x="9126438" y="18366"/>
          <a:ext cx="3065562" cy="1837118"/>
        </p:xfrm>
        <a:graphic>
          <a:graphicData uri="http://schemas.openxmlformats.org/drawingml/2006/table">
            <a:tbl>
              <a:tblPr rtl="1" firstRow="1" firstCol="1" bandRow="1"/>
              <a:tblGrid>
                <a:gridCol w="1532781">
                  <a:extLst>
                    <a:ext uri="{9D8B030D-6E8A-4147-A177-3AD203B41FA5}">
                      <a16:colId xmlns:a16="http://schemas.microsoft.com/office/drawing/2014/main" val="2182971524"/>
                    </a:ext>
                  </a:extLst>
                </a:gridCol>
                <a:gridCol w="1532781">
                  <a:extLst>
                    <a:ext uri="{9D8B030D-6E8A-4147-A177-3AD203B41FA5}">
                      <a16:colId xmlns:a16="http://schemas.microsoft.com/office/drawing/2014/main" val="2971031019"/>
                    </a:ext>
                  </a:extLst>
                </a:gridCol>
              </a:tblGrid>
              <a:tr h="330615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ebo" panose="00000500000000000000" pitchFamily="2" charset="-79"/>
                          <a:ea typeface="Calibri" panose="020F0502020204030204" pitchFamily="34" charset="0"/>
                          <a:cs typeface="Heebo" panose="00000500000000000000" pitchFamily="2" charset="-79"/>
                        </a:rPr>
                        <a:t>76-77m</a:t>
                      </a:r>
                      <a:endParaRPr lang="en-US" sz="1800" dirty="0">
                        <a:effectLst/>
                        <a:latin typeface="Heebo" panose="00000500000000000000" pitchFamily="2" charset="-79"/>
                        <a:ea typeface="Calibri" panose="020F0502020204030204" pitchFamily="34" charset="0"/>
                        <a:cs typeface="Heebo" panose="00000500000000000000" pitchFamily="2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Heebo" panose="00000500000000000000" pitchFamily="2" charset="-79"/>
                          <a:ea typeface="Calibri" panose="020F0502020204030204" pitchFamily="34" charset="0"/>
                          <a:cs typeface="Heebo" panose="00000500000000000000" pitchFamily="2" charset="-79"/>
                        </a:rPr>
                        <a:t>Length- LOA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035487"/>
                  </a:ext>
                </a:extLst>
              </a:tr>
              <a:tr h="330615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ebo" panose="00000500000000000000" pitchFamily="2" charset="-79"/>
                          <a:ea typeface="Calibri" panose="020F0502020204030204" pitchFamily="34" charset="0"/>
                          <a:cs typeface="Heebo" panose="00000500000000000000" pitchFamily="2" charset="-79"/>
                        </a:rPr>
                        <a:t>10.88m</a:t>
                      </a:r>
                      <a:endParaRPr lang="en-US" sz="1800" dirty="0">
                        <a:effectLst/>
                        <a:latin typeface="Heebo" panose="00000500000000000000" pitchFamily="2" charset="-79"/>
                        <a:ea typeface="Calibri" panose="020F0502020204030204" pitchFamily="34" charset="0"/>
                        <a:cs typeface="Heebo" panose="00000500000000000000" pitchFamily="2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Heebo" panose="00000500000000000000" pitchFamily="2" charset="-79"/>
                          <a:ea typeface="Calibri" panose="020F0502020204030204" pitchFamily="34" charset="0"/>
                          <a:cs typeface="Heebo" panose="00000500000000000000" pitchFamily="2" charset="-79"/>
                        </a:rPr>
                        <a:t>Width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595040"/>
                  </a:ext>
                </a:extLst>
              </a:tr>
              <a:tr h="41228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ebo" panose="00000500000000000000" pitchFamily="2" charset="-79"/>
                          <a:ea typeface="Calibri" panose="020F0502020204030204" pitchFamily="34" charset="0"/>
                          <a:cs typeface="Heebo" panose="00000500000000000000" pitchFamily="2" charset="-79"/>
                        </a:rPr>
                        <a:t>3.12m</a:t>
                      </a:r>
                      <a:endParaRPr lang="en-US" sz="1800" dirty="0">
                        <a:effectLst/>
                        <a:latin typeface="Heebo" panose="00000500000000000000" pitchFamily="2" charset="-79"/>
                        <a:ea typeface="Calibri" panose="020F0502020204030204" pitchFamily="34" charset="0"/>
                        <a:cs typeface="Heebo" panose="00000500000000000000" pitchFamily="2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Heebo" panose="00000500000000000000" pitchFamily="2" charset="-79"/>
                          <a:ea typeface="Calibri" panose="020F0502020204030204" pitchFamily="34" charset="0"/>
                          <a:cs typeface="Heebo" panose="00000500000000000000" pitchFamily="2" charset="-79"/>
                        </a:rPr>
                        <a:t>Draft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93303"/>
                  </a:ext>
                </a:extLst>
              </a:tr>
              <a:tr h="40356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ebo" panose="00000500000000000000" pitchFamily="2" charset="-79"/>
                          <a:ea typeface="Calibri" panose="020F0502020204030204" pitchFamily="34" charset="0"/>
                          <a:cs typeface="Heebo" panose="00000500000000000000" pitchFamily="2" charset="-79"/>
                        </a:rPr>
                        <a:t>1000T</a:t>
                      </a:r>
                      <a:endParaRPr lang="en-US" sz="1800" dirty="0">
                        <a:effectLst/>
                        <a:latin typeface="Heebo" panose="00000500000000000000" pitchFamily="2" charset="-79"/>
                        <a:ea typeface="Calibri" panose="020F0502020204030204" pitchFamily="34" charset="0"/>
                        <a:cs typeface="Heebo" panose="00000500000000000000" pitchFamily="2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Heebo" panose="00000500000000000000" pitchFamily="2" charset="-79"/>
                          <a:ea typeface="Calibri" panose="020F0502020204030204" pitchFamily="34" charset="0"/>
                          <a:cs typeface="Heebo" panose="00000500000000000000" pitchFamily="2" charset="-79"/>
                        </a:rPr>
                        <a:t>Displacement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04285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ebo" panose="00000500000000000000" pitchFamily="2" charset="-79"/>
                          <a:ea typeface="Calibri" panose="020F0502020204030204" pitchFamily="34" charset="0"/>
                          <a:cs typeface="Heebo" panose="00000500000000000000" pitchFamily="2" charset="-79"/>
                        </a:rPr>
                        <a:t>30KN</a:t>
                      </a:r>
                      <a:endParaRPr lang="en-US" sz="1800" dirty="0">
                        <a:effectLst/>
                        <a:latin typeface="Heebo" panose="00000500000000000000" pitchFamily="2" charset="-79"/>
                        <a:ea typeface="Calibri" panose="020F0502020204030204" pitchFamily="34" charset="0"/>
                        <a:cs typeface="Heebo" panose="00000500000000000000" pitchFamily="2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Heebo" panose="00000500000000000000" pitchFamily="2" charset="-79"/>
                          <a:ea typeface="Calibri" panose="020F0502020204030204" pitchFamily="34" charset="0"/>
                          <a:cs typeface="Heebo" panose="00000500000000000000" pitchFamily="2" charset="-79"/>
                        </a:rPr>
                        <a:t>Speed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566689"/>
                  </a:ext>
                </a:extLst>
              </a:tr>
            </a:tbl>
          </a:graphicData>
        </a:graphic>
      </p:graphicFrame>
      <p:sp>
        <p:nvSpPr>
          <p:cNvPr id="394" name="An object">
            <a:extLst>
              <a:ext uri="{FF2B5EF4-FFF2-40B4-BE49-F238E27FC236}">
                <a16:creationId xmlns:a16="http://schemas.microsoft.com/office/drawing/2014/main" id="{948A9CAA-E308-45EF-B7AD-9B2A9B20E315}"/>
              </a:ext>
            </a:extLst>
          </p:cNvPr>
          <p:cNvSpPr/>
          <p:nvPr/>
        </p:nvSpPr>
        <p:spPr>
          <a:xfrm>
            <a:off x="0" y="194586"/>
            <a:ext cx="7005676" cy="523220"/>
          </a:xfrm>
          <a:prstGeom prst="rect">
            <a:avLst/>
          </a:prstGeom>
          <a:solidFill>
            <a:srgbClr val="203745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anose="00000800000000000000" pitchFamily="2" charset="-79"/>
                <a:cs typeface="Heebo" panose="00000800000000000000" pitchFamily="2" charset="-79"/>
              </a:rPr>
              <a:t> RESHEF - New Israeli Patrol Corvette</a:t>
            </a:r>
            <a:endParaRPr lang="he-IL" sz="2000" b="1" dirty="0">
              <a:ln w="10160">
                <a:noFill/>
                <a:prstDash val="solid"/>
              </a:ln>
              <a:solidFill>
                <a:srgbClr val="FFFFFF"/>
              </a:solidFill>
              <a:latin typeface="Heebo" panose="00000800000000000000" pitchFamily="2" charset="-79"/>
              <a:cs typeface="Heebo" panose="000008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37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An object">
            <a:extLst>
              <a:ext uri="{FF2B5EF4-FFF2-40B4-BE49-F238E27FC236}">
                <a16:creationId xmlns:a16="http://schemas.microsoft.com/office/drawing/2014/main" id="{9D5859A6-735E-4D60-99AC-77A5F4F8A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224" y="0"/>
            <a:ext cx="10301199" cy="6858000"/>
          </a:xfrm>
          <a:prstGeom prst="rect">
            <a:avLst/>
          </a:prstGeom>
        </p:spPr>
      </p:pic>
      <p:sp>
        <p:nvSpPr>
          <p:cNvPr id="71" name="An object"/>
          <p:cNvSpPr/>
          <p:nvPr/>
        </p:nvSpPr>
        <p:spPr>
          <a:xfrm>
            <a:off x="4249008" y="-40190"/>
            <a:ext cx="11712103" cy="6894177"/>
          </a:xfrm>
          <a:prstGeom prst="parallelogram">
            <a:avLst>
              <a:gd name="adj" fmla="val 37707"/>
            </a:avLst>
          </a:prstGeom>
          <a:solidFill>
            <a:srgbClr val="E3E8E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An object"/>
          <p:cNvSpPr/>
          <p:nvPr/>
        </p:nvSpPr>
        <p:spPr>
          <a:xfrm>
            <a:off x="5449107" y="-51724"/>
            <a:ext cx="9672539" cy="6917243"/>
          </a:xfrm>
          <a:prstGeom prst="parallelogram">
            <a:avLst>
              <a:gd name="adj" fmla="val 37707"/>
            </a:avLst>
          </a:prstGeom>
          <a:solidFill>
            <a:schemeClr val="tx2">
              <a:lumMod val="20000"/>
              <a:lumOff val="8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3" name="An object">
            <a:extLst>
              <a:ext uri="{FF2B5EF4-FFF2-40B4-BE49-F238E27FC236}">
                <a16:creationId xmlns:a16="http://schemas.microsoft.com/office/drawing/2014/main" id="{43B0CBF3-F4A9-4E49-B1DB-9F70E2EB6FCB}"/>
              </a:ext>
            </a:extLst>
          </p:cNvPr>
          <p:cNvGrpSpPr/>
          <p:nvPr/>
        </p:nvGrpSpPr>
        <p:grpSpPr>
          <a:xfrm>
            <a:off x="5188267" y="1748283"/>
            <a:ext cx="7066422" cy="789568"/>
            <a:chOff x="5768621" y="1604777"/>
            <a:chExt cx="7066422" cy="789568"/>
          </a:xfrm>
        </p:grpSpPr>
        <p:sp>
          <p:nvSpPr>
            <p:cNvPr id="401" name="An object">
              <a:extLst>
                <a:ext uri="{FF2B5EF4-FFF2-40B4-BE49-F238E27FC236}">
                  <a16:creationId xmlns:a16="http://schemas.microsoft.com/office/drawing/2014/main" id="{91E690AA-346F-4A21-BB23-C8A9927C7326}"/>
                </a:ext>
              </a:extLst>
            </p:cNvPr>
            <p:cNvSpPr/>
            <p:nvPr/>
          </p:nvSpPr>
          <p:spPr>
            <a:xfrm>
              <a:off x="7408020" y="2348626"/>
              <a:ext cx="5427023" cy="45719"/>
            </a:xfrm>
            <a:prstGeom prst="roundRect">
              <a:avLst/>
            </a:prstGeom>
            <a:solidFill>
              <a:srgbClr val="666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2" name="An object">
              <a:extLst>
                <a:ext uri="{FF2B5EF4-FFF2-40B4-BE49-F238E27FC236}">
                  <a16:creationId xmlns:a16="http://schemas.microsoft.com/office/drawing/2014/main" id="{B4FCECBA-12D8-43CF-89AC-A66BEA6AD298}"/>
                </a:ext>
              </a:extLst>
            </p:cNvPr>
            <p:cNvSpPr txBox="1"/>
            <p:nvPr/>
          </p:nvSpPr>
          <p:spPr>
            <a:xfrm>
              <a:off x="5768621" y="1604777"/>
              <a:ext cx="58875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he-IL" sz="4400" dirty="0">
                  <a:solidFill>
                    <a:srgbClr val="44546A">
                      <a:lumMod val="50000"/>
                    </a:srgbClr>
                  </a:solidFill>
                  <a:latin typeface="Heebo Medium" panose="00000600000000000000" pitchFamily="2" charset="-79"/>
                  <a:cs typeface="Heebo Medium" panose="00000600000000000000" pitchFamily="2" charset="-79"/>
                </a:rPr>
                <a:t>Thank You!</a:t>
              </a:r>
            </a:p>
          </p:txBody>
        </p:sp>
      </p:grpSp>
      <p:pic>
        <p:nvPicPr>
          <p:cNvPr id="443" name="An object">
            <a:extLst>
              <a:ext uri="{FF2B5EF4-FFF2-40B4-BE49-F238E27FC236}">
                <a16:creationId xmlns:a16="http://schemas.microsoft.com/office/drawing/2014/main" id="{9269F550-80B7-43CB-BD07-4C3F1542A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785" y="3894988"/>
            <a:ext cx="1952092" cy="179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7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D1DCF0"/>
            </a:gs>
            <a:gs pos="5000">
              <a:srgbClr val="394D6C"/>
            </a:gs>
            <a:gs pos="8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6A7D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An object">
            <a:extLst>
              <a:ext uri="{FF2B5EF4-FFF2-40B4-BE49-F238E27FC236}">
                <a16:creationId xmlns:a16="http://schemas.microsoft.com/office/drawing/2014/main" id="{83F788D3-00C9-43BD-9693-7154417989B7}"/>
              </a:ext>
            </a:extLst>
          </p:cNvPr>
          <p:cNvSpPr/>
          <p:nvPr/>
        </p:nvSpPr>
        <p:spPr>
          <a:xfrm>
            <a:off x="1238250" y="144272"/>
            <a:ext cx="1041263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eebo" panose="00000800000000000000" pitchFamily="2" charset="-79"/>
                <a:cs typeface="Heebo" panose="00000800000000000000" pitchFamily="2" charset="-79"/>
              </a:rPr>
              <a:t>From Immigration boats to Missile ships</a:t>
            </a:r>
            <a:endParaRPr lang="he-IL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Heebo" panose="00000800000000000000" pitchFamily="2" charset="-79"/>
              <a:cs typeface="Heebo" panose="00000800000000000000" pitchFamily="2" charset="-79"/>
            </a:endParaRPr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2A1D28DF-11C9-82DF-D834-DD276ACDEBB1}"/>
              </a:ext>
            </a:extLst>
          </p:cNvPr>
          <p:cNvGrpSpPr/>
          <p:nvPr/>
        </p:nvGrpSpPr>
        <p:grpSpPr>
          <a:xfrm>
            <a:off x="104782" y="1180594"/>
            <a:ext cx="3030307" cy="3004337"/>
            <a:chOff x="104782" y="1180594"/>
            <a:chExt cx="3030307" cy="3004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A5FB6D-8C8D-7176-C07C-3DFED2B45073}"/>
                </a:ext>
              </a:extLst>
            </p:cNvPr>
            <p:cNvGrpSpPr/>
            <p:nvPr/>
          </p:nvGrpSpPr>
          <p:grpSpPr>
            <a:xfrm>
              <a:off x="104782" y="3614057"/>
              <a:ext cx="2333625" cy="552510"/>
              <a:chOff x="507999" y="3817257"/>
              <a:chExt cx="2333625" cy="348347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98D4BB-C3FF-6D21-74A0-35513B2269E6}"/>
                  </a:ext>
                </a:extLst>
              </p:cNvPr>
              <p:cNvSpPr/>
              <p:nvPr/>
            </p:nvSpPr>
            <p:spPr>
              <a:xfrm>
                <a:off x="827314" y="3817257"/>
                <a:ext cx="1698171" cy="3483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4168D223-9012-C799-810C-FD5D8DD25E1B}"/>
                  </a:ext>
                </a:extLst>
              </p:cNvPr>
              <p:cNvSpPr/>
              <p:nvPr/>
            </p:nvSpPr>
            <p:spPr>
              <a:xfrm rot="5400000">
                <a:off x="2507795" y="3831773"/>
                <a:ext cx="348344" cy="31931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5C633C0F-D3F4-2FF2-524D-E4E20D61374B}"/>
                  </a:ext>
                </a:extLst>
              </p:cNvPr>
              <p:cNvSpPr/>
              <p:nvPr/>
            </p:nvSpPr>
            <p:spPr>
              <a:xfrm rot="16200000">
                <a:off x="582386" y="3742870"/>
                <a:ext cx="173718" cy="322492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BD09FFCD-88D1-EE71-29C4-25F7405C12A5}"/>
                  </a:ext>
                </a:extLst>
              </p:cNvPr>
              <p:cNvSpPr/>
              <p:nvPr/>
            </p:nvSpPr>
            <p:spPr>
              <a:xfrm rot="16200000" flipH="1">
                <a:off x="582386" y="3917499"/>
                <a:ext cx="173718" cy="322492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pic>
          <p:nvPicPr>
            <p:cNvPr id="29" name="Google Shape;112;p3">
              <a:extLst>
                <a:ext uri="{FF2B5EF4-FFF2-40B4-BE49-F238E27FC236}">
                  <a16:creationId xmlns:a16="http://schemas.microsoft.com/office/drawing/2014/main" id="{4559919F-FE5F-91F7-A194-4BA52852C85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13336"/>
            <a:stretch/>
          </p:blipFill>
          <p:spPr>
            <a:xfrm>
              <a:off x="141998" y="1180594"/>
              <a:ext cx="2993091" cy="150915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620393-A00D-FA8D-3FAF-F1A28BEDB801}"/>
                </a:ext>
              </a:extLst>
            </p:cNvPr>
            <p:cNvSpPr txBox="1"/>
            <p:nvPr/>
          </p:nvSpPr>
          <p:spPr>
            <a:xfrm>
              <a:off x="408337" y="3661711"/>
              <a:ext cx="14861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Heebo" panose="00000800000000000000" pitchFamily="2" charset="-79"/>
                  <a:cs typeface="Heebo" panose="00000800000000000000" pitchFamily="2" charset="-79"/>
                </a:rPr>
                <a:t>1948</a:t>
              </a:r>
              <a:endParaRPr lang="en-IL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eebo" panose="00000800000000000000" pitchFamily="2" charset="-79"/>
                <a:cs typeface="Heebo" panose="00000800000000000000" pitchFamily="2" charset="-79"/>
              </a:endParaRP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D0D8910B-DE02-B6AB-1914-22CDEB0B6A0E}"/>
                </a:ext>
              </a:extLst>
            </p:cNvPr>
            <p:cNvSpPr txBox="1"/>
            <p:nvPr/>
          </p:nvSpPr>
          <p:spPr>
            <a:xfrm>
              <a:off x="408337" y="2920094"/>
              <a:ext cx="1698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i="0" dirty="0">
                  <a:solidFill>
                    <a:srgbClr val="333333"/>
                  </a:solidFill>
                  <a:effectLst/>
                  <a:latin typeface="Assistant" pitchFamily="2" charset="-79"/>
                  <a:cs typeface="Assistant" pitchFamily="2" charset="-79"/>
                </a:rPr>
                <a:t>The War of Independence</a:t>
              </a:r>
              <a:endParaRPr lang="en-IL" dirty="0"/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3C1131BC-B09B-E07B-E32C-20CF46DB87BE}"/>
              </a:ext>
            </a:extLst>
          </p:cNvPr>
          <p:cNvGrpSpPr/>
          <p:nvPr/>
        </p:nvGrpSpPr>
        <p:grpSpPr>
          <a:xfrm>
            <a:off x="1872343" y="3615501"/>
            <a:ext cx="3776022" cy="3100547"/>
            <a:chOff x="1872343" y="3615501"/>
            <a:chExt cx="3776022" cy="31005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99DEAC8-DC0C-0A4C-CCAA-8DD05757D1ED}"/>
                </a:ext>
              </a:extLst>
            </p:cNvPr>
            <p:cNvGrpSpPr/>
            <p:nvPr/>
          </p:nvGrpSpPr>
          <p:grpSpPr>
            <a:xfrm>
              <a:off x="2453100" y="3615501"/>
              <a:ext cx="2333625" cy="552510"/>
              <a:chOff x="507999" y="3817257"/>
              <a:chExt cx="2333625" cy="348347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68F6D2A-EF9B-BEAB-4608-4C3FADDEAD70}"/>
                  </a:ext>
                </a:extLst>
              </p:cNvPr>
              <p:cNvSpPr/>
              <p:nvPr/>
            </p:nvSpPr>
            <p:spPr>
              <a:xfrm>
                <a:off x="827314" y="3817257"/>
                <a:ext cx="1698171" cy="3483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2BD902E0-93DD-8D0D-F2B6-A0065B6B4E0C}"/>
                  </a:ext>
                </a:extLst>
              </p:cNvPr>
              <p:cNvSpPr/>
              <p:nvPr/>
            </p:nvSpPr>
            <p:spPr>
              <a:xfrm rot="5400000">
                <a:off x="2507795" y="3831773"/>
                <a:ext cx="348344" cy="31931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ADE2F8D3-8E2C-10EB-3FFF-D54D74E70A22}"/>
                  </a:ext>
                </a:extLst>
              </p:cNvPr>
              <p:cNvSpPr/>
              <p:nvPr/>
            </p:nvSpPr>
            <p:spPr>
              <a:xfrm rot="16200000">
                <a:off x="582386" y="3742870"/>
                <a:ext cx="173718" cy="322492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93CFDE32-5067-7C1C-F79F-B5C4582B4F0B}"/>
                  </a:ext>
                </a:extLst>
              </p:cNvPr>
              <p:cNvSpPr/>
              <p:nvPr/>
            </p:nvSpPr>
            <p:spPr>
              <a:xfrm rot="16200000" flipH="1">
                <a:off x="582386" y="3917499"/>
                <a:ext cx="173718" cy="322492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pic>
          <p:nvPicPr>
            <p:cNvPr id="256" name="Google Shape;162;p8">
              <a:extLst>
                <a:ext uri="{FF2B5EF4-FFF2-40B4-BE49-F238E27FC236}">
                  <a16:creationId xmlns:a16="http://schemas.microsoft.com/office/drawing/2014/main" id="{E1088CDC-5A8E-3796-7D45-53230487B79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1872343" y="4927543"/>
              <a:ext cx="3776022" cy="178850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050DF5BF-134B-AAA7-ACCA-66DDFD5C4744}"/>
                </a:ext>
              </a:extLst>
            </p:cNvPr>
            <p:cNvSpPr txBox="1"/>
            <p:nvPr/>
          </p:nvSpPr>
          <p:spPr>
            <a:xfrm>
              <a:off x="2785682" y="3663682"/>
              <a:ext cx="14861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Heebo" panose="00000800000000000000" pitchFamily="2" charset="-79"/>
                  <a:cs typeface="Heebo" panose="00000800000000000000" pitchFamily="2" charset="-79"/>
                </a:rPr>
                <a:t>1955</a:t>
              </a:r>
              <a:endParaRPr lang="en-IL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eebo" panose="00000800000000000000" pitchFamily="2" charset="-79"/>
                <a:cs typeface="Heebo" panose="00000800000000000000" pitchFamily="2" charset="-79"/>
              </a:endParaRPr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F0E888A3-10DB-534E-B8F9-D0C957EE725A}"/>
              </a:ext>
            </a:extLst>
          </p:cNvPr>
          <p:cNvGrpSpPr/>
          <p:nvPr/>
        </p:nvGrpSpPr>
        <p:grpSpPr>
          <a:xfrm>
            <a:off x="3624524" y="1115102"/>
            <a:ext cx="4363827" cy="3069829"/>
            <a:chOff x="3598040" y="837765"/>
            <a:chExt cx="4363827" cy="306982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A5D845-9A92-CD28-5233-39A884A53964}"/>
                </a:ext>
              </a:extLst>
            </p:cNvPr>
            <p:cNvGrpSpPr/>
            <p:nvPr/>
          </p:nvGrpSpPr>
          <p:grpSpPr>
            <a:xfrm>
              <a:off x="4830386" y="3340442"/>
              <a:ext cx="2333625" cy="552542"/>
              <a:chOff x="507999" y="3643390"/>
              <a:chExt cx="2333625" cy="34836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52DD0B-914A-DFAE-EBD8-70AE7B983182}"/>
                  </a:ext>
                </a:extLst>
              </p:cNvPr>
              <p:cNvSpPr/>
              <p:nvPr/>
            </p:nvSpPr>
            <p:spPr>
              <a:xfrm>
                <a:off x="827314" y="3643390"/>
                <a:ext cx="1698171" cy="3483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B9E20090-49E1-738A-3AEF-7377E99A6708}"/>
                  </a:ext>
                </a:extLst>
              </p:cNvPr>
              <p:cNvSpPr/>
              <p:nvPr/>
            </p:nvSpPr>
            <p:spPr>
              <a:xfrm rot="5400000">
                <a:off x="2507795" y="3657924"/>
                <a:ext cx="348344" cy="31931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FF114583-44C8-F164-0812-D3FA67D2C579}"/>
                  </a:ext>
                </a:extLst>
              </p:cNvPr>
              <p:cNvSpPr/>
              <p:nvPr/>
            </p:nvSpPr>
            <p:spPr>
              <a:xfrm rot="16200000">
                <a:off x="582386" y="3569008"/>
                <a:ext cx="173718" cy="322492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0A836DB5-CA93-61F3-AAB7-3427E917A575}"/>
                  </a:ext>
                </a:extLst>
              </p:cNvPr>
              <p:cNvSpPr/>
              <p:nvPr/>
            </p:nvSpPr>
            <p:spPr>
              <a:xfrm rot="16200000" flipH="1">
                <a:off x="582386" y="3743653"/>
                <a:ext cx="173718" cy="322492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8243F07-55C3-1DEF-EC5A-644E867F4F20}"/>
                </a:ext>
              </a:extLst>
            </p:cNvPr>
            <p:cNvGrpSpPr/>
            <p:nvPr/>
          </p:nvGrpSpPr>
          <p:grpSpPr>
            <a:xfrm>
              <a:off x="3598040" y="837765"/>
              <a:ext cx="4363827" cy="3069829"/>
              <a:chOff x="3581383" y="1128734"/>
              <a:chExt cx="4363827" cy="3069829"/>
            </a:xfrm>
          </p:grpSpPr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D289FB32-8313-46FA-E881-5AAC07216D56}"/>
                  </a:ext>
                </a:extLst>
              </p:cNvPr>
              <p:cNvSpPr txBox="1"/>
              <p:nvPr/>
            </p:nvSpPr>
            <p:spPr>
              <a:xfrm>
                <a:off x="4954876" y="3675343"/>
                <a:ext cx="21803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spc="50" dirty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Heebo" panose="00000800000000000000" pitchFamily="2" charset="-79"/>
                    <a:cs typeface="Heebo" panose="00000800000000000000" pitchFamily="2" charset="-79"/>
                  </a:rPr>
                  <a:t>1967</a:t>
                </a:r>
                <a:endParaRPr lang="en-IL" sz="28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Heebo" panose="00000800000000000000" pitchFamily="2" charset="-79"/>
                  <a:cs typeface="Heebo" panose="00000800000000000000" pitchFamily="2" charset="-79"/>
                </a:endParaRP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A2D4D31A-6171-665B-55D3-5CEE5073A380}"/>
                  </a:ext>
                </a:extLst>
              </p:cNvPr>
              <p:cNvSpPr txBox="1"/>
              <p:nvPr/>
            </p:nvSpPr>
            <p:spPr>
              <a:xfrm>
                <a:off x="5129868" y="3137677"/>
                <a:ext cx="16981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i="0" dirty="0">
                    <a:solidFill>
                      <a:srgbClr val="333333"/>
                    </a:solidFill>
                    <a:effectLst/>
                    <a:latin typeface="Assistant" pitchFamily="2" charset="-79"/>
                    <a:cs typeface="Assistant" pitchFamily="2" charset="-79"/>
                  </a:rPr>
                  <a:t>Six Days War </a:t>
                </a:r>
                <a:endParaRPr lang="en-IL" dirty="0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BC2371AD-FEBD-5BDE-A810-AC7C8B4566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1383" y="1128734"/>
                <a:ext cx="4363827" cy="1634464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B3528466-161C-90A1-2081-FADF49D7DE52}"/>
              </a:ext>
            </a:extLst>
          </p:cNvPr>
          <p:cNvGrpSpPr/>
          <p:nvPr/>
        </p:nvGrpSpPr>
        <p:grpSpPr>
          <a:xfrm>
            <a:off x="6945827" y="2974660"/>
            <a:ext cx="3444650" cy="3729926"/>
            <a:chOff x="6945827" y="2974660"/>
            <a:chExt cx="3444650" cy="372992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1881ADC-487E-5762-07FE-ADF404707796}"/>
                </a:ext>
              </a:extLst>
            </p:cNvPr>
            <p:cNvGrpSpPr/>
            <p:nvPr/>
          </p:nvGrpSpPr>
          <p:grpSpPr>
            <a:xfrm>
              <a:off x="7288095" y="3616945"/>
              <a:ext cx="2333625" cy="552510"/>
              <a:chOff x="507999" y="3817257"/>
              <a:chExt cx="2333625" cy="348347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1B9CABF-BE0B-B003-A914-FD4E94068252}"/>
                  </a:ext>
                </a:extLst>
              </p:cNvPr>
              <p:cNvSpPr/>
              <p:nvPr/>
            </p:nvSpPr>
            <p:spPr>
              <a:xfrm>
                <a:off x="827314" y="3817257"/>
                <a:ext cx="1698171" cy="3483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ACF97ADC-9C84-FD0B-6923-99C9F8F2A98F}"/>
                  </a:ext>
                </a:extLst>
              </p:cNvPr>
              <p:cNvSpPr/>
              <p:nvPr/>
            </p:nvSpPr>
            <p:spPr>
              <a:xfrm rot="5400000">
                <a:off x="2507795" y="3831773"/>
                <a:ext cx="348344" cy="31931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8F72E80B-F589-C8BB-8640-05F1D600560B}"/>
                  </a:ext>
                </a:extLst>
              </p:cNvPr>
              <p:cNvSpPr/>
              <p:nvPr/>
            </p:nvSpPr>
            <p:spPr>
              <a:xfrm rot="16200000">
                <a:off x="582386" y="3742870"/>
                <a:ext cx="173718" cy="322492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81EAAB11-2D3F-82FB-BA9E-46E86AF50853}"/>
                  </a:ext>
                </a:extLst>
              </p:cNvPr>
              <p:cNvSpPr/>
              <p:nvPr/>
            </p:nvSpPr>
            <p:spPr>
              <a:xfrm rot="16200000" flipH="1">
                <a:off x="582386" y="3917499"/>
                <a:ext cx="173718" cy="322492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DE1B5D43-C8C8-6D6A-7CD2-2E24B8B33F66}"/>
                </a:ext>
              </a:extLst>
            </p:cNvPr>
            <p:cNvSpPr txBox="1"/>
            <p:nvPr/>
          </p:nvSpPr>
          <p:spPr>
            <a:xfrm>
              <a:off x="7590740" y="3657386"/>
              <a:ext cx="14861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Heebo" panose="00000800000000000000" pitchFamily="2" charset="-79"/>
                  <a:cs typeface="Heebo" panose="00000800000000000000" pitchFamily="2" charset="-79"/>
                </a:rPr>
                <a:t>1973</a:t>
              </a:r>
              <a:endParaRPr lang="en-IL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eebo" panose="00000800000000000000" pitchFamily="2" charset="-79"/>
                <a:cs typeface="Heebo" panose="00000800000000000000" pitchFamily="2" charset="-79"/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D5A33407-53A7-EE16-9BC6-8FBC67B7C262}"/>
                </a:ext>
              </a:extLst>
            </p:cNvPr>
            <p:cNvSpPr txBox="1"/>
            <p:nvPr/>
          </p:nvSpPr>
          <p:spPr>
            <a:xfrm>
              <a:off x="7368776" y="2974660"/>
              <a:ext cx="1820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i="0" dirty="0">
                  <a:solidFill>
                    <a:srgbClr val="333333"/>
                  </a:solidFill>
                  <a:effectLst/>
                  <a:latin typeface="Assistant" pitchFamily="2" charset="-79"/>
                  <a:cs typeface="Assistant" pitchFamily="2" charset="-79"/>
                </a:rPr>
                <a:t>Yom Kippur War</a:t>
              </a:r>
            </a:p>
            <a:p>
              <a:pPr algn="ctr"/>
              <a:r>
                <a:rPr lang="en-US" dirty="0"/>
                <a:t>Battle of Latakia</a:t>
              </a:r>
              <a:endParaRPr lang="en-IL" dirty="0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D79A997-AF97-A96A-F1CE-336A485BD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45827" y="4889635"/>
              <a:ext cx="3444650" cy="181495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E9FEBCE-802D-A40E-14F6-51AEC052A379}"/>
              </a:ext>
            </a:extLst>
          </p:cNvPr>
          <p:cNvGrpSpPr/>
          <p:nvPr/>
        </p:nvGrpSpPr>
        <p:grpSpPr>
          <a:xfrm>
            <a:off x="8848020" y="1008085"/>
            <a:ext cx="3131180" cy="3168911"/>
            <a:chOff x="8848020" y="1008085"/>
            <a:chExt cx="3131180" cy="3168911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7F8C6185-9465-9F4D-996C-41047005B368}"/>
                </a:ext>
              </a:extLst>
            </p:cNvPr>
            <p:cNvGrpSpPr/>
            <p:nvPr/>
          </p:nvGrpSpPr>
          <p:grpSpPr>
            <a:xfrm>
              <a:off x="9636570" y="3613335"/>
              <a:ext cx="2333625" cy="552510"/>
              <a:chOff x="507999" y="3817257"/>
              <a:chExt cx="2333625" cy="348347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ACB2500-B6E4-4B26-14DB-7F6C353C30D2}"/>
                  </a:ext>
                </a:extLst>
              </p:cNvPr>
              <p:cNvSpPr/>
              <p:nvPr/>
            </p:nvSpPr>
            <p:spPr>
              <a:xfrm>
                <a:off x="827314" y="3817257"/>
                <a:ext cx="1698171" cy="3483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7" name="Isosceles Triangle 266">
                <a:extLst>
                  <a:ext uri="{FF2B5EF4-FFF2-40B4-BE49-F238E27FC236}">
                    <a16:creationId xmlns:a16="http://schemas.microsoft.com/office/drawing/2014/main" id="{812F1066-D566-60E1-966A-770EEB256F35}"/>
                  </a:ext>
                </a:extLst>
              </p:cNvPr>
              <p:cNvSpPr/>
              <p:nvPr/>
            </p:nvSpPr>
            <p:spPr>
              <a:xfrm rot="5400000">
                <a:off x="2507795" y="3831773"/>
                <a:ext cx="348344" cy="31931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8" name="Isosceles Triangle 267">
                <a:extLst>
                  <a:ext uri="{FF2B5EF4-FFF2-40B4-BE49-F238E27FC236}">
                    <a16:creationId xmlns:a16="http://schemas.microsoft.com/office/drawing/2014/main" id="{0961407C-7814-725C-98B9-C587C5ED3F9C}"/>
                  </a:ext>
                </a:extLst>
              </p:cNvPr>
              <p:cNvSpPr/>
              <p:nvPr/>
            </p:nvSpPr>
            <p:spPr>
              <a:xfrm rot="16200000">
                <a:off x="582386" y="3742870"/>
                <a:ext cx="173718" cy="322492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70" name="Isosceles Triangle 269">
                <a:extLst>
                  <a:ext uri="{FF2B5EF4-FFF2-40B4-BE49-F238E27FC236}">
                    <a16:creationId xmlns:a16="http://schemas.microsoft.com/office/drawing/2014/main" id="{417F7A34-D640-5D52-92B7-C78B6BE3B964}"/>
                  </a:ext>
                </a:extLst>
              </p:cNvPr>
              <p:cNvSpPr/>
              <p:nvPr/>
            </p:nvSpPr>
            <p:spPr>
              <a:xfrm rot="16200000" flipH="1">
                <a:off x="582386" y="3917499"/>
                <a:ext cx="173718" cy="322492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3CAA605B-F0C8-B0BD-8840-6F6D8DC1478E}"/>
                </a:ext>
              </a:extLst>
            </p:cNvPr>
            <p:cNvSpPr txBox="1"/>
            <p:nvPr/>
          </p:nvSpPr>
          <p:spPr>
            <a:xfrm>
              <a:off x="9939215" y="3653776"/>
              <a:ext cx="14861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Heebo" panose="00000800000000000000" pitchFamily="2" charset="-79"/>
                  <a:cs typeface="Heebo" panose="00000800000000000000" pitchFamily="2" charset="-79"/>
                </a:rPr>
                <a:t>1984</a:t>
              </a:r>
              <a:endParaRPr lang="en-IL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eebo" panose="00000800000000000000" pitchFamily="2" charset="-79"/>
                <a:cs typeface="Heebo" panose="00000800000000000000" pitchFamily="2" charset="-79"/>
              </a:endParaRPr>
            </a:p>
          </p:txBody>
        </p:sp>
        <p:pic>
          <p:nvPicPr>
            <p:cNvPr id="1030" name="Picture 6" descr="סער 4.5 – ויקיפדיה">
              <a:extLst>
                <a:ext uri="{FF2B5EF4-FFF2-40B4-BE49-F238E27FC236}">
                  <a16:creationId xmlns:a16="http://schemas.microsoft.com/office/drawing/2014/main" id="{7845D06A-C77D-CD5C-1A9E-A934CCE88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48020" y="1008085"/>
              <a:ext cx="3131180" cy="187576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717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D1DCF0"/>
            </a:gs>
            <a:gs pos="5000">
              <a:srgbClr val="394D6C"/>
            </a:gs>
            <a:gs pos="8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6A7D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An object">
            <a:extLst>
              <a:ext uri="{FF2B5EF4-FFF2-40B4-BE49-F238E27FC236}">
                <a16:creationId xmlns:a16="http://schemas.microsoft.com/office/drawing/2014/main" id="{59070DCA-BEA9-4251-9B7A-705E30E46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9" y="989760"/>
            <a:ext cx="3519558" cy="216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9" name="An object">
            <a:extLst>
              <a:ext uri="{FF2B5EF4-FFF2-40B4-BE49-F238E27FC236}">
                <a16:creationId xmlns:a16="http://schemas.microsoft.com/office/drawing/2014/main" id="{83F788D3-00C9-43BD-9693-7154417989B7}"/>
              </a:ext>
            </a:extLst>
          </p:cNvPr>
          <p:cNvSpPr/>
          <p:nvPr/>
        </p:nvSpPr>
        <p:spPr>
          <a:xfrm>
            <a:off x="1181100" y="137293"/>
            <a:ext cx="102870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eebo" panose="00000800000000000000" pitchFamily="2" charset="-79"/>
                <a:cs typeface="Heebo" panose="00000800000000000000" pitchFamily="2" charset="-79"/>
              </a:rPr>
              <a:t>21th Century threats &amp; Tech Challenges</a:t>
            </a:r>
            <a:endParaRPr lang="he-IL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Heebo" panose="00000800000000000000" pitchFamily="2" charset="-79"/>
              <a:cs typeface="Heebo" panose="00000800000000000000" pitchFamily="2" charset="-79"/>
            </a:endParaRPr>
          </a:p>
        </p:txBody>
      </p:sp>
      <p:pic>
        <p:nvPicPr>
          <p:cNvPr id="65" name="An object">
            <a:extLst>
              <a:ext uri="{FF2B5EF4-FFF2-40B4-BE49-F238E27FC236}">
                <a16:creationId xmlns:a16="http://schemas.microsoft.com/office/drawing/2014/main" id="{6B569C1E-4157-4E0B-A226-3065E662A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85" y="989760"/>
            <a:ext cx="3479396" cy="2258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0" name="An object" descr="An object">
            <a:extLst>
              <a:ext uri="{FF2B5EF4-FFF2-40B4-BE49-F238E27FC236}">
                <a16:creationId xmlns:a16="http://schemas.microsoft.com/office/drawing/2014/main" id="{E06E78B5-2BDB-4E67-B1DF-111AEB4E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302" y="989760"/>
            <a:ext cx="3519558" cy="216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9" name="An object">
            <a:extLst>
              <a:ext uri="{FF2B5EF4-FFF2-40B4-BE49-F238E27FC236}">
                <a16:creationId xmlns:a16="http://schemas.microsoft.com/office/drawing/2014/main" id="{9A80E7EC-C792-4DDF-845C-F2FC4BCFB8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85" y="3707998"/>
            <a:ext cx="3479396" cy="2160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0" name="An object">
            <a:extLst>
              <a:ext uri="{FF2B5EF4-FFF2-40B4-BE49-F238E27FC236}">
                <a16:creationId xmlns:a16="http://schemas.microsoft.com/office/drawing/2014/main" id="{7C0395A8-3894-4CA1-967A-514676E94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913" y="3707998"/>
            <a:ext cx="3506864" cy="216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3" name="An object">
            <a:extLst>
              <a:ext uri="{FF2B5EF4-FFF2-40B4-BE49-F238E27FC236}">
                <a16:creationId xmlns:a16="http://schemas.microsoft.com/office/drawing/2014/main" id="{4994866E-B417-4762-A426-6CD10FAC73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45" t="28889" r="4825" b="2734"/>
          <a:stretch/>
        </p:blipFill>
        <p:spPr>
          <a:xfrm>
            <a:off x="4336221" y="3707998"/>
            <a:ext cx="3519558" cy="2165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" name="An object" descr="An object">
            <a:extLst>
              <a:ext uri="{FF2B5EF4-FFF2-40B4-BE49-F238E27FC236}">
                <a16:creationId xmlns:a16="http://schemas.microsoft.com/office/drawing/2014/main" id="{516B6EFF-F047-4501-99B2-7D73EDC0C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4" y="3648525"/>
            <a:ext cx="137001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6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D1DCF0"/>
            </a:gs>
            <a:gs pos="5000">
              <a:srgbClr val="394D6C"/>
            </a:gs>
            <a:gs pos="8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6A7D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An object">
            <a:extLst>
              <a:ext uri="{FF2B5EF4-FFF2-40B4-BE49-F238E27FC236}">
                <a16:creationId xmlns:a16="http://schemas.microsoft.com/office/drawing/2014/main" id="{83F788D3-00C9-43BD-9693-7154417989B7}"/>
              </a:ext>
            </a:extLst>
          </p:cNvPr>
          <p:cNvSpPr/>
          <p:nvPr/>
        </p:nvSpPr>
        <p:spPr>
          <a:xfrm>
            <a:off x="197874" y="9474"/>
            <a:ext cx="102870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eebo" panose="00000800000000000000" pitchFamily="2" charset="-79"/>
                <a:cs typeface="Heebo" panose="00000800000000000000" pitchFamily="2" charset="-79"/>
              </a:rPr>
              <a:t>Growing arena</a:t>
            </a:r>
            <a:endParaRPr lang="he-IL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Heebo" panose="00000800000000000000" pitchFamily="2" charset="-79"/>
              <a:cs typeface="Heebo" panose="00000800000000000000" pitchFamily="2" charset="-79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0BBE2DA-B8B5-7C59-16B6-A7BE2201B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1" b="2120"/>
          <a:stretch/>
        </p:blipFill>
        <p:spPr bwMode="auto">
          <a:xfrm>
            <a:off x="1815134" y="845179"/>
            <a:ext cx="8913465" cy="51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45AA7292-B175-357E-185C-533181586AE0}"/>
              </a:ext>
            </a:extLst>
          </p:cNvPr>
          <p:cNvSpPr txBox="1"/>
          <p:nvPr/>
        </p:nvSpPr>
        <p:spPr>
          <a:xfrm>
            <a:off x="1826129" y="3597480"/>
            <a:ext cx="3635120" cy="323165"/>
          </a:xfrm>
          <a:prstGeom prst="rect">
            <a:avLst/>
          </a:prstGeom>
          <a:solidFill>
            <a:srgbClr val="150958"/>
          </a:solidFill>
          <a:ln>
            <a:solidFill>
              <a:srgbClr val="F04E23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Territorial Water  4,000 km</a:t>
            </a:r>
            <a:r>
              <a:rPr lang="en-US" sz="15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050F5547-758B-96DF-B681-8010EAD4D74E}"/>
              </a:ext>
            </a:extLst>
          </p:cNvPr>
          <p:cNvSpPr txBox="1"/>
          <p:nvPr/>
        </p:nvSpPr>
        <p:spPr>
          <a:xfrm>
            <a:off x="1816119" y="3959321"/>
            <a:ext cx="3635120" cy="323165"/>
          </a:xfrm>
          <a:prstGeom prst="rect">
            <a:avLst/>
          </a:prstGeom>
          <a:solidFill>
            <a:srgbClr val="150958"/>
          </a:solidFill>
          <a:ln>
            <a:solidFill>
              <a:srgbClr val="F04E23"/>
            </a:solidFill>
          </a:ln>
        </p:spPr>
        <p:txBody>
          <a:bodyPr wrap="square" rtlCol="0">
            <a:spAutoFit/>
          </a:bodyPr>
          <a:lstStyle>
            <a:defPPr>
              <a:defRPr lang="he-IL"/>
            </a:defPPr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Past Controlled area - 13,500 km</a:t>
            </a:r>
            <a:r>
              <a:rPr lang="en-US" baseline="30000" dirty="0"/>
              <a:t>2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124DFC6C-7DBF-941C-CD7D-9ED33460BB2F}"/>
              </a:ext>
            </a:extLst>
          </p:cNvPr>
          <p:cNvSpPr txBox="1"/>
          <p:nvPr/>
        </p:nvSpPr>
        <p:spPr>
          <a:xfrm>
            <a:off x="1825418" y="4317257"/>
            <a:ext cx="3635120" cy="323165"/>
          </a:xfrm>
          <a:prstGeom prst="rect">
            <a:avLst/>
          </a:prstGeom>
          <a:solidFill>
            <a:srgbClr val="150958"/>
          </a:solidFill>
          <a:ln>
            <a:solidFill>
              <a:srgbClr val="F04E23"/>
            </a:solidFill>
          </a:ln>
        </p:spPr>
        <p:txBody>
          <a:bodyPr wrap="square" rtlCol="0">
            <a:spAutoFit/>
          </a:bodyPr>
          <a:lstStyle>
            <a:defPPr>
              <a:defRPr lang="he-IL"/>
            </a:defPPr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EEZ - 28,000 km</a:t>
            </a:r>
            <a:r>
              <a:rPr lang="en-US" baseline="30000" dirty="0"/>
              <a:t>2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9F01192F-6212-FCAF-FFE1-F10A7C3B8717}"/>
              </a:ext>
            </a:extLst>
          </p:cNvPr>
          <p:cNvSpPr txBox="1"/>
          <p:nvPr/>
        </p:nvSpPr>
        <p:spPr>
          <a:xfrm>
            <a:off x="1816119" y="4675800"/>
            <a:ext cx="3635120" cy="323165"/>
          </a:xfrm>
          <a:prstGeom prst="rect">
            <a:avLst/>
          </a:prstGeom>
          <a:solidFill>
            <a:srgbClr val="150958"/>
          </a:solidFill>
          <a:ln>
            <a:solidFill>
              <a:srgbClr val="F04E23"/>
            </a:solidFill>
          </a:ln>
        </p:spPr>
        <p:txBody>
          <a:bodyPr wrap="square" rtlCol="0">
            <a:spAutoFit/>
          </a:bodyPr>
          <a:lstStyle>
            <a:defPPr>
              <a:defRPr lang="he-IL"/>
            </a:defPPr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New Controlled area - 44,000 km</a:t>
            </a:r>
            <a:r>
              <a:rPr lang="en-US" baseline="30000" dirty="0"/>
              <a:t>2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298CD05-6C1D-4977-6B7F-F03F041B3DBB}"/>
              </a:ext>
            </a:extLst>
          </p:cNvPr>
          <p:cNvSpPr txBox="1"/>
          <p:nvPr/>
        </p:nvSpPr>
        <p:spPr>
          <a:xfrm>
            <a:off x="1815134" y="5046263"/>
            <a:ext cx="3635120" cy="323165"/>
          </a:xfrm>
          <a:prstGeom prst="rect">
            <a:avLst/>
          </a:prstGeom>
          <a:solidFill>
            <a:srgbClr val="150958"/>
          </a:solidFill>
          <a:ln>
            <a:solidFill>
              <a:srgbClr val="F04E23"/>
            </a:solidFill>
          </a:ln>
        </p:spPr>
        <p:txBody>
          <a:bodyPr wrap="square" rtlCol="0">
            <a:spAutoFit/>
          </a:bodyPr>
          <a:lstStyle>
            <a:defPPr>
              <a:defRPr lang="he-IL"/>
            </a:defPPr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State of Israel - 22,000 km</a:t>
            </a:r>
            <a:r>
              <a:rPr lang="en-US" baseline="30000" dirty="0"/>
              <a:t>2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122A159A-D4B1-1A42-35C5-7C49BD8D66E3}"/>
              </a:ext>
            </a:extLst>
          </p:cNvPr>
          <p:cNvSpPr/>
          <p:nvPr/>
        </p:nvSpPr>
        <p:spPr>
          <a:xfrm>
            <a:off x="2139170" y="865582"/>
            <a:ext cx="8424936" cy="1224136"/>
          </a:xfrm>
          <a:prstGeom prst="rect">
            <a:avLst/>
          </a:prstGeom>
          <a:solidFill>
            <a:srgbClr val="EF4E2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“Exclusive Economic Zone” (EEZ) extends up to 200 NM from shore or until the maritime border of two countries”</a:t>
            </a:r>
            <a:endParaRPr lang="he-IL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D1DCF0"/>
            </a:gs>
            <a:gs pos="5000">
              <a:srgbClr val="394D6C"/>
            </a:gs>
            <a:gs pos="8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6A7D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An object">
            <a:extLst>
              <a:ext uri="{FF2B5EF4-FFF2-40B4-BE49-F238E27FC236}">
                <a16:creationId xmlns:a16="http://schemas.microsoft.com/office/drawing/2014/main" id="{83F788D3-00C9-43BD-9693-7154417989B7}"/>
              </a:ext>
            </a:extLst>
          </p:cNvPr>
          <p:cNvSpPr/>
          <p:nvPr/>
        </p:nvSpPr>
        <p:spPr>
          <a:xfrm>
            <a:off x="217538" y="137293"/>
            <a:ext cx="102870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eebo" panose="00000800000000000000" pitchFamily="2" charset="-79"/>
                <a:cs typeface="Heebo" panose="00000800000000000000" pitchFamily="2" charset="-79"/>
              </a:rPr>
              <a:t>Growing arena</a:t>
            </a:r>
            <a:endParaRPr lang="he-IL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Heebo" panose="00000800000000000000" pitchFamily="2" charset="-79"/>
              <a:cs typeface="Heebo" panose="00000800000000000000" pitchFamily="2" charset="-79"/>
            </a:endParaRPr>
          </a:p>
        </p:txBody>
      </p:sp>
      <p:pic>
        <p:nvPicPr>
          <p:cNvPr id="9" name="Picture 2" descr="Mediterranean Sea - Landious Travel">
            <a:extLst>
              <a:ext uri="{FF2B5EF4-FFF2-40B4-BE49-F238E27FC236}">
                <a16:creationId xmlns:a16="http://schemas.microsoft.com/office/drawing/2014/main" id="{1B5DBBB9-8FDB-2337-BDC3-36EB77A8A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4" t="47598"/>
          <a:stretch/>
        </p:blipFill>
        <p:spPr bwMode="auto">
          <a:xfrm>
            <a:off x="2532253" y="854792"/>
            <a:ext cx="7127494" cy="51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250E28A0-B787-59DA-AC69-07C91BF4B816}"/>
              </a:ext>
            </a:extLst>
          </p:cNvPr>
          <p:cNvSpPr/>
          <p:nvPr/>
        </p:nvSpPr>
        <p:spPr>
          <a:xfrm>
            <a:off x="7698658" y="4483510"/>
            <a:ext cx="904568" cy="15196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n object">
            <a:extLst>
              <a:ext uri="{FF2B5EF4-FFF2-40B4-BE49-F238E27FC236}">
                <a16:creationId xmlns:a16="http://schemas.microsoft.com/office/drawing/2014/main" id="{C5108CE5-11CE-41AA-80AB-E2FACA5DF400}"/>
              </a:ext>
            </a:extLst>
          </p:cNvPr>
          <p:cNvSpPr/>
          <p:nvPr/>
        </p:nvSpPr>
        <p:spPr>
          <a:xfrm>
            <a:off x="4182543" y="0"/>
            <a:ext cx="12039600" cy="6858001"/>
          </a:xfrm>
          <a:prstGeom prst="parallelogram">
            <a:avLst>
              <a:gd name="adj" fmla="val 37707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An object">
            <a:extLst>
              <a:ext uri="{FF2B5EF4-FFF2-40B4-BE49-F238E27FC236}">
                <a16:creationId xmlns:a16="http://schemas.microsoft.com/office/drawing/2014/main" id="{205C57AE-82F3-42F1-8D6A-EC0AB7D2429D}"/>
              </a:ext>
            </a:extLst>
          </p:cNvPr>
          <p:cNvSpPr txBox="1"/>
          <p:nvPr/>
        </p:nvSpPr>
        <p:spPr>
          <a:xfrm>
            <a:off x="6125642" y="3059668"/>
            <a:ext cx="19515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l" rtl="0">
              <a:defRPr sz="2400" b="1"/>
            </a:lvl1pPr>
          </a:lstStyle>
          <a:p>
            <a:r>
              <a:rPr lang="en-US" dirty="0"/>
              <a:t>916 Squadron</a:t>
            </a:r>
            <a:endParaRPr lang="he-IL" dirty="0"/>
          </a:p>
        </p:txBody>
      </p:sp>
      <p:sp>
        <p:nvSpPr>
          <p:cNvPr id="64" name="An object">
            <a:extLst>
              <a:ext uri="{FF2B5EF4-FFF2-40B4-BE49-F238E27FC236}">
                <a16:creationId xmlns:a16="http://schemas.microsoft.com/office/drawing/2014/main" id="{7AD0CE57-E64A-4700-8B0F-6A06B278B059}"/>
              </a:ext>
            </a:extLst>
          </p:cNvPr>
          <p:cNvSpPr txBox="1"/>
          <p:nvPr/>
        </p:nvSpPr>
        <p:spPr>
          <a:xfrm>
            <a:off x="8379893" y="5410800"/>
            <a:ext cx="19642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l" rtl="0">
              <a:defRPr sz="2400" b="1"/>
            </a:lvl1pPr>
          </a:lstStyle>
          <a:p>
            <a:r>
              <a:rPr lang="en-US" dirty="0"/>
              <a:t>915 Squadron</a:t>
            </a:r>
            <a:endParaRPr lang="he-IL" dirty="0"/>
          </a:p>
        </p:txBody>
      </p:sp>
      <p:sp>
        <p:nvSpPr>
          <p:cNvPr id="259" name="An object">
            <a:extLst>
              <a:ext uri="{FF2B5EF4-FFF2-40B4-BE49-F238E27FC236}">
                <a16:creationId xmlns:a16="http://schemas.microsoft.com/office/drawing/2014/main" id="{23471D7B-37BC-4CE6-A37B-BCF8954FB30D}"/>
              </a:ext>
            </a:extLst>
          </p:cNvPr>
          <p:cNvSpPr txBox="1"/>
          <p:nvPr/>
        </p:nvSpPr>
        <p:spPr>
          <a:xfrm>
            <a:off x="7258050" y="1033434"/>
            <a:ext cx="28067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 "/>
            </a:pPr>
            <a:r>
              <a:rPr lang="en-US" sz="2400" b="1" dirty="0"/>
              <a:t>Dvora MK 1</a:t>
            </a:r>
          </a:p>
          <a:p>
            <a:pPr marL="342900" indent="-342900" algn="l" rtl="0">
              <a:buFont typeface="Arial" panose="020B0604020202020204" pitchFamily="34" charset="0"/>
              <a:buChar char=" "/>
            </a:pPr>
            <a:r>
              <a:rPr lang="en-US" sz="2400" b="1" dirty="0"/>
              <a:t>Dvora MK 3</a:t>
            </a:r>
            <a:endParaRPr lang="he-IL" sz="2400" b="1" dirty="0"/>
          </a:p>
        </p:txBody>
      </p:sp>
      <p:sp>
        <p:nvSpPr>
          <p:cNvPr id="268" name="An object">
            <a:extLst>
              <a:ext uri="{FF2B5EF4-FFF2-40B4-BE49-F238E27FC236}">
                <a16:creationId xmlns:a16="http://schemas.microsoft.com/office/drawing/2014/main" id="{6B718269-B48A-4C7C-B71F-B83E67E2C625}"/>
              </a:ext>
            </a:extLst>
          </p:cNvPr>
          <p:cNvSpPr txBox="1"/>
          <p:nvPr/>
        </p:nvSpPr>
        <p:spPr>
          <a:xfrm>
            <a:off x="8661400" y="5872465"/>
            <a:ext cx="280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 "/>
            </a:pPr>
            <a:r>
              <a:rPr lang="en-US" sz="2400" b="1" dirty="0"/>
              <a:t>Dvora MK 1</a:t>
            </a:r>
            <a:endParaRPr lang="he-IL" sz="2400" b="1" dirty="0"/>
          </a:p>
        </p:txBody>
      </p:sp>
      <p:sp>
        <p:nvSpPr>
          <p:cNvPr id="404" name="An object">
            <a:extLst>
              <a:ext uri="{FF2B5EF4-FFF2-40B4-BE49-F238E27FC236}">
                <a16:creationId xmlns:a16="http://schemas.microsoft.com/office/drawing/2014/main" id="{BAF634E6-9A07-41D0-B2C2-6461E1543E9A}"/>
              </a:ext>
            </a:extLst>
          </p:cNvPr>
          <p:cNvSpPr txBox="1"/>
          <p:nvPr/>
        </p:nvSpPr>
        <p:spPr>
          <a:xfrm>
            <a:off x="6400800" y="3594268"/>
            <a:ext cx="28067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 "/>
            </a:pPr>
            <a:r>
              <a:rPr lang="en-US" sz="2400" b="1" dirty="0" err="1"/>
              <a:t>Shaldag</a:t>
            </a:r>
            <a:r>
              <a:rPr lang="en-US" sz="2400" b="1" dirty="0"/>
              <a:t> MK 1</a:t>
            </a:r>
            <a:endParaRPr lang="he-IL" sz="2400" b="1" dirty="0"/>
          </a:p>
          <a:p>
            <a:pPr marL="342900" indent="-342900" algn="l" rtl="0">
              <a:buFont typeface="Arial" panose="020B0604020202020204" pitchFamily="34" charset="0"/>
              <a:buChar char=" "/>
            </a:pPr>
            <a:r>
              <a:rPr lang="en-US" sz="2400" b="1" dirty="0"/>
              <a:t>Dvora MK 3</a:t>
            </a:r>
            <a:endParaRPr lang="he-IL" sz="2400" b="1" dirty="0"/>
          </a:p>
        </p:txBody>
      </p:sp>
      <p:pic>
        <p:nvPicPr>
          <p:cNvPr id="250" name="An object">
            <a:extLst>
              <a:ext uri="{FF2B5EF4-FFF2-40B4-BE49-F238E27FC236}">
                <a16:creationId xmlns:a16="http://schemas.microsoft.com/office/drawing/2014/main" id="{63920BC3-7046-4A7E-B94F-53D374B124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73" r="3047"/>
          <a:stretch/>
        </p:blipFill>
        <p:spPr>
          <a:xfrm>
            <a:off x="8557435" y="2074992"/>
            <a:ext cx="1300129" cy="308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53" name="An object">
            <a:extLst>
              <a:ext uri="{FF2B5EF4-FFF2-40B4-BE49-F238E27FC236}">
                <a16:creationId xmlns:a16="http://schemas.microsoft.com/office/drawing/2014/main" id="{2F1D1A87-6EA7-4E6D-92DC-91CE7A362002}"/>
              </a:ext>
            </a:extLst>
          </p:cNvPr>
          <p:cNvCxnSpPr>
            <a:cxnSpLocks/>
          </p:cNvCxnSpPr>
          <p:nvPr/>
        </p:nvCxnSpPr>
        <p:spPr>
          <a:xfrm>
            <a:off x="8557435" y="1765132"/>
            <a:ext cx="650063" cy="7873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4" name="An object">
            <a:extLst>
              <a:ext uri="{FF2B5EF4-FFF2-40B4-BE49-F238E27FC236}">
                <a16:creationId xmlns:a16="http://schemas.microsoft.com/office/drawing/2014/main" id="{FDE25013-9EF2-405D-B88C-CC25470F0E38}"/>
              </a:ext>
            </a:extLst>
          </p:cNvPr>
          <p:cNvCxnSpPr>
            <a:cxnSpLocks/>
          </p:cNvCxnSpPr>
          <p:nvPr/>
        </p:nvCxnSpPr>
        <p:spPr>
          <a:xfrm>
            <a:off x="8077199" y="3263732"/>
            <a:ext cx="863601" cy="1197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4" name="An object">
            <a:extLst>
              <a:ext uri="{FF2B5EF4-FFF2-40B4-BE49-F238E27FC236}">
                <a16:creationId xmlns:a16="http://schemas.microsoft.com/office/drawing/2014/main" id="{6612F929-6D0E-4EDE-9308-FF376FFA0592}"/>
              </a:ext>
            </a:extLst>
          </p:cNvPr>
          <p:cNvCxnSpPr>
            <a:cxnSpLocks/>
          </p:cNvCxnSpPr>
          <p:nvPr/>
        </p:nvCxnSpPr>
        <p:spPr>
          <a:xfrm flipH="1" flipV="1">
            <a:off x="9027336" y="4962565"/>
            <a:ext cx="334685" cy="5937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7" name="An object">
            <a:extLst>
              <a:ext uri="{FF2B5EF4-FFF2-40B4-BE49-F238E27FC236}">
                <a16:creationId xmlns:a16="http://schemas.microsoft.com/office/drawing/2014/main" id="{E3A32B53-91F5-4F1F-BEC3-3F586009FC31}"/>
              </a:ext>
            </a:extLst>
          </p:cNvPr>
          <p:cNvSpPr txBox="1"/>
          <p:nvPr/>
        </p:nvSpPr>
        <p:spPr>
          <a:xfrm>
            <a:off x="9919759" y="2290179"/>
            <a:ext cx="2717800" cy="28026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/>
              <a:t>Speed : 40 </a:t>
            </a:r>
            <a:r>
              <a:rPr lang="en-US" sz="2400" b="1" dirty="0" err="1"/>
              <a:t>Kn</a:t>
            </a:r>
            <a:endParaRPr lang="en-US" sz="2400" b="1" dirty="0"/>
          </a:p>
          <a:p>
            <a:pPr algn="l" rtl="0">
              <a:lnSpc>
                <a:spcPct val="150000"/>
              </a:lnSpc>
            </a:pPr>
            <a:r>
              <a:rPr lang="en-US" sz="2400" b="1" dirty="0"/>
              <a:t>Typhoon 25 mm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/>
              <a:t>12.7, 7.62 guns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/>
              <a:t>Defense systems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/>
              <a:t> </a:t>
            </a:r>
            <a:endParaRPr lang="he-IL" sz="2400" b="1" dirty="0"/>
          </a:p>
        </p:txBody>
      </p:sp>
      <p:sp>
        <p:nvSpPr>
          <p:cNvPr id="288" name="An object">
            <a:extLst>
              <a:ext uri="{FF2B5EF4-FFF2-40B4-BE49-F238E27FC236}">
                <a16:creationId xmlns:a16="http://schemas.microsoft.com/office/drawing/2014/main" id="{299CC107-2940-4247-8209-F70FEBC11E1F}"/>
              </a:ext>
            </a:extLst>
          </p:cNvPr>
          <p:cNvSpPr/>
          <p:nvPr/>
        </p:nvSpPr>
        <p:spPr>
          <a:xfrm>
            <a:off x="8001000" y="164432"/>
            <a:ext cx="4190999" cy="523220"/>
          </a:xfrm>
          <a:prstGeom prst="rect">
            <a:avLst/>
          </a:prstGeom>
          <a:solidFill>
            <a:srgbClr val="203745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anose="00000800000000000000" pitchFamily="2" charset="-79"/>
                <a:cs typeface="Heebo" panose="00000800000000000000" pitchFamily="2" charset="-79"/>
              </a:rPr>
              <a:t>Force Border Protection</a:t>
            </a:r>
            <a:endParaRPr lang="he-IL" sz="28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anose="00000800000000000000" pitchFamily="2" charset="-79"/>
              <a:cs typeface="Heebo" panose="00000800000000000000" pitchFamily="2" charset="-79"/>
            </a:endParaRPr>
          </a:p>
        </p:txBody>
      </p:sp>
      <p:sp>
        <p:nvSpPr>
          <p:cNvPr id="445" name="An object">
            <a:extLst>
              <a:ext uri="{FF2B5EF4-FFF2-40B4-BE49-F238E27FC236}">
                <a16:creationId xmlns:a16="http://schemas.microsoft.com/office/drawing/2014/main" id="{3C15DBB1-E384-44DA-A14D-E3889BC63FB2}"/>
              </a:ext>
            </a:extLst>
          </p:cNvPr>
          <p:cNvSpPr txBox="1"/>
          <p:nvPr/>
        </p:nvSpPr>
        <p:spPr>
          <a:xfrm>
            <a:off x="7243121" y="679418"/>
            <a:ext cx="19515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l" rtl="0">
              <a:defRPr sz="2400" b="1"/>
            </a:lvl1pPr>
          </a:lstStyle>
          <a:p>
            <a:r>
              <a:rPr lang="en-US" dirty="0"/>
              <a:t>914 Squadron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802061-599D-3285-AF94-CE634575A4E6}"/>
              </a:ext>
            </a:extLst>
          </p:cNvPr>
          <p:cNvGrpSpPr/>
          <p:nvPr/>
        </p:nvGrpSpPr>
        <p:grpSpPr>
          <a:xfrm>
            <a:off x="-298246" y="-384776"/>
            <a:ext cx="13398091" cy="7536426"/>
            <a:chOff x="-748489" y="-394365"/>
            <a:chExt cx="13398091" cy="75364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622245-0345-C0E8-7332-ABBBD5241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748489" y="-394365"/>
              <a:ext cx="13398091" cy="7536426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07A064-8D3D-B9A8-8237-373C0D173AEA}"/>
                </a:ext>
              </a:extLst>
            </p:cNvPr>
            <p:cNvSpPr txBox="1"/>
            <p:nvPr/>
          </p:nvSpPr>
          <p:spPr>
            <a:xfrm>
              <a:off x="578456" y="4904605"/>
              <a:ext cx="10744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IN Surface Fleet</a:t>
              </a:r>
              <a:endParaRPr lang="en-IL" sz="80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438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96296E-6 L 2.12956 -0.00162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n object">
            <a:extLst>
              <a:ext uri="{FF2B5EF4-FFF2-40B4-BE49-F238E27FC236}">
                <a16:creationId xmlns:a16="http://schemas.microsoft.com/office/drawing/2014/main" id="{3ECADFD6-71A4-4F0E-B42B-094AB77A251F}"/>
              </a:ext>
            </a:extLst>
          </p:cNvPr>
          <p:cNvSpPr/>
          <p:nvPr/>
        </p:nvSpPr>
        <p:spPr>
          <a:xfrm flipH="1">
            <a:off x="-2777068" y="-31559"/>
            <a:ext cx="10278533" cy="6894177"/>
          </a:xfrm>
          <a:prstGeom prst="parallelogram">
            <a:avLst>
              <a:gd name="adj" fmla="val 37707"/>
            </a:avLst>
          </a:prstGeom>
          <a:solidFill>
            <a:schemeClr val="bg1">
              <a:alpha val="71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An object">
            <a:extLst>
              <a:ext uri="{FF2B5EF4-FFF2-40B4-BE49-F238E27FC236}">
                <a16:creationId xmlns:a16="http://schemas.microsoft.com/office/drawing/2014/main" id="{3BFA819F-3CC5-475B-9A48-EECAB967EA86}"/>
              </a:ext>
            </a:extLst>
          </p:cNvPr>
          <p:cNvSpPr txBox="1"/>
          <p:nvPr/>
        </p:nvSpPr>
        <p:spPr>
          <a:xfrm>
            <a:off x="0" y="241072"/>
            <a:ext cx="3395133" cy="523220"/>
          </a:xfrm>
          <a:prstGeom prst="rect">
            <a:avLst/>
          </a:prstGeom>
          <a:solidFill>
            <a:srgbClr val="203745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>
            <a:defPPr>
              <a:defRPr lang="he-IL"/>
            </a:defPPr>
            <a:lvl1pPr>
              <a:defRPr sz="28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anose="00000800000000000000" pitchFamily="2" charset="-79"/>
                <a:cs typeface="Heebo" panose="00000800000000000000" pitchFamily="2" charset="-79"/>
              </a:defRPr>
            </a:lvl1pPr>
          </a:lstStyle>
          <a:p>
            <a:pPr algn="l"/>
            <a:r>
              <a:rPr lang="en-US" dirty="0"/>
              <a:t>Shaldag MK 5</a:t>
            </a:r>
            <a:endParaRPr lang="he-IL" dirty="0"/>
          </a:p>
        </p:txBody>
      </p:sp>
      <p:sp>
        <p:nvSpPr>
          <p:cNvPr id="258" name="An object">
            <a:extLst>
              <a:ext uri="{FF2B5EF4-FFF2-40B4-BE49-F238E27FC236}">
                <a16:creationId xmlns:a16="http://schemas.microsoft.com/office/drawing/2014/main" id="{05DC29F3-8C3F-4165-BEAB-41AF617F79A6}"/>
              </a:ext>
            </a:extLst>
          </p:cNvPr>
          <p:cNvSpPr txBox="1"/>
          <p:nvPr/>
        </p:nvSpPr>
        <p:spPr>
          <a:xfrm>
            <a:off x="374650" y="737296"/>
            <a:ext cx="46545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/>
              <a:t>Construction: Israeli Shipyards</a:t>
            </a:r>
          </a:p>
          <a:p>
            <a:pPr algn="l" rtl="0"/>
            <a:r>
              <a:rPr lang="en-US" sz="2400" b="1" dirty="0"/>
              <a:t>Delivery: 2023-2025</a:t>
            </a:r>
          </a:p>
        </p:txBody>
      </p:sp>
      <p:pic>
        <p:nvPicPr>
          <p:cNvPr id="77" name="An object">
            <a:extLst>
              <a:ext uri="{FF2B5EF4-FFF2-40B4-BE49-F238E27FC236}">
                <a16:creationId xmlns:a16="http://schemas.microsoft.com/office/drawing/2014/main" id="{C2D99101-5E2F-452A-BBAE-C3DE87CDC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193" y="0"/>
            <a:ext cx="3683000" cy="1841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0" name="An object">
            <a:extLst>
              <a:ext uri="{FF2B5EF4-FFF2-40B4-BE49-F238E27FC236}">
                <a16:creationId xmlns:a16="http://schemas.microsoft.com/office/drawing/2014/main" id="{9B818458-D6CD-4112-AB1B-32BD9B1994E3}"/>
              </a:ext>
            </a:extLst>
          </p:cNvPr>
          <p:cNvGrpSpPr/>
          <p:nvPr/>
        </p:nvGrpSpPr>
        <p:grpSpPr>
          <a:xfrm>
            <a:off x="-233891" y="1545439"/>
            <a:ext cx="7164918" cy="5303323"/>
            <a:chOff x="-233891" y="1545439"/>
            <a:chExt cx="7164918" cy="5303323"/>
          </a:xfrm>
        </p:grpSpPr>
        <p:graphicFrame>
          <p:nvGraphicFramePr>
            <p:cNvPr id="267" name="An object">
              <a:extLst>
                <a:ext uri="{FF2B5EF4-FFF2-40B4-BE49-F238E27FC236}">
                  <a16:creationId xmlns:a16="http://schemas.microsoft.com/office/drawing/2014/main" id="{E2C87B3C-7EF4-4A25-BE07-C571FA8A70F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13608300"/>
                </p:ext>
              </p:extLst>
            </p:nvPr>
          </p:nvGraphicFramePr>
          <p:xfrm>
            <a:off x="-233891" y="1545439"/>
            <a:ext cx="7164918" cy="53033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49" name="An object">
              <a:extLst>
                <a:ext uri="{FF2B5EF4-FFF2-40B4-BE49-F238E27FC236}">
                  <a16:creationId xmlns:a16="http://schemas.microsoft.com/office/drawing/2014/main" id="{AE627731-9952-46CE-A733-A6ACA10A35B0}"/>
                </a:ext>
              </a:extLst>
            </p:cNvPr>
            <p:cNvSpPr txBox="1"/>
            <p:nvPr/>
          </p:nvSpPr>
          <p:spPr>
            <a:xfrm>
              <a:off x="1044305" y="1951518"/>
              <a:ext cx="1752600" cy="13696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/>
              <a:endParaRPr lang="he-IL" sz="2000" dirty="0"/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n>
                    <a:solidFill>
                      <a:prstClr val="black">
                        <a:alpha val="37000"/>
                      </a:prstClr>
                    </a:solidFill>
                  </a:ln>
                  <a:solidFill>
                    <a:prstClr val="black"/>
                  </a:solidFill>
                </a:rPr>
                <a:t>Sea state survivability</a:t>
              </a:r>
              <a:endParaRPr lang="he-IL" sz="2000" b="1" dirty="0">
                <a:ln>
                  <a:solidFill>
                    <a:prstClr val="black">
                      <a:alpha val="37000"/>
                    </a:prstClr>
                  </a:solidFill>
                </a:ln>
                <a:solidFill>
                  <a:prstClr val="black"/>
                </a:solidFill>
              </a:endParaRPr>
            </a:p>
            <a:p>
              <a:endParaRPr lang="he-IL" sz="2000" dirty="0"/>
            </a:p>
          </p:txBody>
        </p:sp>
        <p:sp>
          <p:nvSpPr>
            <p:cNvPr id="276" name="An object">
              <a:extLst>
                <a:ext uri="{FF2B5EF4-FFF2-40B4-BE49-F238E27FC236}">
                  <a16:creationId xmlns:a16="http://schemas.microsoft.com/office/drawing/2014/main" id="{0E5252C5-F2EC-4170-B83A-2DD0370F3643}"/>
                </a:ext>
              </a:extLst>
            </p:cNvPr>
            <p:cNvSpPr txBox="1"/>
            <p:nvPr/>
          </p:nvSpPr>
          <p:spPr>
            <a:xfrm>
              <a:off x="2847190" y="1674519"/>
              <a:ext cx="1909490" cy="16773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/>
              <a:endParaRPr lang="he-IL" sz="2000" dirty="0"/>
            </a:p>
            <a:p>
              <a:pPr lvl="0"/>
              <a:endParaRPr lang="he-IL" sz="2000" dirty="0"/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n>
                    <a:solidFill>
                      <a:prstClr val="black">
                        <a:alpha val="37000"/>
                      </a:prstClr>
                    </a:solidFill>
                  </a:ln>
                  <a:solidFill>
                    <a:prstClr val="black"/>
                  </a:solidFill>
                </a:rPr>
                <a:t>Communication systems</a:t>
              </a:r>
              <a:endParaRPr lang="he-IL" sz="2000" b="1" dirty="0">
                <a:ln>
                  <a:solidFill>
                    <a:prstClr val="black">
                      <a:alpha val="37000"/>
                    </a:prstClr>
                  </a:solidFill>
                </a:ln>
                <a:solidFill>
                  <a:prstClr val="black"/>
                </a:solidFill>
              </a:endParaRPr>
            </a:p>
            <a:p>
              <a:endParaRPr lang="he-IL" sz="2000" dirty="0"/>
            </a:p>
          </p:txBody>
        </p:sp>
        <p:sp>
          <p:nvSpPr>
            <p:cNvPr id="280" name="An object">
              <a:extLst>
                <a:ext uri="{FF2B5EF4-FFF2-40B4-BE49-F238E27FC236}">
                  <a16:creationId xmlns:a16="http://schemas.microsoft.com/office/drawing/2014/main" id="{26B1950F-C92F-4416-96AC-83D3C4F068E8}"/>
                </a:ext>
              </a:extLst>
            </p:cNvPr>
            <p:cNvSpPr txBox="1"/>
            <p:nvPr/>
          </p:nvSpPr>
          <p:spPr>
            <a:xfrm>
              <a:off x="55033" y="3046576"/>
              <a:ext cx="1752600" cy="198515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/>
              <a:endParaRPr lang="he-IL" sz="2000" dirty="0"/>
            </a:p>
            <a:p>
              <a:pPr lvl="0"/>
              <a:endParaRPr lang="he-IL" sz="2000" dirty="0"/>
            </a:p>
            <a:p>
              <a:pPr lvl="0"/>
              <a:endParaRPr lang="he-IL" sz="2000" dirty="0"/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n>
                    <a:solidFill>
                      <a:prstClr val="black">
                        <a:alpha val="37000"/>
                      </a:prstClr>
                    </a:solidFill>
                  </a:ln>
                  <a:solidFill>
                    <a:prstClr val="black"/>
                  </a:solidFill>
                </a:rPr>
                <a:t>Offensive capabilities</a:t>
              </a:r>
              <a:endParaRPr lang="he-IL" sz="2000" b="1" dirty="0">
                <a:ln>
                  <a:solidFill>
                    <a:prstClr val="black">
                      <a:alpha val="37000"/>
                    </a:prstClr>
                  </a:solidFill>
                </a:ln>
                <a:solidFill>
                  <a:prstClr val="black"/>
                </a:solidFill>
              </a:endParaRPr>
            </a:p>
            <a:p>
              <a:endParaRPr lang="he-IL" sz="2000" dirty="0"/>
            </a:p>
          </p:txBody>
        </p:sp>
        <p:sp>
          <p:nvSpPr>
            <p:cNvPr id="302" name="An object">
              <a:extLst>
                <a:ext uri="{FF2B5EF4-FFF2-40B4-BE49-F238E27FC236}">
                  <a16:creationId xmlns:a16="http://schemas.microsoft.com/office/drawing/2014/main" id="{8DEFF9BA-92F5-4D67-AB6B-0C9591E82D6F}"/>
                </a:ext>
              </a:extLst>
            </p:cNvPr>
            <p:cNvSpPr txBox="1"/>
            <p:nvPr/>
          </p:nvSpPr>
          <p:spPr>
            <a:xfrm>
              <a:off x="1960033" y="3013531"/>
              <a:ext cx="1752600" cy="198515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/>
              <a:endParaRPr lang="he-IL" sz="2000" dirty="0"/>
            </a:p>
            <a:p>
              <a:pPr lvl="0"/>
              <a:endParaRPr lang="he-IL" sz="2000" dirty="0"/>
            </a:p>
            <a:p>
              <a:pPr lvl="0"/>
              <a:endParaRPr lang="he-IL" sz="2000" dirty="0"/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n>
                    <a:solidFill>
                      <a:schemeClr val="tx1">
                        <a:alpha val="37000"/>
                      </a:schemeClr>
                    </a:solidFill>
                  </a:ln>
                  <a:solidFill>
                    <a:prstClr val="black"/>
                  </a:solidFill>
                </a:rPr>
                <a:t>96 Hours Force protection</a:t>
              </a:r>
              <a:endParaRPr lang="he-IL" sz="2000" b="1" dirty="0">
                <a:ln>
                  <a:solidFill>
                    <a:schemeClr val="tx1">
                      <a:alpha val="37000"/>
                    </a:schemeClr>
                  </a:solidFill>
                </a:ln>
                <a:solidFill>
                  <a:prstClr val="black"/>
                </a:solidFill>
              </a:endParaRPr>
            </a:p>
            <a:p>
              <a:endParaRPr lang="he-IL" sz="2000" dirty="0"/>
            </a:p>
          </p:txBody>
        </p:sp>
        <p:sp>
          <p:nvSpPr>
            <p:cNvPr id="295" name="An object">
              <a:extLst>
                <a:ext uri="{FF2B5EF4-FFF2-40B4-BE49-F238E27FC236}">
                  <a16:creationId xmlns:a16="http://schemas.microsoft.com/office/drawing/2014/main" id="{1B006EE1-B7CE-4CB8-AD37-2C305AC52FB1}"/>
                </a:ext>
              </a:extLst>
            </p:cNvPr>
            <p:cNvSpPr txBox="1"/>
            <p:nvPr/>
          </p:nvSpPr>
          <p:spPr>
            <a:xfrm>
              <a:off x="1044305" y="4851257"/>
              <a:ext cx="1752600" cy="195438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/>
              <a:endParaRPr lang="he-IL" sz="2000" dirty="0"/>
            </a:p>
            <a:p>
              <a:pPr lvl="0"/>
              <a:endParaRPr lang="he-IL" sz="2000" dirty="0"/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n>
                    <a:solidFill>
                      <a:prstClr val="black">
                        <a:alpha val="37000"/>
                      </a:prstClr>
                    </a:solidFill>
                  </a:ln>
                  <a:solidFill>
                    <a:prstClr val="black"/>
                  </a:solidFill>
                </a:rPr>
                <a:t>Efficient and fast maneuvering</a:t>
              </a:r>
              <a:endParaRPr lang="he-IL" sz="2000" b="1" dirty="0">
                <a:ln>
                  <a:solidFill>
                    <a:prstClr val="black">
                      <a:alpha val="37000"/>
                    </a:prstClr>
                  </a:solidFill>
                </a:ln>
                <a:solidFill>
                  <a:prstClr val="black"/>
                </a:solidFill>
              </a:endParaRPr>
            </a:p>
            <a:p>
              <a:endParaRPr lang="he-IL" sz="2000" dirty="0"/>
            </a:p>
          </p:txBody>
        </p:sp>
        <p:sp>
          <p:nvSpPr>
            <p:cNvPr id="461" name="An object">
              <a:extLst>
                <a:ext uri="{FF2B5EF4-FFF2-40B4-BE49-F238E27FC236}">
                  <a16:creationId xmlns:a16="http://schemas.microsoft.com/office/drawing/2014/main" id="{F5F59D87-5297-4A04-AE99-C63922110639}"/>
                </a:ext>
              </a:extLst>
            </p:cNvPr>
            <p:cNvSpPr txBox="1"/>
            <p:nvPr/>
          </p:nvSpPr>
          <p:spPr>
            <a:xfrm>
              <a:off x="3004080" y="4739366"/>
              <a:ext cx="1752600" cy="17081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/>
              <a:endParaRPr lang="he-IL" sz="2000" dirty="0"/>
            </a:p>
            <a:p>
              <a:pPr lvl="0"/>
              <a:endParaRPr lang="he-IL" sz="2000" dirty="0"/>
            </a:p>
            <a:p>
              <a:pPr lvl="0"/>
              <a:endParaRPr lang="he-IL" sz="2000" dirty="0"/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n>
                    <a:solidFill>
                      <a:prstClr val="black">
                        <a:alpha val="37000"/>
                      </a:prstClr>
                    </a:solidFill>
                  </a:ln>
                  <a:solidFill>
                    <a:prstClr val="black"/>
                  </a:solidFill>
                </a:rPr>
                <a:t>Up to 40 </a:t>
              </a:r>
              <a:r>
                <a:rPr lang="en-US" sz="2000" b="1" dirty="0" err="1">
                  <a:ln>
                    <a:solidFill>
                      <a:prstClr val="black">
                        <a:alpha val="37000"/>
                      </a:prstClr>
                    </a:solidFill>
                  </a:ln>
                  <a:solidFill>
                    <a:prstClr val="black"/>
                  </a:solidFill>
                </a:rPr>
                <a:t>Kn</a:t>
              </a:r>
              <a:endParaRPr lang="he-IL" sz="2000" b="1" dirty="0">
                <a:ln>
                  <a:solidFill>
                    <a:prstClr val="black">
                      <a:alpha val="37000"/>
                    </a:prstClr>
                  </a:solidFill>
                </a:ln>
                <a:solidFill>
                  <a:prstClr val="black"/>
                </a:solidFill>
              </a:endParaRPr>
            </a:p>
            <a:p>
              <a:endParaRPr lang="he-IL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7253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An object">
            <a:extLst>
              <a:ext uri="{FF2B5EF4-FFF2-40B4-BE49-F238E27FC236}">
                <a16:creationId xmlns:a16="http://schemas.microsoft.com/office/drawing/2014/main" id="{D34A150F-BB19-4C80-9E51-E7289EB802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747E88C-96B3-4A8A-AAAE-C4DE2E5A761F}" type="slidenum">
              <a:rPr lang="he-IL" altLang="en-US" smtClean="0"/>
              <a:pPr/>
              <a:t>8</a:t>
            </a:fld>
            <a:endParaRPr lang="en-US" altLang="en-US" dirty="0"/>
          </a:p>
        </p:txBody>
      </p:sp>
      <p:sp>
        <p:nvSpPr>
          <p:cNvPr id="323" name="An object">
            <a:extLst>
              <a:ext uri="{FF2B5EF4-FFF2-40B4-BE49-F238E27FC236}">
                <a16:creationId xmlns:a16="http://schemas.microsoft.com/office/drawing/2014/main" id="{2E9F5CF3-8FB2-4B0B-9BC0-ADAC68C28628}"/>
              </a:ext>
            </a:extLst>
          </p:cNvPr>
          <p:cNvSpPr/>
          <p:nvPr/>
        </p:nvSpPr>
        <p:spPr>
          <a:xfrm flipH="1">
            <a:off x="-927101" y="0"/>
            <a:ext cx="13677900" cy="6894177"/>
          </a:xfrm>
          <a:prstGeom prst="parallelogram">
            <a:avLst>
              <a:gd name="adj" fmla="val 37707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87" name="An object">
            <a:extLst>
              <a:ext uri="{FF2B5EF4-FFF2-40B4-BE49-F238E27FC236}">
                <a16:creationId xmlns:a16="http://schemas.microsoft.com/office/drawing/2014/main" id="{C0FFE089-0935-4575-9B38-28DEF4580EF3}"/>
              </a:ext>
            </a:extLst>
          </p:cNvPr>
          <p:cNvGrpSpPr/>
          <p:nvPr/>
        </p:nvGrpSpPr>
        <p:grpSpPr>
          <a:xfrm>
            <a:off x="5436114" y="5145680"/>
            <a:ext cx="2661488" cy="1794037"/>
            <a:chOff x="9133136" y="2186913"/>
            <a:chExt cx="2661488" cy="1794037"/>
          </a:xfrm>
        </p:grpSpPr>
        <p:grpSp>
          <p:nvGrpSpPr>
            <p:cNvPr id="380" name="An object">
              <a:extLst>
                <a:ext uri="{FF2B5EF4-FFF2-40B4-BE49-F238E27FC236}">
                  <a16:creationId xmlns:a16="http://schemas.microsoft.com/office/drawing/2014/main" id="{BAE888CA-53BD-4C69-B23B-5A315FD443D5}"/>
                </a:ext>
              </a:extLst>
            </p:cNvPr>
            <p:cNvGrpSpPr/>
            <p:nvPr/>
          </p:nvGrpSpPr>
          <p:grpSpPr>
            <a:xfrm>
              <a:off x="9297758" y="2186913"/>
              <a:ext cx="2496866" cy="776125"/>
              <a:chOff x="8458552" y="3986410"/>
              <a:chExt cx="3320469" cy="776125"/>
            </a:xfrm>
          </p:grpSpPr>
          <p:sp>
            <p:nvSpPr>
              <p:cNvPr id="424" name="An object">
                <a:extLst>
                  <a:ext uri="{FF2B5EF4-FFF2-40B4-BE49-F238E27FC236}">
                    <a16:creationId xmlns:a16="http://schemas.microsoft.com/office/drawing/2014/main" id="{7A5C0D3B-E22D-4B65-AD67-834B4B0554DC}"/>
                  </a:ext>
                </a:extLst>
              </p:cNvPr>
              <p:cNvSpPr txBox="1"/>
              <p:nvPr/>
            </p:nvSpPr>
            <p:spPr>
              <a:xfrm>
                <a:off x="8458552" y="3986410"/>
                <a:ext cx="293708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400" b="1" dirty="0">
                    <a:solidFill>
                      <a:srgbClr val="222A35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Saar 6 </a:t>
                </a:r>
              </a:p>
            </p:txBody>
          </p:sp>
          <p:sp>
            <p:nvSpPr>
              <p:cNvPr id="462" name="An object">
                <a:extLst>
                  <a:ext uri="{FF2B5EF4-FFF2-40B4-BE49-F238E27FC236}">
                    <a16:creationId xmlns:a16="http://schemas.microsoft.com/office/drawing/2014/main" id="{55481E38-D1AA-4F9D-8B5B-837ACE323D58}"/>
                  </a:ext>
                </a:extLst>
              </p:cNvPr>
              <p:cNvSpPr txBox="1"/>
              <p:nvPr/>
            </p:nvSpPr>
            <p:spPr>
              <a:xfrm>
                <a:off x="8576136" y="4454758"/>
                <a:ext cx="3202885" cy="307777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endParaRPr lang="en-US" sz="1400" dirty="0">
                  <a:solidFill>
                    <a:srgbClr val="222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  <p:sp>
          <p:nvSpPr>
            <p:cNvPr id="382" name="An object">
              <a:extLst>
                <a:ext uri="{FF2B5EF4-FFF2-40B4-BE49-F238E27FC236}">
                  <a16:creationId xmlns:a16="http://schemas.microsoft.com/office/drawing/2014/main" id="{DFEC356D-7D27-41DC-89E6-631017E8D4E9}"/>
                </a:ext>
              </a:extLst>
            </p:cNvPr>
            <p:cNvSpPr txBox="1"/>
            <p:nvPr/>
          </p:nvSpPr>
          <p:spPr>
            <a:xfrm>
              <a:off x="9133136" y="2503622"/>
              <a:ext cx="2411776" cy="1477328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en-US" b="1" dirty="0">
                  <a:solidFill>
                    <a:srgbClr val="222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Length: 90 m</a:t>
              </a:r>
              <a:endParaRPr lang="he-IL" b="1" dirty="0">
                <a:solidFill>
                  <a:srgbClr val="222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just">
                <a:defRPr/>
              </a:pPr>
              <a:r>
                <a:rPr lang="en-US" b="1" dirty="0">
                  <a:solidFill>
                    <a:srgbClr val="222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Height: 28 m</a:t>
              </a:r>
              <a:endParaRPr lang="he-IL" b="1" dirty="0">
                <a:solidFill>
                  <a:srgbClr val="222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just">
                <a:defRPr/>
              </a:pPr>
              <a:r>
                <a:rPr lang="en-US" b="1" dirty="0">
                  <a:solidFill>
                    <a:srgbClr val="222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Width: 13.5 m</a:t>
              </a:r>
              <a:endParaRPr lang="he-IL" b="1" dirty="0">
                <a:solidFill>
                  <a:srgbClr val="222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222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Displacement: 2000 Ton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222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2020</a:t>
              </a:r>
            </a:p>
          </p:txBody>
        </p:sp>
      </p:grpSp>
      <p:sp>
        <p:nvSpPr>
          <p:cNvPr id="301" name="An object">
            <a:extLst>
              <a:ext uri="{FF2B5EF4-FFF2-40B4-BE49-F238E27FC236}">
                <a16:creationId xmlns:a16="http://schemas.microsoft.com/office/drawing/2014/main" id="{260EF6DB-89A3-4E1E-B250-2E87B533396D}"/>
              </a:ext>
            </a:extLst>
          </p:cNvPr>
          <p:cNvSpPr/>
          <p:nvPr/>
        </p:nvSpPr>
        <p:spPr>
          <a:xfrm>
            <a:off x="-732274" y="615655"/>
            <a:ext cx="16268229" cy="7247197"/>
          </a:xfrm>
          <a:custGeom>
            <a:avLst/>
            <a:gdLst>
              <a:gd name="connsiteX0" fmla="*/ 0 w 11796666"/>
              <a:gd name="connsiteY0" fmla="*/ 27160 h 4744015"/>
              <a:gd name="connsiteX1" fmla="*/ 8238654 w 11796666"/>
              <a:gd name="connsiteY1" fmla="*/ 4734962 h 4744015"/>
              <a:gd name="connsiteX2" fmla="*/ 11796666 w 11796666"/>
              <a:gd name="connsiteY2" fmla="*/ 4744015 h 4744015"/>
              <a:gd name="connsiteX3" fmla="*/ 11796666 w 11796666"/>
              <a:gd name="connsiteY3" fmla="*/ 3965417 h 4744015"/>
              <a:gd name="connsiteX4" fmla="*/ 253498 w 11796666"/>
              <a:gd name="connsiteY4" fmla="*/ 0 h 4744015"/>
              <a:gd name="connsiteX5" fmla="*/ 0 w 11796666"/>
              <a:gd name="connsiteY5" fmla="*/ 27160 h 474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6666" h="4744015">
                <a:moveTo>
                  <a:pt x="0" y="27160"/>
                </a:moveTo>
                <a:lnTo>
                  <a:pt x="8238654" y="4734962"/>
                </a:lnTo>
                <a:lnTo>
                  <a:pt x="11796666" y="4744015"/>
                </a:lnTo>
                <a:lnTo>
                  <a:pt x="11796666" y="3965417"/>
                </a:lnTo>
                <a:lnTo>
                  <a:pt x="253498" y="0"/>
                </a:lnTo>
                <a:lnTo>
                  <a:pt x="0" y="27160"/>
                </a:lnTo>
                <a:close/>
              </a:path>
            </a:pathLst>
          </a:custGeom>
          <a:solidFill>
            <a:srgbClr val="45659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200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94" name="An object">
            <a:extLst>
              <a:ext uri="{FF2B5EF4-FFF2-40B4-BE49-F238E27FC236}">
                <a16:creationId xmlns:a16="http://schemas.microsoft.com/office/drawing/2014/main" id="{464A98F8-115C-4F61-9C4F-36EEF36F1B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434" b="89602" l="3152" r="99713">
                        <a14:foregroundMark x1="13897" y1="74558" x2="3152" y2="82743"/>
                        <a14:foregroundMark x1="87536" y1="23451" x2="96275" y2="15708"/>
                        <a14:foregroundMark x1="88252" y1="15487" x2="92120" y2="6858"/>
                        <a14:foregroundMark x1="80946" y1="22124" x2="67192" y2="2434"/>
                        <a14:foregroundMark x1="71777" y1="40044" x2="93266" y2="21460"/>
                        <a14:foregroundMark x1="76934" y1="21239" x2="80946" y2="13938"/>
                        <a14:foregroundMark x1="82665" y1="13938" x2="76504" y2="10841"/>
                        <a14:foregroundMark x1="89685" y1="19912" x2="99713" y2="16814"/>
                        <a14:foregroundMark x1="40258" y1="58186" x2="2235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804" flipH="1">
            <a:off x="6380586" y="3878912"/>
            <a:ext cx="4958953" cy="330243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etal"/>
        </p:spPr>
      </p:pic>
      <p:grpSp>
        <p:nvGrpSpPr>
          <p:cNvPr id="460" name="An object">
            <a:extLst>
              <a:ext uri="{FF2B5EF4-FFF2-40B4-BE49-F238E27FC236}">
                <a16:creationId xmlns:a16="http://schemas.microsoft.com/office/drawing/2014/main" id="{3458D83D-81CA-46AD-86D7-6A06346EC611}"/>
              </a:ext>
            </a:extLst>
          </p:cNvPr>
          <p:cNvGrpSpPr/>
          <p:nvPr/>
        </p:nvGrpSpPr>
        <p:grpSpPr>
          <a:xfrm>
            <a:off x="1988121" y="1780302"/>
            <a:ext cx="4954741" cy="2766536"/>
            <a:chOff x="504764" y="0"/>
            <a:chExt cx="11182471" cy="6858000"/>
          </a:xfrm>
        </p:grpSpPr>
        <p:pic>
          <p:nvPicPr>
            <p:cNvPr id="369" name="An object">
              <a:extLst>
                <a:ext uri="{FF2B5EF4-FFF2-40B4-BE49-F238E27FC236}">
                  <a16:creationId xmlns:a16="http://schemas.microsoft.com/office/drawing/2014/main" id="{E90E0053-81AF-4DA9-A817-29BD85028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grayscl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foregroundMark x1="55404" y1="66985" x2="61523" y2="71444"/>
                          <a14:foregroundMark x1="39714" y1="54246" x2="43359" y2="57113"/>
                          <a14:foregroundMark x1="51107" y1="63163" x2="50260" y2="63588"/>
                          <a14:foregroundMark x1="51107" y1="64013" x2="49935" y2="62845"/>
                          <a14:backgroundMark x1="48698" y1="64862" x2="51888" y2="68047"/>
                          <a14:backgroundMark x1="52279" y1="65924" x2="50065" y2="63163"/>
                          <a14:backgroundMark x1="48698" y1="63163" x2="39258" y2="54246"/>
                          <a14:backgroundMark x1="40039" y1="56369" x2="37109" y2="53609"/>
                          <a14:backgroundMark x1="31576" y1="49045" x2="27474" y2="44798"/>
                          <a14:backgroundMark x1="53841" y1="66667" x2="55013" y2="67728"/>
                          <a14:backgroundMark x1="50065" y1="62845" x2="50065" y2="632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764" y="0"/>
              <a:ext cx="11182471" cy="6858000"/>
            </a:xfrm>
            <a:prstGeom prst="rect">
              <a:avLst/>
            </a:prstGeom>
            <a:ln w="12700">
              <a:noFill/>
            </a:ln>
          </p:spPr>
        </p:pic>
        <p:cxnSp>
          <p:nvCxnSpPr>
            <p:cNvPr id="465" name="An object">
              <a:extLst>
                <a:ext uri="{FF2B5EF4-FFF2-40B4-BE49-F238E27FC236}">
                  <a16:creationId xmlns:a16="http://schemas.microsoft.com/office/drawing/2014/main" id="{6E55BA0F-2D69-4E95-89D0-97C0936B35C2}"/>
                </a:ext>
              </a:extLst>
            </p:cNvPr>
            <p:cNvCxnSpPr/>
            <p:nvPr/>
          </p:nvCxnSpPr>
          <p:spPr>
            <a:xfrm flipH="1">
              <a:off x="7377155" y="1470024"/>
              <a:ext cx="106322" cy="40075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An object">
              <a:extLst>
                <a:ext uri="{FF2B5EF4-FFF2-40B4-BE49-F238E27FC236}">
                  <a16:creationId xmlns:a16="http://schemas.microsoft.com/office/drawing/2014/main" id="{17A559E3-B202-4181-8684-BCF950C4A16A}"/>
                </a:ext>
              </a:extLst>
            </p:cNvPr>
            <p:cNvCxnSpPr/>
            <p:nvPr/>
          </p:nvCxnSpPr>
          <p:spPr>
            <a:xfrm>
              <a:off x="4692650" y="1099038"/>
              <a:ext cx="106680" cy="402102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An object">
              <a:extLst>
                <a:ext uri="{FF2B5EF4-FFF2-40B4-BE49-F238E27FC236}">
                  <a16:creationId xmlns:a16="http://schemas.microsoft.com/office/drawing/2014/main" id="{FC525479-B354-479E-883C-0E2A68EF5D0D}"/>
                </a:ext>
              </a:extLst>
            </p:cNvPr>
            <p:cNvCxnSpPr/>
            <p:nvPr/>
          </p:nvCxnSpPr>
          <p:spPr>
            <a:xfrm>
              <a:off x="5113020" y="1013460"/>
              <a:ext cx="99060" cy="37338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An object">
              <a:extLst>
                <a:ext uri="{FF2B5EF4-FFF2-40B4-BE49-F238E27FC236}">
                  <a16:creationId xmlns:a16="http://schemas.microsoft.com/office/drawing/2014/main" id="{8319D8A3-D384-4938-A707-8C2B819132D0}"/>
                </a:ext>
              </a:extLst>
            </p:cNvPr>
            <p:cNvCxnSpPr/>
            <p:nvPr/>
          </p:nvCxnSpPr>
          <p:spPr>
            <a:xfrm>
              <a:off x="7413625" y="2370065"/>
              <a:ext cx="41505" cy="15644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An object">
              <a:extLst>
                <a:ext uri="{FF2B5EF4-FFF2-40B4-BE49-F238E27FC236}">
                  <a16:creationId xmlns:a16="http://schemas.microsoft.com/office/drawing/2014/main" id="{9325D12D-D754-4383-91A7-A123CC5BBAC7}"/>
                </a:ext>
              </a:extLst>
            </p:cNvPr>
            <p:cNvCxnSpPr/>
            <p:nvPr/>
          </p:nvCxnSpPr>
          <p:spPr>
            <a:xfrm>
              <a:off x="7365783" y="2199482"/>
              <a:ext cx="11372" cy="42862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An object">
              <a:extLst>
                <a:ext uri="{FF2B5EF4-FFF2-40B4-BE49-F238E27FC236}">
                  <a16:creationId xmlns:a16="http://schemas.microsoft.com/office/drawing/2014/main" id="{D883562D-6F73-4DCC-8DFA-0AC26C4EE0D2}"/>
                </a:ext>
              </a:extLst>
            </p:cNvPr>
            <p:cNvCxnSpPr/>
            <p:nvPr/>
          </p:nvCxnSpPr>
          <p:spPr>
            <a:xfrm>
              <a:off x="5903223" y="1946910"/>
              <a:ext cx="99060" cy="37338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An object">
              <a:extLst>
                <a:ext uri="{FF2B5EF4-FFF2-40B4-BE49-F238E27FC236}">
                  <a16:creationId xmlns:a16="http://schemas.microsoft.com/office/drawing/2014/main" id="{306DA1EC-414F-4579-B11F-68EE470996F7}"/>
                </a:ext>
              </a:extLst>
            </p:cNvPr>
            <p:cNvCxnSpPr/>
            <p:nvPr/>
          </p:nvCxnSpPr>
          <p:spPr>
            <a:xfrm>
              <a:off x="5113020" y="2153126"/>
              <a:ext cx="99060" cy="37338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An object">
              <a:extLst>
                <a:ext uri="{FF2B5EF4-FFF2-40B4-BE49-F238E27FC236}">
                  <a16:creationId xmlns:a16="http://schemas.microsoft.com/office/drawing/2014/main" id="{C37138C9-DFE6-4A82-9716-7FF3EDC3B8A9}"/>
                </a:ext>
              </a:extLst>
            </p:cNvPr>
            <p:cNvCxnSpPr/>
            <p:nvPr/>
          </p:nvCxnSpPr>
          <p:spPr>
            <a:xfrm>
              <a:off x="5349448" y="2102644"/>
              <a:ext cx="56557" cy="34564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An object">
              <a:extLst>
                <a:ext uri="{FF2B5EF4-FFF2-40B4-BE49-F238E27FC236}">
                  <a16:creationId xmlns:a16="http://schemas.microsoft.com/office/drawing/2014/main" id="{27299113-1D66-4577-98F2-9895AFE14C03}"/>
                </a:ext>
              </a:extLst>
            </p:cNvPr>
            <p:cNvCxnSpPr/>
            <p:nvPr/>
          </p:nvCxnSpPr>
          <p:spPr>
            <a:xfrm flipV="1">
              <a:off x="7407057" y="1253487"/>
              <a:ext cx="4763" cy="8096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An object">
              <a:extLst>
                <a:ext uri="{FF2B5EF4-FFF2-40B4-BE49-F238E27FC236}">
                  <a16:creationId xmlns:a16="http://schemas.microsoft.com/office/drawing/2014/main" id="{6539B0F4-6F2B-4DB1-8C1D-71B55C782AB9}"/>
                </a:ext>
              </a:extLst>
            </p:cNvPr>
            <p:cNvCxnSpPr/>
            <p:nvPr/>
          </p:nvCxnSpPr>
          <p:spPr>
            <a:xfrm flipV="1">
              <a:off x="6797768" y="1389061"/>
              <a:ext cx="4763" cy="8096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An object">
              <a:extLst>
                <a:ext uri="{FF2B5EF4-FFF2-40B4-BE49-F238E27FC236}">
                  <a16:creationId xmlns:a16="http://schemas.microsoft.com/office/drawing/2014/main" id="{0DF0948E-3762-411A-AA39-A7487B9BFE2A}"/>
                </a:ext>
              </a:extLst>
            </p:cNvPr>
            <p:cNvCxnSpPr/>
            <p:nvPr/>
          </p:nvCxnSpPr>
          <p:spPr>
            <a:xfrm flipV="1">
              <a:off x="6657713" y="1997868"/>
              <a:ext cx="4763" cy="8096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An object">
              <a:extLst>
                <a:ext uri="{FF2B5EF4-FFF2-40B4-BE49-F238E27FC236}">
                  <a16:creationId xmlns:a16="http://schemas.microsoft.com/office/drawing/2014/main" id="{E4E091F3-88FB-46B3-8F7C-1D02FB686D0C}"/>
                </a:ext>
              </a:extLst>
            </p:cNvPr>
            <p:cNvCxnSpPr/>
            <p:nvPr/>
          </p:nvCxnSpPr>
          <p:spPr>
            <a:xfrm flipV="1">
              <a:off x="7501880" y="1792060"/>
              <a:ext cx="4763" cy="8096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An object">
              <a:extLst>
                <a:ext uri="{FF2B5EF4-FFF2-40B4-BE49-F238E27FC236}">
                  <a16:creationId xmlns:a16="http://schemas.microsoft.com/office/drawing/2014/main" id="{2D075DE9-B3E9-4818-87B6-072FA9002C6F}"/>
                </a:ext>
              </a:extLst>
            </p:cNvPr>
            <p:cNvCxnSpPr/>
            <p:nvPr/>
          </p:nvCxnSpPr>
          <p:spPr>
            <a:xfrm>
              <a:off x="5641305" y="1969218"/>
              <a:ext cx="90279" cy="340280"/>
            </a:xfrm>
            <a:prstGeom prst="line">
              <a:avLst/>
            </a:prstGeom>
            <a:ln w="38100">
              <a:solidFill>
                <a:srgbClr val="548235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An object">
              <a:extLst>
                <a:ext uri="{FF2B5EF4-FFF2-40B4-BE49-F238E27FC236}">
                  <a16:creationId xmlns:a16="http://schemas.microsoft.com/office/drawing/2014/main" id="{E25C92BD-EA25-408B-8B60-758DD45143C4}"/>
                </a:ext>
              </a:extLst>
            </p:cNvPr>
            <p:cNvCxnSpPr/>
            <p:nvPr/>
          </p:nvCxnSpPr>
          <p:spPr>
            <a:xfrm>
              <a:off x="6104680" y="1874520"/>
              <a:ext cx="122441" cy="554514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An object">
              <a:extLst>
                <a:ext uri="{FF2B5EF4-FFF2-40B4-BE49-F238E27FC236}">
                  <a16:creationId xmlns:a16="http://schemas.microsoft.com/office/drawing/2014/main" id="{723A8103-365A-4EA4-92A0-33C6121FF60E}"/>
                </a:ext>
              </a:extLst>
            </p:cNvPr>
            <p:cNvCxnSpPr/>
            <p:nvPr/>
          </p:nvCxnSpPr>
          <p:spPr>
            <a:xfrm flipH="1">
              <a:off x="6421676" y="2066306"/>
              <a:ext cx="635131" cy="864696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An object">
              <a:extLst>
                <a:ext uri="{FF2B5EF4-FFF2-40B4-BE49-F238E27FC236}">
                  <a16:creationId xmlns:a16="http://schemas.microsoft.com/office/drawing/2014/main" id="{D1E18B9E-74A3-4F47-8A0C-340BF1DD4BB0}"/>
                </a:ext>
              </a:extLst>
            </p:cNvPr>
            <p:cNvCxnSpPr/>
            <p:nvPr/>
          </p:nvCxnSpPr>
          <p:spPr>
            <a:xfrm flipH="1">
              <a:off x="6416006" y="2038349"/>
              <a:ext cx="587565" cy="892653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An object">
              <a:extLst>
                <a:ext uri="{FF2B5EF4-FFF2-40B4-BE49-F238E27FC236}">
                  <a16:creationId xmlns:a16="http://schemas.microsoft.com/office/drawing/2014/main" id="{C0CD1E84-921F-4886-AE09-62D577D884A3}"/>
                </a:ext>
              </a:extLst>
            </p:cNvPr>
            <p:cNvCxnSpPr/>
            <p:nvPr/>
          </p:nvCxnSpPr>
          <p:spPr>
            <a:xfrm flipH="1">
              <a:off x="6416006" y="2046515"/>
              <a:ext cx="502664" cy="884487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An object">
              <a:extLst>
                <a:ext uri="{FF2B5EF4-FFF2-40B4-BE49-F238E27FC236}">
                  <a16:creationId xmlns:a16="http://schemas.microsoft.com/office/drawing/2014/main" id="{438FFEBF-CAEE-46F1-A68D-98385FFB75C4}"/>
                </a:ext>
              </a:extLst>
            </p:cNvPr>
            <p:cNvCxnSpPr/>
            <p:nvPr/>
          </p:nvCxnSpPr>
          <p:spPr>
            <a:xfrm flipH="1">
              <a:off x="6043418" y="2133600"/>
              <a:ext cx="584260" cy="950157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An object">
              <a:extLst>
                <a:ext uri="{FF2B5EF4-FFF2-40B4-BE49-F238E27FC236}">
                  <a16:creationId xmlns:a16="http://schemas.microsoft.com/office/drawing/2014/main" id="{C49DF86E-D7DB-4E8C-A2EF-12A9FFBDE499}"/>
                </a:ext>
              </a:extLst>
            </p:cNvPr>
            <p:cNvCxnSpPr/>
            <p:nvPr/>
          </p:nvCxnSpPr>
          <p:spPr>
            <a:xfrm flipH="1">
              <a:off x="6037745" y="1489815"/>
              <a:ext cx="882779" cy="1593942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An object">
              <a:extLst>
                <a:ext uri="{FF2B5EF4-FFF2-40B4-BE49-F238E27FC236}">
                  <a16:creationId xmlns:a16="http://schemas.microsoft.com/office/drawing/2014/main" id="{59BEE8B0-03F1-4FCB-A4A5-A3575EA29582}"/>
                </a:ext>
              </a:extLst>
            </p:cNvPr>
            <p:cNvCxnSpPr/>
            <p:nvPr/>
          </p:nvCxnSpPr>
          <p:spPr>
            <a:xfrm flipH="1">
              <a:off x="6037745" y="1501140"/>
              <a:ext cx="771497" cy="1582617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An object">
              <a:extLst>
                <a:ext uri="{FF2B5EF4-FFF2-40B4-BE49-F238E27FC236}">
                  <a16:creationId xmlns:a16="http://schemas.microsoft.com/office/drawing/2014/main" id="{036809A1-FA0C-43B0-9C41-B36B6036D1E9}"/>
                </a:ext>
              </a:extLst>
            </p:cNvPr>
            <p:cNvCxnSpPr/>
            <p:nvPr/>
          </p:nvCxnSpPr>
          <p:spPr>
            <a:xfrm>
              <a:off x="6987540" y="2320290"/>
              <a:ext cx="99060" cy="37338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An object">
              <a:extLst>
                <a:ext uri="{FF2B5EF4-FFF2-40B4-BE49-F238E27FC236}">
                  <a16:creationId xmlns:a16="http://schemas.microsoft.com/office/drawing/2014/main" id="{FABF7D94-C29B-41AE-9401-771281F0674A}"/>
                </a:ext>
              </a:extLst>
            </p:cNvPr>
            <p:cNvCxnSpPr/>
            <p:nvPr/>
          </p:nvCxnSpPr>
          <p:spPr>
            <a:xfrm flipH="1">
              <a:off x="7305675" y="1383130"/>
              <a:ext cx="94301" cy="186114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An object">
              <a:extLst>
                <a:ext uri="{FF2B5EF4-FFF2-40B4-BE49-F238E27FC236}">
                  <a16:creationId xmlns:a16="http://schemas.microsoft.com/office/drawing/2014/main" id="{282403B5-F880-4787-8C96-8C4BE0A77ABE}"/>
                </a:ext>
              </a:extLst>
            </p:cNvPr>
            <p:cNvCxnSpPr/>
            <p:nvPr/>
          </p:nvCxnSpPr>
          <p:spPr>
            <a:xfrm flipH="1">
              <a:off x="7197131" y="1385813"/>
              <a:ext cx="127749" cy="254249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An object">
              <a:extLst>
                <a:ext uri="{FF2B5EF4-FFF2-40B4-BE49-F238E27FC236}">
                  <a16:creationId xmlns:a16="http://schemas.microsoft.com/office/drawing/2014/main" id="{1AFAD35E-ED3E-4BE8-9D11-0026A2F7A2D2}"/>
                </a:ext>
              </a:extLst>
            </p:cNvPr>
            <p:cNvCxnSpPr/>
            <p:nvPr/>
          </p:nvCxnSpPr>
          <p:spPr>
            <a:xfrm flipH="1">
              <a:off x="7136315" y="1423611"/>
              <a:ext cx="88481" cy="190004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An object">
              <a:extLst>
                <a:ext uri="{FF2B5EF4-FFF2-40B4-BE49-F238E27FC236}">
                  <a16:creationId xmlns:a16="http://schemas.microsoft.com/office/drawing/2014/main" id="{413CC15D-411A-43C8-9390-CB29DB32A7E5}"/>
                </a:ext>
              </a:extLst>
            </p:cNvPr>
            <p:cNvCxnSpPr/>
            <p:nvPr/>
          </p:nvCxnSpPr>
          <p:spPr>
            <a:xfrm flipH="1">
              <a:off x="6933129" y="1758269"/>
              <a:ext cx="123678" cy="237990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An object">
              <a:extLst>
                <a:ext uri="{FF2B5EF4-FFF2-40B4-BE49-F238E27FC236}">
                  <a16:creationId xmlns:a16="http://schemas.microsoft.com/office/drawing/2014/main" id="{ACDC5659-3F75-4C7B-99A1-0C1BA13F5AE5}"/>
                </a:ext>
              </a:extLst>
            </p:cNvPr>
            <p:cNvCxnSpPr/>
            <p:nvPr/>
          </p:nvCxnSpPr>
          <p:spPr>
            <a:xfrm flipH="1">
              <a:off x="7132202" y="1706579"/>
              <a:ext cx="30740" cy="55667"/>
            </a:xfrm>
            <a:prstGeom prst="line">
              <a:avLst/>
            </a:prstGeom>
            <a:ln w="12700">
              <a:solidFill>
                <a:srgbClr val="843C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An object">
              <a:extLst>
                <a:ext uri="{FF2B5EF4-FFF2-40B4-BE49-F238E27FC236}">
                  <a16:creationId xmlns:a16="http://schemas.microsoft.com/office/drawing/2014/main" id="{83A105C9-AD69-4088-AA70-D1D2C842E3FF}"/>
                </a:ext>
              </a:extLst>
            </p:cNvPr>
            <p:cNvCxnSpPr/>
            <p:nvPr/>
          </p:nvCxnSpPr>
          <p:spPr>
            <a:xfrm>
              <a:off x="5068974" y="1874519"/>
              <a:ext cx="191170" cy="56658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An object">
              <a:extLst>
                <a:ext uri="{FF2B5EF4-FFF2-40B4-BE49-F238E27FC236}">
                  <a16:creationId xmlns:a16="http://schemas.microsoft.com/office/drawing/2014/main" id="{F57B31A2-8913-4A6C-9BB9-EABA394D3AAC}"/>
                </a:ext>
              </a:extLst>
            </p:cNvPr>
            <p:cNvCxnSpPr/>
            <p:nvPr/>
          </p:nvCxnSpPr>
          <p:spPr>
            <a:xfrm>
              <a:off x="3742687" y="1910249"/>
              <a:ext cx="59127" cy="175238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An object">
              <a:extLst>
                <a:ext uri="{FF2B5EF4-FFF2-40B4-BE49-F238E27FC236}">
                  <a16:creationId xmlns:a16="http://schemas.microsoft.com/office/drawing/2014/main" id="{942E2E28-B154-4398-AF94-81F415452747}"/>
                </a:ext>
              </a:extLst>
            </p:cNvPr>
            <p:cNvCxnSpPr/>
            <p:nvPr/>
          </p:nvCxnSpPr>
          <p:spPr>
            <a:xfrm>
              <a:off x="2690264" y="2161287"/>
              <a:ext cx="59127" cy="175238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7" name="An object">
              <a:extLst>
                <a:ext uri="{FF2B5EF4-FFF2-40B4-BE49-F238E27FC236}">
                  <a16:creationId xmlns:a16="http://schemas.microsoft.com/office/drawing/2014/main" id="{D34A9D03-5017-49ED-9E49-CF8F37648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15081" y="2271697"/>
              <a:ext cx="59531" cy="291533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47" name="An object">
              <a:extLst>
                <a:ext uri="{FF2B5EF4-FFF2-40B4-BE49-F238E27FC236}">
                  <a16:creationId xmlns:a16="http://schemas.microsoft.com/office/drawing/2014/main" id="{D919DAB6-FBF9-484D-9597-78E5EEE4A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9428" y="2197281"/>
              <a:ext cx="59531" cy="155862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482" name="An object">
              <a:extLst>
                <a:ext uri="{FF2B5EF4-FFF2-40B4-BE49-F238E27FC236}">
                  <a16:creationId xmlns:a16="http://schemas.microsoft.com/office/drawing/2014/main" id="{78B42F94-0844-497C-B6FA-81853DD242A0}"/>
                </a:ext>
              </a:extLst>
            </p:cNvPr>
            <p:cNvGrpSpPr/>
            <p:nvPr/>
          </p:nvGrpSpPr>
          <p:grpSpPr>
            <a:xfrm>
              <a:off x="5179629" y="2065395"/>
              <a:ext cx="197741" cy="237290"/>
              <a:chOff x="4746171" y="1698171"/>
              <a:chExt cx="290286" cy="348344"/>
            </a:xfrm>
          </p:grpSpPr>
          <p:pic>
            <p:nvPicPr>
              <p:cNvPr id="418" name="An object">
                <a:extLst>
                  <a:ext uri="{FF2B5EF4-FFF2-40B4-BE49-F238E27FC236}">
                    <a16:creationId xmlns:a16="http://schemas.microsoft.com/office/drawing/2014/main" id="{C1F383F7-E1AE-4BD2-9C45-8C111BE131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4545" b="90909" l="0" r="80952">
                            <a14:foregroundMark x1="23810" y1="77273" x2="38095" y2="68182"/>
                            <a14:foregroundMark x1="47619" y1="77273" x2="47619" y2="68182"/>
                            <a14:foregroundMark x1="52381" y1="59091" x2="38095" y2="63636"/>
                            <a14:foregroundMark x1="23810" y1="59091" x2="23810" y2="59091"/>
                            <a14:foregroundMark x1="33333" y1="90909" x2="33333" y2="90909"/>
                            <a14:foregroundMark x1="47619" y1="86364" x2="47619" y2="86364"/>
                            <a14:foregroundMark x1="19048" y1="81818" x2="19048" y2="81818"/>
                            <a14:foregroundMark x1="19048" y1="77273" x2="19048" y2="77273"/>
                            <a14:foregroundMark x1="33333" y1="40909" x2="33333" y2="40909"/>
                            <a14:foregroundMark x1="19048" y1="50000" x2="19048" y2="50000"/>
                            <a14:foregroundMark x1="23810" y1="40909" x2="23810" y2="40909"/>
                            <a14:foregroundMark x1="14286" y1="40909" x2="14286" y2="40909"/>
                            <a14:foregroundMark x1="9524" y1="54545" x2="9524" y2="54545"/>
                            <a14:foregroundMark x1="42857" y1="40909" x2="42857" y2="40909"/>
                            <a14:backgroundMark x1="66667" y1="63636" x2="66667" y2="63636"/>
                            <a14:backgroundMark x1="76190" y1="27273" x2="76190" y2="27273"/>
                            <a14:backgroundMark x1="71429" y1="18182" x2="71429" y2="18182"/>
                            <a14:backgroundMark x1="66667" y1="13636" x2="66667" y2="4545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46171" y="1698171"/>
                <a:ext cx="290286" cy="348344"/>
              </a:xfrm>
              <a:prstGeom prst="rect">
                <a:avLst/>
              </a:prstGeom>
            </p:spPr>
          </p:pic>
          <p:sp>
            <p:nvSpPr>
              <p:cNvPr id="483" name="An object">
                <a:extLst>
                  <a:ext uri="{FF2B5EF4-FFF2-40B4-BE49-F238E27FC236}">
                    <a16:creationId xmlns:a16="http://schemas.microsoft.com/office/drawing/2014/main" id="{9BE61892-B8F3-4F3E-AD05-E7A3DE941001}"/>
                  </a:ext>
                </a:extLst>
              </p:cNvPr>
              <p:cNvSpPr/>
              <p:nvPr/>
            </p:nvSpPr>
            <p:spPr>
              <a:xfrm rot="16200000">
                <a:off x="4768830" y="1754084"/>
                <a:ext cx="153981" cy="147359"/>
              </a:xfrm>
              <a:custGeom>
                <a:avLst/>
                <a:gdLst>
                  <a:gd name="connsiteX0" fmla="*/ 0 w 79057"/>
                  <a:gd name="connsiteY0" fmla="*/ 0 h 129044"/>
                  <a:gd name="connsiteX1" fmla="*/ 39529 w 79057"/>
                  <a:gd name="connsiteY1" fmla="*/ 0 h 129044"/>
                  <a:gd name="connsiteX2" fmla="*/ 79058 w 79057"/>
                  <a:gd name="connsiteY2" fmla="*/ 64522 h 129044"/>
                  <a:gd name="connsiteX3" fmla="*/ 39529 w 79057"/>
                  <a:gd name="connsiteY3" fmla="*/ 129044 h 129044"/>
                  <a:gd name="connsiteX4" fmla="*/ 0 w 79057"/>
                  <a:gd name="connsiteY4" fmla="*/ 129044 h 129044"/>
                  <a:gd name="connsiteX5" fmla="*/ 0 w 79057"/>
                  <a:gd name="connsiteY5" fmla="*/ 0 h 129044"/>
                  <a:gd name="connsiteX0" fmla="*/ 0 w 79065"/>
                  <a:gd name="connsiteY0" fmla="*/ 0 h 129044"/>
                  <a:gd name="connsiteX1" fmla="*/ 41910 w 79065"/>
                  <a:gd name="connsiteY1" fmla="*/ 11909 h 129044"/>
                  <a:gd name="connsiteX2" fmla="*/ 79058 w 79065"/>
                  <a:gd name="connsiteY2" fmla="*/ 64522 h 129044"/>
                  <a:gd name="connsiteX3" fmla="*/ 39529 w 79065"/>
                  <a:gd name="connsiteY3" fmla="*/ 129044 h 129044"/>
                  <a:gd name="connsiteX4" fmla="*/ 0 w 79065"/>
                  <a:gd name="connsiteY4" fmla="*/ 129044 h 129044"/>
                  <a:gd name="connsiteX5" fmla="*/ 0 w 79065"/>
                  <a:gd name="connsiteY5" fmla="*/ 0 h 129044"/>
                  <a:gd name="connsiteX0" fmla="*/ 0 w 64820"/>
                  <a:gd name="connsiteY0" fmla="*/ 0 h 129044"/>
                  <a:gd name="connsiteX1" fmla="*/ 41910 w 64820"/>
                  <a:gd name="connsiteY1" fmla="*/ 11909 h 129044"/>
                  <a:gd name="connsiteX2" fmla="*/ 64770 w 64820"/>
                  <a:gd name="connsiteY2" fmla="*/ 64525 h 129044"/>
                  <a:gd name="connsiteX3" fmla="*/ 39529 w 64820"/>
                  <a:gd name="connsiteY3" fmla="*/ 129044 h 129044"/>
                  <a:gd name="connsiteX4" fmla="*/ 0 w 64820"/>
                  <a:gd name="connsiteY4" fmla="*/ 129044 h 129044"/>
                  <a:gd name="connsiteX5" fmla="*/ 0 w 64820"/>
                  <a:gd name="connsiteY5" fmla="*/ 0 h 129044"/>
                  <a:gd name="connsiteX0" fmla="*/ 0 w 65046"/>
                  <a:gd name="connsiteY0" fmla="*/ 0 h 129044"/>
                  <a:gd name="connsiteX1" fmla="*/ 44291 w 65046"/>
                  <a:gd name="connsiteY1" fmla="*/ 2384 h 129044"/>
                  <a:gd name="connsiteX2" fmla="*/ 64770 w 65046"/>
                  <a:gd name="connsiteY2" fmla="*/ 64525 h 129044"/>
                  <a:gd name="connsiteX3" fmla="*/ 39529 w 65046"/>
                  <a:gd name="connsiteY3" fmla="*/ 129044 h 129044"/>
                  <a:gd name="connsiteX4" fmla="*/ 0 w 65046"/>
                  <a:gd name="connsiteY4" fmla="*/ 129044 h 129044"/>
                  <a:gd name="connsiteX5" fmla="*/ 0 w 65046"/>
                  <a:gd name="connsiteY5" fmla="*/ 0 h 129044"/>
                  <a:gd name="connsiteX0" fmla="*/ 0 w 79089"/>
                  <a:gd name="connsiteY0" fmla="*/ 0 h 129044"/>
                  <a:gd name="connsiteX1" fmla="*/ 44291 w 79089"/>
                  <a:gd name="connsiteY1" fmla="*/ 2384 h 129044"/>
                  <a:gd name="connsiteX2" fmla="*/ 79057 w 79089"/>
                  <a:gd name="connsiteY2" fmla="*/ 64525 h 129044"/>
                  <a:gd name="connsiteX3" fmla="*/ 39529 w 79089"/>
                  <a:gd name="connsiteY3" fmla="*/ 129044 h 129044"/>
                  <a:gd name="connsiteX4" fmla="*/ 0 w 79089"/>
                  <a:gd name="connsiteY4" fmla="*/ 129044 h 129044"/>
                  <a:gd name="connsiteX5" fmla="*/ 0 w 79089"/>
                  <a:gd name="connsiteY5" fmla="*/ 0 h 129044"/>
                  <a:gd name="connsiteX0" fmla="*/ 0 w 79089"/>
                  <a:gd name="connsiteY0" fmla="*/ 0 h 129044"/>
                  <a:gd name="connsiteX1" fmla="*/ 44291 w 79089"/>
                  <a:gd name="connsiteY1" fmla="*/ 2384 h 129044"/>
                  <a:gd name="connsiteX2" fmla="*/ 79057 w 79089"/>
                  <a:gd name="connsiteY2" fmla="*/ 64525 h 129044"/>
                  <a:gd name="connsiteX3" fmla="*/ 39529 w 79089"/>
                  <a:gd name="connsiteY3" fmla="*/ 126666 h 129044"/>
                  <a:gd name="connsiteX4" fmla="*/ 0 w 79089"/>
                  <a:gd name="connsiteY4" fmla="*/ 129044 h 129044"/>
                  <a:gd name="connsiteX5" fmla="*/ 0 w 79089"/>
                  <a:gd name="connsiteY5" fmla="*/ 0 h 129044"/>
                  <a:gd name="connsiteX0" fmla="*/ 0 w 79089"/>
                  <a:gd name="connsiteY0" fmla="*/ 0 h 126666"/>
                  <a:gd name="connsiteX1" fmla="*/ 44291 w 79089"/>
                  <a:gd name="connsiteY1" fmla="*/ 2384 h 126666"/>
                  <a:gd name="connsiteX2" fmla="*/ 79057 w 79089"/>
                  <a:gd name="connsiteY2" fmla="*/ 64525 h 126666"/>
                  <a:gd name="connsiteX3" fmla="*/ 39529 w 79089"/>
                  <a:gd name="connsiteY3" fmla="*/ 126666 h 126666"/>
                  <a:gd name="connsiteX4" fmla="*/ 9525 w 79089"/>
                  <a:gd name="connsiteY4" fmla="*/ 121903 h 126666"/>
                  <a:gd name="connsiteX5" fmla="*/ 0 w 79089"/>
                  <a:gd name="connsiteY5" fmla="*/ 0 h 126666"/>
                  <a:gd name="connsiteX0" fmla="*/ 4763 w 83852"/>
                  <a:gd name="connsiteY0" fmla="*/ 0 h 126666"/>
                  <a:gd name="connsiteX1" fmla="*/ 49054 w 83852"/>
                  <a:gd name="connsiteY1" fmla="*/ 2384 h 126666"/>
                  <a:gd name="connsiteX2" fmla="*/ 83820 w 83852"/>
                  <a:gd name="connsiteY2" fmla="*/ 64525 h 126666"/>
                  <a:gd name="connsiteX3" fmla="*/ 44292 w 83852"/>
                  <a:gd name="connsiteY3" fmla="*/ 126666 h 126666"/>
                  <a:gd name="connsiteX4" fmla="*/ 0 w 83852"/>
                  <a:gd name="connsiteY4" fmla="*/ 117143 h 126666"/>
                  <a:gd name="connsiteX5" fmla="*/ 4763 w 83852"/>
                  <a:gd name="connsiteY5" fmla="*/ 0 h 126666"/>
                  <a:gd name="connsiteX0" fmla="*/ 4763 w 83827"/>
                  <a:gd name="connsiteY0" fmla="*/ 0 h 126666"/>
                  <a:gd name="connsiteX1" fmla="*/ 46673 w 83827"/>
                  <a:gd name="connsiteY1" fmla="*/ 7147 h 126666"/>
                  <a:gd name="connsiteX2" fmla="*/ 83820 w 83827"/>
                  <a:gd name="connsiteY2" fmla="*/ 64525 h 126666"/>
                  <a:gd name="connsiteX3" fmla="*/ 44292 w 83827"/>
                  <a:gd name="connsiteY3" fmla="*/ 126666 h 126666"/>
                  <a:gd name="connsiteX4" fmla="*/ 0 w 83827"/>
                  <a:gd name="connsiteY4" fmla="*/ 117143 h 126666"/>
                  <a:gd name="connsiteX5" fmla="*/ 4763 w 83827"/>
                  <a:gd name="connsiteY5" fmla="*/ 0 h 126666"/>
                  <a:gd name="connsiteX0" fmla="*/ 4763 w 83827"/>
                  <a:gd name="connsiteY0" fmla="*/ 0 h 126663"/>
                  <a:gd name="connsiteX1" fmla="*/ 46673 w 83827"/>
                  <a:gd name="connsiteY1" fmla="*/ 7144 h 126663"/>
                  <a:gd name="connsiteX2" fmla="*/ 83820 w 83827"/>
                  <a:gd name="connsiteY2" fmla="*/ 64522 h 126663"/>
                  <a:gd name="connsiteX3" fmla="*/ 44292 w 83827"/>
                  <a:gd name="connsiteY3" fmla="*/ 126663 h 126663"/>
                  <a:gd name="connsiteX4" fmla="*/ 0 w 83827"/>
                  <a:gd name="connsiteY4" fmla="*/ 117140 h 126663"/>
                  <a:gd name="connsiteX5" fmla="*/ 4763 w 83827"/>
                  <a:gd name="connsiteY5" fmla="*/ 0 h 126663"/>
                  <a:gd name="connsiteX0" fmla="*/ 0 w 140977"/>
                  <a:gd name="connsiteY0" fmla="*/ 0 h 126663"/>
                  <a:gd name="connsiteX1" fmla="*/ 103823 w 140977"/>
                  <a:gd name="connsiteY1" fmla="*/ 7144 h 126663"/>
                  <a:gd name="connsiteX2" fmla="*/ 140970 w 140977"/>
                  <a:gd name="connsiteY2" fmla="*/ 64522 h 126663"/>
                  <a:gd name="connsiteX3" fmla="*/ 101442 w 140977"/>
                  <a:gd name="connsiteY3" fmla="*/ 126663 h 126663"/>
                  <a:gd name="connsiteX4" fmla="*/ 57150 w 140977"/>
                  <a:gd name="connsiteY4" fmla="*/ 117140 h 126663"/>
                  <a:gd name="connsiteX5" fmla="*/ 0 w 140977"/>
                  <a:gd name="connsiteY5" fmla="*/ 0 h 126663"/>
                  <a:gd name="connsiteX0" fmla="*/ 0 w 140977"/>
                  <a:gd name="connsiteY0" fmla="*/ 0 h 129046"/>
                  <a:gd name="connsiteX1" fmla="*/ 103823 w 140977"/>
                  <a:gd name="connsiteY1" fmla="*/ 7144 h 129046"/>
                  <a:gd name="connsiteX2" fmla="*/ 140970 w 140977"/>
                  <a:gd name="connsiteY2" fmla="*/ 64522 h 129046"/>
                  <a:gd name="connsiteX3" fmla="*/ 101442 w 140977"/>
                  <a:gd name="connsiteY3" fmla="*/ 126663 h 129046"/>
                  <a:gd name="connsiteX4" fmla="*/ 2381 w 140977"/>
                  <a:gd name="connsiteY4" fmla="*/ 129046 h 129046"/>
                  <a:gd name="connsiteX5" fmla="*/ 0 w 140977"/>
                  <a:gd name="connsiteY5" fmla="*/ 0 h 129046"/>
                  <a:gd name="connsiteX0" fmla="*/ 3745 w 144722"/>
                  <a:gd name="connsiteY0" fmla="*/ 0 h 129046"/>
                  <a:gd name="connsiteX1" fmla="*/ 107568 w 144722"/>
                  <a:gd name="connsiteY1" fmla="*/ 7144 h 129046"/>
                  <a:gd name="connsiteX2" fmla="*/ 144715 w 144722"/>
                  <a:gd name="connsiteY2" fmla="*/ 64522 h 129046"/>
                  <a:gd name="connsiteX3" fmla="*/ 105187 w 144722"/>
                  <a:gd name="connsiteY3" fmla="*/ 126663 h 129046"/>
                  <a:gd name="connsiteX4" fmla="*/ 6126 w 144722"/>
                  <a:gd name="connsiteY4" fmla="*/ 129046 h 129046"/>
                  <a:gd name="connsiteX5" fmla="*/ 3745 w 144722"/>
                  <a:gd name="connsiteY5" fmla="*/ 0 h 129046"/>
                  <a:gd name="connsiteX0" fmla="*/ 3745 w 144894"/>
                  <a:gd name="connsiteY0" fmla="*/ 4501 h 133547"/>
                  <a:gd name="connsiteX1" fmla="*/ 91430 w 144894"/>
                  <a:gd name="connsiteY1" fmla="*/ 0 h 133547"/>
                  <a:gd name="connsiteX2" fmla="*/ 144715 w 144894"/>
                  <a:gd name="connsiteY2" fmla="*/ 69023 h 133547"/>
                  <a:gd name="connsiteX3" fmla="*/ 105187 w 144894"/>
                  <a:gd name="connsiteY3" fmla="*/ 131164 h 133547"/>
                  <a:gd name="connsiteX4" fmla="*/ 6126 w 144894"/>
                  <a:gd name="connsiteY4" fmla="*/ 133547 h 133547"/>
                  <a:gd name="connsiteX5" fmla="*/ 3745 w 144894"/>
                  <a:gd name="connsiteY5" fmla="*/ 4501 h 133547"/>
                  <a:gd name="connsiteX0" fmla="*/ 3745 w 142610"/>
                  <a:gd name="connsiteY0" fmla="*/ 4501 h 133547"/>
                  <a:gd name="connsiteX1" fmla="*/ 91430 w 142610"/>
                  <a:gd name="connsiteY1" fmla="*/ 0 h 133547"/>
                  <a:gd name="connsiteX2" fmla="*/ 142410 w 142610"/>
                  <a:gd name="connsiteY2" fmla="*/ 55046 h 133547"/>
                  <a:gd name="connsiteX3" fmla="*/ 105187 w 142610"/>
                  <a:gd name="connsiteY3" fmla="*/ 131164 h 133547"/>
                  <a:gd name="connsiteX4" fmla="*/ 6126 w 142610"/>
                  <a:gd name="connsiteY4" fmla="*/ 133547 h 133547"/>
                  <a:gd name="connsiteX5" fmla="*/ 3745 w 142610"/>
                  <a:gd name="connsiteY5" fmla="*/ 4501 h 133547"/>
                  <a:gd name="connsiteX0" fmla="*/ 3745 w 143688"/>
                  <a:gd name="connsiteY0" fmla="*/ 4501 h 133547"/>
                  <a:gd name="connsiteX1" fmla="*/ 91430 w 143688"/>
                  <a:gd name="connsiteY1" fmla="*/ 0 h 133547"/>
                  <a:gd name="connsiteX2" fmla="*/ 142410 w 143688"/>
                  <a:gd name="connsiteY2" fmla="*/ 55046 h 133547"/>
                  <a:gd name="connsiteX3" fmla="*/ 105187 w 143688"/>
                  <a:gd name="connsiteY3" fmla="*/ 131164 h 133547"/>
                  <a:gd name="connsiteX4" fmla="*/ 6126 w 143688"/>
                  <a:gd name="connsiteY4" fmla="*/ 133547 h 133547"/>
                  <a:gd name="connsiteX5" fmla="*/ 3745 w 143688"/>
                  <a:gd name="connsiteY5" fmla="*/ 4501 h 133547"/>
                  <a:gd name="connsiteX0" fmla="*/ 0 w 151470"/>
                  <a:gd name="connsiteY0" fmla="*/ 16148 h 133547"/>
                  <a:gd name="connsiteX1" fmla="*/ 99212 w 151470"/>
                  <a:gd name="connsiteY1" fmla="*/ 0 h 133547"/>
                  <a:gd name="connsiteX2" fmla="*/ 150192 w 151470"/>
                  <a:gd name="connsiteY2" fmla="*/ 55046 h 133547"/>
                  <a:gd name="connsiteX3" fmla="*/ 112969 w 151470"/>
                  <a:gd name="connsiteY3" fmla="*/ 131164 h 133547"/>
                  <a:gd name="connsiteX4" fmla="*/ 13908 w 151470"/>
                  <a:gd name="connsiteY4" fmla="*/ 133547 h 133547"/>
                  <a:gd name="connsiteX5" fmla="*/ 0 w 151470"/>
                  <a:gd name="connsiteY5" fmla="*/ 16148 h 133547"/>
                  <a:gd name="connsiteX0" fmla="*/ 0 w 153307"/>
                  <a:gd name="connsiteY0" fmla="*/ 16148 h 133547"/>
                  <a:gd name="connsiteX1" fmla="*/ 99212 w 153307"/>
                  <a:gd name="connsiteY1" fmla="*/ 0 h 133547"/>
                  <a:gd name="connsiteX2" fmla="*/ 150192 w 153307"/>
                  <a:gd name="connsiteY2" fmla="*/ 55046 h 133547"/>
                  <a:gd name="connsiteX3" fmla="*/ 143958 w 153307"/>
                  <a:gd name="connsiteY3" fmla="*/ 113501 h 133547"/>
                  <a:gd name="connsiteX4" fmla="*/ 112969 w 153307"/>
                  <a:gd name="connsiteY4" fmla="*/ 131164 h 133547"/>
                  <a:gd name="connsiteX5" fmla="*/ 13908 w 153307"/>
                  <a:gd name="connsiteY5" fmla="*/ 133547 h 133547"/>
                  <a:gd name="connsiteX6" fmla="*/ 0 w 153307"/>
                  <a:gd name="connsiteY6" fmla="*/ 16148 h 133547"/>
                  <a:gd name="connsiteX0" fmla="*/ 0 w 150585"/>
                  <a:gd name="connsiteY0" fmla="*/ 16148 h 133547"/>
                  <a:gd name="connsiteX1" fmla="*/ 99212 w 150585"/>
                  <a:gd name="connsiteY1" fmla="*/ 0 h 133547"/>
                  <a:gd name="connsiteX2" fmla="*/ 137041 w 150585"/>
                  <a:gd name="connsiteY2" fmla="*/ 20323 h 133547"/>
                  <a:gd name="connsiteX3" fmla="*/ 150192 w 150585"/>
                  <a:gd name="connsiteY3" fmla="*/ 55046 h 133547"/>
                  <a:gd name="connsiteX4" fmla="*/ 143958 w 150585"/>
                  <a:gd name="connsiteY4" fmla="*/ 113501 h 133547"/>
                  <a:gd name="connsiteX5" fmla="*/ 112969 w 150585"/>
                  <a:gd name="connsiteY5" fmla="*/ 131164 h 133547"/>
                  <a:gd name="connsiteX6" fmla="*/ 13908 w 150585"/>
                  <a:gd name="connsiteY6" fmla="*/ 133547 h 133547"/>
                  <a:gd name="connsiteX7" fmla="*/ 0 w 150585"/>
                  <a:gd name="connsiteY7" fmla="*/ 16148 h 133547"/>
                  <a:gd name="connsiteX0" fmla="*/ 0 w 150585"/>
                  <a:gd name="connsiteY0" fmla="*/ 20015 h 137414"/>
                  <a:gd name="connsiteX1" fmla="*/ 35600 w 150585"/>
                  <a:gd name="connsiteY1" fmla="*/ 891 h 137414"/>
                  <a:gd name="connsiteX2" fmla="*/ 99212 w 150585"/>
                  <a:gd name="connsiteY2" fmla="*/ 3867 h 137414"/>
                  <a:gd name="connsiteX3" fmla="*/ 137041 w 150585"/>
                  <a:gd name="connsiteY3" fmla="*/ 24190 h 137414"/>
                  <a:gd name="connsiteX4" fmla="*/ 150192 w 150585"/>
                  <a:gd name="connsiteY4" fmla="*/ 58913 h 137414"/>
                  <a:gd name="connsiteX5" fmla="*/ 143958 w 150585"/>
                  <a:gd name="connsiteY5" fmla="*/ 117368 h 137414"/>
                  <a:gd name="connsiteX6" fmla="*/ 112969 w 150585"/>
                  <a:gd name="connsiteY6" fmla="*/ 135031 h 137414"/>
                  <a:gd name="connsiteX7" fmla="*/ 13908 w 150585"/>
                  <a:gd name="connsiteY7" fmla="*/ 137414 h 137414"/>
                  <a:gd name="connsiteX8" fmla="*/ 0 w 150585"/>
                  <a:gd name="connsiteY8" fmla="*/ 20015 h 137414"/>
                  <a:gd name="connsiteX0" fmla="*/ 0 w 150585"/>
                  <a:gd name="connsiteY0" fmla="*/ 20015 h 147655"/>
                  <a:gd name="connsiteX1" fmla="*/ 35600 w 150585"/>
                  <a:gd name="connsiteY1" fmla="*/ 891 h 147655"/>
                  <a:gd name="connsiteX2" fmla="*/ 99212 w 150585"/>
                  <a:gd name="connsiteY2" fmla="*/ 3867 h 147655"/>
                  <a:gd name="connsiteX3" fmla="*/ 137041 w 150585"/>
                  <a:gd name="connsiteY3" fmla="*/ 24190 h 147655"/>
                  <a:gd name="connsiteX4" fmla="*/ 150192 w 150585"/>
                  <a:gd name="connsiteY4" fmla="*/ 58913 h 147655"/>
                  <a:gd name="connsiteX5" fmla="*/ 143958 w 150585"/>
                  <a:gd name="connsiteY5" fmla="*/ 117368 h 147655"/>
                  <a:gd name="connsiteX6" fmla="*/ 112969 w 150585"/>
                  <a:gd name="connsiteY6" fmla="*/ 135031 h 147655"/>
                  <a:gd name="connsiteX7" fmla="*/ 56349 w 150585"/>
                  <a:gd name="connsiteY7" fmla="*/ 147655 h 147655"/>
                  <a:gd name="connsiteX8" fmla="*/ 13908 w 150585"/>
                  <a:gd name="connsiteY8" fmla="*/ 137414 h 147655"/>
                  <a:gd name="connsiteX9" fmla="*/ 0 w 150585"/>
                  <a:gd name="connsiteY9" fmla="*/ 20015 h 147655"/>
                  <a:gd name="connsiteX0" fmla="*/ 0 w 154949"/>
                  <a:gd name="connsiteY0" fmla="*/ 20015 h 147655"/>
                  <a:gd name="connsiteX1" fmla="*/ 35600 w 154949"/>
                  <a:gd name="connsiteY1" fmla="*/ 891 h 147655"/>
                  <a:gd name="connsiteX2" fmla="*/ 99212 w 154949"/>
                  <a:gd name="connsiteY2" fmla="*/ 3867 h 147655"/>
                  <a:gd name="connsiteX3" fmla="*/ 137041 w 154949"/>
                  <a:gd name="connsiteY3" fmla="*/ 24190 h 147655"/>
                  <a:gd name="connsiteX4" fmla="*/ 154802 w 154949"/>
                  <a:gd name="connsiteY4" fmla="*/ 58916 h 147655"/>
                  <a:gd name="connsiteX5" fmla="*/ 143958 w 154949"/>
                  <a:gd name="connsiteY5" fmla="*/ 117368 h 147655"/>
                  <a:gd name="connsiteX6" fmla="*/ 112969 w 154949"/>
                  <a:gd name="connsiteY6" fmla="*/ 135031 h 147655"/>
                  <a:gd name="connsiteX7" fmla="*/ 56349 w 154949"/>
                  <a:gd name="connsiteY7" fmla="*/ 147655 h 147655"/>
                  <a:gd name="connsiteX8" fmla="*/ 13908 w 154949"/>
                  <a:gd name="connsiteY8" fmla="*/ 137414 h 147655"/>
                  <a:gd name="connsiteX9" fmla="*/ 0 w 154949"/>
                  <a:gd name="connsiteY9" fmla="*/ 20015 h 147655"/>
                  <a:gd name="connsiteX0" fmla="*/ 0 w 154949"/>
                  <a:gd name="connsiteY0" fmla="*/ 20015 h 138519"/>
                  <a:gd name="connsiteX1" fmla="*/ 35600 w 154949"/>
                  <a:gd name="connsiteY1" fmla="*/ 891 h 138519"/>
                  <a:gd name="connsiteX2" fmla="*/ 99212 w 154949"/>
                  <a:gd name="connsiteY2" fmla="*/ 3867 h 138519"/>
                  <a:gd name="connsiteX3" fmla="*/ 137041 w 154949"/>
                  <a:gd name="connsiteY3" fmla="*/ 24190 h 138519"/>
                  <a:gd name="connsiteX4" fmla="*/ 154802 w 154949"/>
                  <a:gd name="connsiteY4" fmla="*/ 58916 h 138519"/>
                  <a:gd name="connsiteX5" fmla="*/ 143958 w 154949"/>
                  <a:gd name="connsiteY5" fmla="*/ 117368 h 138519"/>
                  <a:gd name="connsiteX6" fmla="*/ 112969 w 154949"/>
                  <a:gd name="connsiteY6" fmla="*/ 135031 h 138519"/>
                  <a:gd name="connsiteX7" fmla="*/ 51738 w 154949"/>
                  <a:gd name="connsiteY7" fmla="*/ 138337 h 138519"/>
                  <a:gd name="connsiteX8" fmla="*/ 13908 w 154949"/>
                  <a:gd name="connsiteY8" fmla="*/ 137414 h 138519"/>
                  <a:gd name="connsiteX9" fmla="*/ 0 w 154949"/>
                  <a:gd name="connsiteY9" fmla="*/ 20015 h 138519"/>
                  <a:gd name="connsiteX0" fmla="*/ 0 w 154949"/>
                  <a:gd name="connsiteY0" fmla="*/ 16601 h 135105"/>
                  <a:gd name="connsiteX1" fmla="*/ 49137 w 154949"/>
                  <a:gd name="connsiteY1" fmla="*/ 4315 h 135105"/>
                  <a:gd name="connsiteX2" fmla="*/ 99212 w 154949"/>
                  <a:gd name="connsiteY2" fmla="*/ 453 h 135105"/>
                  <a:gd name="connsiteX3" fmla="*/ 137041 w 154949"/>
                  <a:gd name="connsiteY3" fmla="*/ 20776 h 135105"/>
                  <a:gd name="connsiteX4" fmla="*/ 154802 w 154949"/>
                  <a:gd name="connsiteY4" fmla="*/ 55502 h 135105"/>
                  <a:gd name="connsiteX5" fmla="*/ 143958 w 154949"/>
                  <a:gd name="connsiteY5" fmla="*/ 113954 h 135105"/>
                  <a:gd name="connsiteX6" fmla="*/ 112969 w 154949"/>
                  <a:gd name="connsiteY6" fmla="*/ 131617 h 135105"/>
                  <a:gd name="connsiteX7" fmla="*/ 51738 w 154949"/>
                  <a:gd name="connsiteY7" fmla="*/ 134923 h 135105"/>
                  <a:gd name="connsiteX8" fmla="*/ 13908 w 154949"/>
                  <a:gd name="connsiteY8" fmla="*/ 134000 h 135105"/>
                  <a:gd name="connsiteX9" fmla="*/ 0 w 154949"/>
                  <a:gd name="connsiteY9" fmla="*/ 16601 h 135105"/>
                  <a:gd name="connsiteX0" fmla="*/ 901 w 149082"/>
                  <a:gd name="connsiteY0" fmla="*/ 8645 h 140824"/>
                  <a:gd name="connsiteX1" fmla="*/ 43270 w 149082"/>
                  <a:gd name="connsiteY1" fmla="*/ 10034 h 140824"/>
                  <a:gd name="connsiteX2" fmla="*/ 93345 w 149082"/>
                  <a:gd name="connsiteY2" fmla="*/ 6172 h 140824"/>
                  <a:gd name="connsiteX3" fmla="*/ 131174 w 149082"/>
                  <a:gd name="connsiteY3" fmla="*/ 26495 h 140824"/>
                  <a:gd name="connsiteX4" fmla="*/ 148935 w 149082"/>
                  <a:gd name="connsiteY4" fmla="*/ 61221 h 140824"/>
                  <a:gd name="connsiteX5" fmla="*/ 138091 w 149082"/>
                  <a:gd name="connsiteY5" fmla="*/ 119673 h 140824"/>
                  <a:gd name="connsiteX6" fmla="*/ 107102 w 149082"/>
                  <a:gd name="connsiteY6" fmla="*/ 137336 h 140824"/>
                  <a:gd name="connsiteX7" fmla="*/ 45871 w 149082"/>
                  <a:gd name="connsiteY7" fmla="*/ 140642 h 140824"/>
                  <a:gd name="connsiteX8" fmla="*/ 8041 w 149082"/>
                  <a:gd name="connsiteY8" fmla="*/ 139719 h 140824"/>
                  <a:gd name="connsiteX9" fmla="*/ 901 w 149082"/>
                  <a:gd name="connsiteY9" fmla="*/ 8645 h 140824"/>
                  <a:gd name="connsiteX0" fmla="*/ 901 w 149082"/>
                  <a:gd name="connsiteY0" fmla="*/ 11980 h 144159"/>
                  <a:gd name="connsiteX1" fmla="*/ 43269 w 149082"/>
                  <a:gd name="connsiteY1" fmla="*/ 3115 h 144159"/>
                  <a:gd name="connsiteX2" fmla="*/ 93345 w 149082"/>
                  <a:gd name="connsiteY2" fmla="*/ 9507 h 144159"/>
                  <a:gd name="connsiteX3" fmla="*/ 131174 w 149082"/>
                  <a:gd name="connsiteY3" fmla="*/ 29830 h 144159"/>
                  <a:gd name="connsiteX4" fmla="*/ 148935 w 149082"/>
                  <a:gd name="connsiteY4" fmla="*/ 64556 h 144159"/>
                  <a:gd name="connsiteX5" fmla="*/ 138091 w 149082"/>
                  <a:gd name="connsiteY5" fmla="*/ 123008 h 144159"/>
                  <a:gd name="connsiteX6" fmla="*/ 107102 w 149082"/>
                  <a:gd name="connsiteY6" fmla="*/ 140671 h 144159"/>
                  <a:gd name="connsiteX7" fmla="*/ 45871 w 149082"/>
                  <a:gd name="connsiteY7" fmla="*/ 143977 h 144159"/>
                  <a:gd name="connsiteX8" fmla="*/ 8041 w 149082"/>
                  <a:gd name="connsiteY8" fmla="*/ 143054 h 144159"/>
                  <a:gd name="connsiteX9" fmla="*/ 901 w 149082"/>
                  <a:gd name="connsiteY9" fmla="*/ 11980 h 144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82" h="144159">
                    <a:moveTo>
                      <a:pt x="901" y="11980"/>
                    </a:moveTo>
                    <a:cubicBezTo>
                      <a:pt x="4900" y="-8444"/>
                      <a:pt x="27862" y="3527"/>
                      <a:pt x="43269" y="3115"/>
                    </a:cubicBezTo>
                    <a:cubicBezTo>
                      <a:pt x="58676" y="2703"/>
                      <a:pt x="76822" y="7953"/>
                      <a:pt x="93345" y="9507"/>
                    </a:cubicBezTo>
                    <a:cubicBezTo>
                      <a:pt x="115032" y="10591"/>
                      <a:pt x="122677" y="20656"/>
                      <a:pt x="131174" y="29830"/>
                    </a:cubicBezTo>
                    <a:cubicBezTo>
                      <a:pt x="139671" y="39004"/>
                      <a:pt x="147782" y="49026"/>
                      <a:pt x="148935" y="64556"/>
                    </a:cubicBezTo>
                    <a:cubicBezTo>
                      <a:pt x="150088" y="80086"/>
                      <a:pt x="144295" y="110322"/>
                      <a:pt x="138091" y="123008"/>
                    </a:cubicBezTo>
                    <a:cubicBezTo>
                      <a:pt x="131887" y="135694"/>
                      <a:pt x="122088" y="137177"/>
                      <a:pt x="107102" y="140671"/>
                    </a:cubicBezTo>
                    <a:lnTo>
                      <a:pt x="45871" y="143977"/>
                    </a:lnTo>
                    <a:cubicBezTo>
                      <a:pt x="31724" y="140563"/>
                      <a:pt x="22188" y="146468"/>
                      <a:pt x="8041" y="143054"/>
                    </a:cubicBezTo>
                    <a:cubicBezTo>
                      <a:pt x="-4660" y="90517"/>
                      <a:pt x="1695" y="54995"/>
                      <a:pt x="901" y="11980"/>
                    </a:cubicBezTo>
                    <a:close/>
                  </a:path>
                </a:pathLst>
              </a:custGeom>
              <a:solidFill>
                <a:srgbClr val="FFFF00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 eaLnBrk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prstClr val="white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  <p:sp>
          <p:nvSpPr>
            <p:cNvPr id="349" name="An object">
              <a:extLst>
                <a:ext uri="{FF2B5EF4-FFF2-40B4-BE49-F238E27FC236}">
                  <a16:creationId xmlns:a16="http://schemas.microsoft.com/office/drawing/2014/main" id="{2D07368C-5AF9-4C0B-9353-A6CEC1C80A1D}"/>
                </a:ext>
              </a:extLst>
            </p:cNvPr>
            <p:cNvSpPr/>
            <p:nvPr/>
          </p:nvSpPr>
          <p:spPr>
            <a:xfrm>
              <a:off x="4660895" y="1640062"/>
              <a:ext cx="138435" cy="4981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000"/>
            </a:solidFill>
            <a:ln w="3175">
              <a:noFill/>
              <a:prstDash val="sysDash"/>
            </a:ln>
            <a:scene3d>
              <a:camera prst="perspectiveHeroicExtremeRightFacing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cxnSp>
          <p:nvCxnSpPr>
            <p:cNvPr id="395" name="An object">
              <a:extLst>
                <a:ext uri="{FF2B5EF4-FFF2-40B4-BE49-F238E27FC236}">
                  <a16:creationId xmlns:a16="http://schemas.microsoft.com/office/drawing/2014/main" id="{6F783DD7-6415-4043-8807-C83D27FA7CCB}"/>
                </a:ext>
              </a:extLst>
            </p:cNvPr>
            <p:cNvCxnSpPr/>
            <p:nvPr/>
          </p:nvCxnSpPr>
          <p:spPr>
            <a:xfrm>
              <a:off x="5699621" y="1990725"/>
              <a:ext cx="232220" cy="535781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1" name="An object">
              <a:extLst>
                <a:ext uri="{FF2B5EF4-FFF2-40B4-BE49-F238E27FC236}">
                  <a16:creationId xmlns:a16="http://schemas.microsoft.com/office/drawing/2014/main" id="{F894D963-0F45-4066-835F-CA21F368D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9091" b="93939" l="0" r="86667">
                          <a14:foregroundMark x1="23333" y1="81818" x2="40000" y2="72727"/>
                          <a14:foregroundMark x1="50000" y1="81818" x2="53333" y2="69697"/>
                          <a14:foregroundMark x1="53333" y1="60606" x2="40000" y2="66667"/>
                          <a14:foregroundMark x1="26667" y1="63636" x2="26667" y2="63636"/>
                          <a14:foregroundMark x1="33333" y1="93939" x2="33333" y2="93939"/>
                          <a14:foregroundMark x1="50000" y1="90909" x2="50000" y2="90909"/>
                          <a14:foregroundMark x1="20000" y1="84848" x2="20000" y2="84848"/>
                          <a14:foregroundMark x1="23333" y1="78788" x2="23333" y2="78788"/>
                          <a14:foregroundMark x1="33333" y1="42424" x2="33333" y2="42424"/>
                          <a14:foregroundMark x1="20000" y1="51515" x2="20000" y2="51515"/>
                          <a14:foregroundMark x1="23333" y1="45455" x2="23333" y2="45455"/>
                          <a14:foregroundMark x1="16667" y1="45455" x2="16667" y2="45455"/>
                          <a14:foregroundMark x1="10000" y1="54545" x2="10000" y2="54545"/>
                          <a14:foregroundMark x1="43333" y1="45455" x2="43333" y2="45455"/>
                          <a14:backgroundMark x1="66667" y1="66667" x2="66667" y2="66667"/>
                          <a14:backgroundMark x1="76667" y1="33333" x2="76667" y2="33333"/>
                          <a14:backgroundMark x1="73333" y1="21212" x2="73333" y2="21212"/>
                          <a14:backgroundMark x1="66667" y1="18182" x2="66667" y2="454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790" y="1927100"/>
              <a:ext cx="290286" cy="348344"/>
            </a:xfrm>
            <a:prstGeom prst="rect">
              <a:avLst/>
            </a:prstGeom>
          </p:spPr>
        </p:pic>
        <p:sp>
          <p:nvSpPr>
            <p:cNvPr id="484" name="An object">
              <a:extLst>
                <a:ext uri="{FF2B5EF4-FFF2-40B4-BE49-F238E27FC236}">
                  <a16:creationId xmlns:a16="http://schemas.microsoft.com/office/drawing/2014/main" id="{AC36A13B-1013-4F23-96B4-514AB275E470}"/>
                </a:ext>
              </a:extLst>
            </p:cNvPr>
            <p:cNvSpPr/>
            <p:nvPr/>
          </p:nvSpPr>
          <p:spPr>
            <a:xfrm rot="16200000">
              <a:off x="5418870" y="1987592"/>
              <a:ext cx="160680" cy="141408"/>
            </a:xfrm>
            <a:custGeom>
              <a:avLst/>
              <a:gdLst>
                <a:gd name="connsiteX0" fmla="*/ 0 w 79057"/>
                <a:gd name="connsiteY0" fmla="*/ 0 h 129044"/>
                <a:gd name="connsiteX1" fmla="*/ 39529 w 79057"/>
                <a:gd name="connsiteY1" fmla="*/ 0 h 129044"/>
                <a:gd name="connsiteX2" fmla="*/ 79058 w 79057"/>
                <a:gd name="connsiteY2" fmla="*/ 64522 h 129044"/>
                <a:gd name="connsiteX3" fmla="*/ 39529 w 79057"/>
                <a:gd name="connsiteY3" fmla="*/ 129044 h 129044"/>
                <a:gd name="connsiteX4" fmla="*/ 0 w 79057"/>
                <a:gd name="connsiteY4" fmla="*/ 129044 h 129044"/>
                <a:gd name="connsiteX5" fmla="*/ 0 w 79057"/>
                <a:gd name="connsiteY5" fmla="*/ 0 h 129044"/>
                <a:gd name="connsiteX0" fmla="*/ 0 w 79065"/>
                <a:gd name="connsiteY0" fmla="*/ 0 h 129044"/>
                <a:gd name="connsiteX1" fmla="*/ 41910 w 79065"/>
                <a:gd name="connsiteY1" fmla="*/ 11909 h 129044"/>
                <a:gd name="connsiteX2" fmla="*/ 79058 w 79065"/>
                <a:gd name="connsiteY2" fmla="*/ 64522 h 129044"/>
                <a:gd name="connsiteX3" fmla="*/ 39529 w 79065"/>
                <a:gd name="connsiteY3" fmla="*/ 129044 h 129044"/>
                <a:gd name="connsiteX4" fmla="*/ 0 w 79065"/>
                <a:gd name="connsiteY4" fmla="*/ 129044 h 129044"/>
                <a:gd name="connsiteX5" fmla="*/ 0 w 79065"/>
                <a:gd name="connsiteY5" fmla="*/ 0 h 129044"/>
                <a:gd name="connsiteX0" fmla="*/ 0 w 64820"/>
                <a:gd name="connsiteY0" fmla="*/ 0 h 129044"/>
                <a:gd name="connsiteX1" fmla="*/ 41910 w 64820"/>
                <a:gd name="connsiteY1" fmla="*/ 11909 h 129044"/>
                <a:gd name="connsiteX2" fmla="*/ 64770 w 64820"/>
                <a:gd name="connsiteY2" fmla="*/ 64525 h 129044"/>
                <a:gd name="connsiteX3" fmla="*/ 39529 w 64820"/>
                <a:gd name="connsiteY3" fmla="*/ 129044 h 129044"/>
                <a:gd name="connsiteX4" fmla="*/ 0 w 64820"/>
                <a:gd name="connsiteY4" fmla="*/ 129044 h 129044"/>
                <a:gd name="connsiteX5" fmla="*/ 0 w 64820"/>
                <a:gd name="connsiteY5" fmla="*/ 0 h 129044"/>
                <a:gd name="connsiteX0" fmla="*/ 0 w 65046"/>
                <a:gd name="connsiteY0" fmla="*/ 0 h 129044"/>
                <a:gd name="connsiteX1" fmla="*/ 44291 w 65046"/>
                <a:gd name="connsiteY1" fmla="*/ 2384 h 129044"/>
                <a:gd name="connsiteX2" fmla="*/ 64770 w 65046"/>
                <a:gd name="connsiteY2" fmla="*/ 64525 h 129044"/>
                <a:gd name="connsiteX3" fmla="*/ 39529 w 65046"/>
                <a:gd name="connsiteY3" fmla="*/ 129044 h 129044"/>
                <a:gd name="connsiteX4" fmla="*/ 0 w 65046"/>
                <a:gd name="connsiteY4" fmla="*/ 129044 h 129044"/>
                <a:gd name="connsiteX5" fmla="*/ 0 w 65046"/>
                <a:gd name="connsiteY5" fmla="*/ 0 h 129044"/>
                <a:gd name="connsiteX0" fmla="*/ 0 w 79089"/>
                <a:gd name="connsiteY0" fmla="*/ 0 h 129044"/>
                <a:gd name="connsiteX1" fmla="*/ 44291 w 79089"/>
                <a:gd name="connsiteY1" fmla="*/ 2384 h 129044"/>
                <a:gd name="connsiteX2" fmla="*/ 79057 w 79089"/>
                <a:gd name="connsiteY2" fmla="*/ 64525 h 129044"/>
                <a:gd name="connsiteX3" fmla="*/ 39529 w 79089"/>
                <a:gd name="connsiteY3" fmla="*/ 129044 h 129044"/>
                <a:gd name="connsiteX4" fmla="*/ 0 w 79089"/>
                <a:gd name="connsiteY4" fmla="*/ 129044 h 129044"/>
                <a:gd name="connsiteX5" fmla="*/ 0 w 79089"/>
                <a:gd name="connsiteY5" fmla="*/ 0 h 129044"/>
                <a:gd name="connsiteX0" fmla="*/ 0 w 79089"/>
                <a:gd name="connsiteY0" fmla="*/ 0 h 129044"/>
                <a:gd name="connsiteX1" fmla="*/ 44291 w 79089"/>
                <a:gd name="connsiteY1" fmla="*/ 2384 h 129044"/>
                <a:gd name="connsiteX2" fmla="*/ 79057 w 79089"/>
                <a:gd name="connsiteY2" fmla="*/ 64525 h 129044"/>
                <a:gd name="connsiteX3" fmla="*/ 39529 w 79089"/>
                <a:gd name="connsiteY3" fmla="*/ 126666 h 129044"/>
                <a:gd name="connsiteX4" fmla="*/ 0 w 79089"/>
                <a:gd name="connsiteY4" fmla="*/ 129044 h 129044"/>
                <a:gd name="connsiteX5" fmla="*/ 0 w 79089"/>
                <a:gd name="connsiteY5" fmla="*/ 0 h 129044"/>
                <a:gd name="connsiteX0" fmla="*/ 0 w 79089"/>
                <a:gd name="connsiteY0" fmla="*/ 0 h 126666"/>
                <a:gd name="connsiteX1" fmla="*/ 44291 w 79089"/>
                <a:gd name="connsiteY1" fmla="*/ 2384 h 126666"/>
                <a:gd name="connsiteX2" fmla="*/ 79057 w 79089"/>
                <a:gd name="connsiteY2" fmla="*/ 64525 h 126666"/>
                <a:gd name="connsiteX3" fmla="*/ 39529 w 79089"/>
                <a:gd name="connsiteY3" fmla="*/ 126666 h 126666"/>
                <a:gd name="connsiteX4" fmla="*/ 9525 w 79089"/>
                <a:gd name="connsiteY4" fmla="*/ 121903 h 126666"/>
                <a:gd name="connsiteX5" fmla="*/ 0 w 79089"/>
                <a:gd name="connsiteY5" fmla="*/ 0 h 126666"/>
                <a:gd name="connsiteX0" fmla="*/ 4763 w 83852"/>
                <a:gd name="connsiteY0" fmla="*/ 0 h 126666"/>
                <a:gd name="connsiteX1" fmla="*/ 49054 w 83852"/>
                <a:gd name="connsiteY1" fmla="*/ 2384 h 126666"/>
                <a:gd name="connsiteX2" fmla="*/ 83820 w 83852"/>
                <a:gd name="connsiteY2" fmla="*/ 64525 h 126666"/>
                <a:gd name="connsiteX3" fmla="*/ 44292 w 83852"/>
                <a:gd name="connsiteY3" fmla="*/ 126666 h 126666"/>
                <a:gd name="connsiteX4" fmla="*/ 0 w 83852"/>
                <a:gd name="connsiteY4" fmla="*/ 117143 h 126666"/>
                <a:gd name="connsiteX5" fmla="*/ 4763 w 83852"/>
                <a:gd name="connsiteY5" fmla="*/ 0 h 126666"/>
                <a:gd name="connsiteX0" fmla="*/ 4763 w 83827"/>
                <a:gd name="connsiteY0" fmla="*/ 0 h 126666"/>
                <a:gd name="connsiteX1" fmla="*/ 46673 w 83827"/>
                <a:gd name="connsiteY1" fmla="*/ 7147 h 126666"/>
                <a:gd name="connsiteX2" fmla="*/ 83820 w 83827"/>
                <a:gd name="connsiteY2" fmla="*/ 64525 h 126666"/>
                <a:gd name="connsiteX3" fmla="*/ 44292 w 83827"/>
                <a:gd name="connsiteY3" fmla="*/ 126666 h 126666"/>
                <a:gd name="connsiteX4" fmla="*/ 0 w 83827"/>
                <a:gd name="connsiteY4" fmla="*/ 117143 h 126666"/>
                <a:gd name="connsiteX5" fmla="*/ 4763 w 83827"/>
                <a:gd name="connsiteY5" fmla="*/ 0 h 126666"/>
                <a:gd name="connsiteX0" fmla="*/ 4763 w 83827"/>
                <a:gd name="connsiteY0" fmla="*/ 0 h 126663"/>
                <a:gd name="connsiteX1" fmla="*/ 46673 w 83827"/>
                <a:gd name="connsiteY1" fmla="*/ 7144 h 126663"/>
                <a:gd name="connsiteX2" fmla="*/ 83820 w 83827"/>
                <a:gd name="connsiteY2" fmla="*/ 64522 h 126663"/>
                <a:gd name="connsiteX3" fmla="*/ 44292 w 83827"/>
                <a:gd name="connsiteY3" fmla="*/ 126663 h 126663"/>
                <a:gd name="connsiteX4" fmla="*/ 0 w 83827"/>
                <a:gd name="connsiteY4" fmla="*/ 117140 h 126663"/>
                <a:gd name="connsiteX5" fmla="*/ 4763 w 83827"/>
                <a:gd name="connsiteY5" fmla="*/ 0 h 126663"/>
                <a:gd name="connsiteX0" fmla="*/ 0 w 140977"/>
                <a:gd name="connsiteY0" fmla="*/ 0 h 126663"/>
                <a:gd name="connsiteX1" fmla="*/ 103823 w 140977"/>
                <a:gd name="connsiteY1" fmla="*/ 7144 h 126663"/>
                <a:gd name="connsiteX2" fmla="*/ 140970 w 140977"/>
                <a:gd name="connsiteY2" fmla="*/ 64522 h 126663"/>
                <a:gd name="connsiteX3" fmla="*/ 101442 w 140977"/>
                <a:gd name="connsiteY3" fmla="*/ 126663 h 126663"/>
                <a:gd name="connsiteX4" fmla="*/ 57150 w 140977"/>
                <a:gd name="connsiteY4" fmla="*/ 117140 h 126663"/>
                <a:gd name="connsiteX5" fmla="*/ 0 w 140977"/>
                <a:gd name="connsiteY5" fmla="*/ 0 h 126663"/>
                <a:gd name="connsiteX0" fmla="*/ 0 w 140977"/>
                <a:gd name="connsiteY0" fmla="*/ 0 h 129046"/>
                <a:gd name="connsiteX1" fmla="*/ 103823 w 140977"/>
                <a:gd name="connsiteY1" fmla="*/ 7144 h 129046"/>
                <a:gd name="connsiteX2" fmla="*/ 140970 w 140977"/>
                <a:gd name="connsiteY2" fmla="*/ 64522 h 129046"/>
                <a:gd name="connsiteX3" fmla="*/ 101442 w 140977"/>
                <a:gd name="connsiteY3" fmla="*/ 126663 h 129046"/>
                <a:gd name="connsiteX4" fmla="*/ 2381 w 140977"/>
                <a:gd name="connsiteY4" fmla="*/ 129046 h 129046"/>
                <a:gd name="connsiteX5" fmla="*/ 0 w 140977"/>
                <a:gd name="connsiteY5" fmla="*/ 0 h 129046"/>
                <a:gd name="connsiteX0" fmla="*/ 3745 w 144722"/>
                <a:gd name="connsiteY0" fmla="*/ 0 h 129046"/>
                <a:gd name="connsiteX1" fmla="*/ 107568 w 144722"/>
                <a:gd name="connsiteY1" fmla="*/ 7144 h 129046"/>
                <a:gd name="connsiteX2" fmla="*/ 144715 w 144722"/>
                <a:gd name="connsiteY2" fmla="*/ 64522 h 129046"/>
                <a:gd name="connsiteX3" fmla="*/ 105187 w 144722"/>
                <a:gd name="connsiteY3" fmla="*/ 126663 h 129046"/>
                <a:gd name="connsiteX4" fmla="*/ 6126 w 144722"/>
                <a:gd name="connsiteY4" fmla="*/ 129046 h 129046"/>
                <a:gd name="connsiteX5" fmla="*/ 3745 w 144722"/>
                <a:gd name="connsiteY5" fmla="*/ 0 h 129046"/>
                <a:gd name="connsiteX0" fmla="*/ 3745 w 144894"/>
                <a:gd name="connsiteY0" fmla="*/ 4501 h 133547"/>
                <a:gd name="connsiteX1" fmla="*/ 91430 w 144894"/>
                <a:gd name="connsiteY1" fmla="*/ 0 h 133547"/>
                <a:gd name="connsiteX2" fmla="*/ 144715 w 144894"/>
                <a:gd name="connsiteY2" fmla="*/ 69023 h 133547"/>
                <a:gd name="connsiteX3" fmla="*/ 105187 w 144894"/>
                <a:gd name="connsiteY3" fmla="*/ 131164 h 133547"/>
                <a:gd name="connsiteX4" fmla="*/ 6126 w 144894"/>
                <a:gd name="connsiteY4" fmla="*/ 133547 h 133547"/>
                <a:gd name="connsiteX5" fmla="*/ 3745 w 144894"/>
                <a:gd name="connsiteY5" fmla="*/ 4501 h 133547"/>
                <a:gd name="connsiteX0" fmla="*/ 3745 w 142610"/>
                <a:gd name="connsiteY0" fmla="*/ 4501 h 133547"/>
                <a:gd name="connsiteX1" fmla="*/ 91430 w 142610"/>
                <a:gd name="connsiteY1" fmla="*/ 0 h 133547"/>
                <a:gd name="connsiteX2" fmla="*/ 142410 w 142610"/>
                <a:gd name="connsiteY2" fmla="*/ 55046 h 133547"/>
                <a:gd name="connsiteX3" fmla="*/ 105187 w 142610"/>
                <a:gd name="connsiteY3" fmla="*/ 131164 h 133547"/>
                <a:gd name="connsiteX4" fmla="*/ 6126 w 142610"/>
                <a:gd name="connsiteY4" fmla="*/ 133547 h 133547"/>
                <a:gd name="connsiteX5" fmla="*/ 3745 w 142610"/>
                <a:gd name="connsiteY5" fmla="*/ 4501 h 133547"/>
                <a:gd name="connsiteX0" fmla="*/ 3745 w 143688"/>
                <a:gd name="connsiteY0" fmla="*/ 4501 h 133547"/>
                <a:gd name="connsiteX1" fmla="*/ 91430 w 143688"/>
                <a:gd name="connsiteY1" fmla="*/ 0 h 133547"/>
                <a:gd name="connsiteX2" fmla="*/ 142410 w 143688"/>
                <a:gd name="connsiteY2" fmla="*/ 55046 h 133547"/>
                <a:gd name="connsiteX3" fmla="*/ 105187 w 143688"/>
                <a:gd name="connsiteY3" fmla="*/ 131164 h 133547"/>
                <a:gd name="connsiteX4" fmla="*/ 6126 w 143688"/>
                <a:gd name="connsiteY4" fmla="*/ 133547 h 133547"/>
                <a:gd name="connsiteX5" fmla="*/ 3745 w 143688"/>
                <a:gd name="connsiteY5" fmla="*/ 4501 h 133547"/>
                <a:gd name="connsiteX0" fmla="*/ 0 w 151470"/>
                <a:gd name="connsiteY0" fmla="*/ 16148 h 133547"/>
                <a:gd name="connsiteX1" fmla="*/ 99212 w 151470"/>
                <a:gd name="connsiteY1" fmla="*/ 0 h 133547"/>
                <a:gd name="connsiteX2" fmla="*/ 150192 w 151470"/>
                <a:gd name="connsiteY2" fmla="*/ 55046 h 133547"/>
                <a:gd name="connsiteX3" fmla="*/ 112969 w 151470"/>
                <a:gd name="connsiteY3" fmla="*/ 131164 h 133547"/>
                <a:gd name="connsiteX4" fmla="*/ 13908 w 151470"/>
                <a:gd name="connsiteY4" fmla="*/ 133547 h 133547"/>
                <a:gd name="connsiteX5" fmla="*/ 0 w 151470"/>
                <a:gd name="connsiteY5" fmla="*/ 16148 h 133547"/>
                <a:gd name="connsiteX0" fmla="*/ 0 w 153307"/>
                <a:gd name="connsiteY0" fmla="*/ 16148 h 133547"/>
                <a:gd name="connsiteX1" fmla="*/ 99212 w 153307"/>
                <a:gd name="connsiteY1" fmla="*/ 0 h 133547"/>
                <a:gd name="connsiteX2" fmla="*/ 150192 w 153307"/>
                <a:gd name="connsiteY2" fmla="*/ 55046 h 133547"/>
                <a:gd name="connsiteX3" fmla="*/ 143958 w 153307"/>
                <a:gd name="connsiteY3" fmla="*/ 113501 h 133547"/>
                <a:gd name="connsiteX4" fmla="*/ 112969 w 153307"/>
                <a:gd name="connsiteY4" fmla="*/ 131164 h 133547"/>
                <a:gd name="connsiteX5" fmla="*/ 13908 w 153307"/>
                <a:gd name="connsiteY5" fmla="*/ 133547 h 133547"/>
                <a:gd name="connsiteX6" fmla="*/ 0 w 153307"/>
                <a:gd name="connsiteY6" fmla="*/ 16148 h 133547"/>
                <a:gd name="connsiteX0" fmla="*/ 0 w 150585"/>
                <a:gd name="connsiteY0" fmla="*/ 16148 h 133547"/>
                <a:gd name="connsiteX1" fmla="*/ 99212 w 150585"/>
                <a:gd name="connsiteY1" fmla="*/ 0 h 133547"/>
                <a:gd name="connsiteX2" fmla="*/ 137041 w 150585"/>
                <a:gd name="connsiteY2" fmla="*/ 20323 h 133547"/>
                <a:gd name="connsiteX3" fmla="*/ 150192 w 150585"/>
                <a:gd name="connsiteY3" fmla="*/ 55046 h 133547"/>
                <a:gd name="connsiteX4" fmla="*/ 143958 w 150585"/>
                <a:gd name="connsiteY4" fmla="*/ 113501 h 133547"/>
                <a:gd name="connsiteX5" fmla="*/ 112969 w 150585"/>
                <a:gd name="connsiteY5" fmla="*/ 131164 h 133547"/>
                <a:gd name="connsiteX6" fmla="*/ 13908 w 150585"/>
                <a:gd name="connsiteY6" fmla="*/ 133547 h 133547"/>
                <a:gd name="connsiteX7" fmla="*/ 0 w 150585"/>
                <a:gd name="connsiteY7" fmla="*/ 16148 h 133547"/>
                <a:gd name="connsiteX0" fmla="*/ 0 w 150585"/>
                <a:gd name="connsiteY0" fmla="*/ 20015 h 137414"/>
                <a:gd name="connsiteX1" fmla="*/ 35600 w 150585"/>
                <a:gd name="connsiteY1" fmla="*/ 891 h 137414"/>
                <a:gd name="connsiteX2" fmla="*/ 99212 w 150585"/>
                <a:gd name="connsiteY2" fmla="*/ 3867 h 137414"/>
                <a:gd name="connsiteX3" fmla="*/ 137041 w 150585"/>
                <a:gd name="connsiteY3" fmla="*/ 24190 h 137414"/>
                <a:gd name="connsiteX4" fmla="*/ 150192 w 150585"/>
                <a:gd name="connsiteY4" fmla="*/ 58913 h 137414"/>
                <a:gd name="connsiteX5" fmla="*/ 143958 w 150585"/>
                <a:gd name="connsiteY5" fmla="*/ 117368 h 137414"/>
                <a:gd name="connsiteX6" fmla="*/ 112969 w 150585"/>
                <a:gd name="connsiteY6" fmla="*/ 135031 h 137414"/>
                <a:gd name="connsiteX7" fmla="*/ 13908 w 150585"/>
                <a:gd name="connsiteY7" fmla="*/ 137414 h 137414"/>
                <a:gd name="connsiteX8" fmla="*/ 0 w 150585"/>
                <a:gd name="connsiteY8" fmla="*/ 20015 h 137414"/>
                <a:gd name="connsiteX0" fmla="*/ 0 w 150585"/>
                <a:gd name="connsiteY0" fmla="*/ 20015 h 147655"/>
                <a:gd name="connsiteX1" fmla="*/ 35600 w 150585"/>
                <a:gd name="connsiteY1" fmla="*/ 891 h 147655"/>
                <a:gd name="connsiteX2" fmla="*/ 99212 w 150585"/>
                <a:gd name="connsiteY2" fmla="*/ 3867 h 147655"/>
                <a:gd name="connsiteX3" fmla="*/ 137041 w 150585"/>
                <a:gd name="connsiteY3" fmla="*/ 24190 h 147655"/>
                <a:gd name="connsiteX4" fmla="*/ 150192 w 150585"/>
                <a:gd name="connsiteY4" fmla="*/ 58913 h 147655"/>
                <a:gd name="connsiteX5" fmla="*/ 143958 w 150585"/>
                <a:gd name="connsiteY5" fmla="*/ 117368 h 147655"/>
                <a:gd name="connsiteX6" fmla="*/ 112969 w 150585"/>
                <a:gd name="connsiteY6" fmla="*/ 135031 h 147655"/>
                <a:gd name="connsiteX7" fmla="*/ 56349 w 150585"/>
                <a:gd name="connsiteY7" fmla="*/ 147655 h 147655"/>
                <a:gd name="connsiteX8" fmla="*/ 13908 w 150585"/>
                <a:gd name="connsiteY8" fmla="*/ 137414 h 147655"/>
                <a:gd name="connsiteX9" fmla="*/ 0 w 150585"/>
                <a:gd name="connsiteY9" fmla="*/ 20015 h 147655"/>
                <a:gd name="connsiteX0" fmla="*/ 0 w 154949"/>
                <a:gd name="connsiteY0" fmla="*/ 20015 h 147655"/>
                <a:gd name="connsiteX1" fmla="*/ 35600 w 154949"/>
                <a:gd name="connsiteY1" fmla="*/ 891 h 147655"/>
                <a:gd name="connsiteX2" fmla="*/ 99212 w 154949"/>
                <a:gd name="connsiteY2" fmla="*/ 3867 h 147655"/>
                <a:gd name="connsiteX3" fmla="*/ 137041 w 154949"/>
                <a:gd name="connsiteY3" fmla="*/ 24190 h 147655"/>
                <a:gd name="connsiteX4" fmla="*/ 154802 w 154949"/>
                <a:gd name="connsiteY4" fmla="*/ 58916 h 147655"/>
                <a:gd name="connsiteX5" fmla="*/ 143958 w 154949"/>
                <a:gd name="connsiteY5" fmla="*/ 117368 h 147655"/>
                <a:gd name="connsiteX6" fmla="*/ 112969 w 154949"/>
                <a:gd name="connsiteY6" fmla="*/ 135031 h 147655"/>
                <a:gd name="connsiteX7" fmla="*/ 56349 w 154949"/>
                <a:gd name="connsiteY7" fmla="*/ 147655 h 147655"/>
                <a:gd name="connsiteX8" fmla="*/ 13908 w 154949"/>
                <a:gd name="connsiteY8" fmla="*/ 137414 h 147655"/>
                <a:gd name="connsiteX9" fmla="*/ 0 w 154949"/>
                <a:gd name="connsiteY9" fmla="*/ 20015 h 147655"/>
                <a:gd name="connsiteX0" fmla="*/ 0 w 154949"/>
                <a:gd name="connsiteY0" fmla="*/ 20015 h 138519"/>
                <a:gd name="connsiteX1" fmla="*/ 35600 w 154949"/>
                <a:gd name="connsiteY1" fmla="*/ 891 h 138519"/>
                <a:gd name="connsiteX2" fmla="*/ 99212 w 154949"/>
                <a:gd name="connsiteY2" fmla="*/ 3867 h 138519"/>
                <a:gd name="connsiteX3" fmla="*/ 137041 w 154949"/>
                <a:gd name="connsiteY3" fmla="*/ 24190 h 138519"/>
                <a:gd name="connsiteX4" fmla="*/ 154802 w 154949"/>
                <a:gd name="connsiteY4" fmla="*/ 58916 h 138519"/>
                <a:gd name="connsiteX5" fmla="*/ 143958 w 154949"/>
                <a:gd name="connsiteY5" fmla="*/ 117368 h 138519"/>
                <a:gd name="connsiteX6" fmla="*/ 112969 w 154949"/>
                <a:gd name="connsiteY6" fmla="*/ 135031 h 138519"/>
                <a:gd name="connsiteX7" fmla="*/ 51738 w 154949"/>
                <a:gd name="connsiteY7" fmla="*/ 138337 h 138519"/>
                <a:gd name="connsiteX8" fmla="*/ 13908 w 154949"/>
                <a:gd name="connsiteY8" fmla="*/ 137414 h 138519"/>
                <a:gd name="connsiteX9" fmla="*/ 0 w 154949"/>
                <a:gd name="connsiteY9" fmla="*/ 20015 h 138519"/>
                <a:gd name="connsiteX0" fmla="*/ 619 w 155568"/>
                <a:gd name="connsiteY0" fmla="*/ 20015 h 138337"/>
                <a:gd name="connsiteX1" fmla="*/ 36219 w 155568"/>
                <a:gd name="connsiteY1" fmla="*/ 891 h 138337"/>
                <a:gd name="connsiteX2" fmla="*/ 99831 w 155568"/>
                <a:gd name="connsiteY2" fmla="*/ 3867 h 138337"/>
                <a:gd name="connsiteX3" fmla="*/ 137660 w 155568"/>
                <a:gd name="connsiteY3" fmla="*/ 24190 h 138337"/>
                <a:gd name="connsiteX4" fmla="*/ 155421 w 155568"/>
                <a:gd name="connsiteY4" fmla="*/ 58916 h 138337"/>
                <a:gd name="connsiteX5" fmla="*/ 144577 w 155568"/>
                <a:gd name="connsiteY5" fmla="*/ 117368 h 138337"/>
                <a:gd name="connsiteX6" fmla="*/ 113588 w 155568"/>
                <a:gd name="connsiteY6" fmla="*/ 135031 h 138337"/>
                <a:gd name="connsiteX7" fmla="*/ 52357 w 155568"/>
                <a:gd name="connsiteY7" fmla="*/ 138337 h 138337"/>
                <a:gd name="connsiteX8" fmla="*/ 8379 w 155568"/>
                <a:gd name="connsiteY8" fmla="*/ 131204 h 138337"/>
                <a:gd name="connsiteX9" fmla="*/ 619 w 155568"/>
                <a:gd name="connsiteY9" fmla="*/ 20015 h 13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568" h="138337">
                  <a:moveTo>
                    <a:pt x="619" y="20015"/>
                  </a:moveTo>
                  <a:cubicBezTo>
                    <a:pt x="4618" y="-409"/>
                    <a:pt x="19684" y="3582"/>
                    <a:pt x="36219" y="891"/>
                  </a:cubicBezTo>
                  <a:cubicBezTo>
                    <a:pt x="52754" y="-1800"/>
                    <a:pt x="83308" y="2313"/>
                    <a:pt x="99831" y="3867"/>
                  </a:cubicBezTo>
                  <a:cubicBezTo>
                    <a:pt x="121518" y="4951"/>
                    <a:pt x="129163" y="15016"/>
                    <a:pt x="137660" y="24190"/>
                  </a:cubicBezTo>
                  <a:cubicBezTo>
                    <a:pt x="146157" y="33364"/>
                    <a:pt x="154268" y="43386"/>
                    <a:pt x="155421" y="58916"/>
                  </a:cubicBezTo>
                  <a:cubicBezTo>
                    <a:pt x="156574" y="74446"/>
                    <a:pt x="150781" y="104682"/>
                    <a:pt x="144577" y="117368"/>
                  </a:cubicBezTo>
                  <a:cubicBezTo>
                    <a:pt x="138373" y="130054"/>
                    <a:pt x="128574" y="131537"/>
                    <a:pt x="113588" y="135031"/>
                  </a:cubicBezTo>
                  <a:lnTo>
                    <a:pt x="52357" y="138337"/>
                  </a:lnTo>
                  <a:cubicBezTo>
                    <a:pt x="38210" y="134923"/>
                    <a:pt x="22526" y="134618"/>
                    <a:pt x="8379" y="131204"/>
                  </a:cubicBezTo>
                  <a:cubicBezTo>
                    <a:pt x="-4322" y="78667"/>
                    <a:pt x="1413" y="63030"/>
                    <a:pt x="619" y="20015"/>
                  </a:cubicBezTo>
                  <a:close/>
                </a:path>
              </a:pathLst>
            </a:custGeom>
            <a:solidFill>
              <a:srgbClr val="7030A0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cxnSp>
          <p:nvCxnSpPr>
            <p:cNvPr id="356" name="An object">
              <a:extLst>
                <a:ext uri="{FF2B5EF4-FFF2-40B4-BE49-F238E27FC236}">
                  <a16:creationId xmlns:a16="http://schemas.microsoft.com/office/drawing/2014/main" id="{9DCCD046-0BCD-43BA-9E24-08E76926A8C3}"/>
                </a:ext>
              </a:extLst>
            </p:cNvPr>
            <p:cNvCxnSpPr/>
            <p:nvPr/>
          </p:nvCxnSpPr>
          <p:spPr>
            <a:xfrm>
              <a:off x="4360033" y="2197280"/>
              <a:ext cx="59127" cy="175238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An object">
              <a:extLst>
                <a:ext uri="{FF2B5EF4-FFF2-40B4-BE49-F238E27FC236}">
                  <a16:creationId xmlns:a16="http://schemas.microsoft.com/office/drawing/2014/main" id="{98016C6A-4F80-49FA-9D90-2B205F147AAF}"/>
                </a:ext>
              </a:extLst>
            </p:cNvPr>
            <p:cNvCxnSpPr/>
            <p:nvPr/>
          </p:nvCxnSpPr>
          <p:spPr>
            <a:xfrm flipH="1">
              <a:off x="6688044" y="1470024"/>
              <a:ext cx="337236" cy="576491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An object">
              <a:extLst>
                <a:ext uri="{FF2B5EF4-FFF2-40B4-BE49-F238E27FC236}">
                  <a16:creationId xmlns:a16="http://schemas.microsoft.com/office/drawing/2014/main" id="{73F6D70D-27D4-4EAF-94BA-7623ACBEB9EC}"/>
                </a:ext>
              </a:extLst>
            </p:cNvPr>
            <p:cNvCxnSpPr/>
            <p:nvPr/>
          </p:nvCxnSpPr>
          <p:spPr>
            <a:xfrm>
              <a:off x="6682740" y="1664970"/>
              <a:ext cx="103651" cy="39068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An object">
              <a:extLst>
                <a:ext uri="{FF2B5EF4-FFF2-40B4-BE49-F238E27FC236}">
                  <a16:creationId xmlns:a16="http://schemas.microsoft.com/office/drawing/2014/main" id="{18361E6A-7B6B-4BAC-8D58-3D7DB1BBBAC8}"/>
                </a:ext>
              </a:extLst>
            </p:cNvPr>
            <p:cNvCxnSpPr/>
            <p:nvPr/>
          </p:nvCxnSpPr>
          <p:spPr>
            <a:xfrm flipH="1">
              <a:off x="7127185" y="1702086"/>
              <a:ext cx="130635" cy="247648"/>
            </a:xfrm>
            <a:prstGeom prst="line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An object">
              <a:extLst>
                <a:ext uri="{FF2B5EF4-FFF2-40B4-BE49-F238E27FC236}">
                  <a16:creationId xmlns:a16="http://schemas.microsoft.com/office/drawing/2014/main" id="{264950F5-097D-4E0F-B386-0A5E57458F21}"/>
                </a:ext>
              </a:extLst>
            </p:cNvPr>
            <p:cNvCxnSpPr/>
            <p:nvPr/>
          </p:nvCxnSpPr>
          <p:spPr>
            <a:xfrm>
              <a:off x="6869679" y="1738605"/>
              <a:ext cx="16022" cy="281287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An object">
              <a:extLst>
                <a:ext uri="{FF2B5EF4-FFF2-40B4-BE49-F238E27FC236}">
                  <a16:creationId xmlns:a16="http://schemas.microsoft.com/office/drawing/2014/main" id="{D66A4514-1F53-44E4-BD58-028AA4F80405}"/>
                </a:ext>
              </a:extLst>
            </p:cNvPr>
            <p:cNvCxnSpPr/>
            <p:nvPr/>
          </p:nvCxnSpPr>
          <p:spPr>
            <a:xfrm>
              <a:off x="7233170" y="1755066"/>
              <a:ext cx="16022" cy="281287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An object">
              <a:extLst>
                <a:ext uri="{FF2B5EF4-FFF2-40B4-BE49-F238E27FC236}">
                  <a16:creationId xmlns:a16="http://schemas.microsoft.com/office/drawing/2014/main" id="{CBB567E7-4E62-40D8-9F9F-BBD439727DAA}"/>
                </a:ext>
              </a:extLst>
            </p:cNvPr>
            <p:cNvCxnSpPr/>
            <p:nvPr/>
          </p:nvCxnSpPr>
          <p:spPr>
            <a:xfrm flipV="1">
              <a:off x="4704300" y="1423611"/>
              <a:ext cx="4763" cy="8096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An object">
              <a:extLst>
                <a:ext uri="{FF2B5EF4-FFF2-40B4-BE49-F238E27FC236}">
                  <a16:creationId xmlns:a16="http://schemas.microsoft.com/office/drawing/2014/main" id="{D9404DF9-6F3E-49C1-B152-ADAFBF3E278C}"/>
                </a:ext>
              </a:extLst>
            </p:cNvPr>
            <p:cNvCxnSpPr/>
            <p:nvPr/>
          </p:nvCxnSpPr>
          <p:spPr>
            <a:xfrm flipV="1">
              <a:off x="4994309" y="1225628"/>
              <a:ext cx="4763" cy="8096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An object">
              <a:extLst>
                <a:ext uri="{FF2B5EF4-FFF2-40B4-BE49-F238E27FC236}">
                  <a16:creationId xmlns:a16="http://schemas.microsoft.com/office/drawing/2014/main" id="{F54D13A8-0011-474A-A82D-2D0D6FEBC646}"/>
                </a:ext>
              </a:extLst>
            </p:cNvPr>
            <p:cNvCxnSpPr/>
            <p:nvPr/>
          </p:nvCxnSpPr>
          <p:spPr>
            <a:xfrm>
              <a:off x="5527565" y="2055654"/>
              <a:ext cx="99060" cy="37338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9" name="An object">
            <a:extLst>
              <a:ext uri="{FF2B5EF4-FFF2-40B4-BE49-F238E27FC236}">
                <a16:creationId xmlns:a16="http://schemas.microsoft.com/office/drawing/2014/main" id="{AD2ED8BD-A59B-4F97-828E-B551F130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1159" b="98283" l="5519" r="93750">
                        <a14:foregroundMark x1="15492" y1="33691" x2="5585" y2="25322"/>
                        <a14:foregroundMark x1="87168" y1="83476" x2="93750" y2="78112"/>
                        <a14:foregroundMark x1="85705" y1="86373" x2="88231" y2="91738"/>
                        <a14:foregroundMark x1="80519" y1="77468" x2="90426" y2="98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22"/>
          <a:stretch/>
        </p:blipFill>
        <p:spPr>
          <a:xfrm>
            <a:off x="642142" y="1027086"/>
            <a:ext cx="2351897" cy="14367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5C351-E021-F454-6128-D64896E73E08}"/>
              </a:ext>
            </a:extLst>
          </p:cNvPr>
          <p:cNvGrpSpPr/>
          <p:nvPr/>
        </p:nvGrpSpPr>
        <p:grpSpPr>
          <a:xfrm>
            <a:off x="1929315" y="3778253"/>
            <a:ext cx="4172766" cy="1844487"/>
            <a:chOff x="2299181" y="4590457"/>
            <a:chExt cx="4172766" cy="1844487"/>
          </a:xfrm>
        </p:grpSpPr>
        <p:sp>
          <p:nvSpPr>
            <p:cNvPr id="375" name="An object">
              <a:extLst>
                <a:ext uri="{FF2B5EF4-FFF2-40B4-BE49-F238E27FC236}">
                  <a16:creationId xmlns:a16="http://schemas.microsoft.com/office/drawing/2014/main" id="{25CA7608-88DC-48D7-A843-62510C2BB91C}"/>
                </a:ext>
              </a:extLst>
            </p:cNvPr>
            <p:cNvSpPr txBox="1"/>
            <p:nvPr/>
          </p:nvSpPr>
          <p:spPr>
            <a:xfrm>
              <a:off x="2299181" y="4590457"/>
              <a:ext cx="2114712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Saar 5</a:t>
              </a:r>
            </a:p>
          </p:txBody>
        </p:sp>
        <p:sp>
          <p:nvSpPr>
            <p:cNvPr id="93" name="An object">
              <a:extLst>
                <a:ext uri="{FF2B5EF4-FFF2-40B4-BE49-F238E27FC236}">
                  <a16:creationId xmlns:a16="http://schemas.microsoft.com/office/drawing/2014/main" id="{4CDDF8B4-86B9-422D-BE27-134D04240183}"/>
                </a:ext>
              </a:extLst>
            </p:cNvPr>
            <p:cNvSpPr/>
            <p:nvPr/>
          </p:nvSpPr>
          <p:spPr>
            <a:xfrm>
              <a:off x="3601362" y="4957616"/>
              <a:ext cx="2870585" cy="1477328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l"/>
              <a:r>
                <a:rPr lang="en-US" b="1" dirty="0">
                  <a:solidFill>
                    <a:srgbClr val="00206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Length: 85 m</a:t>
              </a:r>
              <a:endParaRPr lang="he-IL" b="1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l"/>
              <a:r>
                <a:rPr lang="en-US" b="1" dirty="0">
                  <a:solidFill>
                    <a:srgbClr val="00206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Height: 25 m</a:t>
              </a:r>
              <a:endParaRPr lang="he-IL" b="1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l"/>
              <a:r>
                <a:rPr lang="en-US" b="1" dirty="0">
                  <a:solidFill>
                    <a:srgbClr val="00206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Width: 12 m</a:t>
              </a:r>
              <a:endParaRPr lang="he-IL" b="1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l"/>
              <a:r>
                <a:rPr lang="en-US" b="1" dirty="0">
                  <a:solidFill>
                    <a:srgbClr val="00206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Displacement: 1350 Ton</a:t>
              </a:r>
            </a:p>
            <a:p>
              <a:pPr algn="l"/>
              <a:r>
                <a:rPr lang="en-US" b="1" dirty="0">
                  <a:solidFill>
                    <a:srgbClr val="00206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1990’s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253C44-0BFF-7EFF-FE9D-DB35F9696954}"/>
              </a:ext>
            </a:extLst>
          </p:cNvPr>
          <p:cNvGrpSpPr/>
          <p:nvPr/>
        </p:nvGrpSpPr>
        <p:grpSpPr>
          <a:xfrm>
            <a:off x="683464" y="2413339"/>
            <a:ext cx="2957846" cy="1694518"/>
            <a:chOff x="1095629" y="3466974"/>
            <a:chExt cx="2957846" cy="1694518"/>
          </a:xfrm>
        </p:grpSpPr>
        <p:sp>
          <p:nvSpPr>
            <p:cNvPr id="397" name="An object">
              <a:extLst>
                <a:ext uri="{FF2B5EF4-FFF2-40B4-BE49-F238E27FC236}">
                  <a16:creationId xmlns:a16="http://schemas.microsoft.com/office/drawing/2014/main" id="{E07606F6-CE1F-42DF-962D-98C8BE18F961}"/>
                </a:ext>
              </a:extLst>
            </p:cNvPr>
            <p:cNvSpPr txBox="1"/>
            <p:nvPr/>
          </p:nvSpPr>
          <p:spPr>
            <a:xfrm>
              <a:off x="1095629" y="3466974"/>
              <a:ext cx="1191698" cy="461666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2400" b="1" dirty="0"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Saar 4.5</a:t>
              </a:r>
            </a:p>
          </p:txBody>
        </p:sp>
        <p:sp>
          <p:nvSpPr>
            <p:cNvPr id="491" name="An object">
              <a:extLst>
                <a:ext uri="{FF2B5EF4-FFF2-40B4-BE49-F238E27FC236}">
                  <a16:creationId xmlns:a16="http://schemas.microsoft.com/office/drawing/2014/main" id="{8E832695-9444-4A9F-BF6B-3248DC263C76}"/>
                </a:ext>
              </a:extLst>
            </p:cNvPr>
            <p:cNvSpPr/>
            <p:nvPr/>
          </p:nvSpPr>
          <p:spPr>
            <a:xfrm>
              <a:off x="1182890" y="3961163"/>
              <a:ext cx="2870585" cy="1200329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l"/>
              <a:r>
                <a:rPr lang="en-US" b="1" dirty="0">
                  <a:solidFill>
                    <a:srgbClr val="ED7D3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Length: 62 m</a:t>
              </a:r>
              <a:endParaRPr lang="he-IL" b="1" dirty="0">
                <a:solidFill>
                  <a:srgbClr val="ED7D3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l"/>
              <a:r>
                <a:rPr lang="en-US" b="1" dirty="0">
                  <a:solidFill>
                    <a:srgbClr val="ED7D3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Height: 20 m</a:t>
              </a:r>
              <a:endParaRPr lang="he-IL" b="1" dirty="0">
                <a:solidFill>
                  <a:srgbClr val="ED7D3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l"/>
              <a:r>
                <a:rPr lang="en-US" b="1" dirty="0">
                  <a:solidFill>
                    <a:srgbClr val="ED7D3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Width: 7.5 m</a:t>
              </a:r>
              <a:endParaRPr lang="he-IL" b="1" dirty="0">
                <a:solidFill>
                  <a:srgbClr val="ED7D3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l"/>
              <a:r>
                <a:rPr lang="en-US" b="1" dirty="0">
                  <a:solidFill>
                    <a:srgbClr val="ED7D3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Displacement: 488 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2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An object">
            <a:extLst>
              <a:ext uri="{FF2B5EF4-FFF2-40B4-BE49-F238E27FC236}">
                <a16:creationId xmlns:a16="http://schemas.microsoft.com/office/drawing/2014/main" id="{DE85673C-EDF8-4D84-B17B-E596DE0A90B0}"/>
              </a:ext>
            </a:extLst>
          </p:cNvPr>
          <p:cNvSpPr/>
          <p:nvPr/>
        </p:nvSpPr>
        <p:spPr>
          <a:xfrm flipH="1">
            <a:off x="-2777068" y="-31559"/>
            <a:ext cx="10278533" cy="6894177"/>
          </a:xfrm>
          <a:prstGeom prst="parallelogram">
            <a:avLst>
              <a:gd name="adj" fmla="val 37707"/>
            </a:avLst>
          </a:prstGeom>
          <a:solidFill>
            <a:schemeClr val="bg2">
              <a:lumMod val="90000"/>
              <a:alpha val="69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2" name="An object">
            <a:extLst>
              <a:ext uri="{FF2B5EF4-FFF2-40B4-BE49-F238E27FC236}">
                <a16:creationId xmlns:a16="http://schemas.microsoft.com/office/drawing/2014/main" id="{A60A7391-A80B-4313-9DAE-DD50AED7C261}"/>
              </a:ext>
            </a:extLst>
          </p:cNvPr>
          <p:cNvSpPr/>
          <p:nvPr/>
        </p:nvSpPr>
        <p:spPr>
          <a:xfrm>
            <a:off x="1" y="194586"/>
            <a:ext cx="4562572" cy="523220"/>
          </a:xfrm>
          <a:prstGeom prst="rect">
            <a:avLst/>
          </a:prstGeom>
          <a:solidFill>
            <a:srgbClr val="203745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anose="00000800000000000000" pitchFamily="2" charset="-79"/>
                <a:cs typeface="Heebo" panose="00000800000000000000" pitchFamily="2" charset="-79"/>
              </a:rPr>
              <a:t>Saar 6  Magen </a:t>
            </a:r>
            <a:endParaRPr lang="he-IL" sz="2000" b="1" dirty="0">
              <a:ln w="10160">
                <a:noFill/>
                <a:prstDash val="solid"/>
              </a:ln>
              <a:solidFill>
                <a:srgbClr val="FFFFFF"/>
              </a:solidFill>
              <a:latin typeface="Heebo" panose="00000800000000000000" pitchFamily="2" charset="-79"/>
              <a:cs typeface="Heebo" panose="00000800000000000000" pitchFamily="2" charset="-79"/>
            </a:endParaRPr>
          </a:p>
        </p:txBody>
      </p:sp>
      <p:graphicFrame>
        <p:nvGraphicFramePr>
          <p:cNvPr id="334" name="An object">
            <a:extLst>
              <a:ext uri="{FF2B5EF4-FFF2-40B4-BE49-F238E27FC236}">
                <a16:creationId xmlns:a16="http://schemas.microsoft.com/office/drawing/2014/main" id="{928DF990-4B1D-4375-AF1F-2C34A9C39D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0031727"/>
              </p:ext>
            </p:extLst>
          </p:nvPr>
        </p:nvGraphicFramePr>
        <p:xfrm>
          <a:off x="75159" y="971713"/>
          <a:ext cx="3096666" cy="2364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תמונה 1">
            <a:extLst>
              <a:ext uri="{FF2B5EF4-FFF2-40B4-BE49-F238E27FC236}">
                <a16:creationId xmlns:a16="http://schemas.microsoft.com/office/drawing/2014/main" id="{520C6D2D-DD8A-9A3F-F818-6CB5B2DEA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9668" y="12032"/>
            <a:ext cx="7872331" cy="442818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9C2C6D0-1DAC-CEB7-EDD7-BD9A8D42F4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174" b="15179"/>
          <a:stretch/>
        </p:blipFill>
        <p:spPr>
          <a:xfrm>
            <a:off x="-154238" y="3589965"/>
            <a:ext cx="4293101" cy="33130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5984E5F-1EB1-5D13-8866-ABF311848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3608" y="4526940"/>
            <a:ext cx="5706729" cy="46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graphicEl>
                                              <a:dgm id="{6D9F1D14-0EF3-442D-86AF-C6E41611C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4">
                                            <p:graphicEl>
                                              <a:dgm id="{6D9F1D14-0EF3-442D-86AF-C6E41611CF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4">
                                            <p:graphicEl>
                                              <a:dgm id="{6D9F1D14-0EF3-442D-86AF-C6E41611C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4">
                                            <p:graphicEl>
                                              <a:dgm id="{6D9F1D14-0EF3-442D-86AF-C6E41611C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graphicEl>
                                              <a:dgm id="{A614D2A6-B7C6-47F3-B03F-73C79F99F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4">
                                            <p:graphicEl>
                                              <a:dgm id="{A614D2A6-B7C6-47F3-B03F-73C79F99FC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4">
                                            <p:graphicEl>
                                              <a:dgm id="{A614D2A6-B7C6-47F3-B03F-73C79F99F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>
                                            <p:graphicEl>
                                              <a:dgm id="{A614D2A6-B7C6-47F3-B03F-73C79F99F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graphicEl>
                                              <a:dgm id="{32BF5A60-E053-46BE-B596-89BECD4DB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>
                                            <p:graphicEl>
                                              <a:dgm id="{32BF5A60-E053-46BE-B596-89BECD4DB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>
                                            <p:graphicEl>
                                              <a:dgm id="{32BF5A60-E053-46BE-B596-89BECD4DB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>
                                            <p:graphicEl>
                                              <a:dgm id="{32BF5A60-E053-46BE-B596-89BECD4DB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graphicEl>
                                              <a:dgm id="{9594C60D-DAAF-4728-A796-20A485E75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4">
                                            <p:graphicEl>
                                              <a:dgm id="{9594C60D-DAAF-4728-A796-20A485E758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4">
                                            <p:graphicEl>
                                              <a:dgm id="{9594C60D-DAAF-4728-A796-20A485E75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4">
                                            <p:graphicEl>
                                              <a:dgm id="{9594C60D-DAAF-4728-A796-20A485E75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graphicEl>
                                              <a:dgm id="{6C88EF9D-1759-4170-9CF3-3248B39DA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4">
                                            <p:graphicEl>
                                              <a:dgm id="{6C88EF9D-1759-4170-9CF3-3248B39DA2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4">
                                            <p:graphicEl>
                                              <a:dgm id="{6C88EF9D-1759-4170-9CF3-3248B39DA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4">
                                            <p:graphicEl>
                                              <a:dgm id="{6C88EF9D-1759-4170-9CF3-3248B39DA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      Light"/>
        <a:font script="Hang" typeface="     "/>
        <a:font script="Hans" typeface="   Light"/>
        <a:font script="Hant" typeface="    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     "/>
        <a:font script="Hang" typeface="     "/>
        <a:font script="Hans" typeface="  "/>
        <a:font script="Hant" typeface="    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C28074"/>
        </a:dk1>
        <a:lt1>
          <a:srgbClr val="89DC63"/>
        </a:lt1>
        <a:dk2>
          <a:srgbClr val="58204C"/>
        </a:dk2>
        <a:lt2>
          <a:srgbClr val="11F4E3"/>
        </a:lt2>
        <a:accent1>
          <a:srgbClr val="B364CE"/>
        </a:accent1>
        <a:accent2>
          <a:srgbClr val="98F4F2"/>
        </a:accent2>
        <a:accent3>
          <a:srgbClr val="F64BF9"/>
        </a:accent3>
        <a:accent4>
          <a:srgbClr val="083C93"/>
        </a:accent4>
        <a:accent5>
          <a:srgbClr val="8655F9"/>
        </a:accent5>
        <a:accent6>
          <a:srgbClr val="876484"/>
        </a:accent6>
        <a:hlink>
          <a:srgbClr val="22C597"/>
        </a:hlink>
        <a:folHlink>
          <a:srgbClr val="767F91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      Light"/>
        <a:font script="Hang" typeface="     "/>
        <a:font script="Hans" typeface="   Light"/>
        <a:font script="Hant" typeface="    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     "/>
        <a:font script="Hang" typeface="     "/>
        <a:font script="Hans" typeface="  "/>
        <a:font script="Hant" typeface="    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2450B2"/>
        </a:dk1>
        <a:lt1>
          <a:srgbClr val="E8BAC7"/>
        </a:lt1>
        <a:dk2>
          <a:srgbClr val="3EF1F5"/>
        </a:dk2>
        <a:lt2>
          <a:srgbClr val="0C2169"/>
        </a:lt2>
        <a:accent1>
          <a:srgbClr val="5193A0"/>
        </a:accent1>
        <a:accent2>
          <a:srgbClr val="E5A1B3"/>
        </a:accent2>
        <a:accent3>
          <a:srgbClr val="77D0AD"/>
        </a:accent3>
        <a:accent4>
          <a:srgbClr val="026211"/>
        </a:accent4>
        <a:accent5>
          <a:srgbClr val="FFCC78"/>
        </a:accent5>
        <a:accent6>
          <a:srgbClr val="61CD5C"/>
        </a:accent6>
        <a:hlink>
          <a:srgbClr val="C0DB22"/>
        </a:hlink>
        <a:folHlink>
          <a:srgbClr val="93B6F3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      Light"/>
        <a:font script="Hang" typeface="     "/>
        <a:font script="Hans" typeface="   Light"/>
        <a:font script="Hant" typeface="    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     "/>
        <a:font script="Hang" typeface="     "/>
        <a:font script="Hans" typeface="  "/>
        <a:font script="Hant" typeface="    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091D30"/>
        </a:dk1>
        <a:lt1>
          <a:srgbClr val="918DAA"/>
        </a:lt1>
        <a:dk2>
          <a:srgbClr val="2C3AAA"/>
        </a:dk2>
        <a:lt2>
          <a:srgbClr val="B0685F"/>
        </a:lt2>
        <a:accent1>
          <a:srgbClr val="2A08F4"/>
        </a:accent1>
        <a:accent2>
          <a:srgbClr val="45B77A"/>
        </a:accent2>
        <a:accent3>
          <a:srgbClr val="79951D"/>
        </a:accent3>
        <a:accent4>
          <a:srgbClr val="6FA425"/>
        </a:accent4>
        <a:accent5>
          <a:srgbClr val="66965D"/>
        </a:accent5>
        <a:accent6>
          <a:srgbClr val="D704A2"/>
        </a:accent6>
        <a:hlink>
          <a:srgbClr val="63C246"/>
        </a:hlink>
        <a:folHlink>
          <a:srgbClr val="9B88DE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        "/>
        <a:font script="Hang" typeface="     "/>
        <a:font script="Hans" typeface="  "/>
        <a:font script="Hant" typeface="    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        "/>
        <a:font script="Hang" typeface="     "/>
        <a:font script="Hans" typeface="  "/>
        <a:font script="Hant" typeface="    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499B35"/>
        </a:dk1>
        <a:lt1>
          <a:srgbClr val="2A220F"/>
        </a:lt1>
        <a:dk2>
          <a:srgbClr val="3E8D28"/>
        </a:dk2>
        <a:lt2>
          <a:srgbClr val="DF39AA"/>
        </a:lt2>
        <a:accent1>
          <a:srgbClr val="EE3C9F"/>
        </a:accent1>
        <a:accent2>
          <a:srgbClr val="61D56E"/>
        </a:accent2>
        <a:accent3>
          <a:srgbClr val="8185B1"/>
        </a:accent3>
        <a:accent4>
          <a:srgbClr val="6B5B4E"/>
        </a:accent4>
        <a:accent5>
          <a:srgbClr val="6A24A3"/>
        </a:accent5>
        <a:accent6>
          <a:srgbClr val="D17A6A"/>
        </a:accent6>
        <a:hlink>
          <a:srgbClr val="84F781"/>
        </a:hlink>
        <a:folHlink>
          <a:srgbClr val="610D6E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      Light"/>
        <a:font script="Hang" typeface="     "/>
        <a:font script="Hans" typeface="   Light"/>
        <a:font script="Hant" typeface="    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     "/>
        <a:font script="Hang" typeface="     "/>
        <a:font script="Hans" typeface="  "/>
        <a:font script="Hant" typeface="    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4B6C9B"/>
        </a:dk1>
        <a:lt1>
          <a:srgbClr val="EB0163"/>
        </a:lt1>
        <a:dk2>
          <a:srgbClr val="6C26FB"/>
        </a:dk2>
        <a:lt2>
          <a:srgbClr val="044BB0"/>
        </a:lt2>
        <a:accent1>
          <a:srgbClr val="F4492E"/>
        </a:accent1>
        <a:accent2>
          <a:srgbClr val="CF6581"/>
        </a:accent2>
        <a:accent3>
          <a:srgbClr val="8FECB1"/>
        </a:accent3>
        <a:accent4>
          <a:srgbClr val="8811BD"/>
        </a:accent4>
        <a:accent5>
          <a:srgbClr val="EB2AB4"/>
        </a:accent5>
        <a:accent6>
          <a:srgbClr val="9AFA83"/>
        </a:accent6>
        <a:hlink>
          <a:srgbClr val="20C880"/>
        </a:hlink>
        <a:folHlink>
          <a:srgbClr val="852065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        "/>
        <a:font script="Hang" typeface="     "/>
        <a:font script="Hans" typeface="  "/>
        <a:font script="Hant" typeface="    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        "/>
        <a:font script="Hang" typeface="     "/>
        <a:font script="Hans" typeface="  "/>
        <a:font script="Hant" typeface="    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D18F07"/>
        </a:dk1>
        <a:lt1>
          <a:srgbClr val="BE31F6"/>
        </a:lt1>
        <a:dk2>
          <a:srgbClr val="892D01"/>
        </a:dk2>
        <a:lt2>
          <a:srgbClr val="C465E3"/>
        </a:lt2>
        <a:accent1>
          <a:srgbClr val="558870"/>
        </a:accent1>
        <a:accent2>
          <a:srgbClr val="29265C"/>
        </a:accent2>
        <a:accent3>
          <a:srgbClr val="6DC4EE"/>
        </a:accent3>
        <a:accent4>
          <a:srgbClr val="9F6F78"/>
        </a:accent4>
        <a:accent5>
          <a:srgbClr val="AB3CE9"/>
        </a:accent5>
        <a:accent6>
          <a:srgbClr val="FCE347"/>
        </a:accent6>
        <a:hlink>
          <a:srgbClr val="210712"/>
        </a:hlink>
        <a:folHlink>
          <a:srgbClr val="477A0E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288</Words>
  <Application>Microsoft Office PowerPoint</Application>
  <PresentationFormat>מסך רחב</PresentationFormat>
  <Paragraphs>110</Paragraphs>
  <Slides>12</Slides>
  <Notes>6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14</vt:i4>
      </vt:variant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12</vt:i4>
      </vt:variant>
    </vt:vector>
  </HeadingPairs>
  <TitlesOfParts>
    <vt:vector size="30" baseType="lpstr">
      <vt:lpstr>Aharoni</vt:lpstr>
      <vt:lpstr>Arial</vt:lpstr>
      <vt:lpstr>Assistant</vt:lpstr>
      <vt:lpstr>Calibri</vt:lpstr>
      <vt:lpstr>Calibri Light</vt:lpstr>
      <vt:lpstr>David</vt:lpstr>
      <vt:lpstr>Heebo</vt:lpstr>
      <vt:lpstr>Heebo ExtraBold</vt:lpstr>
      <vt:lpstr>Heebo Light</vt:lpstr>
      <vt:lpstr>Heebo Medium</vt:lpstr>
      <vt:lpstr>Segoe UI Semilight</vt:lpstr>
      <vt:lpstr>SelaAzilOT</vt:lpstr>
      <vt:lpstr>SelaAzilOT Medium</vt:lpstr>
      <vt:lpstr>Times New Roman</vt:lpstr>
      <vt:lpstr/>
      <vt:lpstr/>
      <vt:lpstr/>
      <vt:lpstr/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Shahar Peled</dc:creator>
  <cp:lastModifiedBy>yoni kudish</cp:lastModifiedBy>
  <cp:revision>12</cp:revision>
  <dcterms:modified xsi:type="dcterms:W3CDTF">2023-05-23T19:58:02Z</dcterms:modified>
</cp:coreProperties>
</file>