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6"/>
    <p:sldMasterId id="2147483680" r:id="rId7"/>
    <p:sldMasterId id="2147483692" r:id="rId8"/>
  </p:sldMasterIdLst>
  <p:notesMasterIdLst>
    <p:notesMasterId r:id="rId86"/>
  </p:notesMasterIdLst>
  <p:handoutMasterIdLst>
    <p:handoutMasterId r:id="rId87"/>
  </p:handoutMasterIdLst>
  <p:sldIdLst>
    <p:sldId id="303" r:id="rId9"/>
    <p:sldId id="431" r:id="rId10"/>
    <p:sldId id="432" r:id="rId11"/>
    <p:sldId id="541" r:id="rId12"/>
    <p:sldId id="433" r:id="rId13"/>
    <p:sldId id="330" r:id="rId14"/>
    <p:sldId id="434" r:id="rId15"/>
    <p:sldId id="435" r:id="rId16"/>
    <p:sldId id="471" r:id="rId17"/>
    <p:sldId id="436" r:id="rId18"/>
    <p:sldId id="543" r:id="rId19"/>
    <p:sldId id="507" r:id="rId20"/>
    <p:sldId id="461" r:id="rId21"/>
    <p:sldId id="542" r:id="rId22"/>
    <p:sldId id="440" r:id="rId23"/>
    <p:sldId id="462" r:id="rId24"/>
    <p:sldId id="508" r:id="rId25"/>
    <p:sldId id="463" r:id="rId26"/>
    <p:sldId id="470" r:id="rId27"/>
    <p:sldId id="464" r:id="rId28"/>
    <p:sldId id="465" r:id="rId29"/>
    <p:sldId id="437" r:id="rId30"/>
    <p:sldId id="438" r:id="rId31"/>
    <p:sldId id="439" r:id="rId32"/>
    <p:sldId id="509" r:id="rId33"/>
    <p:sldId id="442" r:id="rId34"/>
    <p:sldId id="500" r:id="rId35"/>
    <p:sldId id="473" r:id="rId36"/>
    <p:sldId id="505" r:id="rId37"/>
    <p:sldId id="506" r:id="rId38"/>
    <p:sldId id="445" r:id="rId39"/>
    <p:sldId id="474" r:id="rId40"/>
    <p:sldId id="475" r:id="rId41"/>
    <p:sldId id="450" r:id="rId42"/>
    <p:sldId id="460" r:id="rId43"/>
    <p:sldId id="446" r:id="rId44"/>
    <p:sldId id="452" r:id="rId45"/>
    <p:sldId id="476" r:id="rId46"/>
    <p:sldId id="453" r:id="rId47"/>
    <p:sldId id="447" r:id="rId48"/>
    <p:sldId id="454" r:id="rId49"/>
    <p:sldId id="544" r:id="rId50"/>
    <p:sldId id="481" r:id="rId51"/>
    <p:sldId id="485" r:id="rId52"/>
    <p:sldId id="486" r:id="rId53"/>
    <p:sldId id="480" r:id="rId54"/>
    <p:sldId id="455" r:id="rId55"/>
    <p:sldId id="487" r:id="rId56"/>
    <p:sldId id="488" r:id="rId57"/>
    <p:sldId id="343" r:id="rId58"/>
    <p:sldId id="540" r:id="rId59"/>
    <p:sldId id="489" r:id="rId60"/>
    <p:sldId id="512" r:id="rId61"/>
    <p:sldId id="514" r:id="rId62"/>
    <p:sldId id="515" r:id="rId63"/>
    <p:sldId id="516" r:id="rId64"/>
    <p:sldId id="527" r:id="rId65"/>
    <p:sldId id="524" r:id="rId66"/>
    <p:sldId id="525" r:id="rId67"/>
    <p:sldId id="532" r:id="rId68"/>
    <p:sldId id="533" r:id="rId69"/>
    <p:sldId id="531" r:id="rId70"/>
    <p:sldId id="536" r:id="rId71"/>
    <p:sldId id="519" r:id="rId72"/>
    <p:sldId id="520" r:id="rId73"/>
    <p:sldId id="528" r:id="rId74"/>
    <p:sldId id="529" r:id="rId75"/>
    <p:sldId id="523" r:id="rId76"/>
    <p:sldId id="535" r:id="rId77"/>
    <p:sldId id="493" r:id="rId78"/>
    <p:sldId id="494" r:id="rId79"/>
    <p:sldId id="539" r:id="rId80"/>
    <p:sldId id="538" r:id="rId81"/>
    <p:sldId id="496" r:id="rId82"/>
    <p:sldId id="459" r:id="rId83"/>
    <p:sldId id="498" r:id="rId84"/>
    <p:sldId id="348" r:id="rId85"/>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F7E205E-B5E0-4284-9BD6-72979CEF5848}">
          <p14:sldIdLst>
            <p14:sldId id="303"/>
            <p14:sldId id="431"/>
            <p14:sldId id="432"/>
            <p14:sldId id="541"/>
            <p14:sldId id="433"/>
            <p14:sldId id="330"/>
          </p14:sldIdLst>
        </p14:section>
        <p14:section name="CONOPS" id="{7346C519-91F3-4535-AF1E-B7B90EE4E3F2}">
          <p14:sldIdLst>
            <p14:sldId id="434"/>
            <p14:sldId id="435"/>
            <p14:sldId id="471"/>
            <p14:sldId id="436"/>
            <p14:sldId id="543"/>
            <p14:sldId id="507"/>
            <p14:sldId id="461"/>
            <p14:sldId id="542"/>
            <p14:sldId id="440"/>
            <p14:sldId id="462"/>
            <p14:sldId id="508"/>
            <p14:sldId id="463"/>
            <p14:sldId id="470"/>
            <p14:sldId id="464"/>
            <p14:sldId id="465"/>
          </p14:sldIdLst>
        </p14:section>
        <p14:section name="Contract" id="{C044CDCE-8B7F-43C4-B0C5-F6D3D6ACE3E3}">
          <p14:sldIdLst>
            <p14:sldId id="437"/>
            <p14:sldId id="438"/>
            <p14:sldId id="439"/>
            <p14:sldId id="509"/>
            <p14:sldId id="442"/>
            <p14:sldId id="500"/>
            <p14:sldId id="473"/>
            <p14:sldId id="505"/>
            <p14:sldId id="506"/>
            <p14:sldId id="445"/>
            <p14:sldId id="474"/>
            <p14:sldId id="475"/>
            <p14:sldId id="450"/>
            <p14:sldId id="460"/>
            <p14:sldId id="446"/>
            <p14:sldId id="452"/>
            <p14:sldId id="476"/>
            <p14:sldId id="453"/>
            <p14:sldId id="447"/>
            <p14:sldId id="454"/>
            <p14:sldId id="544"/>
            <p14:sldId id="481"/>
            <p14:sldId id="485"/>
            <p14:sldId id="486"/>
            <p14:sldId id="480"/>
            <p14:sldId id="455"/>
            <p14:sldId id="487"/>
            <p14:sldId id="488"/>
            <p14:sldId id="343"/>
            <p14:sldId id="540"/>
            <p14:sldId id="489"/>
            <p14:sldId id="512"/>
            <p14:sldId id="514"/>
            <p14:sldId id="515"/>
            <p14:sldId id="516"/>
            <p14:sldId id="527"/>
            <p14:sldId id="524"/>
            <p14:sldId id="525"/>
            <p14:sldId id="532"/>
            <p14:sldId id="533"/>
            <p14:sldId id="531"/>
            <p14:sldId id="536"/>
            <p14:sldId id="519"/>
            <p14:sldId id="520"/>
            <p14:sldId id="528"/>
            <p14:sldId id="529"/>
            <p14:sldId id="523"/>
            <p14:sldId id="535"/>
            <p14:sldId id="493"/>
            <p14:sldId id="494"/>
            <p14:sldId id="539"/>
            <p14:sldId id="538"/>
            <p14:sldId id="496"/>
            <p14:sldId id="459"/>
            <p14:sldId id="498"/>
            <p14:sldId id="34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gers Steven" initials="SS" lastIdx="1" clrIdx="0">
    <p:extLst>
      <p:ext uri="{19B8F6BF-5375-455C-9EA6-DF929625EA0E}">
        <p15:presenceInfo xmlns:p15="http://schemas.microsoft.com/office/powerpoint/2012/main" userId="Segers Stev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BC4"/>
    <a:srgbClr val="41719C"/>
    <a:srgbClr val="00585C"/>
    <a:srgbClr val="00A8B0"/>
    <a:srgbClr val="084C60"/>
    <a:srgbClr val="007076"/>
    <a:srgbClr val="008990"/>
    <a:srgbClr val="EDEDED"/>
    <a:srgbClr val="005F6B"/>
    <a:srgbClr val="F5F1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10" autoAdjust="0"/>
    <p:restoredTop sz="61946" autoAdjust="0"/>
  </p:normalViewPr>
  <p:slideViewPr>
    <p:cSldViewPr snapToGrid="0">
      <p:cViewPr varScale="1">
        <p:scale>
          <a:sx n="54" d="100"/>
          <a:sy n="54" d="100"/>
        </p:scale>
        <p:origin x="1915" y="58"/>
      </p:cViewPr>
      <p:guideLst>
        <p:guide orient="horz" pos="2160"/>
        <p:guide pos="3840"/>
      </p:guideLst>
    </p:cSldViewPr>
  </p:slideViewPr>
  <p:notesTextViewPr>
    <p:cViewPr>
      <p:scale>
        <a:sx n="75" d="100"/>
        <a:sy n="75" d="100"/>
      </p:scale>
      <p:origin x="0" y="0"/>
    </p:cViewPr>
  </p:notesTextViewPr>
  <p:sorterViewPr>
    <p:cViewPr>
      <p:scale>
        <a:sx n="100" d="100"/>
        <a:sy n="100" d="100"/>
      </p:scale>
      <p:origin x="0" y="-19722"/>
    </p:cViewPr>
  </p:sorterViewPr>
  <p:notesViewPr>
    <p:cSldViewPr snapToGrid="0">
      <p:cViewPr varScale="1">
        <p:scale>
          <a:sx n="51" d="100"/>
          <a:sy n="51" d="100"/>
        </p:scale>
        <p:origin x="297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presProps" Target="presProps.xml"/><Relationship Id="rId7" Type="http://schemas.openxmlformats.org/officeDocument/2006/relationships/slideMaster" Target="slideMasters/slideMaster2.xml"/><Relationship Id="rId71" Type="http://schemas.openxmlformats.org/officeDocument/2006/relationships/slide" Target="slides/slide63.xml"/><Relationship Id="rId9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handoutMaster" Target="handoutMasters/handoutMaster1.xml"/><Relationship Id="rId5" Type="http://schemas.openxmlformats.org/officeDocument/2006/relationships/customXml" Target="../customXml/item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3.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cMCM</c:v>
                </c:pt>
              </c:strCache>
            </c:strRef>
          </c:tx>
          <c:spPr>
            <a:solidFill>
              <a:srgbClr val="005F6B"/>
            </a:solidFill>
            <a:ln>
              <a:noFill/>
            </a:ln>
            <a:effectLst/>
          </c:spPr>
          <c:invertIfNegative val="0"/>
          <c:cat>
            <c:numRef>
              <c:f>Sheet1!$A$2:$A$11</c:f>
              <c:numCache>
                <c:formatCode>General</c:formatCode>
                <c:ptCount val="10"/>
                <c:pt idx="0">
                  <c:v>2022</c:v>
                </c:pt>
                <c:pt idx="1">
                  <c:v>2023</c:v>
                </c:pt>
                <c:pt idx="2">
                  <c:v>2024</c:v>
                </c:pt>
                <c:pt idx="3">
                  <c:v>2025</c:v>
                </c:pt>
                <c:pt idx="4">
                  <c:v>2026</c:v>
                </c:pt>
                <c:pt idx="5">
                  <c:v>2027</c:v>
                </c:pt>
                <c:pt idx="6">
                  <c:v>2028</c:v>
                </c:pt>
                <c:pt idx="7">
                  <c:v>2029</c:v>
                </c:pt>
                <c:pt idx="8">
                  <c:v>2030</c:v>
                </c:pt>
                <c:pt idx="9">
                  <c:v>2031</c:v>
                </c:pt>
              </c:numCache>
            </c:numRef>
          </c:cat>
          <c:val>
            <c:numRef>
              <c:f>Sheet1!$B$2:$B$11</c:f>
              <c:numCache>
                <c:formatCode>General</c:formatCode>
                <c:ptCount val="10"/>
                <c:pt idx="0">
                  <c:v>11</c:v>
                </c:pt>
                <c:pt idx="1">
                  <c:v>10.083333333333334</c:v>
                </c:pt>
                <c:pt idx="2">
                  <c:v>8.6666666666666679</c:v>
                </c:pt>
                <c:pt idx="3">
                  <c:v>6.9166666666666661</c:v>
                </c:pt>
                <c:pt idx="4">
                  <c:v>4.9166666666666661</c:v>
                </c:pt>
                <c:pt idx="5">
                  <c:v>2</c:v>
                </c:pt>
                <c:pt idx="6">
                  <c:v>0.83333333333333337</c:v>
                </c:pt>
                <c:pt idx="7">
                  <c:v>0</c:v>
                </c:pt>
                <c:pt idx="8">
                  <c:v>0</c:v>
                </c:pt>
                <c:pt idx="9">
                  <c:v>0</c:v>
                </c:pt>
              </c:numCache>
            </c:numRef>
          </c:val>
          <c:extLst>
            <c:ext xmlns:c16="http://schemas.microsoft.com/office/drawing/2014/chart" uri="{C3380CC4-5D6E-409C-BE32-E72D297353CC}">
              <c16:uniqueId val="{00000000-2A4D-484C-BB7E-2637E728B29C}"/>
            </c:ext>
          </c:extLst>
        </c:ser>
        <c:ser>
          <c:idx val="1"/>
          <c:order val="1"/>
          <c:tx>
            <c:strRef>
              <c:f>Sheet1!$C$1</c:f>
              <c:strCache>
                <c:ptCount val="1"/>
                <c:pt idx="0">
                  <c:v>rMCM</c:v>
                </c:pt>
              </c:strCache>
            </c:strRef>
          </c:tx>
          <c:spPr>
            <a:solidFill>
              <a:schemeClr val="accent3"/>
            </a:solidFill>
            <a:ln>
              <a:noFill/>
            </a:ln>
            <a:effectLst/>
          </c:spPr>
          <c:invertIfNegative val="0"/>
          <c:cat>
            <c:numRef>
              <c:f>Sheet1!$A$2:$A$11</c:f>
              <c:numCache>
                <c:formatCode>General</c:formatCode>
                <c:ptCount val="10"/>
                <c:pt idx="0">
                  <c:v>2022</c:v>
                </c:pt>
                <c:pt idx="1">
                  <c:v>2023</c:v>
                </c:pt>
                <c:pt idx="2">
                  <c:v>2024</c:v>
                </c:pt>
                <c:pt idx="3">
                  <c:v>2025</c:v>
                </c:pt>
                <c:pt idx="4">
                  <c:v>2026</c:v>
                </c:pt>
                <c:pt idx="5">
                  <c:v>2027</c:v>
                </c:pt>
                <c:pt idx="6">
                  <c:v>2028</c:v>
                </c:pt>
                <c:pt idx="7">
                  <c:v>2029</c:v>
                </c:pt>
                <c:pt idx="8">
                  <c:v>2030</c:v>
                </c:pt>
                <c:pt idx="9">
                  <c:v>2031</c:v>
                </c:pt>
              </c:numCache>
            </c:numRef>
          </c:cat>
          <c:val>
            <c:numRef>
              <c:f>Sheet1!$C$2:$C$11</c:f>
              <c:numCache>
                <c:formatCode>General</c:formatCode>
                <c:ptCount val="10"/>
                <c:pt idx="0">
                  <c:v>0</c:v>
                </c:pt>
                <c:pt idx="1">
                  <c:v>0</c:v>
                </c:pt>
                <c:pt idx="2">
                  <c:v>0.58333333333333337</c:v>
                </c:pt>
                <c:pt idx="3">
                  <c:v>1.6666666666666667</c:v>
                </c:pt>
                <c:pt idx="4">
                  <c:v>3.666666666666667</c:v>
                </c:pt>
                <c:pt idx="5">
                  <c:v>5.6666666666666661</c:v>
                </c:pt>
                <c:pt idx="6">
                  <c:v>7.6666666666666661</c:v>
                </c:pt>
                <c:pt idx="7">
                  <c:v>9.6666666666666679</c:v>
                </c:pt>
                <c:pt idx="8">
                  <c:v>11.666666666666668</c:v>
                </c:pt>
                <c:pt idx="9">
                  <c:v>12</c:v>
                </c:pt>
              </c:numCache>
            </c:numRef>
          </c:val>
          <c:extLst>
            <c:ext xmlns:c16="http://schemas.microsoft.com/office/drawing/2014/chart" uri="{C3380CC4-5D6E-409C-BE32-E72D297353CC}">
              <c16:uniqueId val="{00000001-2A4D-484C-BB7E-2637E728B29C}"/>
            </c:ext>
          </c:extLst>
        </c:ser>
        <c:dLbls>
          <c:showLegendKey val="0"/>
          <c:showVal val="0"/>
          <c:showCatName val="0"/>
          <c:showSerName val="0"/>
          <c:showPercent val="0"/>
          <c:showBubbleSize val="0"/>
        </c:dLbls>
        <c:gapWidth val="219"/>
        <c:overlap val="-27"/>
        <c:axId val="243175360"/>
        <c:axId val="293826552"/>
      </c:barChart>
      <c:catAx>
        <c:axId val="24317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93826552"/>
        <c:crosses val="autoZero"/>
        <c:auto val="1"/>
        <c:lblAlgn val="ctr"/>
        <c:lblOffset val="100"/>
        <c:noMultiLvlLbl val="0"/>
      </c:catAx>
      <c:valAx>
        <c:axId val="293826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431753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18CDE8-4E88-4F5E-8A40-50E300767547}"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US"/>
        </a:p>
      </dgm:t>
    </dgm:pt>
    <dgm:pt modelId="{C9628F02-6FE6-467C-BDEF-13EBCEB2E495}">
      <dgm:prSet phldrT="[Text]" custT="1"/>
      <dgm:spPr>
        <a:ln>
          <a:noFill/>
        </a:ln>
      </dgm:spPr>
      <dgm:t>
        <a:bodyPr/>
        <a:lstStyle/>
        <a:p>
          <a:r>
            <a:rPr lang="en-US" sz="1800" dirty="0" smtClean="0"/>
            <a:t>Naval Mine Warfare</a:t>
          </a:r>
          <a:endParaRPr lang="en-US" sz="1800" dirty="0"/>
        </a:p>
      </dgm:t>
    </dgm:pt>
    <dgm:pt modelId="{80CAB9F2-BE05-4846-933B-DAAB9CDD3E50}" type="parTrans" cxnId="{99329F50-4327-4622-ABBD-70D13FA1F675}">
      <dgm:prSet/>
      <dgm:spPr/>
      <dgm:t>
        <a:bodyPr/>
        <a:lstStyle/>
        <a:p>
          <a:endParaRPr lang="en-US" sz="1800"/>
        </a:p>
      </dgm:t>
    </dgm:pt>
    <dgm:pt modelId="{DADA752A-CF9C-4108-BF01-360F056BDA5F}" type="sibTrans" cxnId="{99329F50-4327-4622-ABBD-70D13FA1F675}">
      <dgm:prSet custT="1"/>
      <dgm:spPr>
        <a:solidFill>
          <a:srgbClr val="00B050"/>
        </a:solidFill>
        <a:ln>
          <a:solidFill>
            <a:srgbClr val="00B050"/>
          </a:solidFill>
        </a:ln>
      </dgm:spPr>
      <dgm:t>
        <a:bodyPr/>
        <a:lstStyle/>
        <a:p>
          <a:endParaRPr lang="en-US" sz="1800"/>
        </a:p>
      </dgm:t>
    </dgm:pt>
    <dgm:pt modelId="{561A07E9-002A-4593-9E3A-7DDC5AA1BA86}">
      <dgm:prSet phldrT="[Text]" custT="1"/>
      <dgm:spPr>
        <a:ln>
          <a:noFill/>
        </a:ln>
      </dgm:spPr>
      <dgm:t>
        <a:bodyPr/>
        <a:lstStyle/>
        <a:p>
          <a:r>
            <a:rPr lang="en-US" sz="1800" dirty="0" smtClean="0"/>
            <a:t>Mining</a:t>
          </a:r>
          <a:endParaRPr lang="en-US" sz="1800" dirty="0"/>
        </a:p>
      </dgm:t>
    </dgm:pt>
    <dgm:pt modelId="{8B09434C-F552-4B3E-AFC1-7EAA7DB4A3EC}" type="parTrans" cxnId="{9674DF4D-7670-41F3-ACEC-8CD6D2573261}">
      <dgm:prSet/>
      <dgm:spPr/>
      <dgm:t>
        <a:bodyPr/>
        <a:lstStyle/>
        <a:p>
          <a:endParaRPr lang="en-US" sz="1800"/>
        </a:p>
      </dgm:t>
    </dgm:pt>
    <dgm:pt modelId="{7FCBB125-F1BC-4C4C-937E-313E0B2B93FE}" type="sibTrans" cxnId="{9674DF4D-7670-41F3-ACEC-8CD6D2573261}">
      <dgm:prSet custT="1"/>
      <dgm:spPr>
        <a:solidFill>
          <a:srgbClr val="FFC000">
            <a:alpha val="90000"/>
          </a:srgbClr>
        </a:solidFill>
        <a:ln>
          <a:solidFill>
            <a:srgbClr val="FFC000"/>
          </a:solidFill>
        </a:ln>
      </dgm:spPr>
      <dgm:t>
        <a:bodyPr/>
        <a:lstStyle/>
        <a:p>
          <a:pPr algn="ctr"/>
          <a:r>
            <a:rPr lang="nl-BE" sz="1200" baseline="0" dirty="0" err="1" smtClean="0">
              <a:solidFill>
                <a:schemeClr val="tx1"/>
              </a:solidFill>
            </a:rPr>
            <a:t>Possible</a:t>
          </a:r>
          <a:r>
            <a:rPr lang="nl-BE" sz="1200" baseline="0" dirty="0" smtClean="0">
              <a:solidFill>
                <a:schemeClr val="tx1"/>
              </a:solidFill>
            </a:rPr>
            <a:t> but </a:t>
          </a:r>
          <a:r>
            <a:rPr lang="nl-BE" sz="1200" baseline="0" dirty="0" err="1" smtClean="0">
              <a:solidFill>
                <a:schemeClr val="tx1"/>
              </a:solidFill>
            </a:rPr>
            <a:t>not</a:t>
          </a:r>
          <a:r>
            <a:rPr lang="nl-BE" sz="1200" baseline="0" dirty="0" smtClean="0">
              <a:solidFill>
                <a:schemeClr val="tx1"/>
              </a:solidFill>
            </a:rPr>
            <a:t> part of </a:t>
          </a:r>
          <a:r>
            <a:rPr lang="nl-BE" sz="1200" baseline="0" dirty="0" err="1" smtClean="0">
              <a:solidFill>
                <a:schemeClr val="tx1"/>
              </a:solidFill>
            </a:rPr>
            <a:t>the</a:t>
          </a:r>
          <a:r>
            <a:rPr lang="nl-BE" sz="1200" baseline="0" dirty="0" smtClean="0">
              <a:solidFill>
                <a:schemeClr val="tx1"/>
              </a:solidFill>
            </a:rPr>
            <a:t> </a:t>
          </a:r>
          <a:r>
            <a:rPr lang="nl-BE" sz="1200" baseline="0" dirty="0" err="1" smtClean="0">
              <a:solidFill>
                <a:schemeClr val="tx1"/>
              </a:solidFill>
            </a:rPr>
            <a:t>rMCM</a:t>
          </a:r>
          <a:r>
            <a:rPr lang="nl-BE" sz="1200" baseline="0" dirty="0" smtClean="0">
              <a:solidFill>
                <a:schemeClr val="tx1"/>
              </a:solidFill>
            </a:rPr>
            <a:t> </a:t>
          </a:r>
          <a:r>
            <a:rPr lang="nl-BE" sz="1200" baseline="0" dirty="0" err="1" smtClean="0">
              <a:solidFill>
                <a:schemeClr val="tx1"/>
              </a:solidFill>
            </a:rPr>
            <a:t>programme</a:t>
          </a:r>
          <a:endParaRPr lang="en-US" sz="1200" dirty="0">
            <a:solidFill>
              <a:schemeClr val="tx1"/>
            </a:solidFill>
          </a:endParaRPr>
        </a:p>
      </dgm:t>
    </dgm:pt>
    <dgm:pt modelId="{A1EC5D3F-1E00-4C63-81DA-EE5AFAB29430}">
      <dgm:prSet phldrT="[Text]" custT="1"/>
      <dgm:spPr>
        <a:ln>
          <a:noFill/>
        </a:ln>
      </dgm:spPr>
      <dgm:t>
        <a:bodyPr/>
        <a:lstStyle/>
        <a:p>
          <a:r>
            <a:rPr lang="en-US" sz="1800" dirty="0" smtClean="0"/>
            <a:t>Defensive</a:t>
          </a:r>
          <a:endParaRPr lang="en-US" sz="1800" dirty="0"/>
        </a:p>
      </dgm:t>
    </dgm:pt>
    <dgm:pt modelId="{34AC2DF8-8088-47B8-A19E-674748E61933}" type="parTrans" cxnId="{9D2C8930-B3D2-45FB-86F2-5A0A99DF3E07}">
      <dgm:prSet/>
      <dgm:spPr/>
      <dgm:t>
        <a:bodyPr/>
        <a:lstStyle/>
        <a:p>
          <a:endParaRPr lang="en-US" sz="1800"/>
        </a:p>
      </dgm:t>
    </dgm:pt>
    <dgm:pt modelId="{B3537238-F5B5-409F-B6F8-5AD9F9909C27}" type="sibTrans" cxnId="{9D2C8930-B3D2-45FB-86F2-5A0A99DF3E07}">
      <dgm:prSet custT="1"/>
      <dgm:spPr>
        <a:solidFill>
          <a:srgbClr val="00B050"/>
        </a:solidFill>
        <a:ln>
          <a:solidFill>
            <a:srgbClr val="00B050"/>
          </a:solidFill>
        </a:ln>
      </dgm:spPr>
      <dgm:t>
        <a:bodyPr/>
        <a:lstStyle/>
        <a:p>
          <a:endParaRPr lang="en-US" sz="1800"/>
        </a:p>
      </dgm:t>
    </dgm:pt>
    <dgm:pt modelId="{16F25E11-4550-4A40-A176-D801F3D8A536}">
      <dgm:prSet phldrT="[Text]" custT="1"/>
      <dgm:spPr>
        <a:ln>
          <a:noFill/>
        </a:ln>
      </dgm:spPr>
      <dgm:t>
        <a:bodyPr/>
        <a:lstStyle/>
        <a:p>
          <a:r>
            <a:rPr lang="en-US" sz="1800" dirty="0" smtClean="0"/>
            <a:t>Passive</a:t>
          </a:r>
          <a:endParaRPr lang="en-US" sz="1800" dirty="0"/>
        </a:p>
      </dgm:t>
    </dgm:pt>
    <dgm:pt modelId="{A9A9FECA-3F06-4B50-8D28-F01E230DE1C7}" type="parTrans" cxnId="{3E373B64-BBFD-4D77-850A-B4765B2F039A}">
      <dgm:prSet/>
      <dgm:spPr/>
      <dgm:t>
        <a:bodyPr/>
        <a:lstStyle/>
        <a:p>
          <a:endParaRPr lang="en-US" sz="1800"/>
        </a:p>
      </dgm:t>
    </dgm:pt>
    <dgm:pt modelId="{C096E7C6-94E2-4003-8679-40BA50C14446}" type="sibTrans" cxnId="{3E373B64-BBFD-4D77-850A-B4765B2F039A}">
      <dgm:prSet custT="1"/>
      <dgm:spPr>
        <a:solidFill>
          <a:srgbClr val="00B050"/>
        </a:solidFill>
        <a:ln>
          <a:solidFill>
            <a:srgbClr val="00B050"/>
          </a:solidFill>
        </a:ln>
      </dgm:spPr>
      <dgm:t>
        <a:bodyPr/>
        <a:lstStyle/>
        <a:p>
          <a:endParaRPr lang="en-US" sz="1800"/>
        </a:p>
      </dgm:t>
    </dgm:pt>
    <dgm:pt modelId="{C52CAA71-A092-446A-B5B9-B542154C0449}">
      <dgm:prSet phldrT="[Text]" custT="1"/>
      <dgm:spPr>
        <a:ln>
          <a:noFill/>
        </a:ln>
      </dgm:spPr>
      <dgm:t>
        <a:bodyPr/>
        <a:lstStyle/>
        <a:p>
          <a:r>
            <a:rPr lang="en-US" sz="1800" dirty="0" smtClean="0"/>
            <a:t>Active</a:t>
          </a:r>
          <a:endParaRPr lang="en-US" sz="1800" dirty="0"/>
        </a:p>
      </dgm:t>
    </dgm:pt>
    <dgm:pt modelId="{D1858995-BAB3-45BF-9961-A1C00187CD14}" type="parTrans" cxnId="{BD64B056-5EB7-4E18-80CC-6698C888E389}">
      <dgm:prSet/>
      <dgm:spPr/>
      <dgm:t>
        <a:bodyPr/>
        <a:lstStyle/>
        <a:p>
          <a:endParaRPr lang="en-US" sz="1800"/>
        </a:p>
      </dgm:t>
    </dgm:pt>
    <dgm:pt modelId="{1ED12E1E-6423-4E88-A610-0BE5E4689EF4}" type="sibTrans" cxnId="{BD64B056-5EB7-4E18-80CC-6698C888E389}">
      <dgm:prSet custT="1"/>
      <dgm:spPr>
        <a:solidFill>
          <a:srgbClr val="00B050"/>
        </a:solidFill>
        <a:ln>
          <a:solidFill>
            <a:srgbClr val="00B050"/>
          </a:solidFill>
        </a:ln>
      </dgm:spPr>
      <dgm:t>
        <a:bodyPr/>
        <a:lstStyle/>
        <a:p>
          <a:endParaRPr lang="en-US" sz="1800"/>
        </a:p>
      </dgm:t>
    </dgm:pt>
    <dgm:pt modelId="{EE066A11-F746-44DC-A8A1-B48E75DCAEDC}">
      <dgm:prSet phldrT="[Text]" custT="1"/>
      <dgm:spPr>
        <a:ln>
          <a:noFill/>
        </a:ln>
      </dgm:spPr>
      <dgm:t>
        <a:bodyPr/>
        <a:lstStyle/>
        <a:p>
          <a:r>
            <a:rPr lang="en-US" sz="1800" dirty="0" smtClean="0"/>
            <a:t>Sweeping</a:t>
          </a:r>
          <a:endParaRPr lang="en-US" sz="1800" dirty="0"/>
        </a:p>
      </dgm:t>
    </dgm:pt>
    <dgm:pt modelId="{E228AA65-EE9C-4763-9ADF-2F5ED3970CED}" type="parTrans" cxnId="{09AEF3F9-7DFC-4457-B494-A2E6A6D05A23}">
      <dgm:prSet/>
      <dgm:spPr/>
      <dgm:t>
        <a:bodyPr/>
        <a:lstStyle/>
        <a:p>
          <a:endParaRPr lang="en-US" sz="1800"/>
        </a:p>
      </dgm:t>
    </dgm:pt>
    <dgm:pt modelId="{B75BEFD0-C7F2-4D1A-B9C8-D48CC6FABE54}" type="sibTrans" cxnId="{09AEF3F9-7DFC-4457-B494-A2E6A6D05A23}">
      <dgm:prSet custT="1"/>
      <dgm:spPr>
        <a:solidFill>
          <a:srgbClr val="00B050"/>
        </a:solidFill>
        <a:ln>
          <a:solidFill>
            <a:srgbClr val="00B050"/>
          </a:solidFill>
        </a:ln>
      </dgm:spPr>
      <dgm:t>
        <a:bodyPr/>
        <a:lstStyle/>
        <a:p>
          <a:endParaRPr lang="en-US" sz="1800"/>
        </a:p>
      </dgm:t>
    </dgm:pt>
    <dgm:pt modelId="{6292DA0E-0732-4F4D-9AAF-42CBB2932433}">
      <dgm:prSet phldrT="[Text]" custT="1"/>
      <dgm:spPr>
        <a:ln>
          <a:noFill/>
        </a:ln>
      </dgm:spPr>
      <dgm:t>
        <a:bodyPr/>
        <a:lstStyle/>
        <a:p>
          <a:r>
            <a:rPr lang="en-US" sz="1800" dirty="0" smtClean="0"/>
            <a:t>Jamming</a:t>
          </a:r>
          <a:endParaRPr lang="en-US" sz="1800" dirty="0"/>
        </a:p>
      </dgm:t>
    </dgm:pt>
    <dgm:pt modelId="{A00D5E35-858A-4FD0-A939-5E0A6F1DC85A}" type="parTrans" cxnId="{E988172A-EFA6-4BF2-8CD7-B6B190C27A08}">
      <dgm:prSet/>
      <dgm:spPr/>
      <dgm:t>
        <a:bodyPr/>
        <a:lstStyle/>
        <a:p>
          <a:endParaRPr lang="en-US" sz="1800"/>
        </a:p>
      </dgm:t>
    </dgm:pt>
    <dgm:pt modelId="{DDE2E2A4-8CFC-44A9-B601-00F86968AC08}" type="sibTrans" cxnId="{E988172A-EFA6-4BF2-8CD7-B6B190C27A08}">
      <dgm:prSet custT="1"/>
      <dgm:spPr>
        <a:solidFill>
          <a:srgbClr val="00B050"/>
        </a:solidFill>
        <a:ln>
          <a:solidFill>
            <a:srgbClr val="00B050"/>
          </a:solidFill>
        </a:ln>
      </dgm:spPr>
      <dgm:t>
        <a:bodyPr/>
        <a:lstStyle/>
        <a:p>
          <a:endParaRPr lang="en-US" sz="1800"/>
        </a:p>
      </dgm:t>
    </dgm:pt>
    <dgm:pt modelId="{BDDF298D-F0CD-471B-BE12-678A6FDAB5B0}">
      <dgm:prSet phldrT="[Text]" custT="1"/>
      <dgm:spPr>
        <a:ln>
          <a:noFill/>
        </a:ln>
      </dgm:spPr>
      <dgm:t>
        <a:bodyPr/>
        <a:lstStyle/>
        <a:p>
          <a:r>
            <a:rPr lang="en-US" sz="1800" dirty="0" smtClean="0"/>
            <a:t>EOD</a:t>
          </a:r>
          <a:endParaRPr lang="en-US" sz="1800" dirty="0"/>
        </a:p>
      </dgm:t>
    </dgm:pt>
    <dgm:pt modelId="{0490A496-FC51-4CB6-82FA-275EC622939D}" type="parTrans" cxnId="{9E4A32B2-4F43-45DA-A17B-D2BBF01B7D5D}">
      <dgm:prSet/>
      <dgm:spPr/>
      <dgm:t>
        <a:bodyPr/>
        <a:lstStyle/>
        <a:p>
          <a:endParaRPr lang="en-US" sz="1800"/>
        </a:p>
      </dgm:t>
    </dgm:pt>
    <dgm:pt modelId="{C4071465-375F-4017-B878-6B3391BBFC86}" type="sibTrans" cxnId="{9E4A32B2-4F43-45DA-A17B-D2BBF01B7D5D}">
      <dgm:prSet custT="1"/>
      <dgm:spPr>
        <a:solidFill>
          <a:srgbClr val="00B050"/>
        </a:solidFill>
        <a:ln>
          <a:solidFill>
            <a:srgbClr val="00B050"/>
          </a:solidFill>
        </a:ln>
      </dgm:spPr>
      <dgm:t>
        <a:bodyPr/>
        <a:lstStyle/>
        <a:p>
          <a:endParaRPr lang="en-US" sz="1800"/>
        </a:p>
      </dgm:t>
    </dgm:pt>
    <dgm:pt modelId="{4F9473A2-8A42-4C6D-86F3-C6DDB9C44CCE}">
      <dgm:prSet phldrT="[Text]" custT="1"/>
      <dgm:spPr>
        <a:ln>
          <a:noFill/>
        </a:ln>
      </dgm:spPr>
      <dgm:t>
        <a:bodyPr/>
        <a:lstStyle/>
        <a:p>
          <a:r>
            <a:rPr lang="en-US" sz="1800" dirty="0" smtClean="0"/>
            <a:t>Hunting</a:t>
          </a:r>
          <a:endParaRPr lang="en-US" sz="1800" dirty="0"/>
        </a:p>
      </dgm:t>
    </dgm:pt>
    <dgm:pt modelId="{A4F3D288-75AE-4766-9C01-944ADFF6B934}" type="parTrans" cxnId="{E1F03F16-8749-4333-8125-7DA394234D33}">
      <dgm:prSet/>
      <dgm:spPr/>
      <dgm:t>
        <a:bodyPr/>
        <a:lstStyle/>
        <a:p>
          <a:endParaRPr lang="en-US" sz="1800"/>
        </a:p>
      </dgm:t>
    </dgm:pt>
    <dgm:pt modelId="{6F515213-A666-4478-9165-126CB5D02571}" type="sibTrans" cxnId="{E1F03F16-8749-4333-8125-7DA394234D33}">
      <dgm:prSet custT="1"/>
      <dgm:spPr>
        <a:solidFill>
          <a:srgbClr val="00B050"/>
        </a:solidFill>
        <a:ln>
          <a:solidFill>
            <a:srgbClr val="00B050"/>
          </a:solidFill>
        </a:ln>
      </dgm:spPr>
      <dgm:t>
        <a:bodyPr/>
        <a:lstStyle/>
        <a:p>
          <a:endParaRPr lang="en-US" sz="1800"/>
        </a:p>
      </dgm:t>
    </dgm:pt>
    <dgm:pt modelId="{4C6F325D-716B-40E0-B117-8D6D991FFF71}">
      <dgm:prSet phldrT="[Text]" custT="1"/>
      <dgm:spPr>
        <a:ln>
          <a:noFill/>
        </a:ln>
      </dgm:spPr>
      <dgm:t>
        <a:bodyPr/>
        <a:lstStyle/>
        <a:p>
          <a:r>
            <a:rPr lang="en-US" sz="1800" dirty="0" smtClean="0"/>
            <a:t>Localization</a:t>
          </a:r>
          <a:endParaRPr lang="en-US" sz="1800" dirty="0"/>
        </a:p>
      </dgm:t>
    </dgm:pt>
    <dgm:pt modelId="{84844CA4-42C1-431F-A288-B910F5B93CDA}" type="parTrans" cxnId="{892B61C0-5A3C-48C3-9D5A-B817073EC498}">
      <dgm:prSet/>
      <dgm:spPr/>
      <dgm:t>
        <a:bodyPr/>
        <a:lstStyle/>
        <a:p>
          <a:endParaRPr lang="en-US" sz="1800"/>
        </a:p>
      </dgm:t>
    </dgm:pt>
    <dgm:pt modelId="{6AF53E81-5108-4DFA-A370-E1492F256851}" type="sibTrans" cxnId="{892B61C0-5A3C-48C3-9D5A-B817073EC498}">
      <dgm:prSet custT="1"/>
      <dgm:spPr>
        <a:solidFill>
          <a:srgbClr val="00B050"/>
        </a:solidFill>
        <a:ln>
          <a:solidFill>
            <a:srgbClr val="00B050"/>
          </a:solidFill>
        </a:ln>
      </dgm:spPr>
      <dgm:t>
        <a:bodyPr/>
        <a:lstStyle/>
        <a:p>
          <a:endParaRPr lang="en-US" sz="1800"/>
        </a:p>
      </dgm:t>
    </dgm:pt>
    <dgm:pt modelId="{38CD71BB-7D1C-451D-8CDC-902747102A24}">
      <dgm:prSet phldrT="[Text]" custT="1"/>
      <dgm:spPr>
        <a:ln>
          <a:noFill/>
        </a:ln>
      </dgm:spPr>
      <dgm:t>
        <a:bodyPr/>
        <a:lstStyle/>
        <a:p>
          <a:r>
            <a:rPr lang="en-US" sz="1800" dirty="0" smtClean="0"/>
            <a:t>Risk reduction</a:t>
          </a:r>
          <a:endParaRPr lang="en-US" sz="1800" dirty="0"/>
        </a:p>
      </dgm:t>
    </dgm:pt>
    <dgm:pt modelId="{6954184E-2A60-4274-B275-B19A465ABC38}" type="parTrans" cxnId="{A4F28AE7-1D5E-49BA-BD98-7632DF54B0BE}">
      <dgm:prSet/>
      <dgm:spPr/>
      <dgm:t>
        <a:bodyPr/>
        <a:lstStyle/>
        <a:p>
          <a:endParaRPr lang="en-US" sz="1800"/>
        </a:p>
      </dgm:t>
    </dgm:pt>
    <dgm:pt modelId="{E2C822BF-A4F1-42E6-AD1C-510A6D3CEA59}" type="sibTrans" cxnId="{A4F28AE7-1D5E-49BA-BD98-7632DF54B0BE}">
      <dgm:prSet custT="1"/>
      <dgm:spPr>
        <a:solidFill>
          <a:srgbClr val="00B050"/>
        </a:solidFill>
        <a:ln>
          <a:solidFill>
            <a:srgbClr val="00B050"/>
          </a:solidFill>
        </a:ln>
      </dgm:spPr>
      <dgm:t>
        <a:bodyPr/>
        <a:lstStyle/>
        <a:p>
          <a:endParaRPr lang="en-US" sz="1800"/>
        </a:p>
      </dgm:t>
    </dgm:pt>
    <dgm:pt modelId="{5079512B-1B60-4799-9791-18FE55F49117}">
      <dgm:prSet phldrT="[Text]" custT="1"/>
      <dgm:spPr>
        <a:ln>
          <a:noFill/>
        </a:ln>
      </dgm:spPr>
      <dgm:t>
        <a:bodyPr/>
        <a:lstStyle/>
        <a:p>
          <a:r>
            <a:rPr lang="en-US" sz="1800" dirty="0" smtClean="0"/>
            <a:t>REA</a:t>
          </a:r>
          <a:endParaRPr lang="en-US" sz="1800" dirty="0"/>
        </a:p>
      </dgm:t>
    </dgm:pt>
    <dgm:pt modelId="{87454395-626D-45AA-8802-92DE5378D4BF}" type="parTrans" cxnId="{86EE6AF1-0E3E-45B5-9531-056C1C17EA9A}">
      <dgm:prSet/>
      <dgm:spPr/>
      <dgm:t>
        <a:bodyPr/>
        <a:lstStyle/>
        <a:p>
          <a:endParaRPr lang="en-US" sz="1800"/>
        </a:p>
      </dgm:t>
    </dgm:pt>
    <dgm:pt modelId="{F0F41CF0-7153-48F0-9285-EB8B1E38FDD1}" type="sibTrans" cxnId="{86EE6AF1-0E3E-45B5-9531-056C1C17EA9A}">
      <dgm:prSet custT="1"/>
      <dgm:spPr>
        <a:solidFill>
          <a:srgbClr val="00B050"/>
        </a:solidFill>
        <a:ln>
          <a:solidFill>
            <a:srgbClr val="00B050"/>
          </a:solidFill>
        </a:ln>
      </dgm:spPr>
      <dgm:t>
        <a:bodyPr/>
        <a:lstStyle/>
        <a:p>
          <a:endParaRPr lang="en-US" sz="1800"/>
        </a:p>
      </dgm:t>
    </dgm:pt>
    <dgm:pt modelId="{09CB2FED-61A5-4952-A281-B7863B1CA6A6}">
      <dgm:prSet phldrT="[Text]" custT="1"/>
      <dgm:spPr>
        <a:ln>
          <a:noFill/>
        </a:ln>
      </dgm:spPr>
      <dgm:t>
        <a:bodyPr/>
        <a:lstStyle/>
        <a:p>
          <a:r>
            <a:rPr lang="en-US" sz="1800" dirty="0" smtClean="0"/>
            <a:t>Self-Protection</a:t>
          </a:r>
          <a:endParaRPr lang="en-US" sz="1800" dirty="0"/>
        </a:p>
      </dgm:t>
    </dgm:pt>
    <dgm:pt modelId="{2487A5B2-A864-44CE-ABA0-D735D0F114A0}" type="parTrans" cxnId="{AF797F82-417D-4118-8230-4998A5C2029E}">
      <dgm:prSet/>
      <dgm:spPr/>
      <dgm:t>
        <a:bodyPr/>
        <a:lstStyle/>
        <a:p>
          <a:endParaRPr lang="en-US" sz="1800"/>
        </a:p>
      </dgm:t>
    </dgm:pt>
    <dgm:pt modelId="{E0A521D6-DF06-4744-91BC-D3D3F3C0DE3A}" type="sibTrans" cxnId="{AF797F82-417D-4118-8230-4998A5C2029E}">
      <dgm:prSet custT="1"/>
      <dgm:spPr>
        <a:solidFill>
          <a:srgbClr val="00B050"/>
        </a:solidFill>
        <a:ln>
          <a:solidFill>
            <a:srgbClr val="00B050"/>
          </a:solidFill>
        </a:ln>
      </dgm:spPr>
      <dgm:t>
        <a:bodyPr/>
        <a:lstStyle/>
        <a:p>
          <a:endParaRPr lang="en-US" sz="1800"/>
        </a:p>
      </dgm:t>
    </dgm:pt>
    <dgm:pt modelId="{379F33D4-4CBD-45A0-A0D8-34E62D9D0F51}" type="pres">
      <dgm:prSet presAssocID="{1518CDE8-4E88-4F5E-8A40-50E300767547}" presName="hierChild1" presStyleCnt="0">
        <dgm:presLayoutVars>
          <dgm:orgChart val="1"/>
          <dgm:chPref val="1"/>
          <dgm:dir/>
          <dgm:animOne val="branch"/>
          <dgm:animLvl val="lvl"/>
          <dgm:resizeHandles/>
        </dgm:presLayoutVars>
      </dgm:prSet>
      <dgm:spPr/>
      <dgm:t>
        <a:bodyPr/>
        <a:lstStyle/>
        <a:p>
          <a:endParaRPr lang="en-US"/>
        </a:p>
      </dgm:t>
    </dgm:pt>
    <dgm:pt modelId="{9A5E0731-3D06-4456-85AE-1EA3B430B452}" type="pres">
      <dgm:prSet presAssocID="{C9628F02-6FE6-467C-BDEF-13EBCEB2E495}" presName="hierRoot1" presStyleCnt="0">
        <dgm:presLayoutVars>
          <dgm:hierBranch val="init"/>
        </dgm:presLayoutVars>
      </dgm:prSet>
      <dgm:spPr/>
    </dgm:pt>
    <dgm:pt modelId="{F1F591D1-6D4E-423B-A036-C6105D0EE394}" type="pres">
      <dgm:prSet presAssocID="{C9628F02-6FE6-467C-BDEF-13EBCEB2E495}" presName="rootComposite1" presStyleCnt="0"/>
      <dgm:spPr/>
    </dgm:pt>
    <dgm:pt modelId="{7D62E64E-38CD-49AD-BC62-24A6E6F4C22C}" type="pres">
      <dgm:prSet presAssocID="{C9628F02-6FE6-467C-BDEF-13EBCEB2E495}" presName="rootText1" presStyleLbl="node0" presStyleIdx="0" presStyleCnt="1" custScaleX="121546" custScaleY="138387" custLinFactX="100000" custLinFactNeighborX="193125" custLinFactNeighborY="-24548">
        <dgm:presLayoutVars>
          <dgm:chMax/>
          <dgm:chPref val="3"/>
        </dgm:presLayoutVars>
      </dgm:prSet>
      <dgm:spPr/>
      <dgm:t>
        <a:bodyPr/>
        <a:lstStyle/>
        <a:p>
          <a:endParaRPr lang="en-US"/>
        </a:p>
      </dgm:t>
    </dgm:pt>
    <dgm:pt modelId="{79B0C148-7339-4B01-BED0-695718C894FA}" type="pres">
      <dgm:prSet presAssocID="{C9628F02-6FE6-467C-BDEF-13EBCEB2E495}" presName="titleText1" presStyleLbl="fgAcc0" presStyleIdx="0" presStyleCnt="1" custLinFactX="125688" custLinFactNeighborX="200000" custLinFactNeighborY="28637">
        <dgm:presLayoutVars>
          <dgm:chMax val="0"/>
          <dgm:chPref val="0"/>
        </dgm:presLayoutVars>
      </dgm:prSet>
      <dgm:spPr/>
      <dgm:t>
        <a:bodyPr/>
        <a:lstStyle/>
        <a:p>
          <a:endParaRPr lang="en-US"/>
        </a:p>
      </dgm:t>
    </dgm:pt>
    <dgm:pt modelId="{062C4F84-CF6F-4FAF-9190-BC948FC55DAC}" type="pres">
      <dgm:prSet presAssocID="{C9628F02-6FE6-467C-BDEF-13EBCEB2E495}" presName="rootConnector1" presStyleLbl="node1" presStyleIdx="0" presStyleCnt="12"/>
      <dgm:spPr/>
      <dgm:t>
        <a:bodyPr/>
        <a:lstStyle/>
        <a:p>
          <a:endParaRPr lang="en-US"/>
        </a:p>
      </dgm:t>
    </dgm:pt>
    <dgm:pt modelId="{20DB6800-89C6-4DF9-9A48-A12C8DC94A01}" type="pres">
      <dgm:prSet presAssocID="{C9628F02-6FE6-467C-BDEF-13EBCEB2E495}" presName="hierChild2" presStyleCnt="0"/>
      <dgm:spPr/>
    </dgm:pt>
    <dgm:pt modelId="{06C53AAB-2AC5-435F-9157-7A28837541F4}" type="pres">
      <dgm:prSet presAssocID="{8B09434C-F552-4B3E-AFC1-7EAA7DB4A3EC}" presName="Name37" presStyleLbl="parChTrans1D2" presStyleIdx="0" presStyleCnt="2"/>
      <dgm:spPr/>
      <dgm:t>
        <a:bodyPr/>
        <a:lstStyle/>
        <a:p>
          <a:endParaRPr lang="en-US"/>
        </a:p>
      </dgm:t>
    </dgm:pt>
    <dgm:pt modelId="{BDA9ED6B-FA58-4221-8BEA-4C40CD06EE93}" type="pres">
      <dgm:prSet presAssocID="{561A07E9-002A-4593-9E3A-7DDC5AA1BA86}" presName="hierRoot2" presStyleCnt="0">
        <dgm:presLayoutVars>
          <dgm:hierBranch val="init"/>
        </dgm:presLayoutVars>
      </dgm:prSet>
      <dgm:spPr/>
    </dgm:pt>
    <dgm:pt modelId="{65852CF0-A1B4-49FA-A25A-E42FBA7AF671}" type="pres">
      <dgm:prSet presAssocID="{561A07E9-002A-4593-9E3A-7DDC5AA1BA86}" presName="rootComposite" presStyleCnt="0"/>
      <dgm:spPr/>
    </dgm:pt>
    <dgm:pt modelId="{02D93C7A-C239-4E45-A283-094525546ED4}" type="pres">
      <dgm:prSet presAssocID="{561A07E9-002A-4593-9E3A-7DDC5AA1BA86}" presName="rootText" presStyleLbl="node1" presStyleIdx="0" presStyleCnt="12" custScaleX="121546" custScaleY="138387" custLinFactX="300000" custLinFactNeighborX="313242" custLinFactNeighborY="-17223">
        <dgm:presLayoutVars>
          <dgm:chMax/>
          <dgm:chPref val="3"/>
        </dgm:presLayoutVars>
      </dgm:prSet>
      <dgm:spPr/>
      <dgm:t>
        <a:bodyPr/>
        <a:lstStyle/>
        <a:p>
          <a:endParaRPr lang="en-US"/>
        </a:p>
      </dgm:t>
    </dgm:pt>
    <dgm:pt modelId="{43449082-AC9E-4988-876C-5A2776C9B814}" type="pres">
      <dgm:prSet presAssocID="{561A07E9-002A-4593-9E3A-7DDC5AA1BA86}" presName="titleText2" presStyleLbl="fgAcc1" presStyleIdx="0" presStyleCnt="12" custScaleX="179869" custScaleY="290819" custLinFactX="310632" custLinFactNeighborX="400000" custLinFactNeighborY="57870">
        <dgm:presLayoutVars>
          <dgm:chMax val="0"/>
          <dgm:chPref val="0"/>
        </dgm:presLayoutVars>
      </dgm:prSet>
      <dgm:spPr/>
      <dgm:t>
        <a:bodyPr/>
        <a:lstStyle/>
        <a:p>
          <a:endParaRPr lang="en-US"/>
        </a:p>
      </dgm:t>
    </dgm:pt>
    <dgm:pt modelId="{FFC42F31-E6E2-4A38-9488-C1F2E63F535E}" type="pres">
      <dgm:prSet presAssocID="{561A07E9-002A-4593-9E3A-7DDC5AA1BA86}" presName="rootConnector" presStyleLbl="node2" presStyleIdx="0" presStyleCnt="0"/>
      <dgm:spPr/>
      <dgm:t>
        <a:bodyPr/>
        <a:lstStyle/>
        <a:p>
          <a:endParaRPr lang="en-US"/>
        </a:p>
      </dgm:t>
    </dgm:pt>
    <dgm:pt modelId="{E2E7A9CA-8CF2-4056-9CD0-5924D2A534D3}" type="pres">
      <dgm:prSet presAssocID="{561A07E9-002A-4593-9E3A-7DDC5AA1BA86}" presName="hierChild4" presStyleCnt="0"/>
      <dgm:spPr/>
    </dgm:pt>
    <dgm:pt modelId="{02E7224B-28B6-4540-AB36-58F20B05D650}" type="pres">
      <dgm:prSet presAssocID="{561A07E9-002A-4593-9E3A-7DDC5AA1BA86}" presName="hierChild5" presStyleCnt="0"/>
      <dgm:spPr/>
    </dgm:pt>
    <dgm:pt modelId="{5D10A4B5-D158-49BD-B879-B5FAFFCDE068}" type="pres">
      <dgm:prSet presAssocID="{34AC2DF8-8088-47B8-A19E-674748E61933}" presName="Name37" presStyleLbl="parChTrans1D2" presStyleIdx="1" presStyleCnt="2"/>
      <dgm:spPr/>
      <dgm:t>
        <a:bodyPr/>
        <a:lstStyle/>
        <a:p>
          <a:endParaRPr lang="en-US"/>
        </a:p>
      </dgm:t>
    </dgm:pt>
    <dgm:pt modelId="{538EB10F-A28C-4065-89D9-DCE53EB6FAD9}" type="pres">
      <dgm:prSet presAssocID="{A1EC5D3F-1E00-4C63-81DA-EE5AFAB29430}" presName="hierRoot2" presStyleCnt="0">
        <dgm:presLayoutVars>
          <dgm:hierBranch val="init"/>
        </dgm:presLayoutVars>
      </dgm:prSet>
      <dgm:spPr/>
    </dgm:pt>
    <dgm:pt modelId="{3A579CF9-33E4-455D-8A86-4CE88B5621E4}" type="pres">
      <dgm:prSet presAssocID="{A1EC5D3F-1E00-4C63-81DA-EE5AFAB29430}" presName="rootComposite" presStyleCnt="0"/>
      <dgm:spPr/>
    </dgm:pt>
    <dgm:pt modelId="{7E2D87E9-53B6-4E08-990E-B2D5F07A91B6}" type="pres">
      <dgm:prSet presAssocID="{A1EC5D3F-1E00-4C63-81DA-EE5AFAB29430}" presName="rootText" presStyleLbl="node1" presStyleIdx="1" presStyleCnt="12" custScaleX="121546" custScaleY="138387" custLinFactNeighborY="-9570">
        <dgm:presLayoutVars>
          <dgm:chMax/>
          <dgm:chPref val="3"/>
        </dgm:presLayoutVars>
      </dgm:prSet>
      <dgm:spPr/>
      <dgm:t>
        <a:bodyPr/>
        <a:lstStyle/>
        <a:p>
          <a:endParaRPr lang="en-US"/>
        </a:p>
      </dgm:t>
    </dgm:pt>
    <dgm:pt modelId="{26AE9507-52BD-44F2-BF06-00204A23A8DA}" type="pres">
      <dgm:prSet presAssocID="{A1EC5D3F-1E00-4C63-81DA-EE5AFAB29430}" presName="titleText2" presStyleLbl="fgAcc1" presStyleIdx="1" presStyleCnt="12">
        <dgm:presLayoutVars>
          <dgm:chMax val="0"/>
          <dgm:chPref val="0"/>
        </dgm:presLayoutVars>
      </dgm:prSet>
      <dgm:spPr/>
      <dgm:t>
        <a:bodyPr/>
        <a:lstStyle/>
        <a:p>
          <a:endParaRPr lang="en-US"/>
        </a:p>
      </dgm:t>
    </dgm:pt>
    <dgm:pt modelId="{FB450443-0A8E-449C-8AEB-7B0D1ACCAEC8}" type="pres">
      <dgm:prSet presAssocID="{A1EC5D3F-1E00-4C63-81DA-EE5AFAB29430}" presName="rootConnector" presStyleLbl="node2" presStyleIdx="0" presStyleCnt="0"/>
      <dgm:spPr/>
      <dgm:t>
        <a:bodyPr/>
        <a:lstStyle/>
        <a:p>
          <a:endParaRPr lang="en-US"/>
        </a:p>
      </dgm:t>
    </dgm:pt>
    <dgm:pt modelId="{E092EE2F-B675-4001-96CE-A0285B7E7509}" type="pres">
      <dgm:prSet presAssocID="{A1EC5D3F-1E00-4C63-81DA-EE5AFAB29430}" presName="hierChild4" presStyleCnt="0"/>
      <dgm:spPr/>
    </dgm:pt>
    <dgm:pt modelId="{F8D11D82-C14A-4062-8845-4C9B7BEDEA8F}" type="pres">
      <dgm:prSet presAssocID="{A9A9FECA-3F06-4B50-8D28-F01E230DE1C7}" presName="Name37" presStyleLbl="parChTrans1D3" presStyleIdx="0" presStyleCnt="2"/>
      <dgm:spPr/>
      <dgm:t>
        <a:bodyPr/>
        <a:lstStyle/>
        <a:p>
          <a:endParaRPr lang="en-US"/>
        </a:p>
      </dgm:t>
    </dgm:pt>
    <dgm:pt modelId="{44DBB2C9-D4DD-421C-A793-B66015073CFE}" type="pres">
      <dgm:prSet presAssocID="{16F25E11-4550-4A40-A176-D801F3D8A536}" presName="hierRoot2" presStyleCnt="0">
        <dgm:presLayoutVars>
          <dgm:hierBranch val="init"/>
        </dgm:presLayoutVars>
      </dgm:prSet>
      <dgm:spPr/>
    </dgm:pt>
    <dgm:pt modelId="{91ED98C3-9962-4C31-AAE9-BC2F5BD61EB8}" type="pres">
      <dgm:prSet presAssocID="{16F25E11-4550-4A40-A176-D801F3D8A536}" presName="rootComposite" presStyleCnt="0"/>
      <dgm:spPr/>
    </dgm:pt>
    <dgm:pt modelId="{B41C2088-F88A-4453-AD84-63B6661E9132}" type="pres">
      <dgm:prSet presAssocID="{16F25E11-4550-4A40-A176-D801F3D8A536}" presName="rootText" presStyleLbl="node1" presStyleIdx="2" presStyleCnt="12" custScaleX="121546" custScaleY="138387" custLinFactNeighborY="-9570">
        <dgm:presLayoutVars>
          <dgm:chMax/>
          <dgm:chPref val="3"/>
        </dgm:presLayoutVars>
      </dgm:prSet>
      <dgm:spPr/>
      <dgm:t>
        <a:bodyPr/>
        <a:lstStyle/>
        <a:p>
          <a:endParaRPr lang="en-US"/>
        </a:p>
      </dgm:t>
    </dgm:pt>
    <dgm:pt modelId="{1F4EA644-C086-4BFE-907C-E2DF1BD9799A}" type="pres">
      <dgm:prSet presAssocID="{16F25E11-4550-4A40-A176-D801F3D8A536}" presName="titleText2" presStyleLbl="fgAcc1" presStyleIdx="2" presStyleCnt="12">
        <dgm:presLayoutVars>
          <dgm:chMax val="0"/>
          <dgm:chPref val="0"/>
        </dgm:presLayoutVars>
      </dgm:prSet>
      <dgm:spPr/>
      <dgm:t>
        <a:bodyPr/>
        <a:lstStyle/>
        <a:p>
          <a:endParaRPr lang="en-US"/>
        </a:p>
      </dgm:t>
    </dgm:pt>
    <dgm:pt modelId="{35A7D918-4BB2-46E8-AF62-8AD44CAAF628}" type="pres">
      <dgm:prSet presAssocID="{16F25E11-4550-4A40-A176-D801F3D8A536}" presName="rootConnector" presStyleLbl="node3" presStyleIdx="0" presStyleCnt="0"/>
      <dgm:spPr/>
      <dgm:t>
        <a:bodyPr/>
        <a:lstStyle/>
        <a:p>
          <a:endParaRPr lang="en-US"/>
        </a:p>
      </dgm:t>
    </dgm:pt>
    <dgm:pt modelId="{9BCBEB81-8CBE-4FC9-A4F7-05829C82E3E7}" type="pres">
      <dgm:prSet presAssocID="{16F25E11-4550-4A40-A176-D801F3D8A536}" presName="hierChild4" presStyleCnt="0"/>
      <dgm:spPr/>
    </dgm:pt>
    <dgm:pt modelId="{5934A715-9CB4-4511-BCDD-4BD0C3866579}" type="pres">
      <dgm:prSet presAssocID="{84844CA4-42C1-431F-A288-B910F5B93CDA}" presName="Name37" presStyleLbl="parChTrans1D4" presStyleIdx="0" presStyleCnt="8"/>
      <dgm:spPr/>
      <dgm:t>
        <a:bodyPr/>
        <a:lstStyle/>
        <a:p>
          <a:endParaRPr lang="en-US"/>
        </a:p>
      </dgm:t>
    </dgm:pt>
    <dgm:pt modelId="{297F3771-E33E-439B-A619-D2621F7FBB8B}" type="pres">
      <dgm:prSet presAssocID="{4C6F325D-716B-40E0-B117-8D6D991FFF71}" presName="hierRoot2" presStyleCnt="0">
        <dgm:presLayoutVars>
          <dgm:hierBranch val="init"/>
        </dgm:presLayoutVars>
      </dgm:prSet>
      <dgm:spPr/>
    </dgm:pt>
    <dgm:pt modelId="{CCD2086D-396E-4F03-A002-C8167667DF15}" type="pres">
      <dgm:prSet presAssocID="{4C6F325D-716B-40E0-B117-8D6D991FFF71}" presName="rootComposite" presStyleCnt="0"/>
      <dgm:spPr/>
    </dgm:pt>
    <dgm:pt modelId="{B5D7D409-18CC-4A54-B413-15AF3F832BD8}" type="pres">
      <dgm:prSet presAssocID="{4C6F325D-716B-40E0-B117-8D6D991FFF71}" presName="rootText" presStyleLbl="node1" presStyleIdx="3" presStyleCnt="12" custScaleX="121546" custScaleY="138387" custLinFactNeighborY="-9570">
        <dgm:presLayoutVars>
          <dgm:chMax/>
          <dgm:chPref val="3"/>
        </dgm:presLayoutVars>
      </dgm:prSet>
      <dgm:spPr/>
      <dgm:t>
        <a:bodyPr/>
        <a:lstStyle/>
        <a:p>
          <a:endParaRPr lang="en-US"/>
        </a:p>
      </dgm:t>
    </dgm:pt>
    <dgm:pt modelId="{51E3C89E-4372-4768-9410-3A221B0CD6EA}" type="pres">
      <dgm:prSet presAssocID="{4C6F325D-716B-40E0-B117-8D6D991FFF71}" presName="titleText2" presStyleLbl="fgAcc1" presStyleIdx="3" presStyleCnt="12" custLinFactNeighborX="-5081" custLinFactNeighborY="70856">
        <dgm:presLayoutVars>
          <dgm:chMax val="0"/>
          <dgm:chPref val="0"/>
        </dgm:presLayoutVars>
      </dgm:prSet>
      <dgm:spPr/>
      <dgm:t>
        <a:bodyPr/>
        <a:lstStyle/>
        <a:p>
          <a:endParaRPr lang="en-US"/>
        </a:p>
      </dgm:t>
    </dgm:pt>
    <dgm:pt modelId="{A30E44AB-056E-4C26-95FF-2A90F7C1872D}" type="pres">
      <dgm:prSet presAssocID="{4C6F325D-716B-40E0-B117-8D6D991FFF71}" presName="rootConnector" presStyleLbl="node4" presStyleIdx="0" presStyleCnt="0"/>
      <dgm:spPr/>
      <dgm:t>
        <a:bodyPr/>
        <a:lstStyle/>
        <a:p>
          <a:endParaRPr lang="en-US"/>
        </a:p>
      </dgm:t>
    </dgm:pt>
    <dgm:pt modelId="{9140A98C-2C72-4203-B39F-9D15D6402904}" type="pres">
      <dgm:prSet presAssocID="{4C6F325D-716B-40E0-B117-8D6D991FFF71}" presName="hierChild4" presStyleCnt="0"/>
      <dgm:spPr/>
    </dgm:pt>
    <dgm:pt modelId="{8AABFEC3-CC22-43D7-B5D7-E543092C03AF}" type="pres">
      <dgm:prSet presAssocID="{4C6F325D-716B-40E0-B117-8D6D991FFF71}" presName="hierChild5" presStyleCnt="0"/>
      <dgm:spPr/>
    </dgm:pt>
    <dgm:pt modelId="{D3708B54-5212-4A5C-A8DE-D0C4D3420E7B}" type="pres">
      <dgm:prSet presAssocID="{6954184E-2A60-4274-B275-B19A465ABC38}" presName="Name37" presStyleLbl="parChTrans1D4" presStyleIdx="1" presStyleCnt="8"/>
      <dgm:spPr/>
      <dgm:t>
        <a:bodyPr/>
        <a:lstStyle/>
        <a:p>
          <a:endParaRPr lang="en-US"/>
        </a:p>
      </dgm:t>
    </dgm:pt>
    <dgm:pt modelId="{E679825C-E119-4183-85FC-A505873D185E}" type="pres">
      <dgm:prSet presAssocID="{38CD71BB-7D1C-451D-8CDC-902747102A24}" presName="hierRoot2" presStyleCnt="0">
        <dgm:presLayoutVars>
          <dgm:hierBranch val="init"/>
        </dgm:presLayoutVars>
      </dgm:prSet>
      <dgm:spPr/>
    </dgm:pt>
    <dgm:pt modelId="{D8F24EA0-D1C9-4FF5-B890-0957DF3FA1C6}" type="pres">
      <dgm:prSet presAssocID="{38CD71BB-7D1C-451D-8CDC-902747102A24}" presName="rootComposite" presStyleCnt="0"/>
      <dgm:spPr/>
    </dgm:pt>
    <dgm:pt modelId="{7B39A96F-C828-4A6C-AF61-29369AA0AE4D}" type="pres">
      <dgm:prSet presAssocID="{38CD71BB-7D1C-451D-8CDC-902747102A24}" presName="rootText" presStyleLbl="node1" presStyleIdx="4" presStyleCnt="12" custScaleX="121546" custScaleY="138387" custLinFactNeighborY="-9570">
        <dgm:presLayoutVars>
          <dgm:chMax/>
          <dgm:chPref val="3"/>
        </dgm:presLayoutVars>
      </dgm:prSet>
      <dgm:spPr/>
      <dgm:t>
        <a:bodyPr/>
        <a:lstStyle/>
        <a:p>
          <a:endParaRPr lang="en-US"/>
        </a:p>
      </dgm:t>
    </dgm:pt>
    <dgm:pt modelId="{CA5328D5-76AF-403F-B943-E8FEA25E7E33}" type="pres">
      <dgm:prSet presAssocID="{38CD71BB-7D1C-451D-8CDC-902747102A24}" presName="titleText2" presStyleLbl="fgAcc1" presStyleIdx="4" presStyleCnt="12" custLinFactNeighborX="-5081" custLinFactNeighborY="70856">
        <dgm:presLayoutVars>
          <dgm:chMax val="0"/>
          <dgm:chPref val="0"/>
        </dgm:presLayoutVars>
      </dgm:prSet>
      <dgm:spPr/>
      <dgm:t>
        <a:bodyPr/>
        <a:lstStyle/>
        <a:p>
          <a:endParaRPr lang="en-US"/>
        </a:p>
      </dgm:t>
    </dgm:pt>
    <dgm:pt modelId="{4AB412DC-3942-47D9-974A-3890AD5F5BAD}" type="pres">
      <dgm:prSet presAssocID="{38CD71BB-7D1C-451D-8CDC-902747102A24}" presName="rootConnector" presStyleLbl="node4" presStyleIdx="0" presStyleCnt="0"/>
      <dgm:spPr/>
      <dgm:t>
        <a:bodyPr/>
        <a:lstStyle/>
        <a:p>
          <a:endParaRPr lang="en-US"/>
        </a:p>
      </dgm:t>
    </dgm:pt>
    <dgm:pt modelId="{8CC54078-B93E-49AD-9651-D0EF70CE6E49}" type="pres">
      <dgm:prSet presAssocID="{38CD71BB-7D1C-451D-8CDC-902747102A24}" presName="hierChild4" presStyleCnt="0"/>
      <dgm:spPr/>
    </dgm:pt>
    <dgm:pt modelId="{2A55B9CF-88C5-43BD-BFAF-A8956993C0DC}" type="pres">
      <dgm:prSet presAssocID="{38CD71BB-7D1C-451D-8CDC-902747102A24}" presName="hierChild5" presStyleCnt="0"/>
      <dgm:spPr/>
    </dgm:pt>
    <dgm:pt modelId="{D10E73C7-ACDC-4867-B683-AB003796356F}" type="pres">
      <dgm:prSet presAssocID="{87454395-626D-45AA-8802-92DE5378D4BF}" presName="Name37" presStyleLbl="parChTrans1D4" presStyleIdx="2" presStyleCnt="8"/>
      <dgm:spPr/>
      <dgm:t>
        <a:bodyPr/>
        <a:lstStyle/>
        <a:p>
          <a:endParaRPr lang="en-US"/>
        </a:p>
      </dgm:t>
    </dgm:pt>
    <dgm:pt modelId="{8A5E876E-5B9E-4A51-810A-1835E09F1B95}" type="pres">
      <dgm:prSet presAssocID="{5079512B-1B60-4799-9791-18FE55F49117}" presName="hierRoot2" presStyleCnt="0">
        <dgm:presLayoutVars>
          <dgm:hierBranch val="init"/>
        </dgm:presLayoutVars>
      </dgm:prSet>
      <dgm:spPr/>
    </dgm:pt>
    <dgm:pt modelId="{8F5BE25D-1764-43B6-BA2A-63166936683F}" type="pres">
      <dgm:prSet presAssocID="{5079512B-1B60-4799-9791-18FE55F49117}" presName="rootComposite" presStyleCnt="0"/>
      <dgm:spPr/>
    </dgm:pt>
    <dgm:pt modelId="{E8193FEF-5756-4DDA-A2EB-3BEF36CEC081}" type="pres">
      <dgm:prSet presAssocID="{5079512B-1B60-4799-9791-18FE55F49117}" presName="rootText" presStyleLbl="node1" presStyleIdx="5" presStyleCnt="12" custScaleX="121546" custScaleY="138387" custLinFactNeighborY="-9570">
        <dgm:presLayoutVars>
          <dgm:chMax/>
          <dgm:chPref val="3"/>
        </dgm:presLayoutVars>
      </dgm:prSet>
      <dgm:spPr/>
      <dgm:t>
        <a:bodyPr/>
        <a:lstStyle/>
        <a:p>
          <a:endParaRPr lang="en-US"/>
        </a:p>
      </dgm:t>
    </dgm:pt>
    <dgm:pt modelId="{DCBFB5A1-2071-4E45-B545-E63008FF8DCF}" type="pres">
      <dgm:prSet presAssocID="{5079512B-1B60-4799-9791-18FE55F49117}" presName="titleText2" presStyleLbl="fgAcc1" presStyleIdx="5" presStyleCnt="12" custLinFactNeighborX="-5081" custLinFactNeighborY="70856">
        <dgm:presLayoutVars>
          <dgm:chMax val="0"/>
          <dgm:chPref val="0"/>
        </dgm:presLayoutVars>
      </dgm:prSet>
      <dgm:spPr/>
      <dgm:t>
        <a:bodyPr/>
        <a:lstStyle/>
        <a:p>
          <a:endParaRPr lang="en-US"/>
        </a:p>
      </dgm:t>
    </dgm:pt>
    <dgm:pt modelId="{5ED2303E-4850-4FDD-807D-02825B5DBE88}" type="pres">
      <dgm:prSet presAssocID="{5079512B-1B60-4799-9791-18FE55F49117}" presName="rootConnector" presStyleLbl="node4" presStyleIdx="0" presStyleCnt="0"/>
      <dgm:spPr/>
      <dgm:t>
        <a:bodyPr/>
        <a:lstStyle/>
        <a:p>
          <a:endParaRPr lang="en-US"/>
        </a:p>
      </dgm:t>
    </dgm:pt>
    <dgm:pt modelId="{F5EF2499-38B8-417E-B0A5-BCDE832D0675}" type="pres">
      <dgm:prSet presAssocID="{5079512B-1B60-4799-9791-18FE55F49117}" presName="hierChild4" presStyleCnt="0"/>
      <dgm:spPr/>
    </dgm:pt>
    <dgm:pt modelId="{17B7BEF8-F497-4C10-B562-B5ABDA9C333F}" type="pres">
      <dgm:prSet presAssocID="{5079512B-1B60-4799-9791-18FE55F49117}" presName="hierChild5" presStyleCnt="0"/>
      <dgm:spPr/>
    </dgm:pt>
    <dgm:pt modelId="{406A6678-B445-4B3C-81CA-8C76E8ABDD41}" type="pres">
      <dgm:prSet presAssocID="{2487A5B2-A864-44CE-ABA0-D735D0F114A0}" presName="Name37" presStyleLbl="parChTrans1D4" presStyleIdx="3" presStyleCnt="8"/>
      <dgm:spPr/>
      <dgm:t>
        <a:bodyPr/>
        <a:lstStyle/>
        <a:p>
          <a:endParaRPr lang="en-US"/>
        </a:p>
      </dgm:t>
    </dgm:pt>
    <dgm:pt modelId="{6AF3ADC7-C536-44E5-BA90-3B3CF55F3C9F}" type="pres">
      <dgm:prSet presAssocID="{09CB2FED-61A5-4952-A281-B7863B1CA6A6}" presName="hierRoot2" presStyleCnt="0">
        <dgm:presLayoutVars>
          <dgm:hierBranch val="init"/>
        </dgm:presLayoutVars>
      </dgm:prSet>
      <dgm:spPr/>
    </dgm:pt>
    <dgm:pt modelId="{B5F48199-3DA8-4040-807E-B4BE606E4B17}" type="pres">
      <dgm:prSet presAssocID="{09CB2FED-61A5-4952-A281-B7863B1CA6A6}" presName="rootComposite" presStyleCnt="0"/>
      <dgm:spPr/>
    </dgm:pt>
    <dgm:pt modelId="{1749840F-1A75-4DC6-B868-905258715976}" type="pres">
      <dgm:prSet presAssocID="{09CB2FED-61A5-4952-A281-B7863B1CA6A6}" presName="rootText" presStyleLbl="node1" presStyleIdx="6" presStyleCnt="12" custScaleX="121546" custScaleY="138387" custLinFactNeighborY="-9570">
        <dgm:presLayoutVars>
          <dgm:chMax/>
          <dgm:chPref val="3"/>
        </dgm:presLayoutVars>
      </dgm:prSet>
      <dgm:spPr/>
      <dgm:t>
        <a:bodyPr/>
        <a:lstStyle/>
        <a:p>
          <a:endParaRPr lang="en-US"/>
        </a:p>
      </dgm:t>
    </dgm:pt>
    <dgm:pt modelId="{3B3D576A-74B0-4C3B-936A-CD31160FD66F}" type="pres">
      <dgm:prSet presAssocID="{09CB2FED-61A5-4952-A281-B7863B1CA6A6}" presName="titleText2" presStyleLbl="fgAcc1" presStyleIdx="6" presStyleCnt="12" custLinFactNeighborX="-5081" custLinFactNeighborY="70856">
        <dgm:presLayoutVars>
          <dgm:chMax val="0"/>
          <dgm:chPref val="0"/>
        </dgm:presLayoutVars>
      </dgm:prSet>
      <dgm:spPr/>
      <dgm:t>
        <a:bodyPr/>
        <a:lstStyle/>
        <a:p>
          <a:endParaRPr lang="en-US"/>
        </a:p>
      </dgm:t>
    </dgm:pt>
    <dgm:pt modelId="{D86F3EE5-659D-4787-A2A1-F2072B8D8871}" type="pres">
      <dgm:prSet presAssocID="{09CB2FED-61A5-4952-A281-B7863B1CA6A6}" presName="rootConnector" presStyleLbl="node4" presStyleIdx="0" presStyleCnt="0"/>
      <dgm:spPr/>
      <dgm:t>
        <a:bodyPr/>
        <a:lstStyle/>
        <a:p>
          <a:endParaRPr lang="en-US"/>
        </a:p>
      </dgm:t>
    </dgm:pt>
    <dgm:pt modelId="{BCBDE3C4-A1C8-4864-9325-9B10094BA99D}" type="pres">
      <dgm:prSet presAssocID="{09CB2FED-61A5-4952-A281-B7863B1CA6A6}" presName="hierChild4" presStyleCnt="0"/>
      <dgm:spPr/>
    </dgm:pt>
    <dgm:pt modelId="{9E14CB2B-B4F3-49A2-8506-6B14040C9D16}" type="pres">
      <dgm:prSet presAssocID="{09CB2FED-61A5-4952-A281-B7863B1CA6A6}" presName="hierChild5" presStyleCnt="0"/>
      <dgm:spPr/>
    </dgm:pt>
    <dgm:pt modelId="{DE4E3623-0687-4BBA-9374-8DC1D1001CB1}" type="pres">
      <dgm:prSet presAssocID="{16F25E11-4550-4A40-A176-D801F3D8A536}" presName="hierChild5" presStyleCnt="0"/>
      <dgm:spPr/>
    </dgm:pt>
    <dgm:pt modelId="{9710F5E6-4DC0-469A-AA4F-CD270A364A23}" type="pres">
      <dgm:prSet presAssocID="{D1858995-BAB3-45BF-9961-A1C00187CD14}" presName="Name37" presStyleLbl="parChTrans1D3" presStyleIdx="1" presStyleCnt="2"/>
      <dgm:spPr/>
      <dgm:t>
        <a:bodyPr/>
        <a:lstStyle/>
        <a:p>
          <a:endParaRPr lang="en-US"/>
        </a:p>
      </dgm:t>
    </dgm:pt>
    <dgm:pt modelId="{10C706D5-034F-4A5C-9F07-E75840447058}" type="pres">
      <dgm:prSet presAssocID="{C52CAA71-A092-446A-B5B9-B542154C0449}" presName="hierRoot2" presStyleCnt="0">
        <dgm:presLayoutVars>
          <dgm:hierBranch val="init"/>
        </dgm:presLayoutVars>
      </dgm:prSet>
      <dgm:spPr/>
    </dgm:pt>
    <dgm:pt modelId="{ED04573B-2206-4DBC-9588-E725A3807A76}" type="pres">
      <dgm:prSet presAssocID="{C52CAA71-A092-446A-B5B9-B542154C0449}" presName="rootComposite" presStyleCnt="0"/>
      <dgm:spPr/>
    </dgm:pt>
    <dgm:pt modelId="{7BE77E81-F496-43E1-A738-1531DC76DC98}" type="pres">
      <dgm:prSet presAssocID="{C52CAA71-A092-446A-B5B9-B542154C0449}" presName="rootText" presStyleLbl="node1" presStyleIdx="7" presStyleCnt="12" custScaleX="121546" custScaleY="138387" custLinFactNeighborY="-9570">
        <dgm:presLayoutVars>
          <dgm:chMax/>
          <dgm:chPref val="3"/>
        </dgm:presLayoutVars>
      </dgm:prSet>
      <dgm:spPr/>
      <dgm:t>
        <a:bodyPr/>
        <a:lstStyle/>
        <a:p>
          <a:endParaRPr lang="en-US"/>
        </a:p>
      </dgm:t>
    </dgm:pt>
    <dgm:pt modelId="{E2188321-EACA-4515-8C87-19BC43BF12A8}" type="pres">
      <dgm:prSet presAssocID="{C52CAA71-A092-446A-B5B9-B542154C0449}" presName="titleText2" presStyleLbl="fgAcc1" presStyleIdx="7" presStyleCnt="12">
        <dgm:presLayoutVars>
          <dgm:chMax val="0"/>
          <dgm:chPref val="0"/>
        </dgm:presLayoutVars>
      </dgm:prSet>
      <dgm:spPr/>
      <dgm:t>
        <a:bodyPr/>
        <a:lstStyle/>
        <a:p>
          <a:endParaRPr lang="en-US"/>
        </a:p>
      </dgm:t>
    </dgm:pt>
    <dgm:pt modelId="{C8F49735-76AB-4E89-9056-54CA5388B04D}" type="pres">
      <dgm:prSet presAssocID="{C52CAA71-A092-446A-B5B9-B542154C0449}" presName="rootConnector" presStyleLbl="node3" presStyleIdx="0" presStyleCnt="0"/>
      <dgm:spPr/>
      <dgm:t>
        <a:bodyPr/>
        <a:lstStyle/>
        <a:p>
          <a:endParaRPr lang="en-US"/>
        </a:p>
      </dgm:t>
    </dgm:pt>
    <dgm:pt modelId="{45DA4842-BC0B-4D60-AD5B-B68055875119}" type="pres">
      <dgm:prSet presAssocID="{C52CAA71-A092-446A-B5B9-B542154C0449}" presName="hierChild4" presStyleCnt="0"/>
      <dgm:spPr/>
    </dgm:pt>
    <dgm:pt modelId="{5D830651-8838-45E5-B7C7-EF60C81A4CDB}" type="pres">
      <dgm:prSet presAssocID="{E228AA65-EE9C-4763-9ADF-2F5ED3970CED}" presName="Name37" presStyleLbl="parChTrans1D4" presStyleIdx="4" presStyleCnt="8"/>
      <dgm:spPr/>
      <dgm:t>
        <a:bodyPr/>
        <a:lstStyle/>
        <a:p>
          <a:endParaRPr lang="en-US"/>
        </a:p>
      </dgm:t>
    </dgm:pt>
    <dgm:pt modelId="{0197605A-BE39-48A3-8F26-FCC80DFA8562}" type="pres">
      <dgm:prSet presAssocID="{EE066A11-F746-44DC-A8A1-B48E75DCAEDC}" presName="hierRoot2" presStyleCnt="0">
        <dgm:presLayoutVars>
          <dgm:hierBranch val="init"/>
        </dgm:presLayoutVars>
      </dgm:prSet>
      <dgm:spPr/>
    </dgm:pt>
    <dgm:pt modelId="{344A40E1-82EF-43F9-AF1F-0E47391105EA}" type="pres">
      <dgm:prSet presAssocID="{EE066A11-F746-44DC-A8A1-B48E75DCAEDC}" presName="rootComposite" presStyleCnt="0"/>
      <dgm:spPr/>
    </dgm:pt>
    <dgm:pt modelId="{36AF3CE7-36AC-4F52-AF09-38520A1D2DB0}" type="pres">
      <dgm:prSet presAssocID="{EE066A11-F746-44DC-A8A1-B48E75DCAEDC}" presName="rootText" presStyleLbl="node1" presStyleIdx="8" presStyleCnt="12" custScaleX="121546" custScaleY="138387" custLinFactNeighborY="-9570">
        <dgm:presLayoutVars>
          <dgm:chMax/>
          <dgm:chPref val="3"/>
        </dgm:presLayoutVars>
      </dgm:prSet>
      <dgm:spPr/>
      <dgm:t>
        <a:bodyPr/>
        <a:lstStyle/>
        <a:p>
          <a:endParaRPr lang="en-US"/>
        </a:p>
      </dgm:t>
    </dgm:pt>
    <dgm:pt modelId="{84CE337C-BE8E-494C-B95D-C420056C7284}" type="pres">
      <dgm:prSet presAssocID="{EE066A11-F746-44DC-A8A1-B48E75DCAEDC}" presName="titleText2" presStyleLbl="fgAcc1" presStyleIdx="8" presStyleCnt="12" custLinFactNeighborX="-5081" custLinFactNeighborY="70856">
        <dgm:presLayoutVars>
          <dgm:chMax val="0"/>
          <dgm:chPref val="0"/>
        </dgm:presLayoutVars>
      </dgm:prSet>
      <dgm:spPr/>
      <dgm:t>
        <a:bodyPr/>
        <a:lstStyle/>
        <a:p>
          <a:endParaRPr lang="en-US"/>
        </a:p>
      </dgm:t>
    </dgm:pt>
    <dgm:pt modelId="{A8E9EDF1-2E91-4534-8635-986FAB0C8020}" type="pres">
      <dgm:prSet presAssocID="{EE066A11-F746-44DC-A8A1-B48E75DCAEDC}" presName="rootConnector" presStyleLbl="node4" presStyleIdx="0" presStyleCnt="0"/>
      <dgm:spPr/>
      <dgm:t>
        <a:bodyPr/>
        <a:lstStyle/>
        <a:p>
          <a:endParaRPr lang="en-US"/>
        </a:p>
      </dgm:t>
    </dgm:pt>
    <dgm:pt modelId="{4299E3FE-0E37-4465-974D-E874790F63DC}" type="pres">
      <dgm:prSet presAssocID="{EE066A11-F746-44DC-A8A1-B48E75DCAEDC}" presName="hierChild4" presStyleCnt="0"/>
      <dgm:spPr/>
    </dgm:pt>
    <dgm:pt modelId="{431B9E70-9151-4F9A-8089-77A7149FC03A}" type="pres">
      <dgm:prSet presAssocID="{EE066A11-F746-44DC-A8A1-B48E75DCAEDC}" presName="hierChild5" presStyleCnt="0"/>
      <dgm:spPr/>
    </dgm:pt>
    <dgm:pt modelId="{9FC33A08-9032-4DDC-96A1-C99FA532263E}" type="pres">
      <dgm:prSet presAssocID="{A00D5E35-858A-4FD0-A939-5E0A6F1DC85A}" presName="Name37" presStyleLbl="parChTrans1D4" presStyleIdx="5" presStyleCnt="8"/>
      <dgm:spPr/>
      <dgm:t>
        <a:bodyPr/>
        <a:lstStyle/>
        <a:p>
          <a:endParaRPr lang="en-US"/>
        </a:p>
      </dgm:t>
    </dgm:pt>
    <dgm:pt modelId="{216A1614-5CFB-4BAC-9D4A-AAFAACA683F9}" type="pres">
      <dgm:prSet presAssocID="{6292DA0E-0732-4F4D-9AAF-42CBB2932433}" presName="hierRoot2" presStyleCnt="0">
        <dgm:presLayoutVars>
          <dgm:hierBranch val="init"/>
        </dgm:presLayoutVars>
      </dgm:prSet>
      <dgm:spPr/>
    </dgm:pt>
    <dgm:pt modelId="{49C3CB02-CF08-4CC9-B509-F3A9FA9B252A}" type="pres">
      <dgm:prSet presAssocID="{6292DA0E-0732-4F4D-9AAF-42CBB2932433}" presName="rootComposite" presStyleCnt="0"/>
      <dgm:spPr/>
    </dgm:pt>
    <dgm:pt modelId="{6229BAE2-D9A2-44D4-8166-9A462614262D}" type="pres">
      <dgm:prSet presAssocID="{6292DA0E-0732-4F4D-9AAF-42CBB2932433}" presName="rootText" presStyleLbl="node1" presStyleIdx="9" presStyleCnt="12" custScaleX="121546" custScaleY="138387" custLinFactNeighborY="-9570">
        <dgm:presLayoutVars>
          <dgm:chMax/>
          <dgm:chPref val="3"/>
        </dgm:presLayoutVars>
      </dgm:prSet>
      <dgm:spPr/>
      <dgm:t>
        <a:bodyPr/>
        <a:lstStyle/>
        <a:p>
          <a:endParaRPr lang="en-US"/>
        </a:p>
      </dgm:t>
    </dgm:pt>
    <dgm:pt modelId="{69A5CFFF-4077-460A-9215-1571F5B30B9B}" type="pres">
      <dgm:prSet presAssocID="{6292DA0E-0732-4F4D-9AAF-42CBB2932433}" presName="titleText2" presStyleLbl="fgAcc1" presStyleIdx="9" presStyleCnt="12" custLinFactNeighborX="-5081" custLinFactNeighborY="70856">
        <dgm:presLayoutVars>
          <dgm:chMax val="0"/>
          <dgm:chPref val="0"/>
        </dgm:presLayoutVars>
      </dgm:prSet>
      <dgm:spPr/>
      <dgm:t>
        <a:bodyPr/>
        <a:lstStyle/>
        <a:p>
          <a:endParaRPr lang="en-US"/>
        </a:p>
      </dgm:t>
    </dgm:pt>
    <dgm:pt modelId="{A4C83BA0-F9B8-4627-95BD-5925EC26E0C0}" type="pres">
      <dgm:prSet presAssocID="{6292DA0E-0732-4F4D-9AAF-42CBB2932433}" presName="rootConnector" presStyleLbl="node4" presStyleIdx="0" presStyleCnt="0"/>
      <dgm:spPr/>
      <dgm:t>
        <a:bodyPr/>
        <a:lstStyle/>
        <a:p>
          <a:endParaRPr lang="en-US"/>
        </a:p>
      </dgm:t>
    </dgm:pt>
    <dgm:pt modelId="{C18A3431-9C43-4939-8FC0-20AF9F2413B1}" type="pres">
      <dgm:prSet presAssocID="{6292DA0E-0732-4F4D-9AAF-42CBB2932433}" presName="hierChild4" presStyleCnt="0"/>
      <dgm:spPr/>
    </dgm:pt>
    <dgm:pt modelId="{AB82D131-F07D-49EA-9F8E-1AC6A5FDB647}" type="pres">
      <dgm:prSet presAssocID="{6292DA0E-0732-4F4D-9AAF-42CBB2932433}" presName="hierChild5" presStyleCnt="0"/>
      <dgm:spPr/>
    </dgm:pt>
    <dgm:pt modelId="{0073A18F-6A6E-4B3D-A4B2-888A49E4B571}" type="pres">
      <dgm:prSet presAssocID="{0490A496-FC51-4CB6-82FA-275EC622939D}" presName="Name37" presStyleLbl="parChTrans1D4" presStyleIdx="6" presStyleCnt="8"/>
      <dgm:spPr/>
      <dgm:t>
        <a:bodyPr/>
        <a:lstStyle/>
        <a:p>
          <a:endParaRPr lang="en-US"/>
        </a:p>
      </dgm:t>
    </dgm:pt>
    <dgm:pt modelId="{E7B27B45-018E-49B9-B4A5-C5E958F5DD2A}" type="pres">
      <dgm:prSet presAssocID="{BDDF298D-F0CD-471B-BE12-678A6FDAB5B0}" presName="hierRoot2" presStyleCnt="0">
        <dgm:presLayoutVars>
          <dgm:hierBranch val="init"/>
        </dgm:presLayoutVars>
      </dgm:prSet>
      <dgm:spPr/>
    </dgm:pt>
    <dgm:pt modelId="{88F3F695-3C85-4F93-8CD2-3117881A830D}" type="pres">
      <dgm:prSet presAssocID="{BDDF298D-F0CD-471B-BE12-678A6FDAB5B0}" presName="rootComposite" presStyleCnt="0"/>
      <dgm:spPr/>
    </dgm:pt>
    <dgm:pt modelId="{BF0971CD-9A8A-45CE-B086-59930862A203}" type="pres">
      <dgm:prSet presAssocID="{BDDF298D-F0CD-471B-BE12-678A6FDAB5B0}" presName="rootText" presStyleLbl="node1" presStyleIdx="10" presStyleCnt="12" custScaleX="121546" custScaleY="138387" custLinFactNeighborY="-9570">
        <dgm:presLayoutVars>
          <dgm:chMax/>
          <dgm:chPref val="3"/>
        </dgm:presLayoutVars>
      </dgm:prSet>
      <dgm:spPr/>
      <dgm:t>
        <a:bodyPr/>
        <a:lstStyle/>
        <a:p>
          <a:endParaRPr lang="en-US"/>
        </a:p>
      </dgm:t>
    </dgm:pt>
    <dgm:pt modelId="{D94B5B39-C49A-4F0D-86E1-F8F75A0C12E9}" type="pres">
      <dgm:prSet presAssocID="{BDDF298D-F0CD-471B-BE12-678A6FDAB5B0}" presName="titleText2" presStyleLbl="fgAcc1" presStyleIdx="10" presStyleCnt="12" custLinFactNeighborX="-5081" custLinFactNeighborY="70856">
        <dgm:presLayoutVars>
          <dgm:chMax val="0"/>
          <dgm:chPref val="0"/>
        </dgm:presLayoutVars>
      </dgm:prSet>
      <dgm:spPr/>
      <dgm:t>
        <a:bodyPr/>
        <a:lstStyle/>
        <a:p>
          <a:endParaRPr lang="en-US"/>
        </a:p>
      </dgm:t>
    </dgm:pt>
    <dgm:pt modelId="{E0CE43AB-4424-448B-B507-37DFBDBD092D}" type="pres">
      <dgm:prSet presAssocID="{BDDF298D-F0CD-471B-BE12-678A6FDAB5B0}" presName="rootConnector" presStyleLbl="node4" presStyleIdx="0" presStyleCnt="0"/>
      <dgm:spPr/>
      <dgm:t>
        <a:bodyPr/>
        <a:lstStyle/>
        <a:p>
          <a:endParaRPr lang="en-US"/>
        </a:p>
      </dgm:t>
    </dgm:pt>
    <dgm:pt modelId="{307BA2A5-57C7-4D2D-8822-F2F8EDA57A27}" type="pres">
      <dgm:prSet presAssocID="{BDDF298D-F0CD-471B-BE12-678A6FDAB5B0}" presName="hierChild4" presStyleCnt="0"/>
      <dgm:spPr/>
    </dgm:pt>
    <dgm:pt modelId="{F2A6241F-DEAC-4665-A119-5AD5AC3AC70B}" type="pres">
      <dgm:prSet presAssocID="{BDDF298D-F0CD-471B-BE12-678A6FDAB5B0}" presName="hierChild5" presStyleCnt="0"/>
      <dgm:spPr/>
    </dgm:pt>
    <dgm:pt modelId="{FADCF2F2-A609-460A-B96C-B7243B6E3C9D}" type="pres">
      <dgm:prSet presAssocID="{A4F3D288-75AE-4766-9C01-944ADFF6B934}" presName="Name37" presStyleLbl="parChTrans1D4" presStyleIdx="7" presStyleCnt="8"/>
      <dgm:spPr/>
      <dgm:t>
        <a:bodyPr/>
        <a:lstStyle/>
        <a:p>
          <a:endParaRPr lang="en-US"/>
        </a:p>
      </dgm:t>
    </dgm:pt>
    <dgm:pt modelId="{51F7CA83-317D-4ECA-9E93-8F4BE7023D23}" type="pres">
      <dgm:prSet presAssocID="{4F9473A2-8A42-4C6D-86F3-C6DDB9C44CCE}" presName="hierRoot2" presStyleCnt="0">
        <dgm:presLayoutVars>
          <dgm:hierBranch val="init"/>
        </dgm:presLayoutVars>
      </dgm:prSet>
      <dgm:spPr/>
    </dgm:pt>
    <dgm:pt modelId="{B37D9452-6D2F-4378-8DD8-70D956D56167}" type="pres">
      <dgm:prSet presAssocID="{4F9473A2-8A42-4C6D-86F3-C6DDB9C44CCE}" presName="rootComposite" presStyleCnt="0"/>
      <dgm:spPr/>
    </dgm:pt>
    <dgm:pt modelId="{FB834D0D-72AB-430A-9FE8-049903D16CE3}" type="pres">
      <dgm:prSet presAssocID="{4F9473A2-8A42-4C6D-86F3-C6DDB9C44CCE}" presName="rootText" presStyleLbl="node1" presStyleIdx="11" presStyleCnt="12" custScaleX="121546" custScaleY="138387" custLinFactNeighborY="-9570">
        <dgm:presLayoutVars>
          <dgm:chMax/>
          <dgm:chPref val="3"/>
        </dgm:presLayoutVars>
      </dgm:prSet>
      <dgm:spPr/>
      <dgm:t>
        <a:bodyPr/>
        <a:lstStyle/>
        <a:p>
          <a:endParaRPr lang="en-US"/>
        </a:p>
      </dgm:t>
    </dgm:pt>
    <dgm:pt modelId="{8CF96CD9-59FE-42B3-876E-BC557D754B3C}" type="pres">
      <dgm:prSet presAssocID="{4F9473A2-8A42-4C6D-86F3-C6DDB9C44CCE}" presName="titleText2" presStyleLbl="fgAcc1" presStyleIdx="11" presStyleCnt="12" custLinFactNeighborX="-5081" custLinFactNeighborY="70856">
        <dgm:presLayoutVars>
          <dgm:chMax val="0"/>
          <dgm:chPref val="0"/>
        </dgm:presLayoutVars>
      </dgm:prSet>
      <dgm:spPr/>
      <dgm:t>
        <a:bodyPr/>
        <a:lstStyle/>
        <a:p>
          <a:endParaRPr lang="en-US"/>
        </a:p>
      </dgm:t>
    </dgm:pt>
    <dgm:pt modelId="{8EDC8099-9357-4068-91FF-C37D7B3CEA08}" type="pres">
      <dgm:prSet presAssocID="{4F9473A2-8A42-4C6D-86F3-C6DDB9C44CCE}" presName="rootConnector" presStyleLbl="node4" presStyleIdx="0" presStyleCnt="0"/>
      <dgm:spPr/>
      <dgm:t>
        <a:bodyPr/>
        <a:lstStyle/>
        <a:p>
          <a:endParaRPr lang="en-US"/>
        </a:p>
      </dgm:t>
    </dgm:pt>
    <dgm:pt modelId="{57D25AEB-1667-4318-AE7E-65A18BBFCA4C}" type="pres">
      <dgm:prSet presAssocID="{4F9473A2-8A42-4C6D-86F3-C6DDB9C44CCE}" presName="hierChild4" presStyleCnt="0"/>
      <dgm:spPr/>
    </dgm:pt>
    <dgm:pt modelId="{B02E3078-C397-4D62-97FA-7F1E67376F72}" type="pres">
      <dgm:prSet presAssocID="{4F9473A2-8A42-4C6D-86F3-C6DDB9C44CCE}" presName="hierChild5" presStyleCnt="0"/>
      <dgm:spPr/>
    </dgm:pt>
    <dgm:pt modelId="{AF12F568-D203-46A5-8788-681D87CCAEAA}" type="pres">
      <dgm:prSet presAssocID="{C52CAA71-A092-446A-B5B9-B542154C0449}" presName="hierChild5" presStyleCnt="0"/>
      <dgm:spPr/>
    </dgm:pt>
    <dgm:pt modelId="{092903A0-13F9-47CC-820C-E83C54193F52}" type="pres">
      <dgm:prSet presAssocID="{A1EC5D3F-1E00-4C63-81DA-EE5AFAB29430}" presName="hierChild5" presStyleCnt="0"/>
      <dgm:spPr/>
    </dgm:pt>
    <dgm:pt modelId="{0569BBB9-C57A-4910-B766-B05D282D1E50}" type="pres">
      <dgm:prSet presAssocID="{C9628F02-6FE6-467C-BDEF-13EBCEB2E495}" presName="hierChild3" presStyleCnt="0"/>
      <dgm:spPr/>
    </dgm:pt>
  </dgm:ptLst>
  <dgm:cxnLst>
    <dgm:cxn modelId="{DCFDE351-7742-4534-91EE-2BD1E031887B}" type="presOf" srcId="{DADA752A-CF9C-4108-BF01-360F056BDA5F}" destId="{79B0C148-7339-4B01-BED0-695718C894FA}" srcOrd="0" destOrd="0" presId="urn:microsoft.com/office/officeart/2008/layout/NameandTitleOrganizationalChart"/>
    <dgm:cxn modelId="{AEDC3DF4-5B60-4AEA-A894-09D667357C41}" type="presOf" srcId="{E228AA65-EE9C-4763-9ADF-2F5ED3970CED}" destId="{5D830651-8838-45E5-B7C7-EF60C81A4CDB}" srcOrd="0" destOrd="0" presId="urn:microsoft.com/office/officeart/2008/layout/NameandTitleOrganizationalChart"/>
    <dgm:cxn modelId="{BF166C6F-DD71-424A-A980-D7D0A561B55B}" type="presOf" srcId="{E0A521D6-DF06-4744-91BC-D3D3F3C0DE3A}" destId="{3B3D576A-74B0-4C3B-936A-CD31160FD66F}" srcOrd="0" destOrd="0" presId="urn:microsoft.com/office/officeart/2008/layout/NameandTitleOrganizationalChart"/>
    <dgm:cxn modelId="{8EBACA2F-08DB-4148-9E6F-5F01D4746956}" type="presOf" srcId="{16F25E11-4550-4A40-A176-D801F3D8A536}" destId="{B41C2088-F88A-4453-AD84-63B6661E9132}" srcOrd="0" destOrd="0" presId="urn:microsoft.com/office/officeart/2008/layout/NameandTitleOrganizationalChart"/>
    <dgm:cxn modelId="{75C9E075-CAA3-48EC-9299-EED78BD9CEF7}" type="presOf" srcId="{B75BEFD0-C7F2-4D1A-B9C8-D48CC6FABE54}" destId="{84CE337C-BE8E-494C-B95D-C420056C7284}" srcOrd="0" destOrd="0" presId="urn:microsoft.com/office/officeart/2008/layout/NameandTitleOrganizationalChart"/>
    <dgm:cxn modelId="{892B61C0-5A3C-48C3-9D5A-B817073EC498}" srcId="{16F25E11-4550-4A40-A176-D801F3D8A536}" destId="{4C6F325D-716B-40E0-B117-8D6D991FFF71}" srcOrd="0" destOrd="0" parTransId="{84844CA4-42C1-431F-A288-B910F5B93CDA}" sibTransId="{6AF53E81-5108-4DFA-A370-E1492F256851}"/>
    <dgm:cxn modelId="{8A1303B8-5725-489A-A33E-65420BD11B5A}" type="presOf" srcId="{6AF53E81-5108-4DFA-A370-E1492F256851}" destId="{51E3C89E-4372-4768-9410-3A221B0CD6EA}" srcOrd="0" destOrd="0" presId="urn:microsoft.com/office/officeart/2008/layout/NameandTitleOrganizationalChart"/>
    <dgm:cxn modelId="{1AE94971-C7B0-407D-9A3E-CBC215A2E837}" type="presOf" srcId="{84844CA4-42C1-431F-A288-B910F5B93CDA}" destId="{5934A715-9CB4-4511-BCDD-4BD0C3866579}" srcOrd="0" destOrd="0" presId="urn:microsoft.com/office/officeart/2008/layout/NameandTitleOrganizationalChart"/>
    <dgm:cxn modelId="{9D4D5ABF-2084-4F50-8DF6-20B5A40F1810}" type="presOf" srcId="{5079512B-1B60-4799-9791-18FE55F49117}" destId="{E8193FEF-5756-4DDA-A2EB-3BEF36CEC081}" srcOrd="0" destOrd="0" presId="urn:microsoft.com/office/officeart/2008/layout/NameandTitleOrganizationalChart"/>
    <dgm:cxn modelId="{C091D6F6-D0FD-4A1A-8A22-59BA7C01E487}" type="presOf" srcId="{09CB2FED-61A5-4952-A281-B7863B1CA6A6}" destId="{1749840F-1A75-4DC6-B868-905258715976}" srcOrd="0" destOrd="0" presId="urn:microsoft.com/office/officeart/2008/layout/NameandTitleOrganizationalChart"/>
    <dgm:cxn modelId="{87240DBA-1595-4DE6-AB40-4F595B225088}" type="presOf" srcId="{BDDF298D-F0CD-471B-BE12-678A6FDAB5B0}" destId="{E0CE43AB-4424-448B-B507-37DFBDBD092D}" srcOrd="1" destOrd="0" presId="urn:microsoft.com/office/officeart/2008/layout/NameandTitleOrganizationalChart"/>
    <dgm:cxn modelId="{09AEF3F9-7DFC-4457-B494-A2E6A6D05A23}" srcId="{C52CAA71-A092-446A-B5B9-B542154C0449}" destId="{EE066A11-F746-44DC-A8A1-B48E75DCAEDC}" srcOrd="0" destOrd="0" parTransId="{E228AA65-EE9C-4763-9ADF-2F5ED3970CED}" sibTransId="{B75BEFD0-C7F2-4D1A-B9C8-D48CC6FABE54}"/>
    <dgm:cxn modelId="{C7AF5BAB-792E-401D-AEAF-D87CF5AB9459}" type="presOf" srcId="{1518CDE8-4E88-4F5E-8A40-50E300767547}" destId="{379F33D4-4CBD-45A0-A0D8-34E62D9D0F51}" srcOrd="0" destOrd="0" presId="urn:microsoft.com/office/officeart/2008/layout/NameandTitleOrganizationalChart"/>
    <dgm:cxn modelId="{94A859E5-A987-451E-9AC6-8762BA41D7FD}" type="presOf" srcId="{6292DA0E-0732-4F4D-9AAF-42CBB2932433}" destId="{A4C83BA0-F9B8-4627-95BD-5925EC26E0C0}" srcOrd="1" destOrd="0" presId="urn:microsoft.com/office/officeart/2008/layout/NameandTitleOrganizationalChart"/>
    <dgm:cxn modelId="{3E373B64-BBFD-4D77-850A-B4765B2F039A}" srcId="{A1EC5D3F-1E00-4C63-81DA-EE5AFAB29430}" destId="{16F25E11-4550-4A40-A176-D801F3D8A536}" srcOrd="0" destOrd="0" parTransId="{A9A9FECA-3F06-4B50-8D28-F01E230DE1C7}" sibTransId="{C096E7C6-94E2-4003-8679-40BA50C14446}"/>
    <dgm:cxn modelId="{A4F28AE7-1D5E-49BA-BD98-7632DF54B0BE}" srcId="{16F25E11-4550-4A40-A176-D801F3D8A536}" destId="{38CD71BB-7D1C-451D-8CDC-902747102A24}" srcOrd="1" destOrd="0" parTransId="{6954184E-2A60-4274-B275-B19A465ABC38}" sibTransId="{E2C822BF-A4F1-42E6-AD1C-510A6D3CEA59}"/>
    <dgm:cxn modelId="{E988172A-EFA6-4BF2-8CD7-B6B190C27A08}" srcId="{C52CAA71-A092-446A-B5B9-B542154C0449}" destId="{6292DA0E-0732-4F4D-9AAF-42CBB2932433}" srcOrd="1" destOrd="0" parTransId="{A00D5E35-858A-4FD0-A939-5E0A6F1DC85A}" sibTransId="{DDE2E2A4-8CFC-44A9-B601-00F86968AC08}"/>
    <dgm:cxn modelId="{C6532003-2057-453A-AAB8-BE6F2F57EEBC}" type="presOf" srcId="{4F9473A2-8A42-4C6D-86F3-C6DDB9C44CCE}" destId="{FB834D0D-72AB-430A-9FE8-049903D16CE3}" srcOrd="0" destOrd="0" presId="urn:microsoft.com/office/officeart/2008/layout/NameandTitleOrganizationalChart"/>
    <dgm:cxn modelId="{D71E66C8-703E-43AC-A27A-3A2D50685FB7}" type="presOf" srcId="{A9A9FECA-3F06-4B50-8D28-F01E230DE1C7}" destId="{F8D11D82-C14A-4062-8845-4C9B7BEDEA8F}" srcOrd="0" destOrd="0" presId="urn:microsoft.com/office/officeart/2008/layout/NameandTitleOrganizationalChart"/>
    <dgm:cxn modelId="{364AB5C7-17B5-413A-99BC-EF465B4762E9}" type="presOf" srcId="{6292DA0E-0732-4F4D-9AAF-42CBB2932433}" destId="{6229BAE2-D9A2-44D4-8166-9A462614262D}" srcOrd="0" destOrd="0" presId="urn:microsoft.com/office/officeart/2008/layout/NameandTitleOrganizationalChart"/>
    <dgm:cxn modelId="{83B6CFC8-41F8-4444-97DE-E5990713D260}" type="presOf" srcId="{87454395-626D-45AA-8802-92DE5378D4BF}" destId="{D10E73C7-ACDC-4867-B683-AB003796356F}" srcOrd="0" destOrd="0" presId="urn:microsoft.com/office/officeart/2008/layout/NameandTitleOrganizationalChart"/>
    <dgm:cxn modelId="{9DAC7C0D-80F8-4755-9D0C-E50562C82FA7}" type="presOf" srcId="{EE066A11-F746-44DC-A8A1-B48E75DCAEDC}" destId="{36AF3CE7-36AC-4F52-AF09-38520A1D2DB0}" srcOrd="0" destOrd="0" presId="urn:microsoft.com/office/officeart/2008/layout/NameandTitleOrganizationalChart"/>
    <dgm:cxn modelId="{9D2C8930-B3D2-45FB-86F2-5A0A99DF3E07}" srcId="{C9628F02-6FE6-467C-BDEF-13EBCEB2E495}" destId="{A1EC5D3F-1E00-4C63-81DA-EE5AFAB29430}" srcOrd="1" destOrd="0" parTransId="{34AC2DF8-8088-47B8-A19E-674748E61933}" sibTransId="{B3537238-F5B5-409F-B6F8-5AD9F9909C27}"/>
    <dgm:cxn modelId="{07F6B89D-2709-467B-AE7E-D167F0FAA2A2}" type="presOf" srcId="{8B09434C-F552-4B3E-AFC1-7EAA7DB4A3EC}" destId="{06C53AAB-2AC5-435F-9157-7A28837541F4}" srcOrd="0" destOrd="0" presId="urn:microsoft.com/office/officeart/2008/layout/NameandTitleOrganizationalChart"/>
    <dgm:cxn modelId="{8EC20FF7-C726-4868-9F5A-9D3422C264FD}" type="presOf" srcId="{1ED12E1E-6423-4E88-A610-0BE5E4689EF4}" destId="{E2188321-EACA-4515-8C87-19BC43BF12A8}" srcOrd="0" destOrd="0" presId="urn:microsoft.com/office/officeart/2008/layout/NameandTitleOrganizationalChart"/>
    <dgm:cxn modelId="{99329F50-4327-4622-ABBD-70D13FA1F675}" srcId="{1518CDE8-4E88-4F5E-8A40-50E300767547}" destId="{C9628F02-6FE6-467C-BDEF-13EBCEB2E495}" srcOrd="0" destOrd="0" parTransId="{80CAB9F2-BE05-4846-933B-DAAB9CDD3E50}" sibTransId="{DADA752A-CF9C-4108-BF01-360F056BDA5F}"/>
    <dgm:cxn modelId="{92153841-3AB3-44BD-96F9-2769B7CAB0CF}" type="presOf" srcId="{C9628F02-6FE6-467C-BDEF-13EBCEB2E495}" destId="{7D62E64E-38CD-49AD-BC62-24A6E6F4C22C}" srcOrd="0" destOrd="0" presId="urn:microsoft.com/office/officeart/2008/layout/NameandTitleOrganizationalChart"/>
    <dgm:cxn modelId="{8DAD9A40-539D-46A5-A884-4FDA254AAD53}" type="presOf" srcId="{2487A5B2-A864-44CE-ABA0-D735D0F114A0}" destId="{406A6678-B445-4B3C-81CA-8C76E8ABDD41}" srcOrd="0" destOrd="0" presId="urn:microsoft.com/office/officeart/2008/layout/NameandTitleOrganizationalChart"/>
    <dgm:cxn modelId="{324BF007-6E3B-4E34-AE39-1828FE52DCAF}" type="presOf" srcId="{EE066A11-F746-44DC-A8A1-B48E75DCAEDC}" destId="{A8E9EDF1-2E91-4534-8635-986FAB0C8020}" srcOrd="1" destOrd="0" presId="urn:microsoft.com/office/officeart/2008/layout/NameandTitleOrganizationalChart"/>
    <dgm:cxn modelId="{86EE6AF1-0E3E-45B5-9531-056C1C17EA9A}" srcId="{16F25E11-4550-4A40-A176-D801F3D8A536}" destId="{5079512B-1B60-4799-9791-18FE55F49117}" srcOrd="2" destOrd="0" parTransId="{87454395-626D-45AA-8802-92DE5378D4BF}" sibTransId="{F0F41CF0-7153-48F0-9285-EB8B1E38FDD1}"/>
    <dgm:cxn modelId="{3ABF7C76-F9B3-4371-B1EB-1C3277470B69}" type="presOf" srcId="{4C6F325D-716B-40E0-B117-8D6D991FFF71}" destId="{B5D7D409-18CC-4A54-B413-15AF3F832BD8}" srcOrd="0" destOrd="0" presId="urn:microsoft.com/office/officeart/2008/layout/NameandTitleOrganizationalChart"/>
    <dgm:cxn modelId="{6CB60AA3-17EB-4A2C-ABDA-8DA6025EA940}" type="presOf" srcId="{6F515213-A666-4478-9165-126CB5D02571}" destId="{8CF96CD9-59FE-42B3-876E-BC557D754B3C}" srcOrd="0" destOrd="0" presId="urn:microsoft.com/office/officeart/2008/layout/NameandTitleOrganizationalChart"/>
    <dgm:cxn modelId="{08EB841B-6F3E-4FC3-AA50-25E261D2972B}" type="presOf" srcId="{4F9473A2-8A42-4C6D-86F3-C6DDB9C44CCE}" destId="{8EDC8099-9357-4068-91FF-C37D7B3CEA08}" srcOrd="1" destOrd="0" presId="urn:microsoft.com/office/officeart/2008/layout/NameandTitleOrganizationalChart"/>
    <dgm:cxn modelId="{804536EF-ECB5-4036-88D4-C95A13BB13A0}" type="presOf" srcId="{F0F41CF0-7153-48F0-9285-EB8B1E38FDD1}" destId="{DCBFB5A1-2071-4E45-B545-E63008FF8DCF}" srcOrd="0" destOrd="0" presId="urn:microsoft.com/office/officeart/2008/layout/NameandTitleOrganizationalChart"/>
    <dgm:cxn modelId="{D2D6ACE6-02CF-4A64-9FF5-597A548E055C}" type="presOf" srcId="{BDDF298D-F0CD-471B-BE12-678A6FDAB5B0}" destId="{BF0971CD-9A8A-45CE-B086-59930862A203}" srcOrd="0" destOrd="0" presId="urn:microsoft.com/office/officeart/2008/layout/NameandTitleOrganizationalChart"/>
    <dgm:cxn modelId="{D576E6B2-B6FF-4D33-A678-7F692573BA45}" type="presOf" srcId="{A1EC5D3F-1E00-4C63-81DA-EE5AFAB29430}" destId="{FB450443-0A8E-449C-8AEB-7B0D1ACCAEC8}" srcOrd="1" destOrd="0" presId="urn:microsoft.com/office/officeart/2008/layout/NameandTitleOrganizationalChart"/>
    <dgm:cxn modelId="{35124A8B-DCD9-487C-BA7F-78FB6F3D005D}" type="presOf" srcId="{38CD71BB-7D1C-451D-8CDC-902747102A24}" destId="{4AB412DC-3942-47D9-974A-3890AD5F5BAD}" srcOrd="1" destOrd="0" presId="urn:microsoft.com/office/officeart/2008/layout/NameandTitleOrganizationalChart"/>
    <dgm:cxn modelId="{55E56E05-F3B9-43D3-BE84-43418E743E49}" type="presOf" srcId="{D1858995-BAB3-45BF-9961-A1C00187CD14}" destId="{9710F5E6-4DC0-469A-AA4F-CD270A364A23}" srcOrd="0" destOrd="0" presId="urn:microsoft.com/office/officeart/2008/layout/NameandTitleOrganizationalChart"/>
    <dgm:cxn modelId="{FC7D0957-E297-47E8-9B66-C58719A07D31}" type="presOf" srcId="{38CD71BB-7D1C-451D-8CDC-902747102A24}" destId="{7B39A96F-C828-4A6C-AF61-29369AA0AE4D}" srcOrd="0" destOrd="0" presId="urn:microsoft.com/office/officeart/2008/layout/NameandTitleOrganizationalChart"/>
    <dgm:cxn modelId="{3C7BAB66-D03C-4958-9B10-1F93C267FD99}" type="presOf" srcId="{5079512B-1B60-4799-9791-18FE55F49117}" destId="{5ED2303E-4850-4FDD-807D-02825B5DBE88}" srcOrd="1" destOrd="0" presId="urn:microsoft.com/office/officeart/2008/layout/NameandTitleOrganizationalChart"/>
    <dgm:cxn modelId="{07896734-682F-4D7C-B7E7-D598D862AD6C}" type="presOf" srcId="{C096E7C6-94E2-4003-8679-40BA50C14446}" destId="{1F4EA644-C086-4BFE-907C-E2DF1BD9799A}" srcOrd="0" destOrd="0" presId="urn:microsoft.com/office/officeart/2008/layout/NameandTitleOrganizationalChart"/>
    <dgm:cxn modelId="{BD64B056-5EB7-4E18-80CC-6698C888E389}" srcId="{A1EC5D3F-1E00-4C63-81DA-EE5AFAB29430}" destId="{C52CAA71-A092-446A-B5B9-B542154C0449}" srcOrd="1" destOrd="0" parTransId="{D1858995-BAB3-45BF-9961-A1C00187CD14}" sibTransId="{1ED12E1E-6423-4E88-A610-0BE5E4689EF4}"/>
    <dgm:cxn modelId="{146F6656-1543-4B76-8DE0-B18907369B19}" type="presOf" srcId="{09CB2FED-61A5-4952-A281-B7863B1CA6A6}" destId="{D86F3EE5-659D-4787-A2A1-F2072B8D8871}" srcOrd="1" destOrd="0" presId="urn:microsoft.com/office/officeart/2008/layout/NameandTitleOrganizationalChart"/>
    <dgm:cxn modelId="{46DDFB83-DFC0-4F8D-823E-750AF057B0F6}" type="presOf" srcId="{DDE2E2A4-8CFC-44A9-B601-00F86968AC08}" destId="{69A5CFFF-4077-460A-9215-1571F5B30B9B}" srcOrd="0" destOrd="0" presId="urn:microsoft.com/office/officeart/2008/layout/NameandTitleOrganizationalChart"/>
    <dgm:cxn modelId="{B3D018ED-B7FA-4D77-B048-E3B2C3E03F53}" type="presOf" srcId="{B3537238-F5B5-409F-B6F8-5AD9F9909C27}" destId="{26AE9507-52BD-44F2-BF06-00204A23A8DA}" srcOrd="0" destOrd="0" presId="urn:microsoft.com/office/officeart/2008/layout/NameandTitleOrganizationalChart"/>
    <dgm:cxn modelId="{9B62162C-8530-48E8-BC72-E34B78018AE2}" type="presOf" srcId="{C9628F02-6FE6-467C-BDEF-13EBCEB2E495}" destId="{062C4F84-CF6F-4FAF-9190-BC948FC55DAC}" srcOrd="1" destOrd="0" presId="urn:microsoft.com/office/officeart/2008/layout/NameandTitleOrganizationalChart"/>
    <dgm:cxn modelId="{9E4A32B2-4F43-45DA-A17B-D2BBF01B7D5D}" srcId="{C52CAA71-A092-446A-B5B9-B542154C0449}" destId="{BDDF298D-F0CD-471B-BE12-678A6FDAB5B0}" srcOrd="2" destOrd="0" parTransId="{0490A496-FC51-4CB6-82FA-275EC622939D}" sibTransId="{C4071465-375F-4017-B878-6B3391BBFC86}"/>
    <dgm:cxn modelId="{F91D16BC-9570-4C7A-BEA0-98F0157D20B5}" type="presOf" srcId="{561A07E9-002A-4593-9E3A-7DDC5AA1BA86}" destId="{FFC42F31-E6E2-4A38-9488-C1F2E63F535E}" srcOrd="1" destOrd="0" presId="urn:microsoft.com/office/officeart/2008/layout/NameandTitleOrganizationalChart"/>
    <dgm:cxn modelId="{D6E38162-FEA2-451A-B154-4DCBE2917ECE}" type="presOf" srcId="{C4071465-375F-4017-B878-6B3391BBFC86}" destId="{D94B5B39-C49A-4F0D-86E1-F8F75A0C12E9}" srcOrd="0" destOrd="0" presId="urn:microsoft.com/office/officeart/2008/layout/NameandTitleOrganizationalChart"/>
    <dgm:cxn modelId="{9674DF4D-7670-41F3-ACEC-8CD6D2573261}" srcId="{C9628F02-6FE6-467C-BDEF-13EBCEB2E495}" destId="{561A07E9-002A-4593-9E3A-7DDC5AA1BA86}" srcOrd="0" destOrd="0" parTransId="{8B09434C-F552-4B3E-AFC1-7EAA7DB4A3EC}" sibTransId="{7FCBB125-F1BC-4C4C-937E-313E0B2B93FE}"/>
    <dgm:cxn modelId="{5E8CB250-AEDF-4C40-A8D8-0F82990472B1}" type="presOf" srcId="{4C6F325D-716B-40E0-B117-8D6D991FFF71}" destId="{A30E44AB-056E-4C26-95FF-2A90F7C1872D}" srcOrd="1" destOrd="0" presId="urn:microsoft.com/office/officeart/2008/layout/NameandTitleOrganizationalChart"/>
    <dgm:cxn modelId="{E1F03F16-8749-4333-8125-7DA394234D33}" srcId="{C52CAA71-A092-446A-B5B9-B542154C0449}" destId="{4F9473A2-8A42-4C6D-86F3-C6DDB9C44CCE}" srcOrd="3" destOrd="0" parTransId="{A4F3D288-75AE-4766-9C01-944ADFF6B934}" sibTransId="{6F515213-A666-4478-9165-126CB5D02571}"/>
    <dgm:cxn modelId="{8B3605FE-A949-45B8-AB1F-DA98021C6425}" type="presOf" srcId="{561A07E9-002A-4593-9E3A-7DDC5AA1BA86}" destId="{02D93C7A-C239-4E45-A283-094525546ED4}" srcOrd="0" destOrd="0" presId="urn:microsoft.com/office/officeart/2008/layout/NameandTitleOrganizationalChart"/>
    <dgm:cxn modelId="{6A27BEE9-9326-4E39-8664-C99958C7B1EC}" type="presOf" srcId="{16F25E11-4550-4A40-A176-D801F3D8A536}" destId="{35A7D918-4BB2-46E8-AF62-8AD44CAAF628}" srcOrd="1" destOrd="0" presId="urn:microsoft.com/office/officeart/2008/layout/NameandTitleOrganizationalChart"/>
    <dgm:cxn modelId="{BB40A9A4-C968-4D14-B097-CD88A42FF4B8}" type="presOf" srcId="{A4F3D288-75AE-4766-9C01-944ADFF6B934}" destId="{FADCF2F2-A609-460A-B96C-B7243B6E3C9D}" srcOrd="0" destOrd="0" presId="urn:microsoft.com/office/officeart/2008/layout/NameandTitleOrganizationalChart"/>
    <dgm:cxn modelId="{7A1D34C6-9B75-4DA4-BA65-01976A1C4FEC}" type="presOf" srcId="{C52CAA71-A092-446A-B5B9-B542154C0449}" destId="{7BE77E81-F496-43E1-A738-1531DC76DC98}" srcOrd="0" destOrd="0" presId="urn:microsoft.com/office/officeart/2008/layout/NameandTitleOrganizationalChart"/>
    <dgm:cxn modelId="{3E30F065-1DD6-4031-9ECE-E011311D9DC1}" type="presOf" srcId="{E2C822BF-A4F1-42E6-AD1C-510A6D3CEA59}" destId="{CA5328D5-76AF-403F-B943-E8FEA25E7E33}" srcOrd="0" destOrd="0" presId="urn:microsoft.com/office/officeart/2008/layout/NameandTitleOrganizationalChart"/>
    <dgm:cxn modelId="{889CBFE3-0ED4-4B28-B5F5-782BFE8479EB}" type="presOf" srcId="{A1EC5D3F-1E00-4C63-81DA-EE5AFAB29430}" destId="{7E2D87E9-53B6-4E08-990E-B2D5F07A91B6}" srcOrd="0" destOrd="0" presId="urn:microsoft.com/office/officeart/2008/layout/NameandTitleOrganizationalChart"/>
    <dgm:cxn modelId="{D8EE1D51-FF47-42B5-BB8F-A70ADF530EAE}" type="presOf" srcId="{7FCBB125-F1BC-4C4C-937E-313E0B2B93FE}" destId="{43449082-AC9E-4988-876C-5A2776C9B814}" srcOrd="0" destOrd="0" presId="urn:microsoft.com/office/officeart/2008/layout/NameandTitleOrganizationalChart"/>
    <dgm:cxn modelId="{509BD29C-A005-48F3-AC41-7187117A238D}" type="presOf" srcId="{0490A496-FC51-4CB6-82FA-275EC622939D}" destId="{0073A18F-6A6E-4B3D-A4B2-888A49E4B571}" srcOrd="0" destOrd="0" presId="urn:microsoft.com/office/officeart/2008/layout/NameandTitleOrganizationalChart"/>
    <dgm:cxn modelId="{BB5610ED-6202-47A1-A7FE-EE780D675E26}" type="presOf" srcId="{A00D5E35-858A-4FD0-A939-5E0A6F1DC85A}" destId="{9FC33A08-9032-4DDC-96A1-C99FA532263E}" srcOrd="0" destOrd="0" presId="urn:microsoft.com/office/officeart/2008/layout/NameandTitleOrganizationalChart"/>
    <dgm:cxn modelId="{B6D5BDE6-276D-46C0-BCA3-95FE87C36E24}" type="presOf" srcId="{C52CAA71-A092-446A-B5B9-B542154C0449}" destId="{C8F49735-76AB-4E89-9056-54CA5388B04D}" srcOrd="1" destOrd="0" presId="urn:microsoft.com/office/officeart/2008/layout/NameandTitleOrganizationalChart"/>
    <dgm:cxn modelId="{62DFEDCC-1D5B-4A4B-967F-FF75EC764722}" type="presOf" srcId="{6954184E-2A60-4274-B275-B19A465ABC38}" destId="{D3708B54-5212-4A5C-A8DE-D0C4D3420E7B}" srcOrd="0" destOrd="0" presId="urn:microsoft.com/office/officeart/2008/layout/NameandTitleOrganizationalChart"/>
    <dgm:cxn modelId="{AF797F82-417D-4118-8230-4998A5C2029E}" srcId="{16F25E11-4550-4A40-A176-D801F3D8A536}" destId="{09CB2FED-61A5-4952-A281-B7863B1CA6A6}" srcOrd="3" destOrd="0" parTransId="{2487A5B2-A864-44CE-ABA0-D735D0F114A0}" sibTransId="{E0A521D6-DF06-4744-91BC-D3D3F3C0DE3A}"/>
    <dgm:cxn modelId="{FC982933-7765-4F13-AF7D-8B31FBC0BE77}" type="presOf" srcId="{34AC2DF8-8088-47B8-A19E-674748E61933}" destId="{5D10A4B5-D158-49BD-B879-B5FAFFCDE068}" srcOrd="0" destOrd="0" presId="urn:microsoft.com/office/officeart/2008/layout/NameandTitleOrganizationalChart"/>
    <dgm:cxn modelId="{F61B4AB9-5445-440C-BDCA-FCE33415A6D8}" type="presParOf" srcId="{379F33D4-4CBD-45A0-A0D8-34E62D9D0F51}" destId="{9A5E0731-3D06-4456-85AE-1EA3B430B452}" srcOrd="0" destOrd="0" presId="urn:microsoft.com/office/officeart/2008/layout/NameandTitleOrganizationalChart"/>
    <dgm:cxn modelId="{9AF692DF-E210-43E0-9826-D1848A858630}" type="presParOf" srcId="{9A5E0731-3D06-4456-85AE-1EA3B430B452}" destId="{F1F591D1-6D4E-423B-A036-C6105D0EE394}" srcOrd="0" destOrd="0" presId="urn:microsoft.com/office/officeart/2008/layout/NameandTitleOrganizationalChart"/>
    <dgm:cxn modelId="{4A793242-A344-44EE-BB08-4ECC51594E97}" type="presParOf" srcId="{F1F591D1-6D4E-423B-A036-C6105D0EE394}" destId="{7D62E64E-38CD-49AD-BC62-24A6E6F4C22C}" srcOrd="0" destOrd="0" presId="urn:microsoft.com/office/officeart/2008/layout/NameandTitleOrganizationalChart"/>
    <dgm:cxn modelId="{DB032FB5-C474-4740-A321-8A7A97F28515}" type="presParOf" srcId="{F1F591D1-6D4E-423B-A036-C6105D0EE394}" destId="{79B0C148-7339-4B01-BED0-695718C894FA}" srcOrd="1" destOrd="0" presId="urn:microsoft.com/office/officeart/2008/layout/NameandTitleOrganizationalChart"/>
    <dgm:cxn modelId="{9E1527D7-BA03-4DC6-9456-E51F40E0A1D4}" type="presParOf" srcId="{F1F591D1-6D4E-423B-A036-C6105D0EE394}" destId="{062C4F84-CF6F-4FAF-9190-BC948FC55DAC}" srcOrd="2" destOrd="0" presId="urn:microsoft.com/office/officeart/2008/layout/NameandTitleOrganizationalChart"/>
    <dgm:cxn modelId="{7EFD176F-7757-49C3-AFE6-812650B48E2E}" type="presParOf" srcId="{9A5E0731-3D06-4456-85AE-1EA3B430B452}" destId="{20DB6800-89C6-4DF9-9A48-A12C8DC94A01}" srcOrd="1" destOrd="0" presId="urn:microsoft.com/office/officeart/2008/layout/NameandTitleOrganizationalChart"/>
    <dgm:cxn modelId="{61F25847-D5B4-4DE6-AF5B-142276EB3682}" type="presParOf" srcId="{20DB6800-89C6-4DF9-9A48-A12C8DC94A01}" destId="{06C53AAB-2AC5-435F-9157-7A28837541F4}" srcOrd="0" destOrd="0" presId="urn:microsoft.com/office/officeart/2008/layout/NameandTitleOrganizationalChart"/>
    <dgm:cxn modelId="{756252B2-3376-429F-905C-D6E08C88D963}" type="presParOf" srcId="{20DB6800-89C6-4DF9-9A48-A12C8DC94A01}" destId="{BDA9ED6B-FA58-4221-8BEA-4C40CD06EE93}" srcOrd="1" destOrd="0" presId="urn:microsoft.com/office/officeart/2008/layout/NameandTitleOrganizationalChart"/>
    <dgm:cxn modelId="{C4D52590-8909-41B1-A182-9110D6A40CEC}" type="presParOf" srcId="{BDA9ED6B-FA58-4221-8BEA-4C40CD06EE93}" destId="{65852CF0-A1B4-49FA-A25A-E42FBA7AF671}" srcOrd="0" destOrd="0" presId="urn:microsoft.com/office/officeart/2008/layout/NameandTitleOrganizationalChart"/>
    <dgm:cxn modelId="{A62D0ACB-36FC-4396-8530-C93553F57EB5}" type="presParOf" srcId="{65852CF0-A1B4-49FA-A25A-E42FBA7AF671}" destId="{02D93C7A-C239-4E45-A283-094525546ED4}" srcOrd="0" destOrd="0" presId="urn:microsoft.com/office/officeart/2008/layout/NameandTitleOrganizationalChart"/>
    <dgm:cxn modelId="{8C6A70ED-0BC9-4106-A5DD-F9F39CA35CAA}" type="presParOf" srcId="{65852CF0-A1B4-49FA-A25A-E42FBA7AF671}" destId="{43449082-AC9E-4988-876C-5A2776C9B814}" srcOrd="1" destOrd="0" presId="urn:microsoft.com/office/officeart/2008/layout/NameandTitleOrganizationalChart"/>
    <dgm:cxn modelId="{A7F6844E-0AEB-4F76-AD61-3C26CC84C461}" type="presParOf" srcId="{65852CF0-A1B4-49FA-A25A-E42FBA7AF671}" destId="{FFC42F31-E6E2-4A38-9488-C1F2E63F535E}" srcOrd="2" destOrd="0" presId="urn:microsoft.com/office/officeart/2008/layout/NameandTitleOrganizationalChart"/>
    <dgm:cxn modelId="{9D81C098-86BB-4215-B656-E6AF04808D20}" type="presParOf" srcId="{BDA9ED6B-FA58-4221-8BEA-4C40CD06EE93}" destId="{E2E7A9CA-8CF2-4056-9CD0-5924D2A534D3}" srcOrd="1" destOrd="0" presId="urn:microsoft.com/office/officeart/2008/layout/NameandTitleOrganizationalChart"/>
    <dgm:cxn modelId="{92877C0D-2F51-4A6C-91DF-2E5C4F8EDA5C}" type="presParOf" srcId="{BDA9ED6B-FA58-4221-8BEA-4C40CD06EE93}" destId="{02E7224B-28B6-4540-AB36-58F20B05D650}" srcOrd="2" destOrd="0" presId="urn:microsoft.com/office/officeart/2008/layout/NameandTitleOrganizationalChart"/>
    <dgm:cxn modelId="{2184A705-BB6D-4FB6-ACE1-E8E8D7B823CD}" type="presParOf" srcId="{20DB6800-89C6-4DF9-9A48-A12C8DC94A01}" destId="{5D10A4B5-D158-49BD-B879-B5FAFFCDE068}" srcOrd="2" destOrd="0" presId="urn:microsoft.com/office/officeart/2008/layout/NameandTitleOrganizationalChart"/>
    <dgm:cxn modelId="{E7C8739B-C1F2-4081-91FB-B83529215A01}" type="presParOf" srcId="{20DB6800-89C6-4DF9-9A48-A12C8DC94A01}" destId="{538EB10F-A28C-4065-89D9-DCE53EB6FAD9}" srcOrd="3" destOrd="0" presId="urn:microsoft.com/office/officeart/2008/layout/NameandTitleOrganizationalChart"/>
    <dgm:cxn modelId="{5D58EC75-773B-4AAC-B030-586246801879}" type="presParOf" srcId="{538EB10F-A28C-4065-89D9-DCE53EB6FAD9}" destId="{3A579CF9-33E4-455D-8A86-4CE88B5621E4}" srcOrd="0" destOrd="0" presId="urn:microsoft.com/office/officeart/2008/layout/NameandTitleOrganizationalChart"/>
    <dgm:cxn modelId="{9A95AF19-C96B-4C8D-A42A-CF54DE299C80}" type="presParOf" srcId="{3A579CF9-33E4-455D-8A86-4CE88B5621E4}" destId="{7E2D87E9-53B6-4E08-990E-B2D5F07A91B6}" srcOrd="0" destOrd="0" presId="urn:microsoft.com/office/officeart/2008/layout/NameandTitleOrganizationalChart"/>
    <dgm:cxn modelId="{D136D15F-8D69-4FB2-8039-D209B856568F}" type="presParOf" srcId="{3A579CF9-33E4-455D-8A86-4CE88B5621E4}" destId="{26AE9507-52BD-44F2-BF06-00204A23A8DA}" srcOrd="1" destOrd="0" presId="urn:microsoft.com/office/officeart/2008/layout/NameandTitleOrganizationalChart"/>
    <dgm:cxn modelId="{C7C56E85-05A9-4FF9-AECA-E70B409CEB41}" type="presParOf" srcId="{3A579CF9-33E4-455D-8A86-4CE88B5621E4}" destId="{FB450443-0A8E-449C-8AEB-7B0D1ACCAEC8}" srcOrd="2" destOrd="0" presId="urn:microsoft.com/office/officeart/2008/layout/NameandTitleOrganizationalChart"/>
    <dgm:cxn modelId="{9E073D95-9393-4616-922C-61F8D1E1DFEE}" type="presParOf" srcId="{538EB10F-A28C-4065-89D9-DCE53EB6FAD9}" destId="{E092EE2F-B675-4001-96CE-A0285B7E7509}" srcOrd="1" destOrd="0" presId="urn:microsoft.com/office/officeart/2008/layout/NameandTitleOrganizationalChart"/>
    <dgm:cxn modelId="{917E17EF-4F49-40F5-B1DF-7419FA6D24E7}" type="presParOf" srcId="{E092EE2F-B675-4001-96CE-A0285B7E7509}" destId="{F8D11D82-C14A-4062-8845-4C9B7BEDEA8F}" srcOrd="0" destOrd="0" presId="urn:microsoft.com/office/officeart/2008/layout/NameandTitleOrganizationalChart"/>
    <dgm:cxn modelId="{31BD382F-F66A-4EC1-A32A-44AFBC971A5E}" type="presParOf" srcId="{E092EE2F-B675-4001-96CE-A0285B7E7509}" destId="{44DBB2C9-D4DD-421C-A793-B66015073CFE}" srcOrd="1" destOrd="0" presId="urn:microsoft.com/office/officeart/2008/layout/NameandTitleOrganizationalChart"/>
    <dgm:cxn modelId="{89F11CA0-9A14-4661-98EB-A03900F9FB4F}" type="presParOf" srcId="{44DBB2C9-D4DD-421C-A793-B66015073CFE}" destId="{91ED98C3-9962-4C31-AAE9-BC2F5BD61EB8}" srcOrd="0" destOrd="0" presId="urn:microsoft.com/office/officeart/2008/layout/NameandTitleOrganizationalChart"/>
    <dgm:cxn modelId="{77F3FB90-9650-426D-A31B-F5BE47C15C79}" type="presParOf" srcId="{91ED98C3-9962-4C31-AAE9-BC2F5BD61EB8}" destId="{B41C2088-F88A-4453-AD84-63B6661E9132}" srcOrd="0" destOrd="0" presId="urn:microsoft.com/office/officeart/2008/layout/NameandTitleOrganizationalChart"/>
    <dgm:cxn modelId="{0B99B058-5E74-4A90-B27A-D6B597F3B519}" type="presParOf" srcId="{91ED98C3-9962-4C31-AAE9-BC2F5BD61EB8}" destId="{1F4EA644-C086-4BFE-907C-E2DF1BD9799A}" srcOrd="1" destOrd="0" presId="urn:microsoft.com/office/officeart/2008/layout/NameandTitleOrganizationalChart"/>
    <dgm:cxn modelId="{54ECED96-D09C-4E60-AAE7-B56743359835}" type="presParOf" srcId="{91ED98C3-9962-4C31-AAE9-BC2F5BD61EB8}" destId="{35A7D918-4BB2-46E8-AF62-8AD44CAAF628}" srcOrd="2" destOrd="0" presId="urn:microsoft.com/office/officeart/2008/layout/NameandTitleOrganizationalChart"/>
    <dgm:cxn modelId="{442AF17C-6FB1-4DF0-9D34-286BF6906659}" type="presParOf" srcId="{44DBB2C9-D4DD-421C-A793-B66015073CFE}" destId="{9BCBEB81-8CBE-4FC9-A4F7-05829C82E3E7}" srcOrd="1" destOrd="0" presId="urn:microsoft.com/office/officeart/2008/layout/NameandTitleOrganizationalChart"/>
    <dgm:cxn modelId="{0B67C4F6-8945-445E-A157-E7C4CAAC85EB}" type="presParOf" srcId="{9BCBEB81-8CBE-4FC9-A4F7-05829C82E3E7}" destId="{5934A715-9CB4-4511-BCDD-4BD0C3866579}" srcOrd="0" destOrd="0" presId="urn:microsoft.com/office/officeart/2008/layout/NameandTitleOrganizationalChart"/>
    <dgm:cxn modelId="{C87E6DCB-1E30-429B-BE6F-93733BD1FA7C}" type="presParOf" srcId="{9BCBEB81-8CBE-4FC9-A4F7-05829C82E3E7}" destId="{297F3771-E33E-439B-A619-D2621F7FBB8B}" srcOrd="1" destOrd="0" presId="urn:microsoft.com/office/officeart/2008/layout/NameandTitleOrganizationalChart"/>
    <dgm:cxn modelId="{19B0AD39-8930-48AC-BAEF-C9A9C583FF6B}" type="presParOf" srcId="{297F3771-E33E-439B-A619-D2621F7FBB8B}" destId="{CCD2086D-396E-4F03-A002-C8167667DF15}" srcOrd="0" destOrd="0" presId="urn:microsoft.com/office/officeart/2008/layout/NameandTitleOrganizationalChart"/>
    <dgm:cxn modelId="{830D7455-0EBD-4E4A-A872-33D79E2DFFB0}" type="presParOf" srcId="{CCD2086D-396E-4F03-A002-C8167667DF15}" destId="{B5D7D409-18CC-4A54-B413-15AF3F832BD8}" srcOrd="0" destOrd="0" presId="urn:microsoft.com/office/officeart/2008/layout/NameandTitleOrganizationalChart"/>
    <dgm:cxn modelId="{223D05D9-E205-4DA7-8E22-2A6E80020474}" type="presParOf" srcId="{CCD2086D-396E-4F03-A002-C8167667DF15}" destId="{51E3C89E-4372-4768-9410-3A221B0CD6EA}" srcOrd="1" destOrd="0" presId="urn:microsoft.com/office/officeart/2008/layout/NameandTitleOrganizationalChart"/>
    <dgm:cxn modelId="{E6EFA682-A1C2-44EA-94A9-4F06DB2E595C}" type="presParOf" srcId="{CCD2086D-396E-4F03-A002-C8167667DF15}" destId="{A30E44AB-056E-4C26-95FF-2A90F7C1872D}" srcOrd="2" destOrd="0" presId="urn:microsoft.com/office/officeart/2008/layout/NameandTitleOrganizationalChart"/>
    <dgm:cxn modelId="{8940BDA2-2636-4554-9569-172A1CE12B96}" type="presParOf" srcId="{297F3771-E33E-439B-A619-D2621F7FBB8B}" destId="{9140A98C-2C72-4203-B39F-9D15D6402904}" srcOrd="1" destOrd="0" presId="urn:microsoft.com/office/officeart/2008/layout/NameandTitleOrganizationalChart"/>
    <dgm:cxn modelId="{513685E2-1E6A-4392-85AE-D8820492CD04}" type="presParOf" srcId="{297F3771-E33E-439B-A619-D2621F7FBB8B}" destId="{8AABFEC3-CC22-43D7-B5D7-E543092C03AF}" srcOrd="2" destOrd="0" presId="urn:microsoft.com/office/officeart/2008/layout/NameandTitleOrganizationalChart"/>
    <dgm:cxn modelId="{D2A280CA-9D62-4912-BFAE-AEFD8194DF98}" type="presParOf" srcId="{9BCBEB81-8CBE-4FC9-A4F7-05829C82E3E7}" destId="{D3708B54-5212-4A5C-A8DE-D0C4D3420E7B}" srcOrd="2" destOrd="0" presId="urn:microsoft.com/office/officeart/2008/layout/NameandTitleOrganizationalChart"/>
    <dgm:cxn modelId="{70CD70C5-D624-4C34-931F-E00A99F2FF09}" type="presParOf" srcId="{9BCBEB81-8CBE-4FC9-A4F7-05829C82E3E7}" destId="{E679825C-E119-4183-85FC-A505873D185E}" srcOrd="3" destOrd="0" presId="urn:microsoft.com/office/officeart/2008/layout/NameandTitleOrganizationalChart"/>
    <dgm:cxn modelId="{09628819-47B8-47F8-9D62-AC8F9F7079AB}" type="presParOf" srcId="{E679825C-E119-4183-85FC-A505873D185E}" destId="{D8F24EA0-D1C9-4FF5-B890-0957DF3FA1C6}" srcOrd="0" destOrd="0" presId="urn:microsoft.com/office/officeart/2008/layout/NameandTitleOrganizationalChart"/>
    <dgm:cxn modelId="{CE72484E-07AB-4972-B0BE-5D136F81EC67}" type="presParOf" srcId="{D8F24EA0-D1C9-4FF5-B890-0957DF3FA1C6}" destId="{7B39A96F-C828-4A6C-AF61-29369AA0AE4D}" srcOrd="0" destOrd="0" presId="urn:microsoft.com/office/officeart/2008/layout/NameandTitleOrganizationalChart"/>
    <dgm:cxn modelId="{0C2DEE67-E82B-4092-9C4C-C112BE4B6BA8}" type="presParOf" srcId="{D8F24EA0-D1C9-4FF5-B890-0957DF3FA1C6}" destId="{CA5328D5-76AF-403F-B943-E8FEA25E7E33}" srcOrd="1" destOrd="0" presId="urn:microsoft.com/office/officeart/2008/layout/NameandTitleOrganizationalChart"/>
    <dgm:cxn modelId="{C0C8B67A-9AEC-424C-8674-4480CC1C9C52}" type="presParOf" srcId="{D8F24EA0-D1C9-4FF5-B890-0957DF3FA1C6}" destId="{4AB412DC-3942-47D9-974A-3890AD5F5BAD}" srcOrd="2" destOrd="0" presId="urn:microsoft.com/office/officeart/2008/layout/NameandTitleOrganizationalChart"/>
    <dgm:cxn modelId="{923BA5B1-3C72-4B4A-8894-D7A52B8D5482}" type="presParOf" srcId="{E679825C-E119-4183-85FC-A505873D185E}" destId="{8CC54078-B93E-49AD-9651-D0EF70CE6E49}" srcOrd="1" destOrd="0" presId="urn:microsoft.com/office/officeart/2008/layout/NameandTitleOrganizationalChart"/>
    <dgm:cxn modelId="{8C970C7D-F782-4F31-A110-44D0D19A0751}" type="presParOf" srcId="{E679825C-E119-4183-85FC-A505873D185E}" destId="{2A55B9CF-88C5-43BD-BFAF-A8956993C0DC}" srcOrd="2" destOrd="0" presId="urn:microsoft.com/office/officeart/2008/layout/NameandTitleOrganizationalChart"/>
    <dgm:cxn modelId="{4BB5E3EC-C0D8-46DB-AC96-5DE0DC333194}" type="presParOf" srcId="{9BCBEB81-8CBE-4FC9-A4F7-05829C82E3E7}" destId="{D10E73C7-ACDC-4867-B683-AB003796356F}" srcOrd="4" destOrd="0" presId="urn:microsoft.com/office/officeart/2008/layout/NameandTitleOrganizationalChart"/>
    <dgm:cxn modelId="{45BC9A41-04A1-488C-8366-2D8B39795AF7}" type="presParOf" srcId="{9BCBEB81-8CBE-4FC9-A4F7-05829C82E3E7}" destId="{8A5E876E-5B9E-4A51-810A-1835E09F1B95}" srcOrd="5" destOrd="0" presId="urn:microsoft.com/office/officeart/2008/layout/NameandTitleOrganizationalChart"/>
    <dgm:cxn modelId="{13ECCDCB-0415-45C3-99F0-8C5BE5600588}" type="presParOf" srcId="{8A5E876E-5B9E-4A51-810A-1835E09F1B95}" destId="{8F5BE25D-1764-43B6-BA2A-63166936683F}" srcOrd="0" destOrd="0" presId="urn:microsoft.com/office/officeart/2008/layout/NameandTitleOrganizationalChart"/>
    <dgm:cxn modelId="{770FEA8C-46FA-4764-A500-785C535E549D}" type="presParOf" srcId="{8F5BE25D-1764-43B6-BA2A-63166936683F}" destId="{E8193FEF-5756-4DDA-A2EB-3BEF36CEC081}" srcOrd="0" destOrd="0" presId="urn:microsoft.com/office/officeart/2008/layout/NameandTitleOrganizationalChart"/>
    <dgm:cxn modelId="{F8C36705-AAFE-4C95-A477-C74CE6B01A03}" type="presParOf" srcId="{8F5BE25D-1764-43B6-BA2A-63166936683F}" destId="{DCBFB5A1-2071-4E45-B545-E63008FF8DCF}" srcOrd="1" destOrd="0" presId="urn:microsoft.com/office/officeart/2008/layout/NameandTitleOrganizationalChart"/>
    <dgm:cxn modelId="{A4032724-9D70-486D-ACEF-350D7AA03BAA}" type="presParOf" srcId="{8F5BE25D-1764-43B6-BA2A-63166936683F}" destId="{5ED2303E-4850-4FDD-807D-02825B5DBE88}" srcOrd="2" destOrd="0" presId="urn:microsoft.com/office/officeart/2008/layout/NameandTitleOrganizationalChart"/>
    <dgm:cxn modelId="{9E131678-5EE0-44F4-9158-6096E99F795D}" type="presParOf" srcId="{8A5E876E-5B9E-4A51-810A-1835E09F1B95}" destId="{F5EF2499-38B8-417E-B0A5-BCDE832D0675}" srcOrd="1" destOrd="0" presId="urn:microsoft.com/office/officeart/2008/layout/NameandTitleOrganizationalChart"/>
    <dgm:cxn modelId="{65FC2D40-715B-4854-BD40-29AAE7882D55}" type="presParOf" srcId="{8A5E876E-5B9E-4A51-810A-1835E09F1B95}" destId="{17B7BEF8-F497-4C10-B562-B5ABDA9C333F}" srcOrd="2" destOrd="0" presId="urn:microsoft.com/office/officeart/2008/layout/NameandTitleOrganizationalChart"/>
    <dgm:cxn modelId="{3054F22C-E615-4A54-BFC0-0F436CB7A4C8}" type="presParOf" srcId="{9BCBEB81-8CBE-4FC9-A4F7-05829C82E3E7}" destId="{406A6678-B445-4B3C-81CA-8C76E8ABDD41}" srcOrd="6" destOrd="0" presId="urn:microsoft.com/office/officeart/2008/layout/NameandTitleOrganizationalChart"/>
    <dgm:cxn modelId="{CD7FCF3F-A71F-4ACF-B774-A1B86D35D48F}" type="presParOf" srcId="{9BCBEB81-8CBE-4FC9-A4F7-05829C82E3E7}" destId="{6AF3ADC7-C536-44E5-BA90-3B3CF55F3C9F}" srcOrd="7" destOrd="0" presId="urn:microsoft.com/office/officeart/2008/layout/NameandTitleOrganizationalChart"/>
    <dgm:cxn modelId="{403BC423-BD55-4128-93BB-7D6C08570A54}" type="presParOf" srcId="{6AF3ADC7-C536-44E5-BA90-3B3CF55F3C9F}" destId="{B5F48199-3DA8-4040-807E-B4BE606E4B17}" srcOrd="0" destOrd="0" presId="urn:microsoft.com/office/officeart/2008/layout/NameandTitleOrganizationalChart"/>
    <dgm:cxn modelId="{98D1826E-5307-4DB1-BEE7-23FCD7C72185}" type="presParOf" srcId="{B5F48199-3DA8-4040-807E-B4BE606E4B17}" destId="{1749840F-1A75-4DC6-B868-905258715976}" srcOrd="0" destOrd="0" presId="urn:microsoft.com/office/officeart/2008/layout/NameandTitleOrganizationalChart"/>
    <dgm:cxn modelId="{D38FED00-D550-483A-A167-3BA81B57A8EC}" type="presParOf" srcId="{B5F48199-3DA8-4040-807E-B4BE606E4B17}" destId="{3B3D576A-74B0-4C3B-936A-CD31160FD66F}" srcOrd="1" destOrd="0" presId="urn:microsoft.com/office/officeart/2008/layout/NameandTitleOrganizationalChart"/>
    <dgm:cxn modelId="{66DC4AAA-4D8B-4F94-A571-3B550E18CB0B}" type="presParOf" srcId="{B5F48199-3DA8-4040-807E-B4BE606E4B17}" destId="{D86F3EE5-659D-4787-A2A1-F2072B8D8871}" srcOrd="2" destOrd="0" presId="urn:microsoft.com/office/officeart/2008/layout/NameandTitleOrganizationalChart"/>
    <dgm:cxn modelId="{C98171D1-7783-4D39-B14C-9499FF71E143}" type="presParOf" srcId="{6AF3ADC7-C536-44E5-BA90-3B3CF55F3C9F}" destId="{BCBDE3C4-A1C8-4864-9325-9B10094BA99D}" srcOrd="1" destOrd="0" presId="urn:microsoft.com/office/officeart/2008/layout/NameandTitleOrganizationalChart"/>
    <dgm:cxn modelId="{691392A7-3A28-44D2-A468-785C62B2B6B1}" type="presParOf" srcId="{6AF3ADC7-C536-44E5-BA90-3B3CF55F3C9F}" destId="{9E14CB2B-B4F3-49A2-8506-6B14040C9D16}" srcOrd="2" destOrd="0" presId="urn:microsoft.com/office/officeart/2008/layout/NameandTitleOrganizationalChart"/>
    <dgm:cxn modelId="{7BCC7A12-BE42-430F-9D5B-4C18BBBFC241}" type="presParOf" srcId="{44DBB2C9-D4DD-421C-A793-B66015073CFE}" destId="{DE4E3623-0687-4BBA-9374-8DC1D1001CB1}" srcOrd="2" destOrd="0" presId="urn:microsoft.com/office/officeart/2008/layout/NameandTitleOrganizationalChart"/>
    <dgm:cxn modelId="{EAAA9A42-7D2F-47DD-A257-E1DBE7A1072F}" type="presParOf" srcId="{E092EE2F-B675-4001-96CE-A0285B7E7509}" destId="{9710F5E6-4DC0-469A-AA4F-CD270A364A23}" srcOrd="2" destOrd="0" presId="urn:microsoft.com/office/officeart/2008/layout/NameandTitleOrganizationalChart"/>
    <dgm:cxn modelId="{C2AD70F3-0BF8-4BB9-9F39-19ADA59200D6}" type="presParOf" srcId="{E092EE2F-B675-4001-96CE-A0285B7E7509}" destId="{10C706D5-034F-4A5C-9F07-E75840447058}" srcOrd="3" destOrd="0" presId="urn:microsoft.com/office/officeart/2008/layout/NameandTitleOrganizationalChart"/>
    <dgm:cxn modelId="{F84A49A3-14CE-464B-8FF7-64E5A4904BD6}" type="presParOf" srcId="{10C706D5-034F-4A5C-9F07-E75840447058}" destId="{ED04573B-2206-4DBC-9588-E725A3807A76}" srcOrd="0" destOrd="0" presId="urn:microsoft.com/office/officeart/2008/layout/NameandTitleOrganizationalChart"/>
    <dgm:cxn modelId="{4D0D318A-15E4-4D20-8147-DFE931E636B9}" type="presParOf" srcId="{ED04573B-2206-4DBC-9588-E725A3807A76}" destId="{7BE77E81-F496-43E1-A738-1531DC76DC98}" srcOrd="0" destOrd="0" presId="urn:microsoft.com/office/officeart/2008/layout/NameandTitleOrganizationalChart"/>
    <dgm:cxn modelId="{1579D495-FE0C-4A1B-939B-5134E0CFC30A}" type="presParOf" srcId="{ED04573B-2206-4DBC-9588-E725A3807A76}" destId="{E2188321-EACA-4515-8C87-19BC43BF12A8}" srcOrd="1" destOrd="0" presId="urn:microsoft.com/office/officeart/2008/layout/NameandTitleOrganizationalChart"/>
    <dgm:cxn modelId="{F4C46E1C-8CD1-43CB-B78A-E5C89769497E}" type="presParOf" srcId="{ED04573B-2206-4DBC-9588-E725A3807A76}" destId="{C8F49735-76AB-4E89-9056-54CA5388B04D}" srcOrd="2" destOrd="0" presId="urn:microsoft.com/office/officeart/2008/layout/NameandTitleOrganizationalChart"/>
    <dgm:cxn modelId="{6FF24006-C3B2-401F-B218-8EA40E247668}" type="presParOf" srcId="{10C706D5-034F-4A5C-9F07-E75840447058}" destId="{45DA4842-BC0B-4D60-AD5B-B68055875119}" srcOrd="1" destOrd="0" presId="urn:microsoft.com/office/officeart/2008/layout/NameandTitleOrganizationalChart"/>
    <dgm:cxn modelId="{1409335F-6080-49D6-BF4A-8C534DAB9745}" type="presParOf" srcId="{45DA4842-BC0B-4D60-AD5B-B68055875119}" destId="{5D830651-8838-45E5-B7C7-EF60C81A4CDB}" srcOrd="0" destOrd="0" presId="urn:microsoft.com/office/officeart/2008/layout/NameandTitleOrganizationalChart"/>
    <dgm:cxn modelId="{5762EB50-8276-4A65-88B4-EB1E1A5BD4E4}" type="presParOf" srcId="{45DA4842-BC0B-4D60-AD5B-B68055875119}" destId="{0197605A-BE39-48A3-8F26-FCC80DFA8562}" srcOrd="1" destOrd="0" presId="urn:microsoft.com/office/officeart/2008/layout/NameandTitleOrganizationalChart"/>
    <dgm:cxn modelId="{E5D0DDA4-7EFF-45EE-BF6C-52E138BBC867}" type="presParOf" srcId="{0197605A-BE39-48A3-8F26-FCC80DFA8562}" destId="{344A40E1-82EF-43F9-AF1F-0E47391105EA}" srcOrd="0" destOrd="0" presId="urn:microsoft.com/office/officeart/2008/layout/NameandTitleOrganizationalChart"/>
    <dgm:cxn modelId="{EBDB492C-F5A4-4F8D-9BD4-68EAB0DE4816}" type="presParOf" srcId="{344A40E1-82EF-43F9-AF1F-0E47391105EA}" destId="{36AF3CE7-36AC-4F52-AF09-38520A1D2DB0}" srcOrd="0" destOrd="0" presId="urn:microsoft.com/office/officeart/2008/layout/NameandTitleOrganizationalChart"/>
    <dgm:cxn modelId="{0B984795-97AD-43F4-AE19-142C779DEF25}" type="presParOf" srcId="{344A40E1-82EF-43F9-AF1F-0E47391105EA}" destId="{84CE337C-BE8E-494C-B95D-C420056C7284}" srcOrd="1" destOrd="0" presId="urn:microsoft.com/office/officeart/2008/layout/NameandTitleOrganizationalChart"/>
    <dgm:cxn modelId="{B1C58BE7-2293-4E43-A449-8319FE57D07A}" type="presParOf" srcId="{344A40E1-82EF-43F9-AF1F-0E47391105EA}" destId="{A8E9EDF1-2E91-4534-8635-986FAB0C8020}" srcOrd="2" destOrd="0" presId="urn:microsoft.com/office/officeart/2008/layout/NameandTitleOrganizationalChart"/>
    <dgm:cxn modelId="{E7BE402D-19C4-45A9-B91C-382882FD158B}" type="presParOf" srcId="{0197605A-BE39-48A3-8F26-FCC80DFA8562}" destId="{4299E3FE-0E37-4465-974D-E874790F63DC}" srcOrd="1" destOrd="0" presId="urn:microsoft.com/office/officeart/2008/layout/NameandTitleOrganizationalChart"/>
    <dgm:cxn modelId="{099579D1-BE06-4470-A8D1-2F8D6B6EDF57}" type="presParOf" srcId="{0197605A-BE39-48A3-8F26-FCC80DFA8562}" destId="{431B9E70-9151-4F9A-8089-77A7149FC03A}" srcOrd="2" destOrd="0" presId="urn:microsoft.com/office/officeart/2008/layout/NameandTitleOrganizationalChart"/>
    <dgm:cxn modelId="{AC7CCC0B-6807-43BE-88D2-71B277D642D4}" type="presParOf" srcId="{45DA4842-BC0B-4D60-AD5B-B68055875119}" destId="{9FC33A08-9032-4DDC-96A1-C99FA532263E}" srcOrd="2" destOrd="0" presId="urn:microsoft.com/office/officeart/2008/layout/NameandTitleOrganizationalChart"/>
    <dgm:cxn modelId="{B84EEEFD-79F5-49C6-9A76-D57839297FC4}" type="presParOf" srcId="{45DA4842-BC0B-4D60-AD5B-B68055875119}" destId="{216A1614-5CFB-4BAC-9D4A-AAFAACA683F9}" srcOrd="3" destOrd="0" presId="urn:microsoft.com/office/officeart/2008/layout/NameandTitleOrganizationalChart"/>
    <dgm:cxn modelId="{F086025C-B7A1-46E2-91CF-38B480ED8F8D}" type="presParOf" srcId="{216A1614-5CFB-4BAC-9D4A-AAFAACA683F9}" destId="{49C3CB02-CF08-4CC9-B509-F3A9FA9B252A}" srcOrd="0" destOrd="0" presId="urn:microsoft.com/office/officeart/2008/layout/NameandTitleOrganizationalChart"/>
    <dgm:cxn modelId="{C60E2D49-3A6E-4814-A955-DD153BBB493E}" type="presParOf" srcId="{49C3CB02-CF08-4CC9-B509-F3A9FA9B252A}" destId="{6229BAE2-D9A2-44D4-8166-9A462614262D}" srcOrd="0" destOrd="0" presId="urn:microsoft.com/office/officeart/2008/layout/NameandTitleOrganizationalChart"/>
    <dgm:cxn modelId="{5DD9B2A3-1291-41AC-A0DF-41052ED8B1BC}" type="presParOf" srcId="{49C3CB02-CF08-4CC9-B509-F3A9FA9B252A}" destId="{69A5CFFF-4077-460A-9215-1571F5B30B9B}" srcOrd="1" destOrd="0" presId="urn:microsoft.com/office/officeart/2008/layout/NameandTitleOrganizationalChart"/>
    <dgm:cxn modelId="{65304433-66F1-492D-9848-F40ABBE5858B}" type="presParOf" srcId="{49C3CB02-CF08-4CC9-B509-F3A9FA9B252A}" destId="{A4C83BA0-F9B8-4627-95BD-5925EC26E0C0}" srcOrd="2" destOrd="0" presId="urn:microsoft.com/office/officeart/2008/layout/NameandTitleOrganizationalChart"/>
    <dgm:cxn modelId="{E237BCFF-AA38-4463-B5FA-8F22ACD96DE0}" type="presParOf" srcId="{216A1614-5CFB-4BAC-9D4A-AAFAACA683F9}" destId="{C18A3431-9C43-4939-8FC0-20AF9F2413B1}" srcOrd="1" destOrd="0" presId="urn:microsoft.com/office/officeart/2008/layout/NameandTitleOrganizationalChart"/>
    <dgm:cxn modelId="{59CD4592-89DC-404D-8E3E-9D7BD2D163C4}" type="presParOf" srcId="{216A1614-5CFB-4BAC-9D4A-AAFAACA683F9}" destId="{AB82D131-F07D-49EA-9F8E-1AC6A5FDB647}" srcOrd="2" destOrd="0" presId="urn:microsoft.com/office/officeart/2008/layout/NameandTitleOrganizationalChart"/>
    <dgm:cxn modelId="{7546A6F8-CFF5-4A1F-BA1B-18991343C363}" type="presParOf" srcId="{45DA4842-BC0B-4D60-AD5B-B68055875119}" destId="{0073A18F-6A6E-4B3D-A4B2-888A49E4B571}" srcOrd="4" destOrd="0" presId="urn:microsoft.com/office/officeart/2008/layout/NameandTitleOrganizationalChart"/>
    <dgm:cxn modelId="{D30105D9-7679-4CB8-8330-C9DE4D3AF683}" type="presParOf" srcId="{45DA4842-BC0B-4D60-AD5B-B68055875119}" destId="{E7B27B45-018E-49B9-B4A5-C5E958F5DD2A}" srcOrd="5" destOrd="0" presId="urn:microsoft.com/office/officeart/2008/layout/NameandTitleOrganizationalChart"/>
    <dgm:cxn modelId="{08BDFC00-16B5-4D24-B063-C7B4B97739BE}" type="presParOf" srcId="{E7B27B45-018E-49B9-B4A5-C5E958F5DD2A}" destId="{88F3F695-3C85-4F93-8CD2-3117881A830D}" srcOrd="0" destOrd="0" presId="urn:microsoft.com/office/officeart/2008/layout/NameandTitleOrganizationalChart"/>
    <dgm:cxn modelId="{B4BAEFEA-A80D-4173-89D3-6536B5BE5602}" type="presParOf" srcId="{88F3F695-3C85-4F93-8CD2-3117881A830D}" destId="{BF0971CD-9A8A-45CE-B086-59930862A203}" srcOrd="0" destOrd="0" presId="urn:microsoft.com/office/officeart/2008/layout/NameandTitleOrganizationalChart"/>
    <dgm:cxn modelId="{1788F198-0EC4-431C-8985-6B4118158D1A}" type="presParOf" srcId="{88F3F695-3C85-4F93-8CD2-3117881A830D}" destId="{D94B5B39-C49A-4F0D-86E1-F8F75A0C12E9}" srcOrd="1" destOrd="0" presId="urn:microsoft.com/office/officeart/2008/layout/NameandTitleOrganizationalChart"/>
    <dgm:cxn modelId="{3A4DF5F2-6170-4F0F-BBD1-7576DDED48BE}" type="presParOf" srcId="{88F3F695-3C85-4F93-8CD2-3117881A830D}" destId="{E0CE43AB-4424-448B-B507-37DFBDBD092D}" srcOrd="2" destOrd="0" presId="urn:microsoft.com/office/officeart/2008/layout/NameandTitleOrganizationalChart"/>
    <dgm:cxn modelId="{B4661CE1-061C-4A75-85FA-AD84B191A793}" type="presParOf" srcId="{E7B27B45-018E-49B9-B4A5-C5E958F5DD2A}" destId="{307BA2A5-57C7-4D2D-8822-F2F8EDA57A27}" srcOrd="1" destOrd="0" presId="urn:microsoft.com/office/officeart/2008/layout/NameandTitleOrganizationalChart"/>
    <dgm:cxn modelId="{554E2C50-F937-4417-AC98-BC8BDC35E54C}" type="presParOf" srcId="{E7B27B45-018E-49B9-B4A5-C5E958F5DD2A}" destId="{F2A6241F-DEAC-4665-A119-5AD5AC3AC70B}" srcOrd="2" destOrd="0" presId="urn:microsoft.com/office/officeart/2008/layout/NameandTitleOrganizationalChart"/>
    <dgm:cxn modelId="{5F837266-304E-42EF-A251-D0A23E1B14CA}" type="presParOf" srcId="{45DA4842-BC0B-4D60-AD5B-B68055875119}" destId="{FADCF2F2-A609-460A-B96C-B7243B6E3C9D}" srcOrd="6" destOrd="0" presId="urn:microsoft.com/office/officeart/2008/layout/NameandTitleOrganizationalChart"/>
    <dgm:cxn modelId="{754D2ABE-E87B-4721-AA74-6811FCE31A49}" type="presParOf" srcId="{45DA4842-BC0B-4D60-AD5B-B68055875119}" destId="{51F7CA83-317D-4ECA-9E93-8F4BE7023D23}" srcOrd="7" destOrd="0" presId="urn:microsoft.com/office/officeart/2008/layout/NameandTitleOrganizationalChart"/>
    <dgm:cxn modelId="{C5133AB7-6E22-48EA-9733-ED6AA6F72781}" type="presParOf" srcId="{51F7CA83-317D-4ECA-9E93-8F4BE7023D23}" destId="{B37D9452-6D2F-4378-8DD8-70D956D56167}" srcOrd="0" destOrd="0" presId="urn:microsoft.com/office/officeart/2008/layout/NameandTitleOrganizationalChart"/>
    <dgm:cxn modelId="{73B19681-6231-4253-B370-1FE6E5DFDE2E}" type="presParOf" srcId="{B37D9452-6D2F-4378-8DD8-70D956D56167}" destId="{FB834D0D-72AB-430A-9FE8-049903D16CE3}" srcOrd="0" destOrd="0" presId="urn:microsoft.com/office/officeart/2008/layout/NameandTitleOrganizationalChart"/>
    <dgm:cxn modelId="{8E5ED75F-8866-475E-A838-DFAB3A70DD01}" type="presParOf" srcId="{B37D9452-6D2F-4378-8DD8-70D956D56167}" destId="{8CF96CD9-59FE-42B3-876E-BC557D754B3C}" srcOrd="1" destOrd="0" presId="urn:microsoft.com/office/officeart/2008/layout/NameandTitleOrganizationalChart"/>
    <dgm:cxn modelId="{023C386F-B3A3-4E85-9271-2D921A4FC7F5}" type="presParOf" srcId="{B37D9452-6D2F-4378-8DD8-70D956D56167}" destId="{8EDC8099-9357-4068-91FF-C37D7B3CEA08}" srcOrd="2" destOrd="0" presId="urn:microsoft.com/office/officeart/2008/layout/NameandTitleOrganizationalChart"/>
    <dgm:cxn modelId="{0C6545F3-1AA7-437F-BE7D-4865A63C45A2}" type="presParOf" srcId="{51F7CA83-317D-4ECA-9E93-8F4BE7023D23}" destId="{57D25AEB-1667-4318-AE7E-65A18BBFCA4C}" srcOrd="1" destOrd="0" presId="urn:microsoft.com/office/officeart/2008/layout/NameandTitleOrganizationalChart"/>
    <dgm:cxn modelId="{0C4E4A4E-9338-4648-A598-A9DE37AA373C}" type="presParOf" srcId="{51F7CA83-317D-4ECA-9E93-8F4BE7023D23}" destId="{B02E3078-C397-4D62-97FA-7F1E67376F72}" srcOrd="2" destOrd="0" presId="urn:microsoft.com/office/officeart/2008/layout/NameandTitleOrganizationalChart"/>
    <dgm:cxn modelId="{ACDD78E2-DC2C-435D-8BA1-B3E8E1328B11}" type="presParOf" srcId="{10C706D5-034F-4A5C-9F07-E75840447058}" destId="{AF12F568-D203-46A5-8788-681D87CCAEAA}" srcOrd="2" destOrd="0" presId="urn:microsoft.com/office/officeart/2008/layout/NameandTitleOrganizationalChart"/>
    <dgm:cxn modelId="{C76A4DE6-7FC9-49D4-A43A-CA3F2FC83686}" type="presParOf" srcId="{538EB10F-A28C-4065-89D9-DCE53EB6FAD9}" destId="{092903A0-13F9-47CC-820C-E83C54193F52}" srcOrd="2" destOrd="0" presId="urn:microsoft.com/office/officeart/2008/layout/NameandTitleOrganizationalChart"/>
    <dgm:cxn modelId="{854FB123-52BD-4D76-B86C-3C31BDE23639}" type="presParOf" srcId="{9A5E0731-3D06-4456-85AE-1EA3B430B452}" destId="{0569BBB9-C57A-4910-B766-B05D282D1E50}"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18CDE8-4E88-4F5E-8A40-50E300767547}"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US"/>
        </a:p>
      </dgm:t>
    </dgm:pt>
    <dgm:pt modelId="{C9628F02-6FE6-467C-BDEF-13EBCEB2E495}">
      <dgm:prSet phldrT="[Text]"/>
      <dgm:spPr>
        <a:ln>
          <a:noFill/>
        </a:ln>
      </dgm:spPr>
      <dgm:t>
        <a:bodyPr/>
        <a:lstStyle/>
        <a:p>
          <a:r>
            <a:rPr lang="en-US" dirty="0" smtClean="0"/>
            <a:t>Maritime Assistance</a:t>
          </a:r>
          <a:endParaRPr lang="en-US" dirty="0"/>
        </a:p>
      </dgm:t>
    </dgm:pt>
    <dgm:pt modelId="{80CAB9F2-BE05-4846-933B-DAAB9CDD3E50}" type="parTrans" cxnId="{99329F50-4327-4622-ABBD-70D13FA1F675}">
      <dgm:prSet/>
      <dgm:spPr/>
      <dgm:t>
        <a:bodyPr/>
        <a:lstStyle/>
        <a:p>
          <a:endParaRPr lang="en-US"/>
        </a:p>
      </dgm:t>
    </dgm:pt>
    <dgm:pt modelId="{DADA752A-CF9C-4108-BF01-360F056BDA5F}" type="sibTrans" cxnId="{99329F50-4327-4622-ABBD-70D13FA1F675}">
      <dgm:prSet/>
      <dgm:spPr>
        <a:solidFill>
          <a:srgbClr val="00B050"/>
        </a:solidFill>
        <a:ln>
          <a:solidFill>
            <a:srgbClr val="00B050"/>
          </a:solidFill>
        </a:ln>
      </dgm:spPr>
      <dgm:t>
        <a:bodyPr/>
        <a:lstStyle/>
        <a:p>
          <a:endParaRPr lang="en-US"/>
        </a:p>
      </dgm:t>
    </dgm:pt>
    <dgm:pt modelId="{25F4C94B-3E4E-4F2A-8998-7E35160C13BD}">
      <dgm:prSet phldrT="[Text]"/>
      <dgm:spPr>
        <a:ln>
          <a:noFill/>
        </a:ln>
      </dgm:spPr>
      <dgm:t>
        <a:bodyPr/>
        <a:lstStyle/>
        <a:p>
          <a:r>
            <a:rPr lang="en-US" dirty="0" smtClean="0"/>
            <a:t>Maritime Security</a:t>
          </a:r>
          <a:endParaRPr lang="en-US" dirty="0"/>
        </a:p>
      </dgm:t>
    </dgm:pt>
    <dgm:pt modelId="{12218955-F24C-4FB8-97B9-C80917F7E53D}" type="parTrans" cxnId="{2A6F97A9-6114-492C-BA46-9583FB99E390}">
      <dgm:prSet/>
      <dgm:spPr/>
      <dgm:t>
        <a:bodyPr/>
        <a:lstStyle/>
        <a:p>
          <a:endParaRPr lang="en-US"/>
        </a:p>
      </dgm:t>
    </dgm:pt>
    <dgm:pt modelId="{90F5C1F8-00B3-4DA8-BE72-1742F8CF0894}" type="sibTrans" cxnId="{2A6F97A9-6114-492C-BA46-9583FB99E390}">
      <dgm:prSet/>
      <dgm:spPr>
        <a:solidFill>
          <a:srgbClr val="00B050"/>
        </a:solidFill>
        <a:ln>
          <a:solidFill>
            <a:srgbClr val="00B050"/>
          </a:solidFill>
        </a:ln>
      </dgm:spPr>
      <dgm:t>
        <a:bodyPr/>
        <a:lstStyle/>
        <a:p>
          <a:endParaRPr lang="en-US"/>
        </a:p>
      </dgm:t>
    </dgm:pt>
    <dgm:pt modelId="{1D710CFF-8B0B-4E0D-85E1-A5666AD95EDC}">
      <dgm:prSet phldrT="[Text]"/>
      <dgm:spPr>
        <a:ln>
          <a:noFill/>
        </a:ln>
      </dgm:spPr>
      <dgm:t>
        <a:bodyPr/>
        <a:lstStyle/>
        <a:p>
          <a:r>
            <a:rPr lang="en-US" dirty="0" smtClean="0"/>
            <a:t>Monitoring</a:t>
          </a:r>
          <a:endParaRPr lang="en-US" dirty="0"/>
        </a:p>
      </dgm:t>
    </dgm:pt>
    <dgm:pt modelId="{59F990D1-1703-4D2B-B97C-5D9FCF821CD9}" type="parTrans" cxnId="{71E194B9-4EF4-4F97-90F9-5D04E3E07821}">
      <dgm:prSet/>
      <dgm:spPr/>
      <dgm:t>
        <a:bodyPr/>
        <a:lstStyle/>
        <a:p>
          <a:endParaRPr lang="en-US"/>
        </a:p>
      </dgm:t>
    </dgm:pt>
    <dgm:pt modelId="{7BB4B663-398E-4270-85A5-9FC52C8628C0}" type="sibTrans" cxnId="{71E194B9-4EF4-4F97-90F9-5D04E3E07821}">
      <dgm:prSet/>
      <dgm:spPr>
        <a:solidFill>
          <a:srgbClr val="00B050"/>
        </a:solidFill>
        <a:ln>
          <a:solidFill>
            <a:srgbClr val="00B050"/>
          </a:solidFill>
        </a:ln>
      </dgm:spPr>
      <dgm:t>
        <a:bodyPr/>
        <a:lstStyle/>
        <a:p>
          <a:endParaRPr lang="en-US"/>
        </a:p>
      </dgm:t>
    </dgm:pt>
    <dgm:pt modelId="{94D800DC-D0CE-4739-BA37-A09675FA6247}">
      <dgm:prSet phldrT="[Text]"/>
      <dgm:spPr>
        <a:ln>
          <a:noFill/>
        </a:ln>
      </dgm:spPr>
      <dgm:t>
        <a:bodyPr/>
        <a:lstStyle/>
        <a:p>
          <a:r>
            <a:rPr lang="en-US" dirty="0" smtClean="0"/>
            <a:t>Assistance</a:t>
          </a:r>
          <a:endParaRPr lang="en-US" dirty="0"/>
        </a:p>
      </dgm:t>
    </dgm:pt>
    <dgm:pt modelId="{2378524D-6B8C-4919-A02C-287A2E96DF52}" type="parTrans" cxnId="{92B1AF89-33EA-42FF-B2E7-1E565E34E5C5}">
      <dgm:prSet/>
      <dgm:spPr/>
      <dgm:t>
        <a:bodyPr/>
        <a:lstStyle/>
        <a:p>
          <a:endParaRPr lang="en-US"/>
        </a:p>
      </dgm:t>
    </dgm:pt>
    <dgm:pt modelId="{13D471CC-5176-43AD-B317-129AF453FAAD}" type="sibTrans" cxnId="{92B1AF89-33EA-42FF-B2E7-1E565E34E5C5}">
      <dgm:prSet/>
      <dgm:spPr>
        <a:solidFill>
          <a:srgbClr val="00B050"/>
        </a:solidFill>
        <a:ln>
          <a:solidFill>
            <a:srgbClr val="00B050"/>
          </a:solidFill>
        </a:ln>
      </dgm:spPr>
      <dgm:t>
        <a:bodyPr/>
        <a:lstStyle/>
        <a:p>
          <a:endParaRPr lang="en-US"/>
        </a:p>
      </dgm:t>
    </dgm:pt>
    <dgm:pt modelId="{2C52DE53-36C0-452B-A5D6-6835C5A5C61A}">
      <dgm:prSet phldrT="[Text]"/>
      <dgm:spPr>
        <a:ln>
          <a:noFill/>
        </a:ln>
      </dgm:spPr>
      <dgm:t>
        <a:bodyPr/>
        <a:lstStyle/>
        <a:p>
          <a:r>
            <a:rPr lang="en-US" dirty="0" smtClean="0"/>
            <a:t>Support</a:t>
          </a:r>
          <a:endParaRPr lang="en-US" dirty="0"/>
        </a:p>
      </dgm:t>
    </dgm:pt>
    <dgm:pt modelId="{AAAB69F9-6BF5-48F9-AED6-5CA0AE4C1F09}" type="parTrans" cxnId="{8D6F7D15-4CBA-4034-B4FA-726E7FF438C5}">
      <dgm:prSet/>
      <dgm:spPr/>
      <dgm:t>
        <a:bodyPr/>
        <a:lstStyle/>
        <a:p>
          <a:endParaRPr lang="en-US"/>
        </a:p>
      </dgm:t>
    </dgm:pt>
    <dgm:pt modelId="{6DA8E01A-C077-4C1B-9777-EE29B509343B}" type="sibTrans" cxnId="{8D6F7D15-4CBA-4034-B4FA-726E7FF438C5}">
      <dgm:prSet/>
      <dgm:spPr>
        <a:solidFill>
          <a:srgbClr val="00B050"/>
        </a:solidFill>
        <a:ln>
          <a:solidFill>
            <a:srgbClr val="00B050"/>
          </a:solidFill>
        </a:ln>
      </dgm:spPr>
      <dgm:t>
        <a:bodyPr/>
        <a:lstStyle/>
        <a:p>
          <a:endParaRPr lang="en-US"/>
        </a:p>
      </dgm:t>
    </dgm:pt>
    <dgm:pt modelId="{594980EB-B9A3-4633-80B3-B12B52728F46}">
      <dgm:prSet phldrT="[Text]"/>
      <dgm:spPr>
        <a:ln>
          <a:noFill/>
        </a:ln>
      </dgm:spPr>
      <dgm:t>
        <a:bodyPr/>
        <a:lstStyle/>
        <a:p>
          <a:r>
            <a:rPr lang="en-US" dirty="0" smtClean="0"/>
            <a:t>Embargo</a:t>
          </a:r>
          <a:endParaRPr lang="en-US" dirty="0"/>
        </a:p>
      </dgm:t>
    </dgm:pt>
    <dgm:pt modelId="{B9814BBD-47E0-42E8-B1BD-B7307E14E5EA}" type="parTrans" cxnId="{AA92EFFA-8B55-4B49-AEDC-2C74573F65D9}">
      <dgm:prSet/>
      <dgm:spPr/>
      <dgm:t>
        <a:bodyPr/>
        <a:lstStyle/>
        <a:p>
          <a:endParaRPr lang="en-US"/>
        </a:p>
      </dgm:t>
    </dgm:pt>
    <dgm:pt modelId="{998CE41B-68D9-44D4-89FE-17DED75D52BA}" type="sibTrans" cxnId="{AA92EFFA-8B55-4B49-AEDC-2C74573F65D9}">
      <dgm:prSet/>
      <dgm:spPr>
        <a:solidFill>
          <a:srgbClr val="00B050"/>
        </a:solidFill>
        <a:ln>
          <a:solidFill>
            <a:srgbClr val="00B050"/>
          </a:solidFill>
        </a:ln>
      </dgm:spPr>
      <dgm:t>
        <a:bodyPr/>
        <a:lstStyle/>
        <a:p>
          <a:endParaRPr lang="en-US"/>
        </a:p>
      </dgm:t>
    </dgm:pt>
    <dgm:pt modelId="{FEA4397F-CAED-4FB1-A79C-E347ECF4E720}">
      <dgm:prSet phldrT="[Text]"/>
      <dgm:spPr>
        <a:ln>
          <a:noFill/>
        </a:ln>
      </dgm:spPr>
      <dgm:t>
        <a:bodyPr/>
        <a:lstStyle/>
        <a:p>
          <a:r>
            <a:rPr lang="en-US" dirty="0" smtClean="0"/>
            <a:t>Counter Piracy</a:t>
          </a:r>
          <a:endParaRPr lang="en-US" dirty="0"/>
        </a:p>
      </dgm:t>
    </dgm:pt>
    <dgm:pt modelId="{FA31618C-E299-4A7C-9383-55476053A72F}" type="parTrans" cxnId="{B5D8EEC9-99BB-4116-8842-74B9A86DE971}">
      <dgm:prSet/>
      <dgm:spPr/>
      <dgm:t>
        <a:bodyPr/>
        <a:lstStyle/>
        <a:p>
          <a:endParaRPr lang="en-US"/>
        </a:p>
      </dgm:t>
    </dgm:pt>
    <dgm:pt modelId="{E26D395A-4885-4800-8CF5-838756A9998F}" type="sibTrans" cxnId="{B5D8EEC9-99BB-4116-8842-74B9A86DE971}">
      <dgm:prSet/>
      <dgm:spPr>
        <a:solidFill>
          <a:srgbClr val="00B050"/>
        </a:solidFill>
        <a:ln>
          <a:solidFill>
            <a:srgbClr val="00B050"/>
          </a:solidFill>
        </a:ln>
      </dgm:spPr>
      <dgm:t>
        <a:bodyPr/>
        <a:lstStyle/>
        <a:p>
          <a:endParaRPr lang="en-US"/>
        </a:p>
      </dgm:t>
    </dgm:pt>
    <dgm:pt modelId="{68E6B678-8E0E-4F0E-A047-3D379E4F854B}">
      <dgm:prSet phldrT="[Text]"/>
      <dgm:spPr>
        <a:ln>
          <a:noFill/>
        </a:ln>
      </dgm:spPr>
      <dgm:t>
        <a:bodyPr/>
        <a:lstStyle/>
        <a:p>
          <a:r>
            <a:rPr lang="en-US" dirty="0" smtClean="0"/>
            <a:t>Counter Terrorism</a:t>
          </a:r>
          <a:endParaRPr lang="en-US" dirty="0"/>
        </a:p>
      </dgm:t>
    </dgm:pt>
    <dgm:pt modelId="{6F4FEA07-151C-4241-98D9-903C43C20A34}" type="parTrans" cxnId="{B6339F95-972C-4E75-A75D-C58B26907E18}">
      <dgm:prSet/>
      <dgm:spPr/>
      <dgm:t>
        <a:bodyPr/>
        <a:lstStyle/>
        <a:p>
          <a:endParaRPr lang="en-US"/>
        </a:p>
      </dgm:t>
    </dgm:pt>
    <dgm:pt modelId="{CA303BD7-EF72-4AAD-AB15-0DA48886BCEC}" type="sibTrans" cxnId="{B6339F95-972C-4E75-A75D-C58B26907E18}">
      <dgm:prSet/>
      <dgm:spPr>
        <a:solidFill>
          <a:srgbClr val="00B050"/>
        </a:solidFill>
        <a:ln>
          <a:solidFill>
            <a:srgbClr val="00B050"/>
          </a:solidFill>
        </a:ln>
      </dgm:spPr>
      <dgm:t>
        <a:bodyPr/>
        <a:lstStyle/>
        <a:p>
          <a:endParaRPr lang="en-US"/>
        </a:p>
      </dgm:t>
    </dgm:pt>
    <dgm:pt modelId="{AE7F695F-9FEE-4F41-9CFF-EC380054EDCE}">
      <dgm:prSet phldrT="[Text]"/>
      <dgm:spPr>
        <a:ln>
          <a:noFill/>
        </a:ln>
      </dgm:spPr>
      <dgm:t>
        <a:bodyPr/>
        <a:lstStyle/>
        <a:p>
          <a:r>
            <a:rPr lang="en-US" dirty="0" smtClean="0"/>
            <a:t>Counter Illicit Trafficking</a:t>
          </a:r>
          <a:endParaRPr lang="en-US" dirty="0"/>
        </a:p>
      </dgm:t>
    </dgm:pt>
    <dgm:pt modelId="{F14B590B-D560-417D-9CCB-A15F288346C3}" type="parTrans" cxnId="{6AC5AADC-346B-4D21-B062-0237583FA018}">
      <dgm:prSet/>
      <dgm:spPr/>
      <dgm:t>
        <a:bodyPr/>
        <a:lstStyle/>
        <a:p>
          <a:endParaRPr lang="en-US"/>
        </a:p>
      </dgm:t>
    </dgm:pt>
    <dgm:pt modelId="{B9C31A36-46BA-45B7-89DA-390D48493A69}" type="sibTrans" cxnId="{6AC5AADC-346B-4D21-B062-0237583FA018}">
      <dgm:prSet/>
      <dgm:spPr>
        <a:solidFill>
          <a:srgbClr val="00B050"/>
        </a:solidFill>
        <a:ln>
          <a:solidFill>
            <a:srgbClr val="00B050"/>
          </a:solidFill>
        </a:ln>
      </dgm:spPr>
      <dgm:t>
        <a:bodyPr/>
        <a:lstStyle/>
        <a:p>
          <a:endParaRPr lang="en-US"/>
        </a:p>
      </dgm:t>
    </dgm:pt>
    <dgm:pt modelId="{379F33D4-4CBD-45A0-A0D8-34E62D9D0F51}" type="pres">
      <dgm:prSet presAssocID="{1518CDE8-4E88-4F5E-8A40-50E300767547}" presName="hierChild1" presStyleCnt="0">
        <dgm:presLayoutVars>
          <dgm:orgChart val="1"/>
          <dgm:chPref val="1"/>
          <dgm:dir/>
          <dgm:animOne val="branch"/>
          <dgm:animLvl val="lvl"/>
          <dgm:resizeHandles/>
        </dgm:presLayoutVars>
      </dgm:prSet>
      <dgm:spPr/>
      <dgm:t>
        <a:bodyPr/>
        <a:lstStyle/>
        <a:p>
          <a:endParaRPr lang="en-US"/>
        </a:p>
      </dgm:t>
    </dgm:pt>
    <dgm:pt modelId="{9A5E0731-3D06-4456-85AE-1EA3B430B452}" type="pres">
      <dgm:prSet presAssocID="{C9628F02-6FE6-467C-BDEF-13EBCEB2E495}" presName="hierRoot1" presStyleCnt="0">
        <dgm:presLayoutVars>
          <dgm:hierBranch val="init"/>
        </dgm:presLayoutVars>
      </dgm:prSet>
      <dgm:spPr/>
    </dgm:pt>
    <dgm:pt modelId="{F1F591D1-6D4E-423B-A036-C6105D0EE394}" type="pres">
      <dgm:prSet presAssocID="{C9628F02-6FE6-467C-BDEF-13EBCEB2E495}" presName="rootComposite1" presStyleCnt="0"/>
      <dgm:spPr/>
    </dgm:pt>
    <dgm:pt modelId="{7D62E64E-38CD-49AD-BC62-24A6E6F4C22C}" type="pres">
      <dgm:prSet presAssocID="{C9628F02-6FE6-467C-BDEF-13EBCEB2E495}" presName="rootText1" presStyleLbl="node0" presStyleIdx="0" presStyleCnt="2" custScaleX="108995" custScaleY="125338">
        <dgm:presLayoutVars>
          <dgm:chMax/>
          <dgm:chPref val="3"/>
        </dgm:presLayoutVars>
      </dgm:prSet>
      <dgm:spPr/>
      <dgm:t>
        <a:bodyPr/>
        <a:lstStyle/>
        <a:p>
          <a:endParaRPr lang="en-US"/>
        </a:p>
      </dgm:t>
    </dgm:pt>
    <dgm:pt modelId="{79B0C148-7339-4B01-BED0-695718C894FA}" type="pres">
      <dgm:prSet presAssocID="{C9628F02-6FE6-467C-BDEF-13EBCEB2E495}" presName="titleText1" presStyleLbl="fgAcc0" presStyleIdx="0" presStyleCnt="2">
        <dgm:presLayoutVars>
          <dgm:chMax val="0"/>
          <dgm:chPref val="0"/>
        </dgm:presLayoutVars>
      </dgm:prSet>
      <dgm:spPr/>
      <dgm:t>
        <a:bodyPr/>
        <a:lstStyle/>
        <a:p>
          <a:endParaRPr lang="en-US"/>
        </a:p>
      </dgm:t>
    </dgm:pt>
    <dgm:pt modelId="{062C4F84-CF6F-4FAF-9190-BC948FC55DAC}" type="pres">
      <dgm:prSet presAssocID="{C9628F02-6FE6-467C-BDEF-13EBCEB2E495}" presName="rootConnector1" presStyleLbl="node1" presStyleIdx="0" presStyleCnt="7"/>
      <dgm:spPr/>
      <dgm:t>
        <a:bodyPr/>
        <a:lstStyle/>
        <a:p>
          <a:endParaRPr lang="en-US"/>
        </a:p>
      </dgm:t>
    </dgm:pt>
    <dgm:pt modelId="{20DB6800-89C6-4DF9-9A48-A12C8DC94A01}" type="pres">
      <dgm:prSet presAssocID="{C9628F02-6FE6-467C-BDEF-13EBCEB2E495}" presName="hierChild2" presStyleCnt="0"/>
      <dgm:spPr/>
    </dgm:pt>
    <dgm:pt modelId="{2D216DB6-AAE8-4993-A1A5-D30005E40FF0}" type="pres">
      <dgm:prSet presAssocID="{59F990D1-1703-4D2B-B97C-5D9FCF821CD9}" presName="Name37" presStyleLbl="parChTrans1D2" presStyleIdx="0" presStyleCnt="7"/>
      <dgm:spPr/>
      <dgm:t>
        <a:bodyPr/>
        <a:lstStyle/>
        <a:p>
          <a:endParaRPr lang="en-US"/>
        </a:p>
      </dgm:t>
    </dgm:pt>
    <dgm:pt modelId="{6535EAEF-84FE-4BDB-9ED1-940DEF762B22}" type="pres">
      <dgm:prSet presAssocID="{1D710CFF-8B0B-4E0D-85E1-A5666AD95EDC}" presName="hierRoot2" presStyleCnt="0">
        <dgm:presLayoutVars>
          <dgm:hierBranch val="init"/>
        </dgm:presLayoutVars>
      </dgm:prSet>
      <dgm:spPr/>
    </dgm:pt>
    <dgm:pt modelId="{A9563F88-2C5C-4CAA-A76D-5458F667F53E}" type="pres">
      <dgm:prSet presAssocID="{1D710CFF-8B0B-4E0D-85E1-A5666AD95EDC}" presName="rootComposite" presStyleCnt="0"/>
      <dgm:spPr/>
    </dgm:pt>
    <dgm:pt modelId="{9643EEE7-3922-4BC7-871B-5F4AE379A495}" type="pres">
      <dgm:prSet presAssocID="{1D710CFF-8B0B-4E0D-85E1-A5666AD95EDC}" presName="rootText" presStyleLbl="node1" presStyleIdx="0" presStyleCnt="7" custScaleX="108995" custScaleY="125338">
        <dgm:presLayoutVars>
          <dgm:chMax/>
          <dgm:chPref val="3"/>
        </dgm:presLayoutVars>
      </dgm:prSet>
      <dgm:spPr/>
      <dgm:t>
        <a:bodyPr/>
        <a:lstStyle/>
        <a:p>
          <a:endParaRPr lang="en-US"/>
        </a:p>
      </dgm:t>
    </dgm:pt>
    <dgm:pt modelId="{8DE1AB45-B17B-43D7-BDF7-54267278447C}" type="pres">
      <dgm:prSet presAssocID="{1D710CFF-8B0B-4E0D-85E1-A5666AD95EDC}" presName="titleText2" presStyleLbl="fgAcc1" presStyleIdx="0" presStyleCnt="7">
        <dgm:presLayoutVars>
          <dgm:chMax val="0"/>
          <dgm:chPref val="0"/>
        </dgm:presLayoutVars>
      </dgm:prSet>
      <dgm:spPr/>
      <dgm:t>
        <a:bodyPr/>
        <a:lstStyle/>
        <a:p>
          <a:endParaRPr lang="en-US"/>
        </a:p>
      </dgm:t>
    </dgm:pt>
    <dgm:pt modelId="{D719CD4F-C5EF-4A94-824C-3CA6D13F513F}" type="pres">
      <dgm:prSet presAssocID="{1D710CFF-8B0B-4E0D-85E1-A5666AD95EDC}" presName="rootConnector" presStyleLbl="node2" presStyleIdx="0" presStyleCnt="0"/>
      <dgm:spPr/>
      <dgm:t>
        <a:bodyPr/>
        <a:lstStyle/>
        <a:p>
          <a:endParaRPr lang="en-US"/>
        </a:p>
      </dgm:t>
    </dgm:pt>
    <dgm:pt modelId="{B762E94F-7422-458C-9689-6AA28BFC0BA4}" type="pres">
      <dgm:prSet presAssocID="{1D710CFF-8B0B-4E0D-85E1-A5666AD95EDC}" presName="hierChild4" presStyleCnt="0"/>
      <dgm:spPr/>
    </dgm:pt>
    <dgm:pt modelId="{D81B2EEF-D0B8-47F4-A62B-7ED0C4674716}" type="pres">
      <dgm:prSet presAssocID="{1D710CFF-8B0B-4E0D-85E1-A5666AD95EDC}" presName="hierChild5" presStyleCnt="0"/>
      <dgm:spPr/>
    </dgm:pt>
    <dgm:pt modelId="{E8E03932-AD32-4AAF-B022-843EB932CC68}" type="pres">
      <dgm:prSet presAssocID="{2378524D-6B8C-4919-A02C-287A2E96DF52}" presName="Name37" presStyleLbl="parChTrans1D2" presStyleIdx="1" presStyleCnt="7"/>
      <dgm:spPr/>
      <dgm:t>
        <a:bodyPr/>
        <a:lstStyle/>
        <a:p>
          <a:endParaRPr lang="en-US"/>
        </a:p>
      </dgm:t>
    </dgm:pt>
    <dgm:pt modelId="{DE44A470-2CE1-4B17-99CF-DC24330E56C1}" type="pres">
      <dgm:prSet presAssocID="{94D800DC-D0CE-4739-BA37-A09675FA6247}" presName="hierRoot2" presStyleCnt="0">
        <dgm:presLayoutVars>
          <dgm:hierBranch val="init"/>
        </dgm:presLayoutVars>
      </dgm:prSet>
      <dgm:spPr/>
    </dgm:pt>
    <dgm:pt modelId="{68044BE6-E9CA-4D9B-A862-2BA27B579A6B}" type="pres">
      <dgm:prSet presAssocID="{94D800DC-D0CE-4739-BA37-A09675FA6247}" presName="rootComposite" presStyleCnt="0"/>
      <dgm:spPr/>
    </dgm:pt>
    <dgm:pt modelId="{DE17D886-93FF-4B21-A05D-3FDEAD3910C0}" type="pres">
      <dgm:prSet presAssocID="{94D800DC-D0CE-4739-BA37-A09675FA6247}" presName="rootText" presStyleLbl="node1" presStyleIdx="1" presStyleCnt="7" custScaleX="108995" custScaleY="125338">
        <dgm:presLayoutVars>
          <dgm:chMax/>
          <dgm:chPref val="3"/>
        </dgm:presLayoutVars>
      </dgm:prSet>
      <dgm:spPr/>
      <dgm:t>
        <a:bodyPr/>
        <a:lstStyle/>
        <a:p>
          <a:endParaRPr lang="en-US"/>
        </a:p>
      </dgm:t>
    </dgm:pt>
    <dgm:pt modelId="{277E1AAA-F042-4FFD-8068-39A681D477EC}" type="pres">
      <dgm:prSet presAssocID="{94D800DC-D0CE-4739-BA37-A09675FA6247}" presName="titleText2" presStyleLbl="fgAcc1" presStyleIdx="1" presStyleCnt="7">
        <dgm:presLayoutVars>
          <dgm:chMax val="0"/>
          <dgm:chPref val="0"/>
        </dgm:presLayoutVars>
      </dgm:prSet>
      <dgm:spPr/>
      <dgm:t>
        <a:bodyPr/>
        <a:lstStyle/>
        <a:p>
          <a:endParaRPr lang="en-US"/>
        </a:p>
      </dgm:t>
    </dgm:pt>
    <dgm:pt modelId="{E10CF09E-96FD-47EE-ACA8-23868CC4D67C}" type="pres">
      <dgm:prSet presAssocID="{94D800DC-D0CE-4739-BA37-A09675FA6247}" presName="rootConnector" presStyleLbl="node2" presStyleIdx="0" presStyleCnt="0"/>
      <dgm:spPr/>
      <dgm:t>
        <a:bodyPr/>
        <a:lstStyle/>
        <a:p>
          <a:endParaRPr lang="en-US"/>
        </a:p>
      </dgm:t>
    </dgm:pt>
    <dgm:pt modelId="{1B99FD53-0EA4-45C7-990B-13EA66626B63}" type="pres">
      <dgm:prSet presAssocID="{94D800DC-D0CE-4739-BA37-A09675FA6247}" presName="hierChild4" presStyleCnt="0"/>
      <dgm:spPr/>
    </dgm:pt>
    <dgm:pt modelId="{05623F9E-08BA-4C6B-93DD-974175825F65}" type="pres">
      <dgm:prSet presAssocID="{94D800DC-D0CE-4739-BA37-A09675FA6247}" presName="hierChild5" presStyleCnt="0"/>
      <dgm:spPr/>
    </dgm:pt>
    <dgm:pt modelId="{A232D422-BFDB-4F90-8360-6E6824834C51}" type="pres">
      <dgm:prSet presAssocID="{AAAB69F9-6BF5-48F9-AED6-5CA0AE4C1F09}" presName="Name37" presStyleLbl="parChTrans1D2" presStyleIdx="2" presStyleCnt="7"/>
      <dgm:spPr/>
      <dgm:t>
        <a:bodyPr/>
        <a:lstStyle/>
        <a:p>
          <a:endParaRPr lang="en-US"/>
        </a:p>
      </dgm:t>
    </dgm:pt>
    <dgm:pt modelId="{170E9C79-81CE-44A1-8688-D2097A9C78AD}" type="pres">
      <dgm:prSet presAssocID="{2C52DE53-36C0-452B-A5D6-6835C5A5C61A}" presName="hierRoot2" presStyleCnt="0">
        <dgm:presLayoutVars>
          <dgm:hierBranch val="init"/>
        </dgm:presLayoutVars>
      </dgm:prSet>
      <dgm:spPr/>
    </dgm:pt>
    <dgm:pt modelId="{39C109CC-AE2C-443A-9153-BC4F68E7551C}" type="pres">
      <dgm:prSet presAssocID="{2C52DE53-36C0-452B-A5D6-6835C5A5C61A}" presName="rootComposite" presStyleCnt="0"/>
      <dgm:spPr/>
    </dgm:pt>
    <dgm:pt modelId="{2E05527A-2FD5-4333-973D-BE7108681784}" type="pres">
      <dgm:prSet presAssocID="{2C52DE53-36C0-452B-A5D6-6835C5A5C61A}" presName="rootText" presStyleLbl="node1" presStyleIdx="2" presStyleCnt="7" custScaleX="108995" custScaleY="125338">
        <dgm:presLayoutVars>
          <dgm:chMax/>
          <dgm:chPref val="3"/>
        </dgm:presLayoutVars>
      </dgm:prSet>
      <dgm:spPr/>
      <dgm:t>
        <a:bodyPr/>
        <a:lstStyle/>
        <a:p>
          <a:endParaRPr lang="en-US"/>
        </a:p>
      </dgm:t>
    </dgm:pt>
    <dgm:pt modelId="{85F67366-AA0D-4DEC-9DE7-1F53BF79AF76}" type="pres">
      <dgm:prSet presAssocID="{2C52DE53-36C0-452B-A5D6-6835C5A5C61A}" presName="titleText2" presStyleLbl="fgAcc1" presStyleIdx="2" presStyleCnt="7">
        <dgm:presLayoutVars>
          <dgm:chMax val="0"/>
          <dgm:chPref val="0"/>
        </dgm:presLayoutVars>
      </dgm:prSet>
      <dgm:spPr/>
      <dgm:t>
        <a:bodyPr/>
        <a:lstStyle/>
        <a:p>
          <a:endParaRPr lang="en-US"/>
        </a:p>
      </dgm:t>
    </dgm:pt>
    <dgm:pt modelId="{E48A6A7C-6601-46EE-ACF4-1B0F4C85A1B4}" type="pres">
      <dgm:prSet presAssocID="{2C52DE53-36C0-452B-A5D6-6835C5A5C61A}" presName="rootConnector" presStyleLbl="node2" presStyleIdx="0" presStyleCnt="0"/>
      <dgm:spPr/>
      <dgm:t>
        <a:bodyPr/>
        <a:lstStyle/>
        <a:p>
          <a:endParaRPr lang="en-US"/>
        </a:p>
      </dgm:t>
    </dgm:pt>
    <dgm:pt modelId="{FB32230D-2859-4ECA-AD85-46BF548A969F}" type="pres">
      <dgm:prSet presAssocID="{2C52DE53-36C0-452B-A5D6-6835C5A5C61A}" presName="hierChild4" presStyleCnt="0"/>
      <dgm:spPr/>
    </dgm:pt>
    <dgm:pt modelId="{5E61FA62-7D9A-428F-A05E-4E8C5EFF9B77}" type="pres">
      <dgm:prSet presAssocID="{2C52DE53-36C0-452B-A5D6-6835C5A5C61A}" presName="hierChild5" presStyleCnt="0"/>
      <dgm:spPr/>
    </dgm:pt>
    <dgm:pt modelId="{0569BBB9-C57A-4910-B766-B05D282D1E50}" type="pres">
      <dgm:prSet presAssocID="{C9628F02-6FE6-467C-BDEF-13EBCEB2E495}" presName="hierChild3" presStyleCnt="0"/>
      <dgm:spPr/>
    </dgm:pt>
    <dgm:pt modelId="{1EE99290-13DA-4F65-AD4F-C49552157967}" type="pres">
      <dgm:prSet presAssocID="{25F4C94B-3E4E-4F2A-8998-7E35160C13BD}" presName="hierRoot1" presStyleCnt="0">
        <dgm:presLayoutVars>
          <dgm:hierBranch val="init"/>
        </dgm:presLayoutVars>
      </dgm:prSet>
      <dgm:spPr/>
    </dgm:pt>
    <dgm:pt modelId="{2F3D6CB5-92F8-4E5E-99AA-93E7BAA0D108}" type="pres">
      <dgm:prSet presAssocID="{25F4C94B-3E4E-4F2A-8998-7E35160C13BD}" presName="rootComposite1" presStyleCnt="0"/>
      <dgm:spPr/>
    </dgm:pt>
    <dgm:pt modelId="{C7C53905-D57E-40A4-8F98-A83FF413C145}" type="pres">
      <dgm:prSet presAssocID="{25F4C94B-3E4E-4F2A-8998-7E35160C13BD}" presName="rootText1" presStyleLbl="node0" presStyleIdx="1" presStyleCnt="2" custScaleX="108995" custScaleY="125338">
        <dgm:presLayoutVars>
          <dgm:chMax/>
          <dgm:chPref val="3"/>
        </dgm:presLayoutVars>
      </dgm:prSet>
      <dgm:spPr/>
      <dgm:t>
        <a:bodyPr/>
        <a:lstStyle/>
        <a:p>
          <a:endParaRPr lang="en-US"/>
        </a:p>
      </dgm:t>
    </dgm:pt>
    <dgm:pt modelId="{595A7967-DA70-4239-AAA2-550F801CE7F7}" type="pres">
      <dgm:prSet presAssocID="{25F4C94B-3E4E-4F2A-8998-7E35160C13BD}" presName="titleText1" presStyleLbl="fgAcc0" presStyleIdx="1" presStyleCnt="2">
        <dgm:presLayoutVars>
          <dgm:chMax val="0"/>
          <dgm:chPref val="0"/>
        </dgm:presLayoutVars>
      </dgm:prSet>
      <dgm:spPr/>
      <dgm:t>
        <a:bodyPr/>
        <a:lstStyle/>
        <a:p>
          <a:endParaRPr lang="en-US"/>
        </a:p>
      </dgm:t>
    </dgm:pt>
    <dgm:pt modelId="{C8FF21CE-D676-4350-A30C-915738151934}" type="pres">
      <dgm:prSet presAssocID="{25F4C94B-3E4E-4F2A-8998-7E35160C13BD}" presName="rootConnector1" presStyleLbl="node1" presStyleIdx="2" presStyleCnt="7"/>
      <dgm:spPr/>
      <dgm:t>
        <a:bodyPr/>
        <a:lstStyle/>
        <a:p>
          <a:endParaRPr lang="en-US"/>
        </a:p>
      </dgm:t>
    </dgm:pt>
    <dgm:pt modelId="{1E45B118-2045-46E0-8515-CD4BD0346A0B}" type="pres">
      <dgm:prSet presAssocID="{25F4C94B-3E4E-4F2A-8998-7E35160C13BD}" presName="hierChild2" presStyleCnt="0"/>
      <dgm:spPr/>
    </dgm:pt>
    <dgm:pt modelId="{11FE2845-D207-44B3-875F-EBCA818E92E3}" type="pres">
      <dgm:prSet presAssocID="{B9814BBD-47E0-42E8-B1BD-B7307E14E5EA}" presName="Name37" presStyleLbl="parChTrans1D2" presStyleIdx="3" presStyleCnt="7"/>
      <dgm:spPr/>
      <dgm:t>
        <a:bodyPr/>
        <a:lstStyle/>
        <a:p>
          <a:endParaRPr lang="en-US"/>
        </a:p>
      </dgm:t>
    </dgm:pt>
    <dgm:pt modelId="{D968E970-63F9-4512-9D93-3A20DC7F2BF3}" type="pres">
      <dgm:prSet presAssocID="{594980EB-B9A3-4633-80B3-B12B52728F46}" presName="hierRoot2" presStyleCnt="0">
        <dgm:presLayoutVars>
          <dgm:hierBranch val="init"/>
        </dgm:presLayoutVars>
      </dgm:prSet>
      <dgm:spPr/>
    </dgm:pt>
    <dgm:pt modelId="{D3D7183A-67B5-4370-94F7-52436A11C6F3}" type="pres">
      <dgm:prSet presAssocID="{594980EB-B9A3-4633-80B3-B12B52728F46}" presName="rootComposite" presStyleCnt="0"/>
      <dgm:spPr/>
    </dgm:pt>
    <dgm:pt modelId="{4E3B21B3-2578-4804-AE99-9DE13CC0949B}" type="pres">
      <dgm:prSet presAssocID="{594980EB-B9A3-4633-80B3-B12B52728F46}" presName="rootText" presStyleLbl="node1" presStyleIdx="3" presStyleCnt="7" custScaleX="108995" custScaleY="125338">
        <dgm:presLayoutVars>
          <dgm:chMax/>
          <dgm:chPref val="3"/>
        </dgm:presLayoutVars>
      </dgm:prSet>
      <dgm:spPr/>
      <dgm:t>
        <a:bodyPr/>
        <a:lstStyle/>
        <a:p>
          <a:endParaRPr lang="en-US"/>
        </a:p>
      </dgm:t>
    </dgm:pt>
    <dgm:pt modelId="{0CD43CA3-D205-4158-BB10-6EE127A7CDFD}" type="pres">
      <dgm:prSet presAssocID="{594980EB-B9A3-4633-80B3-B12B52728F46}" presName="titleText2" presStyleLbl="fgAcc1" presStyleIdx="3" presStyleCnt="7">
        <dgm:presLayoutVars>
          <dgm:chMax val="0"/>
          <dgm:chPref val="0"/>
        </dgm:presLayoutVars>
      </dgm:prSet>
      <dgm:spPr/>
      <dgm:t>
        <a:bodyPr/>
        <a:lstStyle/>
        <a:p>
          <a:endParaRPr lang="en-US"/>
        </a:p>
      </dgm:t>
    </dgm:pt>
    <dgm:pt modelId="{B5B53495-1ABB-42F6-9EFD-259DE532B2A4}" type="pres">
      <dgm:prSet presAssocID="{594980EB-B9A3-4633-80B3-B12B52728F46}" presName="rootConnector" presStyleLbl="node2" presStyleIdx="0" presStyleCnt="0"/>
      <dgm:spPr/>
      <dgm:t>
        <a:bodyPr/>
        <a:lstStyle/>
        <a:p>
          <a:endParaRPr lang="en-US"/>
        </a:p>
      </dgm:t>
    </dgm:pt>
    <dgm:pt modelId="{B54AEA12-71D7-44D5-8760-6264F599A3CD}" type="pres">
      <dgm:prSet presAssocID="{594980EB-B9A3-4633-80B3-B12B52728F46}" presName="hierChild4" presStyleCnt="0"/>
      <dgm:spPr/>
    </dgm:pt>
    <dgm:pt modelId="{A4D3B8D8-2F73-481B-8E3F-65AC445D4899}" type="pres">
      <dgm:prSet presAssocID="{594980EB-B9A3-4633-80B3-B12B52728F46}" presName="hierChild5" presStyleCnt="0"/>
      <dgm:spPr/>
    </dgm:pt>
    <dgm:pt modelId="{AEBB94C4-5305-4980-A329-370853A83BA2}" type="pres">
      <dgm:prSet presAssocID="{FA31618C-E299-4A7C-9383-55476053A72F}" presName="Name37" presStyleLbl="parChTrans1D2" presStyleIdx="4" presStyleCnt="7"/>
      <dgm:spPr/>
      <dgm:t>
        <a:bodyPr/>
        <a:lstStyle/>
        <a:p>
          <a:endParaRPr lang="en-US"/>
        </a:p>
      </dgm:t>
    </dgm:pt>
    <dgm:pt modelId="{79B98989-A344-442B-9DC5-F4FD6C61E38D}" type="pres">
      <dgm:prSet presAssocID="{FEA4397F-CAED-4FB1-A79C-E347ECF4E720}" presName="hierRoot2" presStyleCnt="0">
        <dgm:presLayoutVars>
          <dgm:hierBranch val="init"/>
        </dgm:presLayoutVars>
      </dgm:prSet>
      <dgm:spPr/>
    </dgm:pt>
    <dgm:pt modelId="{A31DEBDC-9C9B-4F28-AAE7-F8F2DB7AD439}" type="pres">
      <dgm:prSet presAssocID="{FEA4397F-CAED-4FB1-A79C-E347ECF4E720}" presName="rootComposite" presStyleCnt="0"/>
      <dgm:spPr/>
    </dgm:pt>
    <dgm:pt modelId="{B905B1AF-EAC2-4FD5-8108-439257E8D1AC}" type="pres">
      <dgm:prSet presAssocID="{FEA4397F-CAED-4FB1-A79C-E347ECF4E720}" presName="rootText" presStyleLbl="node1" presStyleIdx="4" presStyleCnt="7" custScaleX="108995" custScaleY="125338">
        <dgm:presLayoutVars>
          <dgm:chMax/>
          <dgm:chPref val="3"/>
        </dgm:presLayoutVars>
      </dgm:prSet>
      <dgm:spPr/>
      <dgm:t>
        <a:bodyPr/>
        <a:lstStyle/>
        <a:p>
          <a:endParaRPr lang="en-US"/>
        </a:p>
      </dgm:t>
    </dgm:pt>
    <dgm:pt modelId="{C51C10BD-732B-4CCE-BF22-A8734F4167D0}" type="pres">
      <dgm:prSet presAssocID="{FEA4397F-CAED-4FB1-A79C-E347ECF4E720}" presName="titleText2" presStyleLbl="fgAcc1" presStyleIdx="4" presStyleCnt="7">
        <dgm:presLayoutVars>
          <dgm:chMax val="0"/>
          <dgm:chPref val="0"/>
        </dgm:presLayoutVars>
      </dgm:prSet>
      <dgm:spPr/>
      <dgm:t>
        <a:bodyPr/>
        <a:lstStyle/>
        <a:p>
          <a:endParaRPr lang="en-US"/>
        </a:p>
      </dgm:t>
    </dgm:pt>
    <dgm:pt modelId="{9D6BF9FC-6188-4FB1-826A-6030D955D6CE}" type="pres">
      <dgm:prSet presAssocID="{FEA4397F-CAED-4FB1-A79C-E347ECF4E720}" presName="rootConnector" presStyleLbl="node2" presStyleIdx="0" presStyleCnt="0"/>
      <dgm:spPr/>
      <dgm:t>
        <a:bodyPr/>
        <a:lstStyle/>
        <a:p>
          <a:endParaRPr lang="en-US"/>
        </a:p>
      </dgm:t>
    </dgm:pt>
    <dgm:pt modelId="{E583DE31-FF46-4D02-B013-744130FB304A}" type="pres">
      <dgm:prSet presAssocID="{FEA4397F-CAED-4FB1-A79C-E347ECF4E720}" presName="hierChild4" presStyleCnt="0"/>
      <dgm:spPr/>
    </dgm:pt>
    <dgm:pt modelId="{9BCB1F64-C3A0-4C7E-A25D-BFB129733393}" type="pres">
      <dgm:prSet presAssocID="{FEA4397F-CAED-4FB1-A79C-E347ECF4E720}" presName="hierChild5" presStyleCnt="0"/>
      <dgm:spPr/>
    </dgm:pt>
    <dgm:pt modelId="{63B2360D-23CB-47F0-A79D-B54C11FB2698}" type="pres">
      <dgm:prSet presAssocID="{6F4FEA07-151C-4241-98D9-903C43C20A34}" presName="Name37" presStyleLbl="parChTrans1D2" presStyleIdx="5" presStyleCnt="7"/>
      <dgm:spPr/>
      <dgm:t>
        <a:bodyPr/>
        <a:lstStyle/>
        <a:p>
          <a:endParaRPr lang="en-US"/>
        </a:p>
      </dgm:t>
    </dgm:pt>
    <dgm:pt modelId="{7EA8D3E3-24DF-47F8-97CC-C0C8306C179C}" type="pres">
      <dgm:prSet presAssocID="{68E6B678-8E0E-4F0E-A047-3D379E4F854B}" presName="hierRoot2" presStyleCnt="0">
        <dgm:presLayoutVars>
          <dgm:hierBranch val="init"/>
        </dgm:presLayoutVars>
      </dgm:prSet>
      <dgm:spPr/>
    </dgm:pt>
    <dgm:pt modelId="{0F07D8D6-7A4C-4F2E-8143-930FC3752AB8}" type="pres">
      <dgm:prSet presAssocID="{68E6B678-8E0E-4F0E-A047-3D379E4F854B}" presName="rootComposite" presStyleCnt="0"/>
      <dgm:spPr/>
    </dgm:pt>
    <dgm:pt modelId="{B6CFD9B7-D1EB-4205-8081-013507B42B42}" type="pres">
      <dgm:prSet presAssocID="{68E6B678-8E0E-4F0E-A047-3D379E4F854B}" presName="rootText" presStyleLbl="node1" presStyleIdx="5" presStyleCnt="7" custScaleX="108995" custScaleY="125338">
        <dgm:presLayoutVars>
          <dgm:chMax/>
          <dgm:chPref val="3"/>
        </dgm:presLayoutVars>
      </dgm:prSet>
      <dgm:spPr/>
      <dgm:t>
        <a:bodyPr/>
        <a:lstStyle/>
        <a:p>
          <a:endParaRPr lang="en-US"/>
        </a:p>
      </dgm:t>
    </dgm:pt>
    <dgm:pt modelId="{1BF54F54-FAA0-4F9A-BF87-D4F2767ACA8D}" type="pres">
      <dgm:prSet presAssocID="{68E6B678-8E0E-4F0E-A047-3D379E4F854B}" presName="titleText2" presStyleLbl="fgAcc1" presStyleIdx="5" presStyleCnt="7">
        <dgm:presLayoutVars>
          <dgm:chMax val="0"/>
          <dgm:chPref val="0"/>
        </dgm:presLayoutVars>
      </dgm:prSet>
      <dgm:spPr/>
      <dgm:t>
        <a:bodyPr/>
        <a:lstStyle/>
        <a:p>
          <a:endParaRPr lang="en-US"/>
        </a:p>
      </dgm:t>
    </dgm:pt>
    <dgm:pt modelId="{D11CC965-7FD8-4A8B-BA5A-0511CD2C515A}" type="pres">
      <dgm:prSet presAssocID="{68E6B678-8E0E-4F0E-A047-3D379E4F854B}" presName="rootConnector" presStyleLbl="node2" presStyleIdx="0" presStyleCnt="0"/>
      <dgm:spPr/>
      <dgm:t>
        <a:bodyPr/>
        <a:lstStyle/>
        <a:p>
          <a:endParaRPr lang="en-US"/>
        </a:p>
      </dgm:t>
    </dgm:pt>
    <dgm:pt modelId="{B4330087-3C51-4697-8B99-F09801B37D99}" type="pres">
      <dgm:prSet presAssocID="{68E6B678-8E0E-4F0E-A047-3D379E4F854B}" presName="hierChild4" presStyleCnt="0"/>
      <dgm:spPr/>
    </dgm:pt>
    <dgm:pt modelId="{3689F608-B179-4865-8E7E-C91B11FBD566}" type="pres">
      <dgm:prSet presAssocID="{68E6B678-8E0E-4F0E-A047-3D379E4F854B}" presName="hierChild5" presStyleCnt="0"/>
      <dgm:spPr/>
    </dgm:pt>
    <dgm:pt modelId="{91E3171E-1427-421F-A5DB-7068F1520A6C}" type="pres">
      <dgm:prSet presAssocID="{F14B590B-D560-417D-9CCB-A15F288346C3}" presName="Name37" presStyleLbl="parChTrans1D2" presStyleIdx="6" presStyleCnt="7"/>
      <dgm:spPr/>
      <dgm:t>
        <a:bodyPr/>
        <a:lstStyle/>
        <a:p>
          <a:endParaRPr lang="en-US"/>
        </a:p>
      </dgm:t>
    </dgm:pt>
    <dgm:pt modelId="{36AF51A5-8EFE-42F1-9E7C-5FBC05F4470E}" type="pres">
      <dgm:prSet presAssocID="{AE7F695F-9FEE-4F41-9CFF-EC380054EDCE}" presName="hierRoot2" presStyleCnt="0">
        <dgm:presLayoutVars>
          <dgm:hierBranch val="init"/>
        </dgm:presLayoutVars>
      </dgm:prSet>
      <dgm:spPr/>
    </dgm:pt>
    <dgm:pt modelId="{C4178BF5-7D62-4DBB-A798-C6EA89451C25}" type="pres">
      <dgm:prSet presAssocID="{AE7F695F-9FEE-4F41-9CFF-EC380054EDCE}" presName="rootComposite" presStyleCnt="0"/>
      <dgm:spPr/>
    </dgm:pt>
    <dgm:pt modelId="{33598DEB-0857-4B17-BE31-8225A6AA07BD}" type="pres">
      <dgm:prSet presAssocID="{AE7F695F-9FEE-4F41-9CFF-EC380054EDCE}" presName="rootText" presStyleLbl="node1" presStyleIdx="6" presStyleCnt="7" custScaleX="108995" custScaleY="125338">
        <dgm:presLayoutVars>
          <dgm:chMax/>
          <dgm:chPref val="3"/>
        </dgm:presLayoutVars>
      </dgm:prSet>
      <dgm:spPr/>
      <dgm:t>
        <a:bodyPr/>
        <a:lstStyle/>
        <a:p>
          <a:endParaRPr lang="en-US"/>
        </a:p>
      </dgm:t>
    </dgm:pt>
    <dgm:pt modelId="{351AE551-3E07-4A12-A4C7-985993036367}" type="pres">
      <dgm:prSet presAssocID="{AE7F695F-9FEE-4F41-9CFF-EC380054EDCE}" presName="titleText2" presStyleLbl="fgAcc1" presStyleIdx="6" presStyleCnt="7">
        <dgm:presLayoutVars>
          <dgm:chMax val="0"/>
          <dgm:chPref val="0"/>
        </dgm:presLayoutVars>
      </dgm:prSet>
      <dgm:spPr/>
      <dgm:t>
        <a:bodyPr/>
        <a:lstStyle/>
        <a:p>
          <a:endParaRPr lang="en-US"/>
        </a:p>
      </dgm:t>
    </dgm:pt>
    <dgm:pt modelId="{D051463E-CB41-4836-81F3-7EE6582FD451}" type="pres">
      <dgm:prSet presAssocID="{AE7F695F-9FEE-4F41-9CFF-EC380054EDCE}" presName="rootConnector" presStyleLbl="node2" presStyleIdx="0" presStyleCnt="0"/>
      <dgm:spPr/>
      <dgm:t>
        <a:bodyPr/>
        <a:lstStyle/>
        <a:p>
          <a:endParaRPr lang="en-US"/>
        </a:p>
      </dgm:t>
    </dgm:pt>
    <dgm:pt modelId="{8EC6D822-0868-48ED-8426-7A18201C645B}" type="pres">
      <dgm:prSet presAssocID="{AE7F695F-9FEE-4F41-9CFF-EC380054EDCE}" presName="hierChild4" presStyleCnt="0"/>
      <dgm:spPr/>
    </dgm:pt>
    <dgm:pt modelId="{F7ED59C1-6597-481E-A7EF-19FC0E0CB578}" type="pres">
      <dgm:prSet presAssocID="{AE7F695F-9FEE-4F41-9CFF-EC380054EDCE}" presName="hierChild5" presStyleCnt="0"/>
      <dgm:spPr/>
    </dgm:pt>
    <dgm:pt modelId="{8300E80C-7AA2-41BC-BF8A-4F5BCF532F1F}" type="pres">
      <dgm:prSet presAssocID="{25F4C94B-3E4E-4F2A-8998-7E35160C13BD}" presName="hierChild3" presStyleCnt="0"/>
      <dgm:spPr/>
    </dgm:pt>
  </dgm:ptLst>
  <dgm:cxnLst>
    <dgm:cxn modelId="{2A6F97A9-6114-492C-BA46-9583FB99E390}" srcId="{1518CDE8-4E88-4F5E-8A40-50E300767547}" destId="{25F4C94B-3E4E-4F2A-8998-7E35160C13BD}" srcOrd="1" destOrd="0" parTransId="{12218955-F24C-4FB8-97B9-C80917F7E53D}" sibTransId="{90F5C1F8-00B3-4DA8-BE72-1742F8CF0894}"/>
    <dgm:cxn modelId="{2E2D622D-ADFD-48F9-A447-1F502EF33B64}" type="presOf" srcId="{25F4C94B-3E4E-4F2A-8998-7E35160C13BD}" destId="{C7C53905-D57E-40A4-8F98-A83FF413C145}" srcOrd="0" destOrd="0" presId="urn:microsoft.com/office/officeart/2008/layout/NameandTitleOrganizationalChart"/>
    <dgm:cxn modelId="{544134B3-1AE6-4236-BAD9-A84EF5C14C45}" type="presOf" srcId="{FEA4397F-CAED-4FB1-A79C-E347ECF4E720}" destId="{B905B1AF-EAC2-4FD5-8108-439257E8D1AC}" srcOrd="0" destOrd="0" presId="urn:microsoft.com/office/officeart/2008/layout/NameandTitleOrganizationalChart"/>
    <dgm:cxn modelId="{6B7693DD-053C-4044-8799-965084B57FB6}" type="presOf" srcId="{AAAB69F9-6BF5-48F9-AED6-5CA0AE4C1F09}" destId="{A232D422-BFDB-4F90-8360-6E6824834C51}" srcOrd="0" destOrd="0" presId="urn:microsoft.com/office/officeart/2008/layout/NameandTitleOrganizationalChart"/>
    <dgm:cxn modelId="{69552526-1C29-4E76-8891-2687002AFD1F}" type="presOf" srcId="{DADA752A-CF9C-4108-BF01-360F056BDA5F}" destId="{79B0C148-7339-4B01-BED0-695718C894FA}" srcOrd="0" destOrd="0" presId="urn:microsoft.com/office/officeart/2008/layout/NameandTitleOrganizationalChart"/>
    <dgm:cxn modelId="{AA92EFFA-8B55-4B49-AEDC-2C74573F65D9}" srcId="{25F4C94B-3E4E-4F2A-8998-7E35160C13BD}" destId="{594980EB-B9A3-4633-80B3-B12B52728F46}" srcOrd="0" destOrd="0" parTransId="{B9814BBD-47E0-42E8-B1BD-B7307E14E5EA}" sibTransId="{998CE41B-68D9-44D4-89FE-17DED75D52BA}"/>
    <dgm:cxn modelId="{31B12598-69F8-49F4-A9DA-EB4B381EA16F}" type="presOf" srcId="{1518CDE8-4E88-4F5E-8A40-50E300767547}" destId="{379F33D4-4CBD-45A0-A0D8-34E62D9D0F51}" srcOrd="0" destOrd="0" presId="urn:microsoft.com/office/officeart/2008/layout/NameandTitleOrganizationalChart"/>
    <dgm:cxn modelId="{C2F27459-5BF9-4071-B479-B650B8F1017A}" type="presOf" srcId="{68E6B678-8E0E-4F0E-A047-3D379E4F854B}" destId="{D11CC965-7FD8-4A8B-BA5A-0511CD2C515A}" srcOrd="1" destOrd="0" presId="urn:microsoft.com/office/officeart/2008/layout/NameandTitleOrganizationalChart"/>
    <dgm:cxn modelId="{71E194B9-4EF4-4F97-90F9-5D04E3E07821}" srcId="{C9628F02-6FE6-467C-BDEF-13EBCEB2E495}" destId="{1D710CFF-8B0B-4E0D-85E1-A5666AD95EDC}" srcOrd="0" destOrd="0" parTransId="{59F990D1-1703-4D2B-B97C-5D9FCF821CD9}" sibTransId="{7BB4B663-398E-4270-85A5-9FC52C8628C0}"/>
    <dgm:cxn modelId="{C6C82AA0-938F-46BB-B370-567B93F5ECD0}" type="presOf" srcId="{594980EB-B9A3-4633-80B3-B12B52728F46}" destId="{B5B53495-1ABB-42F6-9EFD-259DE532B2A4}" srcOrd="1" destOrd="0" presId="urn:microsoft.com/office/officeart/2008/layout/NameandTitleOrganizationalChart"/>
    <dgm:cxn modelId="{273466DC-BCAF-4987-8A7F-D79B66A61CFF}" type="presOf" srcId="{94D800DC-D0CE-4739-BA37-A09675FA6247}" destId="{E10CF09E-96FD-47EE-ACA8-23868CC4D67C}" srcOrd="1" destOrd="0" presId="urn:microsoft.com/office/officeart/2008/layout/NameandTitleOrganizationalChart"/>
    <dgm:cxn modelId="{16BAF74C-DBBC-41E2-BB36-EDE6EB388E74}" type="presOf" srcId="{F14B590B-D560-417D-9CCB-A15F288346C3}" destId="{91E3171E-1427-421F-A5DB-7068F1520A6C}" srcOrd="0" destOrd="0" presId="urn:microsoft.com/office/officeart/2008/layout/NameandTitleOrganizationalChart"/>
    <dgm:cxn modelId="{B6339F95-972C-4E75-A75D-C58B26907E18}" srcId="{25F4C94B-3E4E-4F2A-8998-7E35160C13BD}" destId="{68E6B678-8E0E-4F0E-A047-3D379E4F854B}" srcOrd="2" destOrd="0" parTransId="{6F4FEA07-151C-4241-98D9-903C43C20A34}" sibTransId="{CA303BD7-EF72-4AAD-AB15-0DA48886BCEC}"/>
    <dgm:cxn modelId="{5B578938-6798-45F5-9578-A5620E3AF7FD}" type="presOf" srcId="{998CE41B-68D9-44D4-89FE-17DED75D52BA}" destId="{0CD43CA3-D205-4158-BB10-6EE127A7CDFD}" srcOrd="0" destOrd="0" presId="urn:microsoft.com/office/officeart/2008/layout/NameandTitleOrganizationalChart"/>
    <dgm:cxn modelId="{E915503C-F194-45B8-A092-9AC2A08D9919}" type="presOf" srcId="{6DA8E01A-C077-4C1B-9777-EE29B509343B}" destId="{85F67366-AA0D-4DEC-9DE7-1F53BF79AF76}" srcOrd="0" destOrd="0" presId="urn:microsoft.com/office/officeart/2008/layout/NameandTitleOrganizationalChart"/>
    <dgm:cxn modelId="{B5D8EEC9-99BB-4116-8842-74B9A86DE971}" srcId="{25F4C94B-3E4E-4F2A-8998-7E35160C13BD}" destId="{FEA4397F-CAED-4FB1-A79C-E347ECF4E720}" srcOrd="1" destOrd="0" parTransId="{FA31618C-E299-4A7C-9383-55476053A72F}" sibTransId="{E26D395A-4885-4800-8CF5-838756A9998F}"/>
    <dgm:cxn modelId="{3B0C0153-3806-4DF5-942F-F71673749D6B}" type="presOf" srcId="{AE7F695F-9FEE-4F41-9CFF-EC380054EDCE}" destId="{33598DEB-0857-4B17-BE31-8225A6AA07BD}" srcOrd="0" destOrd="0" presId="urn:microsoft.com/office/officeart/2008/layout/NameandTitleOrganizationalChart"/>
    <dgm:cxn modelId="{9CE941BA-C012-4A2B-A2FA-5102DFB8A9D7}" type="presOf" srcId="{68E6B678-8E0E-4F0E-A047-3D379E4F854B}" destId="{B6CFD9B7-D1EB-4205-8081-013507B42B42}" srcOrd="0" destOrd="0" presId="urn:microsoft.com/office/officeart/2008/layout/NameandTitleOrganizationalChart"/>
    <dgm:cxn modelId="{1EA19341-155C-41A8-990B-22D6BDAED1E9}" type="presOf" srcId="{90F5C1F8-00B3-4DA8-BE72-1742F8CF0894}" destId="{595A7967-DA70-4239-AAA2-550F801CE7F7}" srcOrd="0" destOrd="0" presId="urn:microsoft.com/office/officeart/2008/layout/NameandTitleOrganizationalChart"/>
    <dgm:cxn modelId="{8AEA26A1-A24B-4C59-9EE9-ED919EF6F026}" type="presOf" srcId="{94D800DC-D0CE-4739-BA37-A09675FA6247}" destId="{DE17D886-93FF-4B21-A05D-3FDEAD3910C0}" srcOrd="0" destOrd="0" presId="urn:microsoft.com/office/officeart/2008/layout/NameandTitleOrganizationalChart"/>
    <dgm:cxn modelId="{4369F267-AC4C-4B9C-B8ED-45E87D8427C2}" type="presOf" srcId="{C9628F02-6FE6-467C-BDEF-13EBCEB2E495}" destId="{062C4F84-CF6F-4FAF-9190-BC948FC55DAC}" srcOrd="1" destOrd="0" presId="urn:microsoft.com/office/officeart/2008/layout/NameandTitleOrganizationalChart"/>
    <dgm:cxn modelId="{99329F50-4327-4622-ABBD-70D13FA1F675}" srcId="{1518CDE8-4E88-4F5E-8A40-50E300767547}" destId="{C9628F02-6FE6-467C-BDEF-13EBCEB2E495}" srcOrd="0" destOrd="0" parTransId="{80CAB9F2-BE05-4846-933B-DAAB9CDD3E50}" sibTransId="{DADA752A-CF9C-4108-BF01-360F056BDA5F}"/>
    <dgm:cxn modelId="{FD462DDF-7351-4DFF-B7C3-C73EF188B26F}" type="presOf" srcId="{C9628F02-6FE6-467C-BDEF-13EBCEB2E495}" destId="{7D62E64E-38CD-49AD-BC62-24A6E6F4C22C}" srcOrd="0" destOrd="0" presId="urn:microsoft.com/office/officeart/2008/layout/NameandTitleOrganizationalChart"/>
    <dgm:cxn modelId="{1EF8EFCC-7072-4D97-BF90-0FB786477B55}" type="presOf" srcId="{2C52DE53-36C0-452B-A5D6-6835C5A5C61A}" destId="{E48A6A7C-6601-46EE-ACF4-1B0F4C85A1B4}" srcOrd="1" destOrd="0" presId="urn:microsoft.com/office/officeart/2008/layout/NameandTitleOrganizationalChart"/>
    <dgm:cxn modelId="{90AC14A7-DDFF-435B-A2DF-C8A73D87876E}" type="presOf" srcId="{FEA4397F-CAED-4FB1-A79C-E347ECF4E720}" destId="{9D6BF9FC-6188-4FB1-826A-6030D955D6CE}" srcOrd="1" destOrd="0" presId="urn:microsoft.com/office/officeart/2008/layout/NameandTitleOrganizationalChart"/>
    <dgm:cxn modelId="{72DC0723-CE6F-4152-8806-0F9ECB8BCD57}" type="presOf" srcId="{594980EB-B9A3-4633-80B3-B12B52728F46}" destId="{4E3B21B3-2578-4804-AE99-9DE13CC0949B}" srcOrd="0" destOrd="0" presId="urn:microsoft.com/office/officeart/2008/layout/NameandTitleOrganizationalChart"/>
    <dgm:cxn modelId="{EEAF24B7-3CDE-448C-9E08-41C0AE42B829}" type="presOf" srcId="{25F4C94B-3E4E-4F2A-8998-7E35160C13BD}" destId="{C8FF21CE-D676-4350-A30C-915738151934}" srcOrd="1" destOrd="0" presId="urn:microsoft.com/office/officeart/2008/layout/NameandTitleOrganizationalChart"/>
    <dgm:cxn modelId="{6AF8767B-BB95-430A-BD78-3742A4212C97}" type="presOf" srcId="{AE7F695F-9FEE-4F41-9CFF-EC380054EDCE}" destId="{D051463E-CB41-4836-81F3-7EE6582FD451}" srcOrd="1" destOrd="0" presId="urn:microsoft.com/office/officeart/2008/layout/NameandTitleOrganizationalChart"/>
    <dgm:cxn modelId="{8D6F7D15-4CBA-4034-B4FA-726E7FF438C5}" srcId="{C9628F02-6FE6-467C-BDEF-13EBCEB2E495}" destId="{2C52DE53-36C0-452B-A5D6-6835C5A5C61A}" srcOrd="2" destOrd="0" parTransId="{AAAB69F9-6BF5-48F9-AED6-5CA0AE4C1F09}" sibTransId="{6DA8E01A-C077-4C1B-9777-EE29B509343B}"/>
    <dgm:cxn modelId="{2419A38C-E4BC-4EE6-AC91-F2FE7741E1E1}" type="presOf" srcId="{B9814BBD-47E0-42E8-B1BD-B7307E14E5EA}" destId="{11FE2845-D207-44B3-875F-EBCA818E92E3}" srcOrd="0" destOrd="0" presId="urn:microsoft.com/office/officeart/2008/layout/NameandTitleOrganizationalChart"/>
    <dgm:cxn modelId="{6AC5AADC-346B-4D21-B062-0237583FA018}" srcId="{25F4C94B-3E4E-4F2A-8998-7E35160C13BD}" destId="{AE7F695F-9FEE-4F41-9CFF-EC380054EDCE}" srcOrd="3" destOrd="0" parTransId="{F14B590B-D560-417D-9CCB-A15F288346C3}" sibTransId="{B9C31A36-46BA-45B7-89DA-390D48493A69}"/>
    <dgm:cxn modelId="{A81644DF-E610-43B0-B756-CD14DDAFEC09}" type="presOf" srcId="{2C52DE53-36C0-452B-A5D6-6835C5A5C61A}" destId="{2E05527A-2FD5-4333-973D-BE7108681784}" srcOrd="0" destOrd="0" presId="urn:microsoft.com/office/officeart/2008/layout/NameandTitleOrganizationalChart"/>
    <dgm:cxn modelId="{085BE05F-8AF6-49F3-BE87-854B36F876F0}" type="presOf" srcId="{59F990D1-1703-4D2B-B97C-5D9FCF821CD9}" destId="{2D216DB6-AAE8-4993-A1A5-D30005E40FF0}" srcOrd="0" destOrd="0" presId="urn:microsoft.com/office/officeart/2008/layout/NameandTitleOrganizationalChart"/>
    <dgm:cxn modelId="{365666EE-105A-488C-8D9F-98C2954305E4}" type="presOf" srcId="{13D471CC-5176-43AD-B317-129AF453FAAD}" destId="{277E1AAA-F042-4FFD-8068-39A681D477EC}" srcOrd="0" destOrd="0" presId="urn:microsoft.com/office/officeart/2008/layout/NameandTitleOrganizationalChart"/>
    <dgm:cxn modelId="{EF078156-71E4-4D9E-A336-89A8523DAEE9}" type="presOf" srcId="{E26D395A-4885-4800-8CF5-838756A9998F}" destId="{C51C10BD-732B-4CCE-BF22-A8734F4167D0}" srcOrd="0" destOrd="0" presId="urn:microsoft.com/office/officeart/2008/layout/NameandTitleOrganizationalChart"/>
    <dgm:cxn modelId="{C6AA7F81-3E80-424E-8ADB-EF2976A2A116}" type="presOf" srcId="{6F4FEA07-151C-4241-98D9-903C43C20A34}" destId="{63B2360D-23CB-47F0-A79D-B54C11FB2698}" srcOrd="0" destOrd="0" presId="urn:microsoft.com/office/officeart/2008/layout/NameandTitleOrganizationalChart"/>
    <dgm:cxn modelId="{FC7E96CD-ED9B-4FB7-B8C3-63D74B12F896}" type="presOf" srcId="{2378524D-6B8C-4919-A02C-287A2E96DF52}" destId="{E8E03932-AD32-4AAF-B022-843EB932CC68}" srcOrd="0" destOrd="0" presId="urn:microsoft.com/office/officeart/2008/layout/NameandTitleOrganizationalChart"/>
    <dgm:cxn modelId="{DA0EE488-D743-4788-889B-2486E263C6FA}" type="presOf" srcId="{7BB4B663-398E-4270-85A5-9FC52C8628C0}" destId="{8DE1AB45-B17B-43D7-BDF7-54267278447C}" srcOrd="0" destOrd="0" presId="urn:microsoft.com/office/officeart/2008/layout/NameandTitleOrganizationalChart"/>
    <dgm:cxn modelId="{77A1F6AA-D80E-4AB7-818F-B66F773C1225}" type="presOf" srcId="{1D710CFF-8B0B-4E0D-85E1-A5666AD95EDC}" destId="{D719CD4F-C5EF-4A94-824C-3CA6D13F513F}" srcOrd="1" destOrd="0" presId="urn:microsoft.com/office/officeart/2008/layout/NameandTitleOrganizationalChart"/>
    <dgm:cxn modelId="{3BE1E136-DC29-4131-9D11-4BE1FD62FD9E}" type="presOf" srcId="{CA303BD7-EF72-4AAD-AB15-0DA48886BCEC}" destId="{1BF54F54-FAA0-4F9A-BF87-D4F2767ACA8D}" srcOrd="0" destOrd="0" presId="urn:microsoft.com/office/officeart/2008/layout/NameandTitleOrganizationalChart"/>
    <dgm:cxn modelId="{D70F6673-ED88-42B2-BB7A-CEAF9EDAB566}" type="presOf" srcId="{B9C31A36-46BA-45B7-89DA-390D48493A69}" destId="{351AE551-3E07-4A12-A4C7-985993036367}" srcOrd="0" destOrd="0" presId="urn:microsoft.com/office/officeart/2008/layout/NameandTitleOrganizationalChart"/>
    <dgm:cxn modelId="{8A4A2A7A-B630-4578-B6E0-BA4EF19DA6AE}" type="presOf" srcId="{1D710CFF-8B0B-4E0D-85E1-A5666AD95EDC}" destId="{9643EEE7-3922-4BC7-871B-5F4AE379A495}" srcOrd="0" destOrd="0" presId="urn:microsoft.com/office/officeart/2008/layout/NameandTitleOrganizationalChart"/>
    <dgm:cxn modelId="{E6BCBBED-1D31-4D50-BD28-C42C1C1D7C29}" type="presOf" srcId="{FA31618C-E299-4A7C-9383-55476053A72F}" destId="{AEBB94C4-5305-4980-A329-370853A83BA2}" srcOrd="0" destOrd="0" presId="urn:microsoft.com/office/officeart/2008/layout/NameandTitleOrganizationalChart"/>
    <dgm:cxn modelId="{92B1AF89-33EA-42FF-B2E7-1E565E34E5C5}" srcId="{C9628F02-6FE6-467C-BDEF-13EBCEB2E495}" destId="{94D800DC-D0CE-4739-BA37-A09675FA6247}" srcOrd="1" destOrd="0" parTransId="{2378524D-6B8C-4919-A02C-287A2E96DF52}" sibTransId="{13D471CC-5176-43AD-B317-129AF453FAAD}"/>
    <dgm:cxn modelId="{6E9E452C-65C9-44D2-BF76-5924A18C564A}" type="presParOf" srcId="{379F33D4-4CBD-45A0-A0D8-34E62D9D0F51}" destId="{9A5E0731-3D06-4456-85AE-1EA3B430B452}" srcOrd="0" destOrd="0" presId="urn:microsoft.com/office/officeart/2008/layout/NameandTitleOrganizationalChart"/>
    <dgm:cxn modelId="{C4F80449-5AEE-4CF7-9F6E-A608B0C058CE}" type="presParOf" srcId="{9A5E0731-3D06-4456-85AE-1EA3B430B452}" destId="{F1F591D1-6D4E-423B-A036-C6105D0EE394}" srcOrd="0" destOrd="0" presId="urn:microsoft.com/office/officeart/2008/layout/NameandTitleOrganizationalChart"/>
    <dgm:cxn modelId="{6FCBAA43-97EF-422A-9326-C761D43DC40C}" type="presParOf" srcId="{F1F591D1-6D4E-423B-A036-C6105D0EE394}" destId="{7D62E64E-38CD-49AD-BC62-24A6E6F4C22C}" srcOrd="0" destOrd="0" presId="urn:microsoft.com/office/officeart/2008/layout/NameandTitleOrganizationalChart"/>
    <dgm:cxn modelId="{7A5AD5AB-3C67-4E06-BE4A-53A884DF1150}" type="presParOf" srcId="{F1F591D1-6D4E-423B-A036-C6105D0EE394}" destId="{79B0C148-7339-4B01-BED0-695718C894FA}" srcOrd="1" destOrd="0" presId="urn:microsoft.com/office/officeart/2008/layout/NameandTitleOrganizationalChart"/>
    <dgm:cxn modelId="{5D3F90BA-B70E-4F74-98E4-4F0EAFB3C6A8}" type="presParOf" srcId="{F1F591D1-6D4E-423B-A036-C6105D0EE394}" destId="{062C4F84-CF6F-4FAF-9190-BC948FC55DAC}" srcOrd="2" destOrd="0" presId="urn:microsoft.com/office/officeart/2008/layout/NameandTitleOrganizationalChart"/>
    <dgm:cxn modelId="{E97DEEC8-60A1-4D5D-8802-7EFB9EB68507}" type="presParOf" srcId="{9A5E0731-3D06-4456-85AE-1EA3B430B452}" destId="{20DB6800-89C6-4DF9-9A48-A12C8DC94A01}" srcOrd="1" destOrd="0" presId="urn:microsoft.com/office/officeart/2008/layout/NameandTitleOrganizationalChart"/>
    <dgm:cxn modelId="{6E6A63BC-94C2-4790-AFAB-2C04BA200EAC}" type="presParOf" srcId="{20DB6800-89C6-4DF9-9A48-A12C8DC94A01}" destId="{2D216DB6-AAE8-4993-A1A5-D30005E40FF0}" srcOrd="0" destOrd="0" presId="urn:microsoft.com/office/officeart/2008/layout/NameandTitleOrganizationalChart"/>
    <dgm:cxn modelId="{2EC8EEEF-130B-4C49-A33D-C60E0B196F82}" type="presParOf" srcId="{20DB6800-89C6-4DF9-9A48-A12C8DC94A01}" destId="{6535EAEF-84FE-4BDB-9ED1-940DEF762B22}" srcOrd="1" destOrd="0" presId="urn:microsoft.com/office/officeart/2008/layout/NameandTitleOrganizationalChart"/>
    <dgm:cxn modelId="{28516993-EB5E-46EF-86B3-6E28A2535678}" type="presParOf" srcId="{6535EAEF-84FE-4BDB-9ED1-940DEF762B22}" destId="{A9563F88-2C5C-4CAA-A76D-5458F667F53E}" srcOrd="0" destOrd="0" presId="urn:microsoft.com/office/officeart/2008/layout/NameandTitleOrganizationalChart"/>
    <dgm:cxn modelId="{3FDA6CB4-532C-444E-A1B5-2A7C5294F386}" type="presParOf" srcId="{A9563F88-2C5C-4CAA-A76D-5458F667F53E}" destId="{9643EEE7-3922-4BC7-871B-5F4AE379A495}" srcOrd="0" destOrd="0" presId="urn:microsoft.com/office/officeart/2008/layout/NameandTitleOrganizationalChart"/>
    <dgm:cxn modelId="{AE5E5F24-D388-4DD7-96EE-F7E789C7387B}" type="presParOf" srcId="{A9563F88-2C5C-4CAA-A76D-5458F667F53E}" destId="{8DE1AB45-B17B-43D7-BDF7-54267278447C}" srcOrd="1" destOrd="0" presId="urn:microsoft.com/office/officeart/2008/layout/NameandTitleOrganizationalChart"/>
    <dgm:cxn modelId="{72F5592B-497D-4E1A-A2FA-96D81AC14091}" type="presParOf" srcId="{A9563F88-2C5C-4CAA-A76D-5458F667F53E}" destId="{D719CD4F-C5EF-4A94-824C-3CA6D13F513F}" srcOrd="2" destOrd="0" presId="urn:microsoft.com/office/officeart/2008/layout/NameandTitleOrganizationalChart"/>
    <dgm:cxn modelId="{7A521FEF-B6A0-4BE1-AD57-16E679E5E79B}" type="presParOf" srcId="{6535EAEF-84FE-4BDB-9ED1-940DEF762B22}" destId="{B762E94F-7422-458C-9689-6AA28BFC0BA4}" srcOrd="1" destOrd="0" presId="urn:microsoft.com/office/officeart/2008/layout/NameandTitleOrganizationalChart"/>
    <dgm:cxn modelId="{B0551E12-3D8A-4472-991D-6E77E0BC0279}" type="presParOf" srcId="{6535EAEF-84FE-4BDB-9ED1-940DEF762B22}" destId="{D81B2EEF-D0B8-47F4-A62B-7ED0C4674716}" srcOrd="2" destOrd="0" presId="urn:microsoft.com/office/officeart/2008/layout/NameandTitleOrganizationalChart"/>
    <dgm:cxn modelId="{D8147D86-378A-430D-8E60-E7887054F979}" type="presParOf" srcId="{20DB6800-89C6-4DF9-9A48-A12C8DC94A01}" destId="{E8E03932-AD32-4AAF-B022-843EB932CC68}" srcOrd="2" destOrd="0" presId="urn:microsoft.com/office/officeart/2008/layout/NameandTitleOrganizationalChart"/>
    <dgm:cxn modelId="{2E8880CE-4286-4D3B-ACAF-EF6E6DAFF0D5}" type="presParOf" srcId="{20DB6800-89C6-4DF9-9A48-A12C8DC94A01}" destId="{DE44A470-2CE1-4B17-99CF-DC24330E56C1}" srcOrd="3" destOrd="0" presId="urn:microsoft.com/office/officeart/2008/layout/NameandTitleOrganizationalChart"/>
    <dgm:cxn modelId="{358CB0EB-F852-413A-8569-87C45E62D4AB}" type="presParOf" srcId="{DE44A470-2CE1-4B17-99CF-DC24330E56C1}" destId="{68044BE6-E9CA-4D9B-A862-2BA27B579A6B}" srcOrd="0" destOrd="0" presId="urn:microsoft.com/office/officeart/2008/layout/NameandTitleOrganizationalChart"/>
    <dgm:cxn modelId="{2278C81C-8E3B-4318-ADED-94AB10D447CD}" type="presParOf" srcId="{68044BE6-E9CA-4D9B-A862-2BA27B579A6B}" destId="{DE17D886-93FF-4B21-A05D-3FDEAD3910C0}" srcOrd="0" destOrd="0" presId="urn:microsoft.com/office/officeart/2008/layout/NameandTitleOrganizationalChart"/>
    <dgm:cxn modelId="{46BE87D5-3825-4C05-8BBA-0D652CC3FA47}" type="presParOf" srcId="{68044BE6-E9CA-4D9B-A862-2BA27B579A6B}" destId="{277E1AAA-F042-4FFD-8068-39A681D477EC}" srcOrd="1" destOrd="0" presId="urn:microsoft.com/office/officeart/2008/layout/NameandTitleOrganizationalChart"/>
    <dgm:cxn modelId="{2D044467-5862-40A8-B583-2168914D7D6C}" type="presParOf" srcId="{68044BE6-E9CA-4D9B-A862-2BA27B579A6B}" destId="{E10CF09E-96FD-47EE-ACA8-23868CC4D67C}" srcOrd="2" destOrd="0" presId="urn:microsoft.com/office/officeart/2008/layout/NameandTitleOrganizationalChart"/>
    <dgm:cxn modelId="{C61E3B6C-0BCA-44F1-ADBE-2348458230D8}" type="presParOf" srcId="{DE44A470-2CE1-4B17-99CF-DC24330E56C1}" destId="{1B99FD53-0EA4-45C7-990B-13EA66626B63}" srcOrd="1" destOrd="0" presId="urn:microsoft.com/office/officeart/2008/layout/NameandTitleOrganizationalChart"/>
    <dgm:cxn modelId="{953B08E4-F43F-4A07-9831-910164DF4E74}" type="presParOf" srcId="{DE44A470-2CE1-4B17-99CF-DC24330E56C1}" destId="{05623F9E-08BA-4C6B-93DD-974175825F65}" srcOrd="2" destOrd="0" presId="urn:microsoft.com/office/officeart/2008/layout/NameandTitleOrganizationalChart"/>
    <dgm:cxn modelId="{DEAAA6BA-80BE-4EE3-8075-F7D840CC80DC}" type="presParOf" srcId="{20DB6800-89C6-4DF9-9A48-A12C8DC94A01}" destId="{A232D422-BFDB-4F90-8360-6E6824834C51}" srcOrd="4" destOrd="0" presId="urn:microsoft.com/office/officeart/2008/layout/NameandTitleOrganizationalChart"/>
    <dgm:cxn modelId="{202F922C-74CC-4A4B-803F-5E79ECD8CEAF}" type="presParOf" srcId="{20DB6800-89C6-4DF9-9A48-A12C8DC94A01}" destId="{170E9C79-81CE-44A1-8688-D2097A9C78AD}" srcOrd="5" destOrd="0" presId="urn:microsoft.com/office/officeart/2008/layout/NameandTitleOrganizationalChart"/>
    <dgm:cxn modelId="{B71278F3-676D-4DDC-A3B4-FBCEEAF36588}" type="presParOf" srcId="{170E9C79-81CE-44A1-8688-D2097A9C78AD}" destId="{39C109CC-AE2C-443A-9153-BC4F68E7551C}" srcOrd="0" destOrd="0" presId="urn:microsoft.com/office/officeart/2008/layout/NameandTitleOrganizationalChart"/>
    <dgm:cxn modelId="{E565CA21-A206-4A63-9165-6E04091CB63C}" type="presParOf" srcId="{39C109CC-AE2C-443A-9153-BC4F68E7551C}" destId="{2E05527A-2FD5-4333-973D-BE7108681784}" srcOrd="0" destOrd="0" presId="urn:microsoft.com/office/officeart/2008/layout/NameandTitleOrganizationalChart"/>
    <dgm:cxn modelId="{46FA3762-731C-4804-A978-816BA2F31D66}" type="presParOf" srcId="{39C109CC-AE2C-443A-9153-BC4F68E7551C}" destId="{85F67366-AA0D-4DEC-9DE7-1F53BF79AF76}" srcOrd="1" destOrd="0" presId="urn:microsoft.com/office/officeart/2008/layout/NameandTitleOrganizationalChart"/>
    <dgm:cxn modelId="{B46A2E58-965B-4086-8B43-B4E1A53C8CE9}" type="presParOf" srcId="{39C109CC-AE2C-443A-9153-BC4F68E7551C}" destId="{E48A6A7C-6601-46EE-ACF4-1B0F4C85A1B4}" srcOrd="2" destOrd="0" presId="urn:microsoft.com/office/officeart/2008/layout/NameandTitleOrganizationalChart"/>
    <dgm:cxn modelId="{0B0AA787-F3D7-43D8-928A-86D35F9063A6}" type="presParOf" srcId="{170E9C79-81CE-44A1-8688-D2097A9C78AD}" destId="{FB32230D-2859-4ECA-AD85-46BF548A969F}" srcOrd="1" destOrd="0" presId="urn:microsoft.com/office/officeart/2008/layout/NameandTitleOrganizationalChart"/>
    <dgm:cxn modelId="{110D3BCB-A695-4396-A397-D46016CA099F}" type="presParOf" srcId="{170E9C79-81CE-44A1-8688-D2097A9C78AD}" destId="{5E61FA62-7D9A-428F-A05E-4E8C5EFF9B77}" srcOrd="2" destOrd="0" presId="urn:microsoft.com/office/officeart/2008/layout/NameandTitleOrganizationalChart"/>
    <dgm:cxn modelId="{4B58AC1F-7539-437C-882C-36B3F3AC38B1}" type="presParOf" srcId="{9A5E0731-3D06-4456-85AE-1EA3B430B452}" destId="{0569BBB9-C57A-4910-B766-B05D282D1E50}" srcOrd="2" destOrd="0" presId="urn:microsoft.com/office/officeart/2008/layout/NameandTitleOrganizationalChart"/>
    <dgm:cxn modelId="{E93A82A2-98A6-403C-A470-7C11B2A74745}" type="presParOf" srcId="{379F33D4-4CBD-45A0-A0D8-34E62D9D0F51}" destId="{1EE99290-13DA-4F65-AD4F-C49552157967}" srcOrd="1" destOrd="0" presId="urn:microsoft.com/office/officeart/2008/layout/NameandTitleOrganizationalChart"/>
    <dgm:cxn modelId="{E98B80F6-C3AA-4DBD-BBF1-A42F05812BFE}" type="presParOf" srcId="{1EE99290-13DA-4F65-AD4F-C49552157967}" destId="{2F3D6CB5-92F8-4E5E-99AA-93E7BAA0D108}" srcOrd="0" destOrd="0" presId="urn:microsoft.com/office/officeart/2008/layout/NameandTitleOrganizationalChart"/>
    <dgm:cxn modelId="{34399948-F791-4635-9214-B8527A04F916}" type="presParOf" srcId="{2F3D6CB5-92F8-4E5E-99AA-93E7BAA0D108}" destId="{C7C53905-D57E-40A4-8F98-A83FF413C145}" srcOrd="0" destOrd="0" presId="urn:microsoft.com/office/officeart/2008/layout/NameandTitleOrganizationalChart"/>
    <dgm:cxn modelId="{0F67A45C-5F2A-4BCF-9EE9-599EAD7B28BD}" type="presParOf" srcId="{2F3D6CB5-92F8-4E5E-99AA-93E7BAA0D108}" destId="{595A7967-DA70-4239-AAA2-550F801CE7F7}" srcOrd="1" destOrd="0" presId="urn:microsoft.com/office/officeart/2008/layout/NameandTitleOrganizationalChart"/>
    <dgm:cxn modelId="{ABF14CE7-4DB5-4A59-B69C-E7D512B09ED0}" type="presParOf" srcId="{2F3D6CB5-92F8-4E5E-99AA-93E7BAA0D108}" destId="{C8FF21CE-D676-4350-A30C-915738151934}" srcOrd="2" destOrd="0" presId="urn:microsoft.com/office/officeart/2008/layout/NameandTitleOrganizationalChart"/>
    <dgm:cxn modelId="{C537E407-6A9E-48B4-8AB3-037D55A0C960}" type="presParOf" srcId="{1EE99290-13DA-4F65-AD4F-C49552157967}" destId="{1E45B118-2045-46E0-8515-CD4BD0346A0B}" srcOrd="1" destOrd="0" presId="urn:microsoft.com/office/officeart/2008/layout/NameandTitleOrganizationalChart"/>
    <dgm:cxn modelId="{253DA204-1D57-4E3E-84C2-2A5CE90EDFC2}" type="presParOf" srcId="{1E45B118-2045-46E0-8515-CD4BD0346A0B}" destId="{11FE2845-D207-44B3-875F-EBCA818E92E3}" srcOrd="0" destOrd="0" presId="urn:microsoft.com/office/officeart/2008/layout/NameandTitleOrganizationalChart"/>
    <dgm:cxn modelId="{C3C041FF-0A50-4265-A7C0-9C908C02B044}" type="presParOf" srcId="{1E45B118-2045-46E0-8515-CD4BD0346A0B}" destId="{D968E970-63F9-4512-9D93-3A20DC7F2BF3}" srcOrd="1" destOrd="0" presId="urn:microsoft.com/office/officeart/2008/layout/NameandTitleOrganizationalChart"/>
    <dgm:cxn modelId="{14FC5930-84AE-4635-BBAD-CF79EE18AEB8}" type="presParOf" srcId="{D968E970-63F9-4512-9D93-3A20DC7F2BF3}" destId="{D3D7183A-67B5-4370-94F7-52436A11C6F3}" srcOrd="0" destOrd="0" presId="urn:microsoft.com/office/officeart/2008/layout/NameandTitleOrganizationalChart"/>
    <dgm:cxn modelId="{D9BC1EAC-3441-430C-9881-7AC34B59BAA3}" type="presParOf" srcId="{D3D7183A-67B5-4370-94F7-52436A11C6F3}" destId="{4E3B21B3-2578-4804-AE99-9DE13CC0949B}" srcOrd="0" destOrd="0" presId="urn:microsoft.com/office/officeart/2008/layout/NameandTitleOrganizationalChart"/>
    <dgm:cxn modelId="{7F68ED95-36AC-4BEC-BC4C-14DA2432C415}" type="presParOf" srcId="{D3D7183A-67B5-4370-94F7-52436A11C6F3}" destId="{0CD43CA3-D205-4158-BB10-6EE127A7CDFD}" srcOrd="1" destOrd="0" presId="urn:microsoft.com/office/officeart/2008/layout/NameandTitleOrganizationalChart"/>
    <dgm:cxn modelId="{38CC3EF9-69D0-4066-85D1-90310AA7ABD2}" type="presParOf" srcId="{D3D7183A-67B5-4370-94F7-52436A11C6F3}" destId="{B5B53495-1ABB-42F6-9EFD-259DE532B2A4}" srcOrd="2" destOrd="0" presId="urn:microsoft.com/office/officeart/2008/layout/NameandTitleOrganizationalChart"/>
    <dgm:cxn modelId="{2CF96FA5-0700-4DCB-A70F-9E60D9614EA7}" type="presParOf" srcId="{D968E970-63F9-4512-9D93-3A20DC7F2BF3}" destId="{B54AEA12-71D7-44D5-8760-6264F599A3CD}" srcOrd="1" destOrd="0" presId="urn:microsoft.com/office/officeart/2008/layout/NameandTitleOrganizationalChart"/>
    <dgm:cxn modelId="{C78C81BB-717D-4004-9D54-78E35842B9E3}" type="presParOf" srcId="{D968E970-63F9-4512-9D93-3A20DC7F2BF3}" destId="{A4D3B8D8-2F73-481B-8E3F-65AC445D4899}" srcOrd="2" destOrd="0" presId="urn:microsoft.com/office/officeart/2008/layout/NameandTitleOrganizationalChart"/>
    <dgm:cxn modelId="{0EEB25CA-8008-4CE3-ADF9-11874CC413AB}" type="presParOf" srcId="{1E45B118-2045-46E0-8515-CD4BD0346A0B}" destId="{AEBB94C4-5305-4980-A329-370853A83BA2}" srcOrd="2" destOrd="0" presId="urn:microsoft.com/office/officeart/2008/layout/NameandTitleOrganizationalChart"/>
    <dgm:cxn modelId="{31A024B9-4755-45A4-9078-56794CBF20ED}" type="presParOf" srcId="{1E45B118-2045-46E0-8515-CD4BD0346A0B}" destId="{79B98989-A344-442B-9DC5-F4FD6C61E38D}" srcOrd="3" destOrd="0" presId="urn:microsoft.com/office/officeart/2008/layout/NameandTitleOrganizationalChart"/>
    <dgm:cxn modelId="{FFFCFFF6-8B4D-4346-A131-E9DF68F15A00}" type="presParOf" srcId="{79B98989-A344-442B-9DC5-F4FD6C61E38D}" destId="{A31DEBDC-9C9B-4F28-AAE7-F8F2DB7AD439}" srcOrd="0" destOrd="0" presId="urn:microsoft.com/office/officeart/2008/layout/NameandTitleOrganizationalChart"/>
    <dgm:cxn modelId="{510AF8A6-9E8D-4D17-816E-0E641B86EA92}" type="presParOf" srcId="{A31DEBDC-9C9B-4F28-AAE7-F8F2DB7AD439}" destId="{B905B1AF-EAC2-4FD5-8108-439257E8D1AC}" srcOrd="0" destOrd="0" presId="urn:microsoft.com/office/officeart/2008/layout/NameandTitleOrganizationalChart"/>
    <dgm:cxn modelId="{62843B54-2305-4347-92AA-EBD0B110E56C}" type="presParOf" srcId="{A31DEBDC-9C9B-4F28-AAE7-F8F2DB7AD439}" destId="{C51C10BD-732B-4CCE-BF22-A8734F4167D0}" srcOrd="1" destOrd="0" presId="urn:microsoft.com/office/officeart/2008/layout/NameandTitleOrganizationalChart"/>
    <dgm:cxn modelId="{98A82FB4-3A7A-49DE-B78F-9BD9C5313EE9}" type="presParOf" srcId="{A31DEBDC-9C9B-4F28-AAE7-F8F2DB7AD439}" destId="{9D6BF9FC-6188-4FB1-826A-6030D955D6CE}" srcOrd="2" destOrd="0" presId="urn:microsoft.com/office/officeart/2008/layout/NameandTitleOrganizationalChart"/>
    <dgm:cxn modelId="{BA4D6E50-E76A-45AC-BA8C-7FBA12476EFD}" type="presParOf" srcId="{79B98989-A344-442B-9DC5-F4FD6C61E38D}" destId="{E583DE31-FF46-4D02-B013-744130FB304A}" srcOrd="1" destOrd="0" presId="urn:microsoft.com/office/officeart/2008/layout/NameandTitleOrganizationalChart"/>
    <dgm:cxn modelId="{F63880B3-75CB-4E9D-A2B1-62373D71EE68}" type="presParOf" srcId="{79B98989-A344-442B-9DC5-F4FD6C61E38D}" destId="{9BCB1F64-C3A0-4C7E-A25D-BFB129733393}" srcOrd="2" destOrd="0" presId="urn:microsoft.com/office/officeart/2008/layout/NameandTitleOrganizationalChart"/>
    <dgm:cxn modelId="{5C18BACE-EB12-4447-9BE8-39A9DF0A23FF}" type="presParOf" srcId="{1E45B118-2045-46E0-8515-CD4BD0346A0B}" destId="{63B2360D-23CB-47F0-A79D-B54C11FB2698}" srcOrd="4" destOrd="0" presId="urn:microsoft.com/office/officeart/2008/layout/NameandTitleOrganizationalChart"/>
    <dgm:cxn modelId="{64CE5749-7C01-4A76-9410-4011CB352241}" type="presParOf" srcId="{1E45B118-2045-46E0-8515-CD4BD0346A0B}" destId="{7EA8D3E3-24DF-47F8-97CC-C0C8306C179C}" srcOrd="5" destOrd="0" presId="urn:microsoft.com/office/officeart/2008/layout/NameandTitleOrganizationalChart"/>
    <dgm:cxn modelId="{C1DC676A-4F03-4660-B2C0-BBA1AE35AFEA}" type="presParOf" srcId="{7EA8D3E3-24DF-47F8-97CC-C0C8306C179C}" destId="{0F07D8D6-7A4C-4F2E-8143-930FC3752AB8}" srcOrd="0" destOrd="0" presId="urn:microsoft.com/office/officeart/2008/layout/NameandTitleOrganizationalChart"/>
    <dgm:cxn modelId="{FFB4B410-CBD5-424C-B942-3EC53500C35B}" type="presParOf" srcId="{0F07D8D6-7A4C-4F2E-8143-930FC3752AB8}" destId="{B6CFD9B7-D1EB-4205-8081-013507B42B42}" srcOrd="0" destOrd="0" presId="urn:microsoft.com/office/officeart/2008/layout/NameandTitleOrganizationalChart"/>
    <dgm:cxn modelId="{FC37F407-6B62-46F9-B711-714674AA9BDC}" type="presParOf" srcId="{0F07D8D6-7A4C-4F2E-8143-930FC3752AB8}" destId="{1BF54F54-FAA0-4F9A-BF87-D4F2767ACA8D}" srcOrd="1" destOrd="0" presId="urn:microsoft.com/office/officeart/2008/layout/NameandTitleOrganizationalChart"/>
    <dgm:cxn modelId="{F481C187-4981-46DF-B137-2C38AD796DAE}" type="presParOf" srcId="{0F07D8D6-7A4C-4F2E-8143-930FC3752AB8}" destId="{D11CC965-7FD8-4A8B-BA5A-0511CD2C515A}" srcOrd="2" destOrd="0" presId="urn:microsoft.com/office/officeart/2008/layout/NameandTitleOrganizationalChart"/>
    <dgm:cxn modelId="{02E3EF1C-B2B2-44CC-8469-659B3E803627}" type="presParOf" srcId="{7EA8D3E3-24DF-47F8-97CC-C0C8306C179C}" destId="{B4330087-3C51-4697-8B99-F09801B37D99}" srcOrd="1" destOrd="0" presId="urn:microsoft.com/office/officeart/2008/layout/NameandTitleOrganizationalChart"/>
    <dgm:cxn modelId="{668B77A0-B879-49A2-ADA1-8D92FDF1878F}" type="presParOf" srcId="{7EA8D3E3-24DF-47F8-97CC-C0C8306C179C}" destId="{3689F608-B179-4865-8E7E-C91B11FBD566}" srcOrd="2" destOrd="0" presId="urn:microsoft.com/office/officeart/2008/layout/NameandTitleOrganizationalChart"/>
    <dgm:cxn modelId="{A49C9C69-FD60-4BFC-B707-2E34D4A5BE1A}" type="presParOf" srcId="{1E45B118-2045-46E0-8515-CD4BD0346A0B}" destId="{91E3171E-1427-421F-A5DB-7068F1520A6C}" srcOrd="6" destOrd="0" presId="urn:microsoft.com/office/officeart/2008/layout/NameandTitleOrganizationalChart"/>
    <dgm:cxn modelId="{C5D9DCC1-9D8C-4F36-9EE1-19DB1BF44EEA}" type="presParOf" srcId="{1E45B118-2045-46E0-8515-CD4BD0346A0B}" destId="{36AF51A5-8EFE-42F1-9E7C-5FBC05F4470E}" srcOrd="7" destOrd="0" presId="urn:microsoft.com/office/officeart/2008/layout/NameandTitleOrganizationalChart"/>
    <dgm:cxn modelId="{D930E2A3-6591-462F-A48C-1133189BC328}" type="presParOf" srcId="{36AF51A5-8EFE-42F1-9E7C-5FBC05F4470E}" destId="{C4178BF5-7D62-4DBB-A798-C6EA89451C25}" srcOrd="0" destOrd="0" presId="urn:microsoft.com/office/officeart/2008/layout/NameandTitleOrganizationalChart"/>
    <dgm:cxn modelId="{EC63349B-0CD1-4CF0-A2A0-12097EF425F9}" type="presParOf" srcId="{C4178BF5-7D62-4DBB-A798-C6EA89451C25}" destId="{33598DEB-0857-4B17-BE31-8225A6AA07BD}" srcOrd="0" destOrd="0" presId="urn:microsoft.com/office/officeart/2008/layout/NameandTitleOrganizationalChart"/>
    <dgm:cxn modelId="{AA690B3D-E45C-4080-90D8-A63A3F9F06E2}" type="presParOf" srcId="{C4178BF5-7D62-4DBB-A798-C6EA89451C25}" destId="{351AE551-3E07-4A12-A4C7-985993036367}" srcOrd="1" destOrd="0" presId="urn:microsoft.com/office/officeart/2008/layout/NameandTitleOrganizationalChart"/>
    <dgm:cxn modelId="{6D1030CB-A813-473A-8D6D-DC34633E6DE6}" type="presParOf" srcId="{C4178BF5-7D62-4DBB-A798-C6EA89451C25}" destId="{D051463E-CB41-4836-81F3-7EE6582FD451}" srcOrd="2" destOrd="0" presId="urn:microsoft.com/office/officeart/2008/layout/NameandTitleOrganizationalChart"/>
    <dgm:cxn modelId="{A47C1CE0-62A9-4D1F-BB8E-AD50A7A4841A}" type="presParOf" srcId="{36AF51A5-8EFE-42F1-9E7C-5FBC05F4470E}" destId="{8EC6D822-0868-48ED-8426-7A18201C645B}" srcOrd="1" destOrd="0" presId="urn:microsoft.com/office/officeart/2008/layout/NameandTitleOrganizationalChart"/>
    <dgm:cxn modelId="{ED03E7A3-7195-4C63-9EB8-343DA56A1E26}" type="presParOf" srcId="{36AF51A5-8EFE-42F1-9E7C-5FBC05F4470E}" destId="{F7ED59C1-6597-481E-A7EF-19FC0E0CB578}" srcOrd="2" destOrd="0" presId="urn:microsoft.com/office/officeart/2008/layout/NameandTitleOrganizationalChart"/>
    <dgm:cxn modelId="{843C51E5-5512-491D-8307-474509B6C280}" type="presParOf" srcId="{1EE99290-13DA-4F65-AD4F-C49552157967}" destId="{8300E80C-7AA2-41BC-BF8A-4F5BCF532F1F}"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DCF2F2-A609-460A-B96C-B7243B6E3C9D}">
      <dsp:nvSpPr>
        <dsp:cNvPr id="0" name=""/>
        <dsp:cNvSpPr/>
      </dsp:nvSpPr>
      <dsp:spPr>
        <a:xfrm>
          <a:off x="8789872" y="3863765"/>
          <a:ext cx="2200018" cy="243211"/>
        </a:xfrm>
        <a:custGeom>
          <a:avLst/>
          <a:gdLst/>
          <a:ahLst/>
          <a:cxnLst/>
          <a:rect l="0" t="0" r="0" b="0"/>
          <a:pathLst>
            <a:path>
              <a:moveTo>
                <a:pt x="0" y="0"/>
              </a:moveTo>
              <a:lnTo>
                <a:pt x="0" y="121605"/>
              </a:lnTo>
              <a:lnTo>
                <a:pt x="2200018" y="121605"/>
              </a:lnTo>
              <a:lnTo>
                <a:pt x="2200018" y="2432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73A18F-6A6E-4B3D-A4B2-888A49E4B571}">
      <dsp:nvSpPr>
        <dsp:cNvPr id="0" name=""/>
        <dsp:cNvSpPr/>
      </dsp:nvSpPr>
      <dsp:spPr>
        <a:xfrm>
          <a:off x="8789872" y="3863765"/>
          <a:ext cx="733339" cy="243211"/>
        </a:xfrm>
        <a:custGeom>
          <a:avLst/>
          <a:gdLst/>
          <a:ahLst/>
          <a:cxnLst/>
          <a:rect l="0" t="0" r="0" b="0"/>
          <a:pathLst>
            <a:path>
              <a:moveTo>
                <a:pt x="0" y="0"/>
              </a:moveTo>
              <a:lnTo>
                <a:pt x="0" y="121605"/>
              </a:lnTo>
              <a:lnTo>
                <a:pt x="733339" y="121605"/>
              </a:lnTo>
              <a:lnTo>
                <a:pt x="733339" y="2432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C33A08-9032-4DDC-96A1-C99FA532263E}">
      <dsp:nvSpPr>
        <dsp:cNvPr id="0" name=""/>
        <dsp:cNvSpPr/>
      </dsp:nvSpPr>
      <dsp:spPr>
        <a:xfrm>
          <a:off x="8056532" y="3863765"/>
          <a:ext cx="733339" cy="243211"/>
        </a:xfrm>
        <a:custGeom>
          <a:avLst/>
          <a:gdLst/>
          <a:ahLst/>
          <a:cxnLst/>
          <a:rect l="0" t="0" r="0" b="0"/>
          <a:pathLst>
            <a:path>
              <a:moveTo>
                <a:pt x="733339" y="0"/>
              </a:moveTo>
              <a:lnTo>
                <a:pt x="733339" y="121605"/>
              </a:lnTo>
              <a:lnTo>
                <a:pt x="0" y="121605"/>
              </a:lnTo>
              <a:lnTo>
                <a:pt x="0" y="2432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830651-8838-45E5-B7C7-EF60C81A4CDB}">
      <dsp:nvSpPr>
        <dsp:cNvPr id="0" name=""/>
        <dsp:cNvSpPr/>
      </dsp:nvSpPr>
      <dsp:spPr>
        <a:xfrm>
          <a:off x="6589853" y="3863765"/>
          <a:ext cx="2200018" cy="243211"/>
        </a:xfrm>
        <a:custGeom>
          <a:avLst/>
          <a:gdLst/>
          <a:ahLst/>
          <a:cxnLst/>
          <a:rect l="0" t="0" r="0" b="0"/>
          <a:pathLst>
            <a:path>
              <a:moveTo>
                <a:pt x="2200018" y="0"/>
              </a:moveTo>
              <a:lnTo>
                <a:pt x="2200018" y="121605"/>
              </a:lnTo>
              <a:lnTo>
                <a:pt x="0" y="121605"/>
              </a:lnTo>
              <a:lnTo>
                <a:pt x="0" y="2432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10F5E6-4DC0-469A-AA4F-CD270A364A23}">
      <dsp:nvSpPr>
        <dsp:cNvPr id="0" name=""/>
        <dsp:cNvSpPr/>
      </dsp:nvSpPr>
      <dsp:spPr>
        <a:xfrm>
          <a:off x="5856514" y="2899327"/>
          <a:ext cx="2933358" cy="243211"/>
        </a:xfrm>
        <a:custGeom>
          <a:avLst/>
          <a:gdLst/>
          <a:ahLst/>
          <a:cxnLst/>
          <a:rect l="0" t="0" r="0" b="0"/>
          <a:pathLst>
            <a:path>
              <a:moveTo>
                <a:pt x="0" y="0"/>
              </a:moveTo>
              <a:lnTo>
                <a:pt x="0" y="121605"/>
              </a:lnTo>
              <a:lnTo>
                <a:pt x="2933358" y="121605"/>
              </a:lnTo>
              <a:lnTo>
                <a:pt x="2933358" y="2432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6A6678-B445-4B3C-81CA-8C76E8ABDD41}">
      <dsp:nvSpPr>
        <dsp:cNvPr id="0" name=""/>
        <dsp:cNvSpPr/>
      </dsp:nvSpPr>
      <dsp:spPr>
        <a:xfrm>
          <a:off x="2923155" y="3863765"/>
          <a:ext cx="2200018" cy="243211"/>
        </a:xfrm>
        <a:custGeom>
          <a:avLst/>
          <a:gdLst/>
          <a:ahLst/>
          <a:cxnLst/>
          <a:rect l="0" t="0" r="0" b="0"/>
          <a:pathLst>
            <a:path>
              <a:moveTo>
                <a:pt x="0" y="0"/>
              </a:moveTo>
              <a:lnTo>
                <a:pt x="0" y="121605"/>
              </a:lnTo>
              <a:lnTo>
                <a:pt x="2200018" y="121605"/>
              </a:lnTo>
              <a:lnTo>
                <a:pt x="2200018" y="2432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0E73C7-ACDC-4867-B683-AB003796356F}">
      <dsp:nvSpPr>
        <dsp:cNvPr id="0" name=""/>
        <dsp:cNvSpPr/>
      </dsp:nvSpPr>
      <dsp:spPr>
        <a:xfrm>
          <a:off x="2923155" y="3863765"/>
          <a:ext cx="733339" cy="243211"/>
        </a:xfrm>
        <a:custGeom>
          <a:avLst/>
          <a:gdLst/>
          <a:ahLst/>
          <a:cxnLst/>
          <a:rect l="0" t="0" r="0" b="0"/>
          <a:pathLst>
            <a:path>
              <a:moveTo>
                <a:pt x="0" y="0"/>
              </a:moveTo>
              <a:lnTo>
                <a:pt x="0" y="121605"/>
              </a:lnTo>
              <a:lnTo>
                <a:pt x="733339" y="121605"/>
              </a:lnTo>
              <a:lnTo>
                <a:pt x="733339" y="2432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708B54-5212-4A5C-A8DE-D0C4D3420E7B}">
      <dsp:nvSpPr>
        <dsp:cNvPr id="0" name=""/>
        <dsp:cNvSpPr/>
      </dsp:nvSpPr>
      <dsp:spPr>
        <a:xfrm>
          <a:off x="2189816" y="3863765"/>
          <a:ext cx="733339" cy="243211"/>
        </a:xfrm>
        <a:custGeom>
          <a:avLst/>
          <a:gdLst/>
          <a:ahLst/>
          <a:cxnLst/>
          <a:rect l="0" t="0" r="0" b="0"/>
          <a:pathLst>
            <a:path>
              <a:moveTo>
                <a:pt x="733339" y="0"/>
              </a:moveTo>
              <a:lnTo>
                <a:pt x="733339" y="121605"/>
              </a:lnTo>
              <a:lnTo>
                <a:pt x="0" y="121605"/>
              </a:lnTo>
              <a:lnTo>
                <a:pt x="0" y="2432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34A715-9CB4-4511-BCDD-4BD0C3866579}">
      <dsp:nvSpPr>
        <dsp:cNvPr id="0" name=""/>
        <dsp:cNvSpPr/>
      </dsp:nvSpPr>
      <dsp:spPr>
        <a:xfrm>
          <a:off x="723137" y="3863765"/>
          <a:ext cx="2200018" cy="243211"/>
        </a:xfrm>
        <a:custGeom>
          <a:avLst/>
          <a:gdLst/>
          <a:ahLst/>
          <a:cxnLst/>
          <a:rect l="0" t="0" r="0" b="0"/>
          <a:pathLst>
            <a:path>
              <a:moveTo>
                <a:pt x="2200018" y="0"/>
              </a:moveTo>
              <a:lnTo>
                <a:pt x="2200018" y="121605"/>
              </a:lnTo>
              <a:lnTo>
                <a:pt x="0" y="121605"/>
              </a:lnTo>
              <a:lnTo>
                <a:pt x="0" y="2432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D11D82-C14A-4062-8845-4C9B7BEDEA8F}">
      <dsp:nvSpPr>
        <dsp:cNvPr id="0" name=""/>
        <dsp:cNvSpPr/>
      </dsp:nvSpPr>
      <dsp:spPr>
        <a:xfrm>
          <a:off x="2923155" y="2899327"/>
          <a:ext cx="2933358" cy="243211"/>
        </a:xfrm>
        <a:custGeom>
          <a:avLst/>
          <a:gdLst/>
          <a:ahLst/>
          <a:cxnLst/>
          <a:rect l="0" t="0" r="0" b="0"/>
          <a:pathLst>
            <a:path>
              <a:moveTo>
                <a:pt x="2933358" y="0"/>
              </a:moveTo>
              <a:lnTo>
                <a:pt x="2933358" y="121605"/>
              </a:lnTo>
              <a:lnTo>
                <a:pt x="0" y="121605"/>
              </a:lnTo>
              <a:lnTo>
                <a:pt x="0" y="2432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10A4B5-D158-49BD-B879-B5FAFFCDE068}">
      <dsp:nvSpPr>
        <dsp:cNvPr id="0" name=""/>
        <dsp:cNvSpPr/>
      </dsp:nvSpPr>
      <dsp:spPr>
        <a:xfrm>
          <a:off x="5856514" y="1856828"/>
          <a:ext cx="2014213" cy="321271"/>
        </a:xfrm>
        <a:custGeom>
          <a:avLst/>
          <a:gdLst/>
          <a:ahLst/>
          <a:cxnLst/>
          <a:rect l="0" t="0" r="0" b="0"/>
          <a:pathLst>
            <a:path>
              <a:moveTo>
                <a:pt x="2014213" y="0"/>
              </a:moveTo>
              <a:lnTo>
                <a:pt x="2014213" y="199665"/>
              </a:lnTo>
              <a:lnTo>
                <a:pt x="0" y="199665"/>
              </a:lnTo>
              <a:lnTo>
                <a:pt x="0" y="3212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C53AAB-2AC5-435F-9157-7A28837541F4}">
      <dsp:nvSpPr>
        <dsp:cNvPr id="0" name=""/>
        <dsp:cNvSpPr/>
      </dsp:nvSpPr>
      <dsp:spPr>
        <a:xfrm>
          <a:off x="7870727" y="1856828"/>
          <a:ext cx="2337932" cy="281386"/>
        </a:xfrm>
        <a:custGeom>
          <a:avLst/>
          <a:gdLst/>
          <a:ahLst/>
          <a:cxnLst/>
          <a:rect l="0" t="0" r="0" b="0"/>
          <a:pathLst>
            <a:path>
              <a:moveTo>
                <a:pt x="0" y="0"/>
              </a:moveTo>
              <a:lnTo>
                <a:pt x="0" y="159781"/>
              </a:lnTo>
              <a:lnTo>
                <a:pt x="2337932" y="159781"/>
              </a:lnTo>
              <a:lnTo>
                <a:pt x="2337932" y="2813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62E64E-38CD-49AD-BC62-24A6E6F4C22C}">
      <dsp:nvSpPr>
        <dsp:cNvPr id="0" name=""/>
        <dsp:cNvSpPr/>
      </dsp:nvSpPr>
      <dsp:spPr>
        <a:xfrm>
          <a:off x="7258993" y="1135601"/>
          <a:ext cx="1223467" cy="721227"/>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73542" numCol="1" spcCol="1270" anchor="ctr" anchorCtr="0">
          <a:noAutofit/>
        </a:bodyPr>
        <a:lstStyle/>
        <a:p>
          <a:pPr lvl="0" algn="ctr" defTabSz="800100">
            <a:lnSpc>
              <a:spcPct val="90000"/>
            </a:lnSpc>
            <a:spcBef>
              <a:spcPct val="0"/>
            </a:spcBef>
            <a:spcAft>
              <a:spcPct val="35000"/>
            </a:spcAft>
          </a:pPr>
          <a:r>
            <a:rPr lang="en-US" sz="1800" kern="1200" dirty="0" smtClean="0"/>
            <a:t>Naval Mine Warfare</a:t>
          </a:r>
          <a:endParaRPr lang="en-US" sz="1800" kern="1200" dirty="0"/>
        </a:p>
      </dsp:txBody>
      <dsp:txXfrm>
        <a:off x="7258993" y="1135601"/>
        <a:ext cx="1223467" cy="721227"/>
      </dsp:txXfrm>
    </dsp:sp>
    <dsp:sp modelId="{79B0C148-7339-4B01-BED0-695718C894FA}">
      <dsp:nvSpPr>
        <dsp:cNvPr id="0" name=""/>
        <dsp:cNvSpPr/>
      </dsp:nvSpPr>
      <dsp:spPr>
        <a:xfrm>
          <a:off x="7568692" y="1818668"/>
          <a:ext cx="905929" cy="173722"/>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r" defTabSz="800100">
            <a:lnSpc>
              <a:spcPct val="90000"/>
            </a:lnSpc>
            <a:spcBef>
              <a:spcPct val="0"/>
            </a:spcBef>
            <a:spcAft>
              <a:spcPct val="35000"/>
            </a:spcAft>
          </a:pPr>
          <a:endParaRPr lang="en-US" sz="1800" kern="1200"/>
        </a:p>
      </dsp:txBody>
      <dsp:txXfrm>
        <a:off x="7568692" y="1818668"/>
        <a:ext cx="905929" cy="173722"/>
      </dsp:txXfrm>
    </dsp:sp>
    <dsp:sp modelId="{02D93C7A-C239-4E45-A283-094525546ED4}">
      <dsp:nvSpPr>
        <dsp:cNvPr id="0" name=""/>
        <dsp:cNvSpPr/>
      </dsp:nvSpPr>
      <dsp:spPr>
        <a:xfrm>
          <a:off x="9596926" y="2138215"/>
          <a:ext cx="1223467" cy="721227"/>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73542" numCol="1" spcCol="1270" anchor="ctr" anchorCtr="0">
          <a:noAutofit/>
        </a:bodyPr>
        <a:lstStyle/>
        <a:p>
          <a:pPr lvl="0" algn="ctr" defTabSz="800100">
            <a:lnSpc>
              <a:spcPct val="90000"/>
            </a:lnSpc>
            <a:spcBef>
              <a:spcPct val="0"/>
            </a:spcBef>
            <a:spcAft>
              <a:spcPct val="35000"/>
            </a:spcAft>
          </a:pPr>
          <a:r>
            <a:rPr lang="en-US" sz="1800" kern="1200" dirty="0" smtClean="0"/>
            <a:t>Mining</a:t>
          </a:r>
          <a:endParaRPr lang="en-US" sz="1800" kern="1200" dirty="0"/>
        </a:p>
      </dsp:txBody>
      <dsp:txXfrm>
        <a:off x="9596926" y="2138215"/>
        <a:ext cx="1223467" cy="721227"/>
      </dsp:txXfrm>
    </dsp:sp>
    <dsp:sp modelId="{43449082-AC9E-4988-876C-5A2776C9B814}">
      <dsp:nvSpPr>
        <dsp:cNvPr id="0" name=""/>
        <dsp:cNvSpPr/>
      </dsp:nvSpPr>
      <dsp:spPr>
        <a:xfrm>
          <a:off x="9809907" y="2668143"/>
          <a:ext cx="1629486" cy="505217"/>
        </a:xfrm>
        <a:prstGeom prst="rect">
          <a:avLst/>
        </a:prstGeom>
        <a:solidFill>
          <a:srgbClr val="FFC000">
            <a:alpha val="90000"/>
          </a:srgb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lvl="0" algn="ctr" defTabSz="533400">
            <a:lnSpc>
              <a:spcPct val="90000"/>
            </a:lnSpc>
            <a:spcBef>
              <a:spcPct val="0"/>
            </a:spcBef>
            <a:spcAft>
              <a:spcPct val="35000"/>
            </a:spcAft>
          </a:pPr>
          <a:r>
            <a:rPr lang="nl-BE" sz="1200" kern="1200" baseline="0" dirty="0" err="1" smtClean="0">
              <a:solidFill>
                <a:schemeClr val="tx1"/>
              </a:solidFill>
            </a:rPr>
            <a:t>Possible</a:t>
          </a:r>
          <a:r>
            <a:rPr lang="nl-BE" sz="1200" kern="1200" baseline="0" dirty="0" smtClean="0">
              <a:solidFill>
                <a:schemeClr val="tx1"/>
              </a:solidFill>
            </a:rPr>
            <a:t> but </a:t>
          </a:r>
          <a:r>
            <a:rPr lang="nl-BE" sz="1200" kern="1200" baseline="0" dirty="0" err="1" smtClean="0">
              <a:solidFill>
                <a:schemeClr val="tx1"/>
              </a:solidFill>
            </a:rPr>
            <a:t>not</a:t>
          </a:r>
          <a:r>
            <a:rPr lang="nl-BE" sz="1200" kern="1200" baseline="0" dirty="0" smtClean="0">
              <a:solidFill>
                <a:schemeClr val="tx1"/>
              </a:solidFill>
            </a:rPr>
            <a:t> part of </a:t>
          </a:r>
          <a:r>
            <a:rPr lang="nl-BE" sz="1200" kern="1200" baseline="0" dirty="0" err="1" smtClean="0">
              <a:solidFill>
                <a:schemeClr val="tx1"/>
              </a:solidFill>
            </a:rPr>
            <a:t>the</a:t>
          </a:r>
          <a:r>
            <a:rPr lang="nl-BE" sz="1200" kern="1200" baseline="0" dirty="0" smtClean="0">
              <a:solidFill>
                <a:schemeClr val="tx1"/>
              </a:solidFill>
            </a:rPr>
            <a:t> </a:t>
          </a:r>
          <a:r>
            <a:rPr lang="nl-BE" sz="1200" kern="1200" baseline="0" dirty="0" err="1" smtClean="0">
              <a:solidFill>
                <a:schemeClr val="tx1"/>
              </a:solidFill>
            </a:rPr>
            <a:t>rMCM</a:t>
          </a:r>
          <a:r>
            <a:rPr lang="nl-BE" sz="1200" kern="1200" baseline="0" dirty="0" smtClean="0">
              <a:solidFill>
                <a:schemeClr val="tx1"/>
              </a:solidFill>
            </a:rPr>
            <a:t> </a:t>
          </a:r>
          <a:r>
            <a:rPr lang="nl-BE" sz="1200" kern="1200" baseline="0" dirty="0" err="1" smtClean="0">
              <a:solidFill>
                <a:schemeClr val="tx1"/>
              </a:solidFill>
            </a:rPr>
            <a:t>programme</a:t>
          </a:r>
          <a:endParaRPr lang="en-US" sz="1200" kern="1200" dirty="0">
            <a:solidFill>
              <a:schemeClr val="tx1"/>
            </a:solidFill>
          </a:endParaRPr>
        </a:p>
      </dsp:txBody>
      <dsp:txXfrm>
        <a:off x="9809907" y="2668143"/>
        <a:ext cx="1629486" cy="505217"/>
      </dsp:txXfrm>
    </dsp:sp>
    <dsp:sp modelId="{7E2D87E9-53B6-4E08-990E-B2D5F07A91B6}">
      <dsp:nvSpPr>
        <dsp:cNvPr id="0" name=""/>
        <dsp:cNvSpPr/>
      </dsp:nvSpPr>
      <dsp:spPr>
        <a:xfrm>
          <a:off x="5244780" y="2178100"/>
          <a:ext cx="1223467" cy="721227"/>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73542" numCol="1" spcCol="1270" anchor="ctr" anchorCtr="0">
          <a:noAutofit/>
        </a:bodyPr>
        <a:lstStyle/>
        <a:p>
          <a:pPr lvl="0" algn="ctr" defTabSz="800100">
            <a:lnSpc>
              <a:spcPct val="90000"/>
            </a:lnSpc>
            <a:spcBef>
              <a:spcPct val="0"/>
            </a:spcBef>
            <a:spcAft>
              <a:spcPct val="35000"/>
            </a:spcAft>
          </a:pPr>
          <a:r>
            <a:rPr lang="en-US" sz="1800" kern="1200" dirty="0" smtClean="0"/>
            <a:t>Defensive</a:t>
          </a:r>
          <a:endParaRPr lang="en-US" sz="1800" kern="1200" dirty="0"/>
        </a:p>
      </dsp:txBody>
      <dsp:txXfrm>
        <a:off x="5244780" y="2178100"/>
        <a:ext cx="1223467" cy="721227"/>
      </dsp:txXfrm>
    </dsp:sp>
    <dsp:sp modelId="{26AE9507-52BD-44F2-BF06-00204A23A8DA}">
      <dsp:nvSpPr>
        <dsp:cNvPr id="0" name=""/>
        <dsp:cNvSpPr/>
      </dsp:nvSpPr>
      <dsp:spPr>
        <a:xfrm>
          <a:off x="5554537" y="2733357"/>
          <a:ext cx="905929" cy="173722"/>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r" defTabSz="800100">
            <a:lnSpc>
              <a:spcPct val="90000"/>
            </a:lnSpc>
            <a:spcBef>
              <a:spcPct val="0"/>
            </a:spcBef>
            <a:spcAft>
              <a:spcPct val="35000"/>
            </a:spcAft>
          </a:pPr>
          <a:endParaRPr lang="en-US" sz="1800" kern="1200"/>
        </a:p>
      </dsp:txBody>
      <dsp:txXfrm>
        <a:off x="5554537" y="2733357"/>
        <a:ext cx="905929" cy="173722"/>
      </dsp:txXfrm>
    </dsp:sp>
    <dsp:sp modelId="{B41C2088-F88A-4453-AD84-63B6661E9132}">
      <dsp:nvSpPr>
        <dsp:cNvPr id="0" name=""/>
        <dsp:cNvSpPr/>
      </dsp:nvSpPr>
      <dsp:spPr>
        <a:xfrm>
          <a:off x="2311421" y="3142538"/>
          <a:ext cx="1223467" cy="721227"/>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73542" numCol="1" spcCol="1270" anchor="ctr" anchorCtr="0">
          <a:noAutofit/>
        </a:bodyPr>
        <a:lstStyle/>
        <a:p>
          <a:pPr lvl="0" algn="ctr" defTabSz="800100">
            <a:lnSpc>
              <a:spcPct val="90000"/>
            </a:lnSpc>
            <a:spcBef>
              <a:spcPct val="0"/>
            </a:spcBef>
            <a:spcAft>
              <a:spcPct val="35000"/>
            </a:spcAft>
          </a:pPr>
          <a:r>
            <a:rPr lang="en-US" sz="1800" kern="1200" dirty="0" smtClean="0"/>
            <a:t>Passive</a:t>
          </a:r>
          <a:endParaRPr lang="en-US" sz="1800" kern="1200" dirty="0"/>
        </a:p>
      </dsp:txBody>
      <dsp:txXfrm>
        <a:off x="2311421" y="3142538"/>
        <a:ext cx="1223467" cy="721227"/>
      </dsp:txXfrm>
    </dsp:sp>
    <dsp:sp modelId="{1F4EA644-C086-4BFE-907C-E2DF1BD9799A}">
      <dsp:nvSpPr>
        <dsp:cNvPr id="0" name=""/>
        <dsp:cNvSpPr/>
      </dsp:nvSpPr>
      <dsp:spPr>
        <a:xfrm>
          <a:off x="2621179" y="3697796"/>
          <a:ext cx="905929" cy="173722"/>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r" defTabSz="800100">
            <a:lnSpc>
              <a:spcPct val="90000"/>
            </a:lnSpc>
            <a:spcBef>
              <a:spcPct val="0"/>
            </a:spcBef>
            <a:spcAft>
              <a:spcPct val="35000"/>
            </a:spcAft>
          </a:pPr>
          <a:endParaRPr lang="en-US" sz="1800" kern="1200"/>
        </a:p>
      </dsp:txBody>
      <dsp:txXfrm>
        <a:off x="2621179" y="3697796"/>
        <a:ext cx="905929" cy="173722"/>
      </dsp:txXfrm>
    </dsp:sp>
    <dsp:sp modelId="{B5D7D409-18CC-4A54-B413-15AF3F832BD8}">
      <dsp:nvSpPr>
        <dsp:cNvPr id="0" name=""/>
        <dsp:cNvSpPr/>
      </dsp:nvSpPr>
      <dsp:spPr>
        <a:xfrm>
          <a:off x="111403" y="4106976"/>
          <a:ext cx="1223467" cy="721227"/>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73542" numCol="1" spcCol="1270" anchor="ctr" anchorCtr="0">
          <a:noAutofit/>
        </a:bodyPr>
        <a:lstStyle/>
        <a:p>
          <a:pPr lvl="0" algn="ctr" defTabSz="800100">
            <a:lnSpc>
              <a:spcPct val="90000"/>
            </a:lnSpc>
            <a:spcBef>
              <a:spcPct val="0"/>
            </a:spcBef>
            <a:spcAft>
              <a:spcPct val="35000"/>
            </a:spcAft>
          </a:pPr>
          <a:r>
            <a:rPr lang="en-US" sz="1800" kern="1200" dirty="0" smtClean="0"/>
            <a:t>Localization</a:t>
          </a:r>
          <a:endParaRPr lang="en-US" sz="1800" kern="1200" dirty="0"/>
        </a:p>
      </dsp:txBody>
      <dsp:txXfrm>
        <a:off x="111403" y="4106976"/>
        <a:ext cx="1223467" cy="721227"/>
      </dsp:txXfrm>
    </dsp:sp>
    <dsp:sp modelId="{51E3C89E-4372-4768-9410-3A221B0CD6EA}">
      <dsp:nvSpPr>
        <dsp:cNvPr id="0" name=""/>
        <dsp:cNvSpPr/>
      </dsp:nvSpPr>
      <dsp:spPr>
        <a:xfrm>
          <a:off x="375130" y="4785327"/>
          <a:ext cx="905929" cy="173722"/>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r" defTabSz="800100">
            <a:lnSpc>
              <a:spcPct val="90000"/>
            </a:lnSpc>
            <a:spcBef>
              <a:spcPct val="0"/>
            </a:spcBef>
            <a:spcAft>
              <a:spcPct val="35000"/>
            </a:spcAft>
          </a:pPr>
          <a:endParaRPr lang="en-US" sz="1800" kern="1200"/>
        </a:p>
      </dsp:txBody>
      <dsp:txXfrm>
        <a:off x="375130" y="4785327"/>
        <a:ext cx="905929" cy="173722"/>
      </dsp:txXfrm>
    </dsp:sp>
    <dsp:sp modelId="{7B39A96F-C828-4A6C-AF61-29369AA0AE4D}">
      <dsp:nvSpPr>
        <dsp:cNvPr id="0" name=""/>
        <dsp:cNvSpPr/>
      </dsp:nvSpPr>
      <dsp:spPr>
        <a:xfrm>
          <a:off x="1578082" y="4106976"/>
          <a:ext cx="1223467" cy="721227"/>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73542" numCol="1" spcCol="1270" anchor="ctr" anchorCtr="0">
          <a:noAutofit/>
        </a:bodyPr>
        <a:lstStyle/>
        <a:p>
          <a:pPr lvl="0" algn="ctr" defTabSz="800100">
            <a:lnSpc>
              <a:spcPct val="90000"/>
            </a:lnSpc>
            <a:spcBef>
              <a:spcPct val="0"/>
            </a:spcBef>
            <a:spcAft>
              <a:spcPct val="35000"/>
            </a:spcAft>
          </a:pPr>
          <a:r>
            <a:rPr lang="en-US" sz="1800" kern="1200" dirty="0" smtClean="0"/>
            <a:t>Risk reduction</a:t>
          </a:r>
          <a:endParaRPr lang="en-US" sz="1800" kern="1200" dirty="0"/>
        </a:p>
      </dsp:txBody>
      <dsp:txXfrm>
        <a:off x="1578082" y="4106976"/>
        <a:ext cx="1223467" cy="721227"/>
      </dsp:txXfrm>
    </dsp:sp>
    <dsp:sp modelId="{CA5328D5-76AF-403F-B943-E8FEA25E7E33}">
      <dsp:nvSpPr>
        <dsp:cNvPr id="0" name=""/>
        <dsp:cNvSpPr/>
      </dsp:nvSpPr>
      <dsp:spPr>
        <a:xfrm>
          <a:off x="1841809" y="4785327"/>
          <a:ext cx="905929" cy="173722"/>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r" defTabSz="800100">
            <a:lnSpc>
              <a:spcPct val="90000"/>
            </a:lnSpc>
            <a:spcBef>
              <a:spcPct val="0"/>
            </a:spcBef>
            <a:spcAft>
              <a:spcPct val="35000"/>
            </a:spcAft>
          </a:pPr>
          <a:endParaRPr lang="en-US" sz="1800" kern="1200"/>
        </a:p>
      </dsp:txBody>
      <dsp:txXfrm>
        <a:off x="1841809" y="4785327"/>
        <a:ext cx="905929" cy="173722"/>
      </dsp:txXfrm>
    </dsp:sp>
    <dsp:sp modelId="{E8193FEF-5756-4DDA-A2EB-3BEF36CEC081}">
      <dsp:nvSpPr>
        <dsp:cNvPr id="0" name=""/>
        <dsp:cNvSpPr/>
      </dsp:nvSpPr>
      <dsp:spPr>
        <a:xfrm>
          <a:off x="3044761" y="4106976"/>
          <a:ext cx="1223467" cy="721227"/>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73542" numCol="1" spcCol="1270" anchor="ctr" anchorCtr="0">
          <a:noAutofit/>
        </a:bodyPr>
        <a:lstStyle/>
        <a:p>
          <a:pPr lvl="0" algn="ctr" defTabSz="800100">
            <a:lnSpc>
              <a:spcPct val="90000"/>
            </a:lnSpc>
            <a:spcBef>
              <a:spcPct val="0"/>
            </a:spcBef>
            <a:spcAft>
              <a:spcPct val="35000"/>
            </a:spcAft>
          </a:pPr>
          <a:r>
            <a:rPr lang="en-US" sz="1800" kern="1200" dirty="0" smtClean="0"/>
            <a:t>REA</a:t>
          </a:r>
          <a:endParaRPr lang="en-US" sz="1800" kern="1200" dirty="0"/>
        </a:p>
      </dsp:txBody>
      <dsp:txXfrm>
        <a:off x="3044761" y="4106976"/>
        <a:ext cx="1223467" cy="721227"/>
      </dsp:txXfrm>
    </dsp:sp>
    <dsp:sp modelId="{DCBFB5A1-2071-4E45-B545-E63008FF8DCF}">
      <dsp:nvSpPr>
        <dsp:cNvPr id="0" name=""/>
        <dsp:cNvSpPr/>
      </dsp:nvSpPr>
      <dsp:spPr>
        <a:xfrm>
          <a:off x="3308488" y="4785327"/>
          <a:ext cx="905929" cy="173722"/>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r" defTabSz="800100">
            <a:lnSpc>
              <a:spcPct val="90000"/>
            </a:lnSpc>
            <a:spcBef>
              <a:spcPct val="0"/>
            </a:spcBef>
            <a:spcAft>
              <a:spcPct val="35000"/>
            </a:spcAft>
          </a:pPr>
          <a:endParaRPr lang="en-US" sz="1800" kern="1200"/>
        </a:p>
      </dsp:txBody>
      <dsp:txXfrm>
        <a:off x="3308488" y="4785327"/>
        <a:ext cx="905929" cy="173722"/>
      </dsp:txXfrm>
    </dsp:sp>
    <dsp:sp modelId="{1749840F-1A75-4DC6-B868-905258715976}">
      <dsp:nvSpPr>
        <dsp:cNvPr id="0" name=""/>
        <dsp:cNvSpPr/>
      </dsp:nvSpPr>
      <dsp:spPr>
        <a:xfrm>
          <a:off x="4511440" y="4106976"/>
          <a:ext cx="1223467" cy="721227"/>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73542" numCol="1" spcCol="1270" anchor="ctr" anchorCtr="0">
          <a:noAutofit/>
        </a:bodyPr>
        <a:lstStyle/>
        <a:p>
          <a:pPr lvl="0" algn="ctr" defTabSz="800100">
            <a:lnSpc>
              <a:spcPct val="90000"/>
            </a:lnSpc>
            <a:spcBef>
              <a:spcPct val="0"/>
            </a:spcBef>
            <a:spcAft>
              <a:spcPct val="35000"/>
            </a:spcAft>
          </a:pPr>
          <a:r>
            <a:rPr lang="en-US" sz="1800" kern="1200" dirty="0" smtClean="0"/>
            <a:t>Self-Protection</a:t>
          </a:r>
          <a:endParaRPr lang="en-US" sz="1800" kern="1200" dirty="0"/>
        </a:p>
      </dsp:txBody>
      <dsp:txXfrm>
        <a:off x="4511440" y="4106976"/>
        <a:ext cx="1223467" cy="721227"/>
      </dsp:txXfrm>
    </dsp:sp>
    <dsp:sp modelId="{3B3D576A-74B0-4C3B-936A-CD31160FD66F}">
      <dsp:nvSpPr>
        <dsp:cNvPr id="0" name=""/>
        <dsp:cNvSpPr/>
      </dsp:nvSpPr>
      <dsp:spPr>
        <a:xfrm>
          <a:off x="4775167" y="4785327"/>
          <a:ext cx="905929" cy="173722"/>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r" defTabSz="800100">
            <a:lnSpc>
              <a:spcPct val="90000"/>
            </a:lnSpc>
            <a:spcBef>
              <a:spcPct val="0"/>
            </a:spcBef>
            <a:spcAft>
              <a:spcPct val="35000"/>
            </a:spcAft>
          </a:pPr>
          <a:endParaRPr lang="en-US" sz="1800" kern="1200"/>
        </a:p>
      </dsp:txBody>
      <dsp:txXfrm>
        <a:off x="4775167" y="4785327"/>
        <a:ext cx="905929" cy="173722"/>
      </dsp:txXfrm>
    </dsp:sp>
    <dsp:sp modelId="{7BE77E81-F496-43E1-A738-1531DC76DC98}">
      <dsp:nvSpPr>
        <dsp:cNvPr id="0" name=""/>
        <dsp:cNvSpPr/>
      </dsp:nvSpPr>
      <dsp:spPr>
        <a:xfrm>
          <a:off x="8178138" y="3142538"/>
          <a:ext cx="1223467" cy="721227"/>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73542" numCol="1" spcCol="1270" anchor="ctr" anchorCtr="0">
          <a:noAutofit/>
        </a:bodyPr>
        <a:lstStyle/>
        <a:p>
          <a:pPr lvl="0" algn="ctr" defTabSz="800100">
            <a:lnSpc>
              <a:spcPct val="90000"/>
            </a:lnSpc>
            <a:spcBef>
              <a:spcPct val="0"/>
            </a:spcBef>
            <a:spcAft>
              <a:spcPct val="35000"/>
            </a:spcAft>
          </a:pPr>
          <a:r>
            <a:rPr lang="en-US" sz="1800" kern="1200" dirty="0" smtClean="0"/>
            <a:t>Active</a:t>
          </a:r>
          <a:endParaRPr lang="en-US" sz="1800" kern="1200" dirty="0"/>
        </a:p>
      </dsp:txBody>
      <dsp:txXfrm>
        <a:off x="8178138" y="3142538"/>
        <a:ext cx="1223467" cy="721227"/>
      </dsp:txXfrm>
    </dsp:sp>
    <dsp:sp modelId="{E2188321-EACA-4515-8C87-19BC43BF12A8}">
      <dsp:nvSpPr>
        <dsp:cNvPr id="0" name=""/>
        <dsp:cNvSpPr/>
      </dsp:nvSpPr>
      <dsp:spPr>
        <a:xfrm>
          <a:off x="8487895" y="3697796"/>
          <a:ext cx="905929" cy="173722"/>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r" defTabSz="800100">
            <a:lnSpc>
              <a:spcPct val="90000"/>
            </a:lnSpc>
            <a:spcBef>
              <a:spcPct val="0"/>
            </a:spcBef>
            <a:spcAft>
              <a:spcPct val="35000"/>
            </a:spcAft>
          </a:pPr>
          <a:endParaRPr lang="en-US" sz="1800" kern="1200"/>
        </a:p>
      </dsp:txBody>
      <dsp:txXfrm>
        <a:off x="8487895" y="3697796"/>
        <a:ext cx="905929" cy="173722"/>
      </dsp:txXfrm>
    </dsp:sp>
    <dsp:sp modelId="{36AF3CE7-36AC-4F52-AF09-38520A1D2DB0}">
      <dsp:nvSpPr>
        <dsp:cNvPr id="0" name=""/>
        <dsp:cNvSpPr/>
      </dsp:nvSpPr>
      <dsp:spPr>
        <a:xfrm>
          <a:off x="5978119" y="4106976"/>
          <a:ext cx="1223467" cy="721227"/>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73542" numCol="1" spcCol="1270" anchor="ctr" anchorCtr="0">
          <a:noAutofit/>
        </a:bodyPr>
        <a:lstStyle/>
        <a:p>
          <a:pPr lvl="0" algn="ctr" defTabSz="800100">
            <a:lnSpc>
              <a:spcPct val="90000"/>
            </a:lnSpc>
            <a:spcBef>
              <a:spcPct val="0"/>
            </a:spcBef>
            <a:spcAft>
              <a:spcPct val="35000"/>
            </a:spcAft>
          </a:pPr>
          <a:r>
            <a:rPr lang="en-US" sz="1800" kern="1200" dirty="0" smtClean="0"/>
            <a:t>Sweeping</a:t>
          </a:r>
          <a:endParaRPr lang="en-US" sz="1800" kern="1200" dirty="0"/>
        </a:p>
      </dsp:txBody>
      <dsp:txXfrm>
        <a:off x="5978119" y="4106976"/>
        <a:ext cx="1223467" cy="721227"/>
      </dsp:txXfrm>
    </dsp:sp>
    <dsp:sp modelId="{84CE337C-BE8E-494C-B95D-C420056C7284}">
      <dsp:nvSpPr>
        <dsp:cNvPr id="0" name=""/>
        <dsp:cNvSpPr/>
      </dsp:nvSpPr>
      <dsp:spPr>
        <a:xfrm>
          <a:off x="6241846" y="4785327"/>
          <a:ext cx="905929" cy="173722"/>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r" defTabSz="800100">
            <a:lnSpc>
              <a:spcPct val="90000"/>
            </a:lnSpc>
            <a:spcBef>
              <a:spcPct val="0"/>
            </a:spcBef>
            <a:spcAft>
              <a:spcPct val="35000"/>
            </a:spcAft>
          </a:pPr>
          <a:endParaRPr lang="en-US" sz="1800" kern="1200"/>
        </a:p>
      </dsp:txBody>
      <dsp:txXfrm>
        <a:off x="6241846" y="4785327"/>
        <a:ext cx="905929" cy="173722"/>
      </dsp:txXfrm>
    </dsp:sp>
    <dsp:sp modelId="{6229BAE2-D9A2-44D4-8166-9A462614262D}">
      <dsp:nvSpPr>
        <dsp:cNvPr id="0" name=""/>
        <dsp:cNvSpPr/>
      </dsp:nvSpPr>
      <dsp:spPr>
        <a:xfrm>
          <a:off x="7444798" y="4106976"/>
          <a:ext cx="1223467" cy="721227"/>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73542" numCol="1" spcCol="1270" anchor="ctr" anchorCtr="0">
          <a:noAutofit/>
        </a:bodyPr>
        <a:lstStyle/>
        <a:p>
          <a:pPr lvl="0" algn="ctr" defTabSz="800100">
            <a:lnSpc>
              <a:spcPct val="90000"/>
            </a:lnSpc>
            <a:spcBef>
              <a:spcPct val="0"/>
            </a:spcBef>
            <a:spcAft>
              <a:spcPct val="35000"/>
            </a:spcAft>
          </a:pPr>
          <a:r>
            <a:rPr lang="en-US" sz="1800" kern="1200" dirty="0" smtClean="0"/>
            <a:t>Jamming</a:t>
          </a:r>
          <a:endParaRPr lang="en-US" sz="1800" kern="1200" dirty="0"/>
        </a:p>
      </dsp:txBody>
      <dsp:txXfrm>
        <a:off x="7444798" y="4106976"/>
        <a:ext cx="1223467" cy="721227"/>
      </dsp:txXfrm>
    </dsp:sp>
    <dsp:sp modelId="{69A5CFFF-4077-460A-9215-1571F5B30B9B}">
      <dsp:nvSpPr>
        <dsp:cNvPr id="0" name=""/>
        <dsp:cNvSpPr/>
      </dsp:nvSpPr>
      <dsp:spPr>
        <a:xfrm>
          <a:off x="7708525" y="4785327"/>
          <a:ext cx="905929" cy="173722"/>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r" defTabSz="800100">
            <a:lnSpc>
              <a:spcPct val="90000"/>
            </a:lnSpc>
            <a:spcBef>
              <a:spcPct val="0"/>
            </a:spcBef>
            <a:spcAft>
              <a:spcPct val="35000"/>
            </a:spcAft>
          </a:pPr>
          <a:endParaRPr lang="en-US" sz="1800" kern="1200"/>
        </a:p>
      </dsp:txBody>
      <dsp:txXfrm>
        <a:off x="7708525" y="4785327"/>
        <a:ext cx="905929" cy="173722"/>
      </dsp:txXfrm>
    </dsp:sp>
    <dsp:sp modelId="{BF0971CD-9A8A-45CE-B086-59930862A203}">
      <dsp:nvSpPr>
        <dsp:cNvPr id="0" name=""/>
        <dsp:cNvSpPr/>
      </dsp:nvSpPr>
      <dsp:spPr>
        <a:xfrm>
          <a:off x="8911477" y="4106976"/>
          <a:ext cx="1223467" cy="721227"/>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73542" numCol="1" spcCol="1270" anchor="ctr" anchorCtr="0">
          <a:noAutofit/>
        </a:bodyPr>
        <a:lstStyle/>
        <a:p>
          <a:pPr lvl="0" algn="ctr" defTabSz="800100">
            <a:lnSpc>
              <a:spcPct val="90000"/>
            </a:lnSpc>
            <a:spcBef>
              <a:spcPct val="0"/>
            </a:spcBef>
            <a:spcAft>
              <a:spcPct val="35000"/>
            </a:spcAft>
          </a:pPr>
          <a:r>
            <a:rPr lang="en-US" sz="1800" kern="1200" dirty="0" smtClean="0"/>
            <a:t>EOD</a:t>
          </a:r>
          <a:endParaRPr lang="en-US" sz="1800" kern="1200" dirty="0"/>
        </a:p>
      </dsp:txBody>
      <dsp:txXfrm>
        <a:off x="8911477" y="4106976"/>
        <a:ext cx="1223467" cy="721227"/>
      </dsp:txXfrm>
    </dsp:sp>
    <dsp:sp modelId="{D94B5B39-C49A-4F0D-86E1-F8F75A0C12E9}">
      <dsp:nvSpPr>
        <dsp:cNvPr id="0" name=""/>
        <dsp:cNvSpPr/>
      </dsp:nvSpPr>
      <dsp:spPr>
        <a:xfrm>
          <a:off x="9175204" y="4785327"/>
          <a:ext cx="905929" cy="173722"/>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r" defTabSz="800100">
            <a:lnSpc>
              <a:spcPct val="90000"/>
            </a:lnSpc>
            <a:spcBef>
              <a:spcPct val="0"/>
            </a:spcBef>
            <a:spcAft>
              <a:spcPct val="35000"/>
            </a:spcAft>
          </a:pPr>
          <a:endParaRPr lang="en-US" sz="1800" kern="1200"/>
        </a:p>
      </dsp:txBody>
      <dsp:txXfrm>
        <a:off x="9175204" y="4785327"/>
        <a:ext cx="905929" cy="173722"/>
      </dsp:txXfrm>
    </dsp:sp>
    <dsp:sp modelId="{FB834D0D-72AB-430A-9FE8-049903D16CE3}">
      <dsp:nvSpPr>
        <dsp:cNvPr id="0" name=""/>
        <dsp:cNvSpPr/>
      </dsp:nvSpPr>
      <dsp:spPr>
        <a:xfrm>
          <a:off x="10378156" y="4106976"/>
          <a:ext cx="1223467" cy="721227"/>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73542" numCol="1" spcCol="1270" anchor="ctr" anchorCtr="0">
          <a:noAutofit/>
        </a:bodyPr>
        <a:lstStyle/>
        <a:p>
          <a:pPr lvl="0" algn="ctr" defTabSz="800100">
            <a:lnSpc>
              <a:spcPct val="90000"/>
            </a:lnSpc>
            <a:spcBef>
              <a:spcPct val="0"/>
            </a:spcBef>
            <a:spcAft>
              <a:spcPct val="35000"/>
            </a:spcAft>
          </a:pPr>
          <a:r>
            <a:rPr lang="en-US" sz="1800" kern="1200" dirty="0" smtClean="0"/>
            <a:t>Hunting</a:t>
          </a:r>
          <a:endParaRPr lang="en-US" sz="1800" kern="1200" dirty="0"/>
        </a:p>
      </dsp:txBody>
      <dsp:txXfrm>
        <a:off x="10378156" y="4106976"/>
        <a:ext cx="1223467" cy="721227"/>
      </dsp:txXfrm>
    </dsp:sp>
    <dsp:sp modelId="{8CF96CD9-59FE-42B3-876E-BC557D754B3C}">
      <dsp:nvSpPr>
        <dsp:cNvPr id="0" name=""/>
        <dsp:cNvSpPr/>
      </dsp:nvSpPr>
      <dsp:spPr>
        <a:xfrm>
          <a:off x="10641883" y="4785327"/>
          <a:ext cx="905929" cy="173722"/>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r" defTabSz="800100">
            <a:lnSpc>
              <a:spcPct val="90000"/>
            </a:lnSpc>
            <a:spcBef>
              <a:spcPct val="0"/>
            </a:spcBef>
            <a:spcAft>
              <a:spcPct val="35000"/>
            </a:spcAft>
          </a:pPr>
          <a:endParaRPr lang="en-US" sz="1800" kern="1200"/>
        </a:p>
      </dsp:txBody>
      <dsp:txXfrm>
        <a:off x="10641883" y="4785327"/>
        <a:ext cx="905929" cy="1737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3171E-1427-421F-A5DB-7068F1520A6C}">
      <dsp:nvSpPr>
        <dsp:cNvPr id="0" name=""/>
        <dsp:cNvSpPr/>
      </dsp:nvSpPr>
      <dsp:spPr>
        <a:xfrm>
          <a:off x="8418833" y="2116583"/>
          <a:ext cx="2545185" cy="295672"/>
        </a:xfrm>
        <a:custGeom>
          <a:avLst/>
          <a:gdLst/>
          <a:ahLst/>
          <a:cxnLst/>
          <a:rect l="0" t="0" r="0" b="0"/>
          <a:pathLst>
            <a:path>
              <a:moveTo>
                <a:pt x="0" y="0"/>
              </a:moveTo>
              <a:lnTo>
                <a:pt x="0" y="147836"/>
              </a:lnTo>
              <a:lnTo>
                <a:pt x="2545185" y="147836"/>
              </a:lnTo>
              <a:lnTo>
                <a:pt x="2545185" y="2956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B2360D-23CB-47F0-A79D-B54C11FB2698}">
      <dsp:nvSpPr>
        <dsp:cNvPr id="0" name=""/>
        <dsp:cNvSpPr/>
      </dsp:nvSpPr>
      <dsp:spPr>
        <a:xfrm>
          <a:off x="8418833" y="2116583"/>
          <a:ext cx="848395" cy="295672"/>
        </a:xfrm>
        <a:custGeom>
          <a:avLst/>
          <a:gdLst/>
          <a:ahLst/>
          <a:cxnLst/>
          <a:rect l="0" t="0" r="0" b="0"/>
          <a:pathLst>
            <a:path>
              <a:moveTo>
                <a:pt x="0" y="0"/>
              </a:moveTo>
              <a:lnTo>
                <a:pt x="0" y="147836"/>
              </a:lnTo>
              <a:lnTo>
                <a:pt x="848395" y="147836"/>
              </a:lnTo>
              <a:lnTo>
                <a:pt x="848395" y="2956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BB94C4-5305-4980-A329-370853A83BA2}">
      <dsp:nvSpPr>
        <dsp:cNvPr id="0" name=""/>
        <dsp:cNvSpPr/>
      </dsp:nvSpPr>
      <dsp:spPr>
        <a:xfrm>
          <a:off x="7570437" y="2116583"/>
          <a:ext cx="848395" cy="295672"/>
        </a:xfrm>
        <a:custGeom>
          <a:avLst/>
          <a:gdLst/>
          <a:ahLst/>
          <a:cxnLst/>
          <a:rect l="0" t="0" r="0" b="0"/>
          <a:pathLst>
            <a:path>
              <a:moveTo>
                <a:pt x="848395" y="0"/>
              </a:moveTo>
              <a:lnTo>
                <a:pt x="848395" y="147836"/>
              </a:lnTo>
              <a:lnTo>
                <a:pt x="0" y="147836"/>
              </a:lnTo>
              <a:lnTo>
                <a:pt x="0" y="2956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FE2845-D207-44B3-875F-EBCA818E92E3}">
      <dsp:nvSpPr>
        <dsp:cNvPr id="0" name=""/>
        <dsp:cNvSpPr/>
      </dsp:nvSpPr>
      <dsp:spPr>
        <a:xfrm>
          <a:off x="5873647" y="2116583"/>
          <a:ext cx="2545185" cy="295672"/>
        </a:xfrm>
        <a:custGeom>
          <a:avLst/>
          <a:gdLst/>
          <a:ahLst/>
          <a:cxnLst/>
          <a:rect l="0" t="0" r="0" b="0"/>
          <a:pathLst>
            <a:path>
              <a:moveTo>
                <a:pt x="2545185" y="0"/>
              </a:moveTo>
              <a:lnTo>
                <a:pt x="2545185" y="147836"/>
              </a:lnTo>
              <a:lnTo>
                <a:pt x="0" y="147836"/>
              </a:lnTo>
              <a:lnTo>
                <a:pt x="0" y="2956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32D422-BFDB-4F90-8360-6E6824834C51}">
      <dsp:nvSpPr>
        <dsp:cNvPr id="0" name=""/>
        <dsp:cNvSpPr/>
      </dsp:nvSpPr>
      <dsp:spPr>
        <a:xfrm>
          <a:off x="2480065" y="2116583"/>
          <a:ext cx="1696790" cy="295672"/>
        </a:xfrm>
        <a:custGeom>
          <a:avLst/>
          <a:gdLst/>
          <a:ahLst/>
          <a:cxnLst/>
          <a:rect l="0" t="0" r="0" b="0"/>
          <a:pathLst>
            <a:path>
              <a:moveTo>
                <a:pt x="0" y="0"/>
              </a:moveTo>
              <a:lnTo>
                <a:pt x="0" y="147836"/>
              </a:lnTo>
              <a:lnTo>
                <a:pt x="1696790" y="147836"/>
              </a:lnTo>
              <a:lnTo>
                <a:pt x="1696790" y="2956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E03932-AD32-4AAF-B022-843EB932CC68}">
      <dsp:nvSpPr>
        <dsp:cNvPr id="0" name=""/>
        <dsp:cNvSpPr/>
      </dsp:nvSpPr>
      <dsp:spPr>
        <a:xfrm>
          <a:off x="2434345" y="2116583"/>
          <a:ext cx="91440" cy="295672"/>
        </a:xfrm>
        <a:custGeom>
          <a:avLst/>
          <a:gdLst/>
          <a:ahLst/>
          <a:cxnLst/>
          <a:rect l="0" t="0" r="0" b="0"/>
          <a:pathLst>
            <a:path>
              <a:moveTo>
                <a:pt x="45720" y="0"/>
              </a:moveTo>
              <a:lnTo>
                <a:pt x="45720" y="2956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216DB6-AAE8-4993-A1A5-D30005E40FF0}">
      <dsp:nvSpPr>
        <dsp:cNvPr id="0" name=""/>
        <dsp:cNvSpPr/>
      </dsp:nvSpPr>
      <dsp:spPr>
        <a:xfrm>
          <a:off x="783275" y="2116583"/>
          <a:ext cx="1696790" cy="295672"/>
        </a:xfrm>
        <a:custGeom>
          <a:avLst/>
          <a:gdLst/>
          <a:ahLst/>
          <a:cxnLst/>
          <a:rect l="0" t="0" r="0" b="0"/>
          <a:pathLst>
            <a:path>
              <a:moveTo>
                <a:pt x="1696790" y="0"/>
              </a:moveTo>
              <a:lnTo>
                <a:pt x="1696790" y="147836"/>
              </a:lnTo>
              <a:lnTo>
                <a:pt x="0" y="147836"/>
              </a:lnTo>
              <a:lnTo>
                <a:pt x="0" y="2956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62E64E-38CD-49AD-BC62-24A6E6F4C22C}">
      <dsp:nvSpPr>
        <dsp:cNvPr id="0" name=""/>
        <dsp:cNvSpPr/>
      </dsp:nvSpPr>
      <dsp:spPr>
        <a:xfrm>
          <a:off x="1813174" y="1322463"/>
          <a:ext cx="1333783" cy="794120"/>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89406" numCol="1" spcCol="1270" anchor="ctr" anchorCtr="0">
          <a:noAutofit/>
        </a:bodyPr>
        <a:lstStyle/>
        <a:p>
          <a:pPr lvl="0" algn="ctr" defTabSz="800100">
            <a:lnSpc>
              <a:spcPct val="90000"/>
            </a:lnSpc>
            <a:spcBef>
              <a:spcPct val="0"/>
            </a:spcBef>
            <a:spcAft>
              <a:spcPct val="35000"/>
            </a:spcAft>
          </a:pPr>
          <a:r>
            <a:rPr lang="en-US" sz="1800" kern="1200" dirty="0" smtClean="0"/>
            <a:t>Maritime Assistance</a:t>
          </a:r>
          <a:endParaRPr lang="en-US" sz="1800" kern="1200" dirty="0"/>
        </a:p>
      </dsp:txBody>
      <dsp:txXfrm>
        <a:off x="1813174" y="1322463"/>
        <a:ext cx="1333783" cy="794120"/>
      </dsp:txXfrm>
    </dsp:sp>
    <dsp:sp modelId="{79B0C148-7339-4B01-BED0-695718C894FA}">
      <dsp:nvSpPr>
        <dsp:cNvPr id="0" name=""/>
        <dsp:cNvSpPr/>
      </dsp:nvSpPr>
      <dsp:spPr>
        <a:xfrm>
          <a:off x="2112952" y="1895518"/>
          <a:ext cx="1101339" cy="211194"/>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33020" bIns="8255" numCol="1" spcCol="1270" anchor="ctr" anchorCtr="0">
          <a:noAutofit/>
        </a:bodyPr>
        <a:lstStyle/>
        <a:p>
          <a:pPr lvl="0" algn="r" defTabSz="577850">
            <a:lnSpc>
              <a:spcPct val="90000"/>
            </a:lnSpc>
            <a:spcBef>
              <a:spcPct val="0"/>
            </a:spcBef>
            <a:spcAft>
              <a:spcPct val="35000"/>
            </a:spcAft>
          </a:pPr>
          <a:endParaRPr lang="en-US" sz="1300" kern="1200"/>
        </a:p>
      </dsp:txBody>
      <dsp:txXfrm>
        <a:off x="2112952" y="1895518"/>
        <a:ext cx="1101339" cy="211194"/>
      </dsp:txXfrm>
    </dsp:sp>
    <dsp:sp modelId="{9643EEE7-3922-4BC7-871B-5F4AE379A495}">
      <dsp:nvSpPr>
        <dsp:cNvPr id="0" name=""/>
        <dsp:cNvSpPr/>
      </dsp:nvSpPr>
      <dsp:spPr>
        <a:xfrm>
          <a:off x="116383" y="2412256"/>
          <a:ext cx="1333783" cy="794120"/>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89406" numCol="1" spcCol="1270" anchor="ctr" anchorCtr="0">
          <a:noAutofit/>
        </a:bodyPr>
        <a:lstStyle/>
        <a:p>
          <a:pPr lvl="0" algn="ctr" defTabSz="800100">
            <a:lnSpc>
              <a:spcPct val="90000"/>
            </a:lnSpc>
            <a:spcBef>
              <a:spcPct val="0"/>
            </a:spcBef>
            <a:spcAft>
              <a:spcPct val="35000"/>
            </a:spcAft>
          </a:pPr>
          <a:r>
            <a:rPr lang="en-US" sz="1800" kern="1200" dirty="0" smtClean="0"/>
            <a:t>Monitoring</a:t>
          </a:r>
          <a:endParaRPr lang="en-US" sz="1800" kern="1200" dirty="0"/>
        </a:p>
      </dsp:txBody>
      <dsp:txXfrm>
        <a:off x="116383" y="2412256"/>
        <a:ext cx="1333783" cy="794120"/>
      </dsp:txXfrm>
    </dsp:sp>
    <dsp:sp modelId="{8DE1AB45-B17B-43D7-BDF7-54267278447C}">
      <dsp:nvSpPr>
        <dsp:cNvPr id="0" name=""/>
        <dsp:cNvSpPr/>
      </dsp:nvSpPr>
      <dsp:spPr>
        <a:xfrm>
          <a:off x="416162" y="2985311"/>
          <a:ext cx="1101339" cy="211194"/>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33020" bIns="8255" numCol="1" spcCol="1270" anchor="ctr" anchorCtr="0">
          <a:noAutofit/>
        </a:bodyPr>
        <a:lstStyle/>
        <a:p>
          <a:pPr lvl="0" algn="r" defTabSz="577850">
            <a:lnSpc>
              <a:spcPct val="90000"/>
            </a:lnSpc>
            <a:spcBef>
              <a:spcPct val="0"/>
            </a:spcBef>
            <a:spcAft>
              <a:spcPct val="35000"/>
            </a:spcAft>
          </a:pPr>
          <a:endParaRPr lang="en-US" sz="1300" kern="1200"/>
        </a:p>
      </dsp:txBody>
      <dsp:txXfrm>
        <a:off x="416162" y="2985311"/>
        <a:ext cx="1101339" cy="211194"/>
      </dsp:txXfrm>
    </dsp:sp>
    <dsp:sp modelId="{DE17D886-93FF-4B21-A05D-3FDEAD3910C0}">
      <dsp:nvSpPr>
        <dsp:cNvPr id="0" name=""/>
        <dsp:cNvSpPr/>
      </dsp:nvSpPr>
      <dsp:spPr>
        <a:xfrm>
          <a:off x="1813174" y="2412256"/>
          <a:ext cx="1333783" cy="794120"/>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89406" numCol="1" spcCol="1270" anchor="ctr" anchorCtr="0">
          <a:noAutofit/>
        </a:bodyPr>
        <a:lstStyle/>
        <a:p>
          <a:pPr lvl="0" algn="ctr" defTabSz="800100">
            <a:lnSpc>
              <a:spcPct val="90000"/>
            </a:lnSpc>
            <a:spcBef>
              <a:spcPct val="0"/>
            </a:spcBef>
            <a:spcAft>
              <a:spcPct val="35000"/>
            </a:spcAft>
          </a:pPr>
          <a:r>
            <a:rPr lang="en-US" sz="1800" kern="1200" dirty="0" smtClean="0"/>
            <a:t>Assistance</a:t>
          </a:r>
          <a:endParaRPr lang="en-US" sz="1800" kern="1200" dirty="0"/>
        </a:p>
      </dsp:txBody>
      <dsp:txXfrm>
        <a:off x="1813174" y="2412256"/>
        <a:ext cx="1333783" cy="794120"/>
      </dsp:txXfrm>
    </dsp:sp>
    <dsp:sp modelId="{277E1AAA-F042-4FFD-8068-39A681D477EC}">
      <dsp:nvSpPr>
        <dsp:cNvPr id="0" name=""/>
        <dsp:cNvSpPr/>
      </dsp:nvSpPr>
      <dsp:spPr>
        <a:xfrm>
          <a:off x="2112952" y="2985311"/>
          <a:ext cx="1101339" cy="211194"/>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33020" bIns="8255" numCol="1" spcCol="1270" anchor="ctr" anchorCtr="0">
          <a:noAutofit/>
        </a:bodyPr>
        <a:lstStyle/>
        <a:p>
          <a:pPr lvl="0" algn="r" defTabSz="577850">
            <a:lnSpc>
              <a:spcPct val="90000"/>
            </a:lnSpc>
            <a:spcBef>
              <a:spcPct val="0"/>
            </a:spcBef>
            <a:spcAft>
              <a:spcPct val="35000"/>
            </a:spcAft>
          </a:pPr>
          <a:endParaRPr lang="en-US" sz="1300" kern="1200"/>
        </a:p>
      </dsp:txBody>
      <dsp:txXfrm>
        <a:off x="2112952" y="2985311"/>
        <a:ext cx="1101339" cy="211194"/>
      </dsp:txXfrm>
    </dsp:sp>
    <dsp:sp modelId="{2E05527A-2FD5-4333-973D-BE7108681784}">
      <dsp:nvSpPr>
        <dsp:cNvPr id="0" name=""/>
        <dsp:cNvSpPr/>
      </dsp:nvSpPr>
      <dsp:spPr>
        <a:xfrm>
          <a:off x="3509964" y="2412256"/>
          <a:ext cx="1333783" cy="794120"/>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89406" numCol="1" spcCol="1270" anchor="ctr" anchorCtr="0">
          <a:noAutofit/>
        </a:bodyPr>
        <a:lstStyle/>
        <a:p>
          <a:pPr lvl="0" algn="ctr" defTabSz="800100">
            <a:lnSpc>
              <a:spcPct val="90000"/>
            </a:lnSpc>
            <a:spcBef>
              <a:spcPct val="0"/>
            </a:spcBef>
            <a:spcAft>
              <a:spcPct val="35000"/>
            </a:spcAft>
          </a:pPr>
          <a:r>
            <a:rPr lang="en-US" sz="1800" kern="1200" dirty="0" smtClean="0"/>
            <a:t>Support</a:t>
          </a:r>
          <a:endParaRPr lang="en-US" sz="1800" kern="1200" dirty="0"/>
        </a:p>
      </dsp:txBody>
      <dsp:txXfrm>
        <a:off x="3509964" y="2412256"/>
        <a:ext cx="1333783" cy="794120"/>
      </dsp:txXfrm>
    </dsp:sp>
    <dsp:sp modelId="{85F67366-AA0D-4DEC-9DE7-1F53BF79AF76}">
      <dsp:nvSpPr>
        <dsp:cNvPr id="0" name=""/>
        <dsp:cNvSpPr/>
      </dsp:nvSpPr>
      <dsp:spPr>
        <a:xfrm>
          <a:off x="3809743" y="2985311"/>
          <a:ext cx="1101339" cy="211194"/>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33020" bIns="8255" numCol="1" spcCol="1270" anchor="ctr" anchorCtr="0">
          <a:noAutofit/>
        </a:bodyPr>
        <a:lstStyle/>
        <a:p>
          <a:pPr lvl="0" algn="r" defTabSz="577850">
            <a:lnSpc>
              <a:spcPct val="90000"/>
            </a:lnSpc>
            <a:spcBef>
              <a:spcPct val="0"/>
            </a:spcBef>
            <a:spcAft>
              <a:spcPct val="35000"/>
            </a:spcAft>
          </a:pPr>
          <a:endParaRPr lang="en-US" sz="1300" kern="1200"/>
        </a:p>
      </dsp:txBody>
      <dsp:txXfrm>
        <a:off x="3809743" y="2985311"/>
        <a:ext cx="1101339" cy="211194"/>
      </dsp:txXfrm>
    </dsp:sp>
    <dsp:sp modelId="{C7C53905-D57E-40A4-8F98-A83FF413C145}">
      <dsp:nvSpPr>
        <dsp:cNvPr id="0" name=""/>
        <dsp:cNvSpPr/>
      </dsp:nvSpPr>
      <dsp:spPr>
        <a:xfrm>
          <a:off x="7751941" y="1322463"/>
          <a:ext cx="1333783" cy="794120"/>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89406" numCol="1" spcCol="1270" anchor="ctr" anchorCtr="0">
          <a:noAutofit/>
        </a:bodyPr>
        <a:lstStyle/>
        <a:p>
          <a:pPr lvl="0" algn="ctr" defTabSz="800100">
            <a:lnSpc>
              <a:spcPct val="90000"/>
            </a:lnSpc>
            <a:spcBef>
              <a:spcPct val="0"/>
            </a:spcBef>
            <a:spcAft>
              <a:spcPct val="35000"/>
            </a:spcAft>
          </a:pPr>
          <a:r>
            <a:rPr lang="en-US" sz="1800" kern="1200" dirty="0" smtClean="0"/>
            <a:t>Maritime Security</a:t>
          </a:r>
          <a:endParaRPr lang="en-US" sz="1800" kern="1200" dirty="0"/>
        </a:p>
      </dsp:txBody>
      <dsp:txXfrm>
        <a:off x="7751941" y="1322463"/>
        <a:ext cx="1333783" cy="794120"/>
      </dsp:txXfrm>
    </dsp:sp>
    <dsp:sp modelId="{595A7967-DA70-4239-AAA2-550F801CE7F7}">
      <dsp:nvSpPr>
        <dsp:cNvPr id="0" name=""/>
        <dsp:cNvSpPr/>
      </dsp:nvSpPr>
      <dsp:spPr>
        <a:xfrm>
          <a:off x="8051719" y="1895518"/>
          <a:ext cx="1101339" cy="211194"/>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33020" bIns="8255" numCol="1" spcCol="1270" anchor="ctr" anchorCtr="0">
          <a:noAutofit/>
        </a:bodyPr>
        <a:lstStyle/>
        <a:p>
          <a:pPr lvl="0" algn="r" defTabSz="577850">
            <a:lnSpc>
              <a:spcPct val="90000"/>
            </a:lnSpc>
            <a:spcBef>
              <a:spcPct val="0"/>
            </a:spcBef>
            <a:spcAft>
              <a:spcPct val="35000"/>
            </a:spcAft>
          </a:pPr>
          <a:endParaRPr lang="en-US" sz="1300" kern="1200"/>
        </a:p>
      </dsp:txBody>
      <dsp:txXfrm>
        <a:off x="8051719" y="1895518"/>
        <a:ext cx="1101339" cy="211194"/>
      </dsp:txXfrm>
    </dsp:sp>
    <dsp:sp modelId="{4E3B21B3-2578-4804-AE99-9DE13CC0949B}">
      <dsp:nvSpPr>
        <dsp:cNvPr id="0" name=""/>
        <dsp:cNvSpPr/>
      </dsp:nvSpPr>
      <dsp:spPr>
        <a:xfrm>
          <a:off x="5206755" y="2412256"/>
          <a:ext cx="1333783" cy="794120"/>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89406" numCol="1" spcCol="1270" anchor="ctr" anchorCtr="0">
          <a:noAutofit/>
        </a:bodyPr>
        <a:lstStyle/>
        <a:p>
          <a:pPr lvl="0" algn="ctr" defTabSz="800100">
            <a:lnSpc>
              <a:spcPct val="90000"/>
            </a:lnSpc>
            <a:spcBef>
              <a:spcPct val="0"/>
            </a:spcBef>
            <a:spcAft>
              <a:spcPct val="35000"/>
            </a:spcAft>
          </a:pPr>
          <a:r>
            <a:rPr lang="en-US" sz="1800" kern="1200" dirty="0" smtClean="0"/>
            <a:t>Embargo</a:t>
          </a:r>
          <a:endParaRPr lang="en-US" sz="1800" kern="1200" dirty="0"/>
        </a:p>
      </dsp:txBody>
      <dsp:txXfrm>
        <a:off x="5206755" y="2412256"/>
        <a:ext cx="1333783" cy="794120"/>
      </dsp:txXfrm>
    </dsp:sp>
    <dsp:sp modelId="{0CD43CA3-D205-4158-BB10-6EE127A7CDFD}">
      <dsp:nvSpPr>
        <dsp:cNvPr id="0" name=""/>
        <dsp:cNvSpPr/>
      </dsp:nvSpPr>
      <dsp:spPr>
        <a:xfrm>
          <a:off x="5506533" y="2985311"/>
          <a:ext cx="1101339" cy="211194"/>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33020" bIns="8255" numCol="1" spcCol="1270" anchor="ctr" anchorCtr="0">
          <a:noAutofit/>
        </a:bodyPr>
        <a:lstStyle/>
        <a:p>
          <a:pPr lvl="0" algn="r" defTabSz="577850">
            <a:lnSpc>
              <a:spcPct val="90000"/>
            </a:lnSpc>
            <a:spcBef>
              <a:spcPct val="0"/>
            </a:spcBef>
            <a:spcAft>
              <a:spcPct val="35000"/>
            </a:spcAft>
          </a:pPr>
          <a:endParaRPr lang="en-US" sz="1300" kern="1200"/>
        </a:p>
      </dsp:txBody>
      <dsp:txXfrm>
        <a:off x="5506533" y="2985311"/>
        <a:ext cx="1101339" cy="211194"/>
      </dsp:txXfrm>
    </dsp:sp>
    <dsp:sp modelId="{B905B1AF-EAC2-4FD5-8108-439257E8D1AC}">
      <dsp:nvSpPr>
        <dsp:cNvPr id="0" name=""/>
        <dsp:cNvSpPr/>
      </dsp:nvSpPr>
      <dsp:spPr>
        <a:xfrm>
          <a:off x="6903545" y="2412256"/>
          <a:ext cx="1333783" cy="794120"/>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89406" numCol="1" spcCol="1270" anchor="ctr" anchorCtr="0">
          <a:noAutofit/>
        </a:bodyPr>
        <a:lstStyle/>
        <a:p>
          <a:pPr lvl="0" algn="ctr" defTabSz="800100">
            <a:lnSpc>
              <a:spcPct val="90000"/>
            </a:lnSpc>
            <a:spcBef>
              <a:spcPct val="0"/>
            </a:spcBef>
            <a:spcAft>
              <a:spcPct val="35000"/>
            </a:spcAft>
          </a:pPr>
          <a:r>
            <a:rPr lang="en-US" sz="1800" kern="1200" dirty="0" smtClean="0"/>
            <a:t>Counter Piracy</a:t>
          </a:r>
          <a:endParaRPr lang="en-US" sz="1800" kern="1200" dirty="0"/>
        </a:p>
      </dsp:txBody>
      <dsp:txXfrm>
        <a:off x="6903545" y="2412256"/>
        <a:ext cx="1333783" cy="794120"/>
      </dsp:txXfrm>
    </dsp:sp>
    <dsp:sp modelId="{C51C10BD-732B-4CCE-BF22-A8734F4167D0}">
      <dsp:nvSpPr>
        <dsp:cNvPr id="0" name=""/>
        <dsp:cNvSpPr/>
      </dsp:nvSpPr>
      <dsp:spPr>
        <a:xfrm>
          <a:off x="7203324" y="2985311"/>
          <a:ext cx="1101339" cy="211194"/>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33020" bIns="8255" numCol="1" spcCol="1270" anchor="ctr" anchorCtr="0">
          <a:noAutofit/>
        </a:bodyPr>
        <a:lstStyle/>
        <a:p>
          <a:pPr lvl="0" algn="r" defTabSz="577850">
            <a:lnSpc>
              <a:spcPct val="90000"/>
            </a:lnSpc>
            <a:spcBef>
              <a:spcPct val="0"/>
            </a:spcBef>
            <a:spcAft>
              <a:spcPct val="35000"/>
            </a:spcAft>
          </a:pPr>
          <a:endParaRPr lang="en-US" sz="1300" kern="1200"/>
        </a:p>
      </dsp:txBody>
      <dsp:txXfrm>
        <a:off x="7203324" y="2985311"/>
        <a:ext cx="1101339" cy="211194"/>
      </dsp:txXfrm>
    </dsp:sp>
    <dsp:sp modelId="{B6CFD9B7-D1EB-4205-8081-013507B42B42}">
      <dsp:nvSpPr>
        <dsp:cNvPr id="0" name=""/>
        <dsp:cNvSpPr/>
      </dsp:nvSpPr>
      <dsp:spPr>
        <a:xfrm>
          <a:off x="8600336" y="2412256"/>
          <a:ext cx="1333783" cy="794120"/>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89406" numCol="1" spcCol="1270" anchor="ctr" anchorCtr="0">
          <a:noAutofit/>
        </a:bodyPr>
        <a:lstStyle/>
        <a:p>
          <a:pPr lvl="0" algn="ctr" defTabSz="800100">
            <a:lnSpc>
              <a:spcPct val="90000"/>
            </a:lnSpc>
            <a:spcBef>
              <a:spcPct val="0"/>
            </a:spcBef>
            <a:spcAft>
              <a:spcPct val="35000"/>
            </a:spcAft>
          </a:pPr>
          <a:r>
            <a:rPr lang="en-US" sz="1800" kern="1200" dirty="0" smtClean="0"/>
            <a:t>Counter Terrorism</a:t>
          </a:r>
          <a:endParaRPr lang="en-US" sz="1800" kern="1200" dirty="0"/>
        </a:p>
      </dsp:txBody>
      <dsp:txXfrm>
        <a:off x="8600336" y="2412256"/>
        <a:ext cx="1333783" cy="794120"/>
      </dsp:txXfrm>
    </dsp:sp>
    <dsp:sp modelId="{1BF54F54-FAA0-4F9A-BF87-D4F2767ACA8D}">
      <dsp:nvSpPr>
        <dsp:cNvPr id="0" name=""/>
        <dsp:cNvSpPr/>
      </dsp:nvSpPr>
      <dsp:spPr>
        <a:xfrm>
          <a:off x="8900115" y="2985311"/>
          <a:ext cx="1101339" cy="211194"/>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33020" bIns="8255" numCol="1" spcCol="1270" anchor="ctr" anchorCtr="0">
          <a:noAutofit/>
        </a:bodyPr>
        <a:lstStyle/>
        <a:p>
          <a:pPr lvl="0" algn="r" defTabSz="577850">
            <a:lnSpc>
              <a:spcPct val="90000"/>
            </a:lnSpc>
            <a:spcBef>
              <a:spcPct val="0"/>
            </a:spcBef>
            <a:spcAft>
              <a:spcPct val="35000"/>
            </a:spcAft>
          </a:pPr>
          <a:endParaRPr lang="en-US" sz="1300" kern="1200"/>
        </a:p>
      </dsp:txBody>
      <dsp:txXfrm>
        <a:off x="8900115" y="2985311"/>
        <a:ext cx="1101339" cy="211194"/>
      </dsp:txXfrm>
    </dsp:sp>
    <dsp:sp modelId="{33598DEB-0857-4B17-BE31-8225A6AA07BD}">
      <dsp:nvSpPr>
        <dsp:cNvPr id="0" name=""/>
        <dsp:cNvSpPr/>
      </dsp:nvSpPr>
      <dsp:spPr>
        <a:xfrm>
          <a:off x="10297127" y="2412256"/>
          <a:ext cx="1333783" cy="794120"/>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89406" numCol="1" spcCol="1270" anchor="ctr" anchorCtr="0">
          <a:noAutofit/>
        </a:bodyPr>
        <a:lstStyle/>
        <a:p>
          <a:pPr lvl="0" algn="ctr" defTabSz="800100">
            <a:lnSpc>
              <a:spcPct val="90000"/>
            </a:lnSpc>
            <a:spcBef>
              <a:spcPct val="0"/>
            </a:spcBef>
            <a:spcAft>
              <a:spcPct val="35000"/>
            </a:spcAft>
          </a:pPr>
          <a:r>
            <a:rPr lang="en-US" sz="1800" kern="1200" dirty="0" smtClean="0"/>
            <a:t>Counter Illicit Trafficking</a:t>
          </a:r>
          <a:endParaRPr lang="en-US" sz="1800" kern="1200" dirty="0"/>
        </a:p>
      </dsp:txBody>
      <dsp:txXfrm>
        <a:off x="10297127" y="2412256"/>
        <a:ext cx="1333783" cy="794120"/>
      </dsp:txXfrm>
    </dsp:sp>
    <dsp:sp modelId="{351AE551-3E07-4A12-A4C7-985993036367}">
      <dsp:nvSpPr>
        <dsp:cNvPr id="0" name=""/>
        <dsp:cNvSpPr/>
      </dsp:nvSpPr>
      <dsp:spPr>
        <a:xfrm>
          <a:off x="10596905" y="2985311"/>
          <a:ext cx="1101339" cy="211194"/>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33020" bIns="8255" numCol="1" spcCol="1270" anchor="ctr" anchorCtr="0">
          <a:noAutofit/>
        </a:bodyPr>
        <a:lstStyle/>
        <a:p>
          <a:pPr lvl="0" algn="r" defTabSz="577850">
            <a:lnSpc>
              <a:spcPct val="90000"/>
            </a:lnSpc>
            <a:spcBef>
              <a:spcPct val="0"/>
            </a:spcBef>
            <a:spcAft>
              <a:spcPct val="35000"/>
            </a:spcAft>
          </a:pPr>
          <a:endParaRPr lang="en-US" sz="1300" kern="1200"/>
        </a:p>
      </dsp:txBody>
      <dsp:txXfrm>
        <a:off x="10596905" y="2985311"/>
        <a:ext cx="1101339" cy="211194"/>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45659" cy="498135"/>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sz="quarter" idx="1"/>
          </p:nvPr>
        </p:nvSpPr>
        <p:spPr>
          <a:xfrm>
            <a:off x="3850445" y="2"/>
            <a:ext cx="2945659" cy="498135"/>
          </a:xfrm>
          <a:prstGeom prst="rect">
            <a:avLst/>
          </a:prstGeom>
        </p:spPr>
        <p:txBody>
          <a:bodyPr vert="horz" lIns="91440" tIns="45720" rIns="91440" bIns="45720" rtlCol="0"/>
          <a:lstStyle>
            <a:lvl1pPr algn="r">
              <a:defRPr sz="1200"/>
            </a:lvl1pPr>
          </a:lstStyle>
          <a:p>
            <a:fld id="{E56064EE-F552-458A-8345-4884ECCED697}" type="datetimeFigureOut">
              <a:rPr lang="nl-BE" smtClean="0"/>
              <a:t>23/05/2023</a:t>
            </a:fld>
            <a:endParaRPr lang="nl-BE"/>
          </a:p>
        </p:txBody>
      </p:sp>
      <p:sp>
        <p:nvSpPr>
          <p:cNvPr id="4" name="Footer Placeholder 3"/>
          <p:cNvSpPr>
            <a:spLocks noGrp="1"/>
          </p:cNvSpPr>
          <p:nvPr>
            <p:ph type="ftr" sz="quarter" idx="2"/>
          </p:nvPr>
        </p:nvSpPr>
        <p:spPr>
          <a:xfrm>
            <a:off x="2" y="9430097"/>
            <a:ext cx="2945659" cy="498134"/>
          </a:xfrm>
          <a:prstGeom prst="rect">
            <a:avLst/>
          </a:prstGeom>
        </p:spPr>
        <p:txBody>
          <a:bodyPr vert="horz" lIns="91440" tIns="45720" rIns="91440" bIns="45720" rtlCol="0" anchor="b"/>
          <a:lstStyle>
            <a:lvl1pPr algn="l">
              <a:defRPr sz="1200"/>
            </a:lvl1pPr>
          </a:lstStyle>
          <a:p>
            <a:endParaRPr lang="nl-BE"/>
          </a:p>
        </p:txBody>
      </p:sp>
      <p:sp>
        <p:nvSpPr>
          <p:cNvPr id="5" name="Slide Number Placeholder 4"/>
          <p:cNvSpPr>
            <a:spLocks noGrp="1"/>
          </p:cNvSpPr>
          <p:nvPr>
            <p:ph type="sldNum" sz="quarter" idx="3"/>
          </p:nvPr>
        </p:nvSpPr>
        <p:spPr>
          <a:xfrm>
            <a:off x="3850445" y="9430097"/>
            <a:ext cx="2945659" cy="498134"/>
          </a:xfrm>
          <a:prstGeom prst="rect">
            <a:avLst/>
          </a:prstGeom>
        </p:spPr>
        <p:txBody>
          <a:bodyPr vert="horz" lIns="91440" tIns="45720" rIns="91440" bIns="45720" rtlCol="0" anchor="b"/>
          <a:lstStyle>
            <a:lvl1pPr algn="r">
              <a:defRPr sz="1200"/>
            </a:lvl1pPr>
          </a:lstStyle>
          <a:p>
            <a:fld id="{E98B190C-C85D-4E5F-A4A3-189CC9C970AF}" type="slidenum">
              <a:rPr lang="nl-BE" smtClean="0"/>
              <a:t>‹#›</a:t>
            </a:fld>
            <a:endParaRPr lang="nl-BE"/>
          </a:p>
        </p:txBody>
      </p:sp>
    </p:spTree>
    <p:extLst>
      <p:ext uri="{BB962C8B-B14F-4D97-AF65-F5344CB8AC3E}">
        <p14:creationId xmlns:p14="http://schemas.microsoft.com/office/powerpoint/2010/main" val="31845187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45659" cy="498135"/>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50445" y="2"/>
            <a:ext cx="2945659" cy="498135"/>
          </a:xfrm>
          <a:prstGeom prst="rect">
            <a:avLst/>
          </a:prstGeom>
        </p:spPr>
        <p:txBody>
          <a:bodyPr vert="horz" lIns="91440" tIns="45720" rIns="91440" bIns="45720" rtlCol="0"/>
          <a:lstStyle>
            <a:lvl1pPr algn="r">
              <a:defRPr sz="1200"/>
            </a:lvl1pPr>
          </a:lstStyle>
          <a:p>
            <a:fld id="{8F911E40-D5A6-4312-8BB2-3FF3932F127E}" type="datetimeFigureOut">
              <a:rPr lang="nl-BE" smtClean="0"/>
              <a:t>23/05/2023</a:t>
            </a:fld>
            <a:endParaRPr lang="nl-B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79768" y="4777963"/>
            <a:ext cx="5438140" cy="390924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6" name="Footer Placeholder 5"/>
          <p:cNvSpPr>
            <a:spLocks noGrp="1"/>
          </p:cNvSpPr>
          <p:nvPr>
            <p:ph type="ftr" sz="quarter" idx="4"/>
          </p:nvPr>
        </p:nvSpPr>
        <p:spPr>
          <a:xfrm>
            <a:off x="2" y="9430097"/>
            <a:ext cx="2945659" cy="498134"/>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50445" y="9430097"/>
            <a:ext cx="2945659" cy="498134"/>
          </a:xfrm>
          <a:prstGeom prst="rect">
            <a:avLst/>
          </a:prstGeom>
        </p:spPr>
        <p:txBody>
          <a:bodyPr vert="horz" lIns="91440" tIns="45720" rIns="91440" bIns="45720" rtlCol="0" anchor="b"/>
          <a:lstStyle>
            <a:lvl1pPr algn="r">
              <a:defRPr sz="1200"/>
            </a:lvl1pPr>
          </a:lstStyle>
          <a:p>
            <a:fld id="{D9094D12-4B9A-47A2-8CB1-F98F35D5C304}" type="slidenum">
              <a:rPr lang="nl-BE" smtClean="0"/>
              <a:t>‹#›</a:t>
            </a:fld>
            <a:endParaRPr lang="nl-BE"/>
          </a:p>
        </p:txBody>
      </p:sp>
    </p:spTree>
    <p:extLst>
      <p:ext uri="{BB962C8B-B14F-4D97-AF65-F5344CB8AC3E}">
        <p14:creationId xmlns:p14="http://schemas.microsoft.com/office/powerpoint/2010/main" val="748885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507373" y="6093023"/>
            <a:ext cx="4058943" cy="5772332"/>
          </a:xfrm>
          <a:prstGeom prst="rect">
            <a:avLst/>
          </a:prstGeom>
        </p:spPr>
        <p:txBody>
          <a:bodyPr lIns="93162" tIns="93162" rIns="93162" bIns="93162" anchor="t" anchorCtr="0">
            <a:noAutofit/>
          </a:bodyPr>
          <a:lstStyle/>
          <a:p>
            <a:r>
              <a:rPr lang="en-US" dirty="0" smtClean="0"/>
              <a:t>Thank</a:t>
            </a:r>
            <a:r>
              <a:rPr lang="en-US" baseline="0" dirty="0" smtClean="0"/>
              <a:t> you for coming here today and for me to be able to share with you some insight of the most impressive </a:t>
            </a:r>
            <a:r>
              <a:rPr lang="en-US" baseline="0" dirty="0" err="1" smtClean="0"/>
              <a:t>programme</a:t>
            </a:r>
            <a:r>
              <a:rPr lang="en-US" baseline="0" dirty="0" smtClean="0"/>
              <a:t> the Belgian Navy has lead those 30 last years and more over with our long time partner, the Dutch Navy. It is therefore a real pleasure for my as Belgian </a:t>
            </a:r>
            <a:r>
              <a:rPr lang="en-US" baseline="0" dirty="0" err="1" smtClean="0"/>
              <a:t>Programme</a:t>
            </a:r>
            <a:r>
              <a:rPr lang="en-US" baseline="0" dirty="0" smtClean="0"/>
              <a:t> Lead to present you the Belgian-Dutch MCM replacement </a:t>
            </a:r>
            <a:r>
              <a:rPr lang="en-US" baseline="0" dirty="0" err="1" smtClean="0"/>
              <a:t>programme</a:t>
            </a:r>
            <a:r>
              <a:rPr lang="en-US" baseline="0" dirty="0" smtClean="0"/>
              <a:t> today.</a:t>
            </a:r>
            <a:endParaRPr lang="en-US" dirty="0"/>
          </a:p>
        </p:txBody>
      </p:sp>
      <p:sp>
        <p:nvSpPr>
          <p:cNvPr id="190" name="Shape 190"/>
          <p:cNvSpPr>
            <a:spLocks noGrp="1" noRot="1" noChangeAspect="1"/>
          </p:cNvSpPr>
          <p:nvPr>
            <p:ph type="sldImg" idx="2"/>
          </p:nvPr>
        </p:nvSpPr>
        <p:spPr>
          <a:xfrm>
            <a:off x="-1735138" y="963613"/>
            <a:ext cx="8543926" cy="48069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0250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But Why new MCM capabilities? Belgian and Netherlands have been partners and specialist of Mine Warfare for years, hosting of course the NATO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of </a:t>
            </a:r>
            <a:r>
              <a:rPr lang="en-GB" sz="1200" kern="1200" dirty="0" err="1" smtClean="0">
                <a:solidFill>
                  <a:schemeClr val="tx1"/>
                </a:solidFill>
                <a:effectLst/>
                <a:latin typeface="+mn-lt"/>
                <a:ea typeface="+mn-ea"/>
                <a:cs typeface="+mn-cs"/>
              </a:rPr>
              <a:t>Excelence</a:t>
            </a:r>
            <a:r>
              <a:rPr lang="en-GB" sz="1200" kern="1200" dirty="0" smtClean="0">
                <a:solidFill>
                  <a:schemeClr val="tx1"/>
                </a:solidFill>
                <a:effectLst/>
                <a:latin typeface="+mn-lt"/>
                <a:ea typeface="+mn-ea"/>
                <a:cs typeface="+mn-cs"/>
              </a:rPr>
              <a:t> in </a:t>
            </a:r>
            <a:r>
              <a:rPr lang="en-GB" sz="1200" kern="1200" dirty="0" err="1" smtClean="0">
                <a:solidFill>
                  <a:schemeClr val="tx1"/>
                </a:solidFill>
                <a:effectLst/>
                <a:latin typeface="+mn-lt"/>
                <a:ea typeface="+mn-ea"/>
                <a:cs typeface="+mn-cs"/>
              </a:rPr>
              <a:t>Ostende</a:t>
            </a:r>
            <a:r>
              <a:rPr lang="en-GB" sz="1200" kern="1200" dirty="0" smtClean="0">
                <a:solidFill>
                  <a:schemeClr val="tx1"/>
                </a:solidFill>
                <a:effectLst/>
                <a:latin typeface="+mn-lt"/>
                <a:ea typeface="+mn-ea"/>
                <a:cs typeface="+mn-cs"/>
              </a:rPr>
              <a:t> and sailing with the MBV’s since</a:t>
            </a:r>
            <a:r>
              <a:rPr lang="en-GB" sz="1200" kern="1200" baseline="0" dirty="0" smtClean="0">
                <a:solidFill>
                  <a:schemeClr val="tx1"/>
                </a:solidFill>
                <a:effectLst/>
                <a:latin typeface="+mn-lt"/>
                <a:ea typeface="+mn-ea"/>
                <a:cs typeface="+mn-cs"/>
              </a:rPr>
              <a:t> thirty years.</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Therefor we intend to remain top level specialist but we need to overcome important shortfalls that current MCM platforms encounter.</a:t>
            </a:r>
          </a:p>
          <a:p>
            <a:r>
              <a:rPr lang="en-GB" sz="1400" dirty="0" smtClean="0">
                <a:solidFill>
                  <a:srgbClr val="333399"/>
                </a:solidFill>
              </a:rPr>
              <a:t>From a traditional static warfare to dynamic warfare</a:t>
            </a:r>
            <a:r>
              <a:rPr lang="en-GB" sz="1400" baseline="0" dirty="0" smtClean="0">
                <a:solidFill>
                  <a:srgbClr val="333399"/>
                </a:solidFill>
              </a:rPr>
              <a:t> with </a:t>
            </a:r>
            <a:r>
              <a:rPr lang="en-GB" sz="1200" dirty="0" smtClean="0"/>
              <a:t>fast and efficient exploratory capacity to </a:t>
            </a:r>
            <a:r>
              <a:rPr lang="en-GB" sz="1200" dirty="0" smtClean="0">
                <a:sym typeface="Wingdings" panose="05000000000000000000" pitchFamily="2" charset="2"/>
              </a:rPr>
              <a:t>select optimal route, evade the threat if possible, neutralise it if necessary</a:t>
            </a:r>
          </a:p>
          <a:p>
            <a:r>
              <a:rPr lang="en-GB" sz="300" dirty="0" smtClean="0">
                <a:sym typeface="Wingdings" panose="05000000000000000000" pitchFamily="2" charset="2"/>
              </a:rPr>
              <a:t>For</a:t>
            </a:r>
            <a:r>
              <a:rPr lang="en-GB" sz="300" baseline="0" dirty="0" smtClean="0">
                <a:sym typeface="Wingdings" panose="05000000000000000000" pitchFamily="2" charset="2"/>
              </a:rPr>
              <a:t> that we need to </a:t>
            </a:r>
            <a:r>
              <a:rPr lang="en-GB" sz="1200" dirty="0" smtClean="0">
                <a:sym typeface="Wingdings" panose="05000000000000000000" pitchFamily="2" charset="2"/>
              </a:rPr>
              <a:t>maximize intelligence and knowledge of the environment.</a:t>
            </a:r>
            <a:r>
              <a:rPr lang="en-GB" sz="1200" baseline="0" dirty="0" smtClean="0">
                <a:sym typeface="Wingdings" panose="05000000000000000000" pitchFamily="2" charset="2"/>
              </a:rPr>
              <a:t> We need </a:t>
            </a:r>
            <a:r>
              <a:rPr lang="en-GB" sz="1200" dirty="0" smtClean="0">
                <a:sym typeface="Wingdings" panose="05000000000000000000" pitchFamily="2" charset="2"/>
              </a:rPr>
              <a:t>fast, multiple and automated sensors at large standoff ranges.</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need bigger platform, with better transit speed, able to operate longer, while reducing the risk for the crew in hybrid environment with various threats. </a:t>
            </a:r>
            <a:endParaRPr lang="en-GB" sz="1400" dirty="0" smtClean="0">
              <a:solidFill>
                <a:srgbClr val="333399"/>
              </a:solidFill>
            </a:endParaRPr>
          </a:p>
        </p:txBody>
      </p:sp>
      <p:sp>
        <p:nvSpPr>
          <p:cNvPr id="4" name="Slide Number Placeholder 3"/>
          <p:cNvSpPr>
            <a:spLocks noGrp="1"/>
          </p:cNvSpPr>
          <p:nvPr>
            <p:ph type="sldNum" sz="quarter" idx="10"/>
          </p:nvPr>
        </p:nvSpPr>
        <p:spPr/>
        <p:txBody>
          <a:bodyPr/>
          <a:lstStyle/>
          <a:p>
            <a:fld id="{D9094D12-4B9A-47A2-8CB1-F98F35D5C304}" type="slidenum">
              <a:rPr lang="nl-BE" smtClean="0"/>
              <a:t>10</a:t>
            </a:fld>
            <a:endParaRPr lang="nl-BE"/>
          </a:p>
        </p:txBody>
      </p:sp>
    </p:spTree>
    <p:extLst>
      <p:ext uri="{BB962C8B-B14F-4D97-AF65-F5344CB8AC3E}">
        <p14:creationId xmlns:p14="http://schemas.microsoft.com/office/powerpoint/2010/main" val="2314052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We therefor choose to develop a Stand Off concept of a dedicated MCM Mothership optimized to operate from outside the minefield a revolutionary toolbox of drones. Those drones can also be deployed from a containerized toolbox.</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Our new MCM platform will be able to operate in three generic scenarios: Access to Seaport // (homeland and allied) SLOC and Chokepoint Protection // and expeditionary-amphibious support operations.</a:t>
            </a:r>
          </a:p>
          <a:p>
            <a:endParaRPr lang="en-GB" sz="1400" dirty="0" smtClean="0">
              <a:solidFill>
                <a:srgbClr val="333399"/>
              </a:solidFill>
            </a:endParaRPr>
          </a:p>
        </p:txBody>
      </p:sp>
      <p:sp>
        <p:nvSpPr>
          <p:cNvPr id="4" name="Slide Number Placeholder 3"/>
          <p:cNvSpPr>
            <a:spLocks noGrp="1"/>
          </p:cNvSpPr>
          <p:nvPr>
            <p:ph type="sldNum" sz="quarter" idx="10"/>
          </p:nvPr>
        </p:nvSpPr>
        <p:spPr/>
        <p:txBody>
          <a:bodyPr/>
          <a:lstStyle/>
          <a:p>
            <a:fld id="{D9094D12-4B9A-47A2-8CB1-F98F35D5C304}" type="slidenum">
              <a:rPr lang="nl-BE" smtClean="0"/>
              <a:t>11</a:t>
            </a:fld>
            <a:endParaRPr lang="nl-BE"/>
          </a:p>
        </p:txBody>
      </p:sp>
    </p:spTree>
    <p:extLst>
      <p:ext uri="{BB962C8B-B14F-4D97-AF65-F5344CB8AC3E}">
        <p14:creationId xmlns:p14="http://schemas.microsoft.com/office/powerpoint/2010/main" val="469677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Belgium </a:t>
            </a:r>
            <a:r>
              <a:rPr lang="en-GB" sz="1200" kern="1200" dirty="0" smtClean="0">
                <a:solidFill>
                  <a:schemeClr val="tx1"/>
                </a:solidFill>
                <a:effectLst/>
                <a:latin typeface="+mn-lt"/>
                <a:ea typeface="+mn-ea"/>
                <a:cs typeface="+mn-cs"/>
              </a:rPr>
              <a:t>and the </a:t>
            </a:r>
            <a:r>
              <a:rPr lang="en-GB" sz="1200" kern="1200" dirty="0" err="1" smtClean="0">
                <a:solidFill>
                  <a:schemeClr val="tx1"/>
                </a:solidFill>
                <a:effectLst/>
                <a:latin typeface="+mn-lt"/>
                <a:ea typeface="+mn-ea"/>
                <a:cs typeface="+mn-cs"/>
              </a:rPr>
              <a:t>Nederlands</a:t>
            </a:r>
            <a:r>
              <a:rPr lang="en-GB" sz="1200" kern="1200" dirty="0" smtClean="0">
                <a:solidFill>
                  <a:schemeClr val="tx1"/>
                </a:solidFill>
                <a:effectLst/>
                <a:latin typeface="+mn-lt"/>
                <a:ea typeface="+mn-ea"/>
                <a:cs typeface="+mn-cs"/>
              </a:rPr>
              <a:t> choose to start their programme right away when others are still mostly doing tests and focusing on the Toolbox. We want to start right away with dedicated and future proof motherships capable of deploying Toolboxes that will evolve, be upgraded in the </a:t>
            </a:r>
            <a:r>
              <a:rPr lang="en-GB" sz="1200" kern="1200" dirty="0" smtClean="0">
                <a:solidFill>
                  <a:schemeClr val="tx1"/>
                </a:solidFill>
                <a:effectLst/>
                <a:latin typeface="+mn-lt"/>
                <a:ea typeface="+mn-ea"/>
                <a:cs typeface="+mn-cs"/>
              </a:rPr>
              <a:t>future. </a:t>
            </a:r>
            <a:r>
              <a:rPr lang="en-GB" sz="1200" kern="1200" dirty="0" smtClean="0">
                <a:solidFill>
                  <a:schemeClr val="tx1"/>
                </a:solidFill>
                <a:effectLst/>
                <a:latin typeface="+mn-lt"/>
                <a:ea typeface="+mn-ea"/>
                <a:cs typeface="+mn-cs"/>
              </a:rPr>
              <a:t>The Mothership will be there for a least 30 years but capable from 2026 to operate in real operational theatre.</a:t>
            </a:r>
            <a:r>
              <a:rPr lang="en-GB" sz="1200" kern="1200" baseline="0" dirty="0" smtClean="0">
                <a:solidFill>
                  <a:schemeClr val="tx1"/>
                </a:solidFill>
                <a:effectLst/>
                <a:latin typeface="+mn-lt"/>
                <a:ea typeface="+mn-ea"/>
                <a:cs typeface="+mn-cs"/>
              </a:rPr>
              <a:t> </a:t>
            </a:r>
          </a:p>
          <a:p>
            <a:r>
              <a:rPr lang="en-GB" sz="1200" kern="1200" baseline="0" dirty="0" smtClean="0">
                <a:solidFill>
                  <a:schemeClr val="tx1"/>
                </a:solidFill>
                <a:effectLst/>
                <a:latin typeface="+mn-lt"/>
                <a:ea typeface="+mn-ea"/>
                <a:cs typeface="+mn-cs"/>
              </a:rPr>
              <a:t>The Toolbox will evolve more quickly with the technology and our operational lessons learned.</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It is therefore mandatory for us to find the correct balance between operating risk being linked to maintenance, training and maturity of the technology and operational risk linked to the command decision and therefore also the trust we place in technology.</a:t>
            </a:r>
            <a:endParaRPr lang="fr-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094D12-4B9A-47A2-8CB1-F98F35D5C304}" type="slidenum">
              <a:rPr lang="nl-BE" smtClean="0"/>
              <a:t>12</a:t>
            </a:fld>
            <a:endParaRPr lang="nl-BE"/>
          </a:p>
        </p:txBody>
      </p:sp>
    </p:spTree>
    <p:extLst>
      <p:ext uri="{BB962C8B-B14F-4D97-AF65-F5344CB8AC3E}">
        <p14:creationId xmlns:p14="http://schemas.microsoft.com/office/powerpoint/2010/main" val="2044714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To summarize, what we need is a paradigm shift. For that we need to address the four level of trust. I will not further develop this point but recommend you the excellent work that the Royal Military Academy of Belgium have done with the Belgium Navy on that point, winning the Innovation Challenge Award of </a:t>
            </a:r>
            <a:r>
              <a:rPr lang="en-GB" sz="1200" kern="1200" dirty="0" err="1" smtClean="0">
                <a:solidFill>
                  <a:schemeClr val="tx1"/>
                </a:solidFill>
                <a:effectLst/>
                <a:latin typeface="+mn-lt"/>
                <a:ea typeface="+mn-ea"/>
                <a:cs typeface="+mn-cs"/>
              </a:rPr>
              <a:t>Nato</a:t>
            </a:r>
            <a:r>
              <a:rPr lang="en-GB" sz="1200" kern="1200" dirty="0" smtClean="0">
                <a:solidFill>
                  <a:schemeClr val="tx1"/>
                </a:solidFill>
                <a:effectLst/>
                <a:latin typeface="+mn-lt"/>
                <a:ea typeface="+mn-ea"/>
                <a:cs typeface="+mn-cs"/>
              </a:rPr>
              <a:t> three years</a:t>
            </a:r>
            <a:r>
              <a:rPr lang="en-GB" sz="1200" kern="1200" baseline="0" dirty="0" smtClean="0">
                <a:solidFill>
                  <a:schemeClr val="tx1"/>
                </a:solidFill>
                <a:effectLst/>
                <a:latin typeface="+mn-lt"/>
                <a:ea typeface="+mn-ea"/>
                <a:cs typeface="+mn-cs"/>
              </a:rPr>
              <a:t> ago.</a:t>
            </a:r>
            <a:endParaRPr lang="fr-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094D12-4B9A-47A2-8CB1-F98F35D5C304}" type="slidenum">
              <a:rPr lang="nl-BE" smtClean="0"/>
              <a:t>13</a:t>
            </a:fld>
            <a:endParaRPr lang="nl-BE"/>
          </a:p>
        </p:txBody>
      </p:sp>
    </p:spTree>
    <p:extLst>
      <p:ext uri="{BB962C8B-B14F-4D97-AF65-F5344CB8AC3E}">
        <p14:creationId xmlns:p14="http://schemas.microsoft.com/office/powerpoint/2010/main" val="3293243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nl-BE" dirty="0" smtClean="0"/>
              <a:t>I</a:t>
            </a:r>
            <a:r>
              <a:rPr lang="nl-BE" baseline="0" dirty="0" smtClean="0"/>
              <a:t> </a:t>
            </a:r>
            <a:r>
              <a:rPr lang="nl-BE" baseline="0" dirty="0" err="1" smtClean="0"/>
              <a:t>will</a:t>
            </a:r>
            <a:r>
              <a:rPr lang="nl-BE" baseline="0" dirty="0" smtClean="0"/>
              <a:t> </a:t>
            </a:r>
            <a:r>
              <a:rPr lang="nl-BE" baseline="0" dirty="0" err="1" smtClean="0"/>
              <a:t>not</a:t>
            </a:r>
            <a:r>
              <a:rPr lang="nl-BE" baseline="0" dirty="0" smtClean="0"/>
              <a:t> </a:t>
            </a:r>
            <a:r>
              <a:rPr lang="nl-BE" baseline="0" dirty="0" err="1" smtClean="0"/>
              <a:t>read</a:t>
            </a:r>
            <a:r>
              <a:rPr lang="nl-BE" baseline="0" dirty="0" smtClean="0"/>
              <a:t> </a:t>
            </a:r>
            <a:r>
              <a:rPr lang="nl-BE" baseline="0" dirty="0" err="1" smtClean="0"/>
              <a:t>this</a:t>
            </a:r>
            <a:r>
              <a:rPr lang="nl-BE" baseline="0" dirty="0" smtClean="0"/>
              <a:t> quote of </a:t>
            </a:r>
            <a:r>
              <a:rPr lang="nl-BE" baseline="0" dirty="0" err="1" smtClean="0"/>
              <a:t>our</a:t>
            </a:r>
            <a:r>
              <a:rPr lang="nl-BE" baseline="0" dirty="0" smtClean="0"/>
              <a:t> CHOD, </a:t>
            </a:r>
            <a:r>
              <a:rPr lang="nl-BE" baseline="0" dirty="0" err="1" smtClean="0"/>
              <a:t>Amiral</a:t>
            </a:r>
            <a:r>
              <a:rPr lang="nl-BE" baseline="0" dirty="0" smtClean="0"/>
              <a:t> Hofman </a:t>
            </a:r>
            <a:r>
              <a:rPr lang="nl-BE" baseline="0" dirty="0" err="1" smtClean="0"/>
              <a:t>during</a:t>
            </a:r>
            <a:r>
              <a:rPr lang="nl-BE" baseline="0" dirty="0" smtClean="0"/>
              <a:t> </a:t>
            </a:r>
            <a:r>
              <a:rPr lang="nl-BE" baseline="0" dirty="0" err="1" smtClean="0"/>
              <a:t>the</a:t>
            </a:r>
            <a:r>
              <a:rPr lang="nl-BE" baseline="0" dirty="0" smtClean="0"/>
              <a:t> Keel </a:t>
            </a:r>
            <a:r>
              <a:rPr lang="nl-BE" baseline="0" dirty="0" err="1" smtClean="0"/>
              <a:t>Laying</a:t>
            </a:r>
            <a:r>
              <a:rPr lang="nl-BE" baseline="0" dirty="0" smtClean="0"/>
              <a:t> </a:t>
            </a:r>
            <a:r>
              <a:rPr lang="nl-BE" baseline="0" dirty="0" err="1" smtClean="0"/>
              <a:t>ceremony</a:t>
            </a:r>
            <a:r>
              <a:rPr lang="nl-BE" baseline="0" dirty="0" smtClean="0"/>
              <a:t> of </a:t>
            </a:r>
            <a:r>
              <a:rPr lang="nl-BE" baseline="0" dirty="0" err="1" smtClean="0"/>
              <a:t>the</a:t>
            </a:r>
            <a:r>
              <a:rPr lang="nl-BE" baseline="0" dirty="0" smtClean="0"/>
              <a:t> first of Class M940 Oostende but </a:t>
            </a:r>
            <a:r>
              <a:rPr lang="nl-BE" baseline="0" dirty="0" err="1" smtClean="0"/>
              <a:t>basically</a:t>
            </a:r>
            <a:r>
              <a:rPr lang="nl-BE" baseline="0" dirty="0" smtClean="0"/>
              <a:t> he </a:t>
            </a:r>
            <a:r>
              <a:rPr lang="nl-BE" baseline="0" dirty="0" err="1" smtClean="0"/>
              <a:t>summarize</a:t>
            </a:r>
            <a:r>
              <a:rPr lang="nl-BE" baseline="0" dirty="0" smtClean="0"/>
              <a:t> </a:t>
            </a:r>
            <a:r>
              <a:rPr lang="nl-BE" baseline="0" dirty="0" err="1" smtClean="0"/>
              <a:t>it</a:t>
            </a:r>
            <a:r>
              <a:rPr lang="nl-BE" baseline="0" dirty="0" smtClean="0"/>
              <a:t>, </a:t>
            </a:r>
            <a:r>
              <a:rPr lang="nl-BE" baseline="0" dirty="0" err="1" smtClean="0"/>
              <a:t>since</a:t>
            </a:r>
            <a:r>
              <a:rPr lang="nl-BE" baseline="0" dirty="0" smtClean="0"/>
              <a:t> 2015 NATO had </a:t>
            </a:r>
            <a:r>
              <a:rPr lang="nl-BE" baseline="0" dirty="0" err="1" smtClean="0"/>
              <a:t>identified</a:t>
            </a:r>
            <a:r>
              <a:rPr lang="nl-BE" baseline="0" dirty="0" smtClean="0"/>
              <a:t> </a:t>
            </a:r>
            <a:r>
              <a:rPr lang="nl-BE" baseline="0" dirty="0" err="1" smtClean="0"/>
              <a:t>those</a:t>
            </a:r>
            <a:r>
              <a:rPr lang="nl-BE" baseline="0" dirty="0" smtClean="0"/>
              <a:t> </a:t>
            </a:r>
            <a:r>
              <a:rPr lang="nl-BE" baseline="0" dirty="0" err="1" smtClean="0"/>
              <a:t>shortfalls</a:t>
            </a:r>
            <a:r>
              <a:rPr lang="nl-BE" baseline="0" dirty="0" smtClean="0"/>
              <a:t> </a:t>
            </a:r>
            <a:r>
              <a:rPr lang="nl-BE" baseline="0" dirty="0" err="1" smtClean="0"/>
              <a:t>and</a:t>
            </a:r>
            <a:r>
              <a:rPr lang="nl-BE" baseline="0" dirty="0" smtClean="0"/>
              <a:t> we </a:t>
            </a:r>
            <a:r>
              <a:rPr lang="nl-BE" baseline="0" dirty="0" err="1" smtClean="0"/>
              <a:t>will</a:t>
            </a:r>
            <a:r>
              <a:rPr lang="nl-BE" baseline="0" dirty="0" smtClean="0"/>
              <a:t> </a:t>
            </a:r>
            <a:r>
              <a:rPr lang="nl-BE" baseline="0" dirty="0" err="1" smtClean="0"/>
              <a:t>overcome</a:t>
            </a:r>
            <a:r>
              <a:rPr lang="nl-BE" baseline="0" dirty="0" smtClean="0"/>
              <a:t> </a:t>
            </a:r>
            <a:r>
              <a:rPr lang="nl-BE" baseline="0" dirty="0" err="1" smtClean="0"/>
              <a:t>them</a:t>
            </a:r>
            <a:r>
              <a:rPr lang="nl-BE" baseline="0" dirty="0" smtClean="0"/>
              <a:t>.</a:t>
            </a:r>
            <a:endParaRPr lang="nl-BE" dirty="0"/>
          </a:p>
        </p:txBody>
      </p:sp>
      <p:sp>
        <p:nvSpPr>
          <p:cNvPr id="4" name="Slide Number Placeholder 3"/>
          <p:cNvSpPr>
            <a:spLocks noGrp="1"/>
          </p:cNvSpPr>
          <p:nvPr>
            <p:ph type="sldNum" sz="quarter" idx="10"/>
          </p:nvPr>
        </p:nvSpPr>
        <p:spPr/>
        <p:txBody>
          <a:bodyPr/>
          <a:lstStyle/>
          <a:p>
            <a:fld id="{D9094D12-4B9A-47A2-8CB1-F98F35D5C304}" type="slidenum">
              <a:rPr lang="nl-BE" smtClean="0"/>
              <a:t>14</a:t>
            </a:fld>
            <a:endParaRPr lang="nl-BE"/>
          </a:p>
        </p:txBody>
      </p:sp>
    </p:spTree>
    <p:extLst>
      <p:ext uri="{BB962C8B-B14F-4D97-AF65-F5344CB8AC3E}">
        <p14:creationId xmlns:p14="http://schemas.microsoft.com/office/powerpoint/2010/main" val="646057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pPr algn="just"/>
            <a:r>
              <a:rPr lang="en-GB" sz="1200" noProof="0" dirty="0" smtClean="0"/>
              <a:t>Of</a:t>
            </a:r>
            <a:r>
              <a:rPr lang="en-GB" sz="1200" baseline="0" noProof="0" dirty="0" smtClean="0"/>
              <a:t> course such a ambitious CONOPS need to be validated. That’s why we have organized </a:t>
            </a:r>
            <a:r>
              <a:rPr lang="en-GB" sz="1200" noProof="0" dirty="0" smtClean="0"/>
              <a:t>unmanned</a:t>
            </a:r>
            <a:r>
              <a:rPr lang="en-GB" sz="1200" baseline="0" noProof="0" dirty="0" smtClean="0"/>
              <a:t> trials in 2016 and 2017 to get a technological demonstration and evaluation of the modern unmanned vehicles and to make an assessment of their Technological Readiness Level. </a:t>
            </a:r>
          </a:p>
          <a:p>
            <a:pPr algn="just"/>
            <a:r>
              <a:rPr lang="en-GB" sz="1200" baseline="0" noProof="0" dirty="0" smtClean="0"/>
              <a:t>I will not go into details about the results of this trials, but we noticed that the new MCM concept will lead to a total different way of thinking and that operating with drones doesn’t mean an automatic crew reduction but a paradigm shift.</a:t>
            </a:r>
          </a:p>
          <a:p>
            <a:endParaRPr lang="fr-B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nl-NL" sz="1200" b="1" u="sng" dirty="0" smtClean="0"/>
              <a:t>Unmanned MCM Trials</a:t>
            </a:r>
            <a:endParaRPr lang="fr-BE" sz="1200" b="1" u="sng" dirty="0" smtClean="0"/>
          </a:p>
          <a:p>
            <a:pPr marL="342900" lvl="1" indent="-342900">
              <a:lnSpc>
                <a:spcPts val="4000"/>
              </a:lnSpc>
              <a:buFont typeface="Arial" charset="0"/>
              <a:buChar char="•"/>
            </a:pPr>
            <a:r>
              <a:rPr lang="nl-BE" sz="2800" dirty="0" smtClean="0"/>
              <a:t>august-september 2016  + May-</a:t>
            </a:r>
            <a:r>
              <a:rPr lang="nl-BE" sz="2800" dirty="0" err="1" smtClean="0"/>
              <a:t>June</a:t>
            </a:r>
            <a:r>
              <a:rPr lang="nl-BE" sz="2800" dirty="0" smtClean="0"/>
              <a:t> 2017</a:t>
            </a:r>
          </a:p>
          <a:p>
            <a:pPr marL="342900" lvl="1" indent="-342900">
              <a:lnSpc>
                <a:spcPts val="4000"/>
              </a:lnSpc>
              <a:buFont typeface="Arial" charset="0"/>
              <a:buChar char="•"/>
            </a:pPr>
            <a:r>
              <a:rPr lang="en-GB" sz="2800" dirty="0" smtClean="0"/>
              <a:t>capability </a:t>
            </a:r>
            <a:r>
              <a:rPr lang="en-GB" sz="2800" dirty="0" err="1" smtClean="0"/>
              <a:t>demonstation</a:t>
            </a:r>
            <a:r>
              <a:rPr lang="en-GB" sz="2800" dirty="0" smtClean="0"/>
              <a:t> of autonomous unmanned systems</a:t>
            </a:r>
          </a:p>
          <a:p>
            <a:pPr marL="342900" lvl="1" indent="-342900">
              <a:lnSpc>
                <a:spcPts val="4000"/>
              </a:lnSpc>
              <a:buFont typeface="Arial" charset="0"/>
              <a:buChar char="•"/>
            </a:pPr>
            <a:r>
              <a:rPr lang="en-GB" sz="2800" dirty="0" smtClean="0"/>
              <a:t>assessment of the Technological Readiness Levels (TRL)</a:t>
            </a:r>
          </a:p>
          <a:p>
            <a:pPr marL="342900" lvl="1" indent="-342900">
              <a:lnSpc>
                <a:spcPts val="4000"/>
              </a:lnSpc>
              <a:buFont typeface="Arial" charset="0"/>
              <a:buChar char="•"/>
            </a:pPr>
            <a:r>
              <a:rPr lang="en-GB" sz="2800" dirty="0" smtClean="0"/>
              <a:t>no ranking nor selection of system</a:t>
            </a:r>
          </a:p>
          <a:p>
            <a:pPr marL="342900" lvl="1" indent="-342900">
              <a:lnSpc>
                <a:spcPts val="4000"/>
              </a:lnSpc>
              <a:buFont typeface="Arial" charset="0"/>
              <a:buChar char="•"/>
            </a:pPr>
            <a:r>
              <a:rPr lang="en-GB" sz="2800" dirty="0" smtClean="0"/>
              <a:t>analyses by CMRE</a:t>
            </a:r>
          </a:p>
          <a:p>
            <a:pPr marL="285750" indent="-285750">
              <a:lnSpc>
                <a:spcPts val="4000"/>
              </a:lnSpc>
              <a:buFont typeface="Arial" panose="020B0604020202020204" pitchFamily="34" charset="0"/>
              <a:buChar char="•"/>
            </a:pPr>
            <a:r>
              <a:rPr lang="nl-BE" sz="2800" dirty="0" err="1" smtClean="0"/>
              <a:t>total</a:t>
            </a:r>
            <a:r>
              <a:rPr lang="nl-BE" sz="2800" dirty="0" smtClean="0"/>
              <a:t> different way of thinking</a:t>
            </a:r>
          </a:p>
          <a:p>
            <a:pPr marL="285750" indent="-285750">
              <a:lnSpc>
                <a:spcPts val="4000"/>
              </a:lnSpc>
              <a:buFont typeface="Arial" panose="020B0604020202020204" pitchFamily="34" charset="0"/>
              <a:buChar char="•"/>
            </a:pPr>
            <a:r>
              <a:rPr lang="nl-BE" sz="2800" dirty="0" smtClean="0"/>
              <a:t>no crew </a:t>
            </a:r>
            <a:r>
              <a:rPr lang="nl-BE" sz="2800" dirty="0" err="1" smtClean="0"/>
              <a:t>reduction</a:t>
            </a:r>
            <a:endParaRPr lang="en-US" sz="2800" dirty="0" smtClean="0"/>
          </a:p>
          <a:p>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15</a:t>
            </a:fld>
            <a:endParaRPr lang="nl-BE"/>
          </a:p>
        </p:txBody>
      </p:sp>
    </p:spTree>
    <p:extLst>
      <p:ext uri="{BB962C8B-B14F-4D97-AF65-F5344CB8AC3E}">
        <p14:creationId xmlns:p14="http://schemas.microsoft.com/office/powerpoint/2010/main" val="1737189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paradigm shift we need is similar to the one we encounter during WWII: from the Cruiser to the Aircraft carrier. From a centralized system to a decentralized systems of systems that rely on a important Command and Control suite and have large area of influence.</a:t>
            </a:r>
          </a:p>
          <a:p>
            <a:r>
              <a:rPr lang="en-GB" sz="1200" kern="1200" dirty="0" smtClean="0">
                <a:solidFill>
                  <a:schemeClr val="tx1"/>
                </a:solidFill>
                <a:effectLst/>
                <a:latin typeface="+mn-lt"/>
                <a:ea typeface="+mn-ea"/>
                <a:cs typeface="+mn-cs"/>
              </a:rPr>
              <a:t>We intend to</a:t>
            </a:r>
            <a:r>
              <a:rPr lang="en-GB" sz="1200" kern="1200" baseline="0" dirty="0" smtClean="0">
                <a:solidFill>
                  <a:schemeClr val="tx1"/>
                </a:solidFill>
                <a:effectLst/>
                <a:latin typeface="+mn-lt"/>
                <a:ea typeface="+mn-ea"/>
                <a:cs typeface="+mn-cs"/>
              </a:rPr>
              <a:t> help both the Dutch and the Belgian Navies to make the next paradigm shift a reality.</a:t>
            </a:r>
            <a:endParaRPr lang="fr-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094D12-4B9A-47A2-8CB1-F98F35D5C304}" type="slidenum">
              <a:rPr lang="nl-BE" smtClean="0"/>
              <a:t>16</a:t>
            </a:fld>
            <a:endParaRPr lang="nl-BE"/>
          </a:p>
        </p:txBody>
      </p:sp>
    </p:spTree>
    <p:extLst>
      <p:ext uri="{BB962C8B-B14F-4D97-AF65-F5344CB8AC3E}">
        <p14:creationId xmlns:p14="http://schemas.microsoft.com/office/powerpoint/2010/main" val="430902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More precisely in Naval Mine Warfare but the same is happening with more and more unnamed system integrated in all type of Warfare: decentralized systems of systems in which trusted unmanned systems capable of automated operating actions on a large area of influence integrated with maned crews.</a:t>
            </a:r>
            <a:endParaRPr lang="fr-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094D12-4B9A-47A2-8CB1-F98F35D5C304}" type="slidenum">
              <a:rPr lang="nl-BE" smtClean="0"/>
              <a:t>17</a:t>
            </a:fld>
            <a:endParaRPr lang="nl-BE"/>
          </a:p>
        </p:txBody>
      </p:sp>
    </p:spTree>
    <p:extLst>
      <p:ext uri="{BB962C8B-B14F-4D97-AF65-F5344CB8AC3E}">
        <p14:creationId xmlns:p14="http://schemas.microsoft.com/office/powerpoint/2010/main" val="2519005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MCMTA </a:t>
            </a:r>
            <a:r>
              <a:rPr lang="en-US" sz="1200" dirty="0" smtClean="0"/>
              <a:t>(MCM Tasking Authority) = commanding a group of several MCMV. This could be a CTG. But Also a CTU, or CTE, only when TU or TE are composed of several ships, depending of the amount of MCM units in the MTF, which is the case in big task organizations were MCM forces are part of a large (even joint) Maritime Task Force (MTF).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TAMA</a:t>
            </a:r>
            <a:r>
              <a:rPr lang="en-US" sz="1200" dirty="0" smtClean="0"/>
              <a:t> (Tasking Authority Mission Area) = the Q-routes and Boxes in which a MCMTA is tasked by its higher echelon. </a:t>
            </a:r>
          </a:p>
          <a:p>
            <a:endParaRPr lang="en-GB" dirty="0" smtClean="0"/>
          </a:p>
          <a:p>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18</a:t>
            </a:fld>
            <a:endParaRPr lang="nl-BE"/>
          </a:p>
        </p:txBody>
      </p:sp>
    </p:spTree>
    <p:extLst>
      <p:ext uri="{BB962C8B-B14F-4D97-AF65-F5344CB8AC3E}">
        <p14:creationId xmlns:p14="http://schemas.microsoft.com/office/powerpoint/2010/main" val="192546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MCMTA </a:t>
            </a:r>
            <a:r>
              <a:rPr lang="en-US" sz="1200" dirty="0" smtClean="0"/>
              <a:t>(MCM Tasking Authority) = commanding a group of several MCMV. This could be a CTG. But Also a CTU, or CTE, only when TU or TE are composed of several ships, depending of the amount of MCM units in the MTF, which is the case in big task organizations were MCM forces are part of a large (even joint) Maritime Task Force (MTF).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TAMA</a:t>
            </a:r>
            <a:r>
              <a:rPr lang="en-US" sz="1200" dirty="0" smtClean="0"/>
              <a:t> (Tasking Authority Mission Area) = the Q-routes and Boxes in which a MCMTA is tasked by its higher echelon. </a:t>
            </a:r>
          </a:p>
          <a:p>
            <a:endParaRPr lang="en-GB" dirty="0" smtClean="0"/>
          </a:p>
          <a:p>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19</a:t>
            </a:fld>
            <a:endParaRPr lang="nl-BE"/>
          </a:p>
        </p:txBody>
      </p:sp>
    </p:spTree>
    <p:extLst>
      <p:ext uri="{BB962C8B-B14F-4D97-AF65-F5344CB8AC3E}">
        <p14:creationId xmlns:p14="http://schemas.microsoft.com/office/powerpoint/2010/main" val="186992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Why are we here today ? We all know the importance of Sea Line of Communication (SLOC). </a:t>
            </a:r>
            <a:r>
              <a:rPr lang="en-GB" sz="1200" kern="1200" dirty="0" smtClean="0">
                <a:solidFill>
                  <a:schemeClr val="tx1"/>
                </a:solidFill>
                <a:effectLst/>
                <a:latin typeface="+mn-lt"/>
                <a:ea typeface="+mn-ea"/>
                <a:cs typeface="+mn-cs"/>
              </a:rPr>
              <a:t>Radar picture provide by the Satellite Sentinel 1 of the EU Copernicus program. It shows the </a:t>
            </a:r>
            <a:r>
              <a:rPr lang="en-GB" sz="1200" kern="1200" dirty="0" err="1" smtClean="0">
                <a:solidFill>
                  <a:schemeClr val="tx1"/>
                </a:solidFill>
                <a:effectLst/>
                <a:latin typeface="+mn-lt"/>
                <a:ea typeface="+mn-ea"/>
                <a:cs typeface="+mn-cs"/>
              </a:rPr>
              <a:t>the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superposision</a:t>
            </a:r>
            <a:r>
              <a:rPr lang="en-GB" sz="1200" kern="1200" dirty="0" smtClean="0">
                <a:solidFill>
                  <a:schemeClr val="tx1"/>
                </a:solidFill>
                <a:effectLst/>
                <a:latin typeface="+mn-lt"/>
                <a:ea typeface="+mn-ea"/>
                <a:cs typeface="+mn-cs"/>
              </a:rPr>
              <a:t> of all radar picture taken by this satellite in 2020 and show the importance of the protection of our SLOC here in the Channel.</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Obviously I could also have used the Sea Cable example</a:t>
            </a:r>
            <a:r>
              <a:rPr lang="en-GB" sz="1200"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or pipeline example mentioned by other speakers.</a:t>
            </a:r>
            <a:endParaRPr lang="fr-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11717C-85FE-40BE-AA10-564000AC8EA0}" type="slidenum">
              <a:rPr lang="en-US" smtClean="0"/>
              <a:t>2</a:t>
            </a:fld>
            <a:endParaRPr lang="en-US"/>
          </a:p>
        </p:txBody>
      </p:sp>
    </p:spTree>
    <p:extLst>
      <p:ext uri="{BB962C8B-B14F-4D97-AF65-F5344CB8AC3E}">
        <p14:creationId xmlns:p14="http://schemas.microsoft.com/office/powerpoint/2010/main" val="1250512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To make that paradigm shift a reality </a:t>
            </a:r>
            <a:r>
              <a:rPr lang="en-GB" dirty="0" smtClean="0"/>
              <a:t>our </a:t>
            </a:r>
            <a:r>
              <a:rPr lang="en-GB" dirty="0" err="1" smtClean="0"/>
              <a:t>rMCM</a:t>
            </a:r>
            <a:r>
              <a:rPr lang="en-GB" dirty="0" smtClean="0"/>
              <a:t> platform and drones will used modern and secured communication and more broadly specific Cyber Security architecture to guarantee the Confidentiality, Integrity and Availability of all communication systems essential for all tasks in Operations </a:t>
            </a:r>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20</a:t>
            </a:fld>
            <a:endParaRPr lang="nl-BE"/>
          </a:p>
        </p:txBody>
      </p:sp>
    </p:spTree>
    <p:extLst>
      <p:ext uri="{BB962C8B-B14F-4D97-AF65-F5344CB8AC3E}">
        <p14:creationId xmlns:p14="http://schemas.microsoft.com/office/powerpoint/2010/main" val="3188539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But </a:t>
            </a:r>
            <a:r>
              <a:rPr lang="nl-BE" dirty="0" err="1" smtClean="0"/>
              <a:t>also</a:t>
            </a:r>
            <a:r>
              <a:rPr lang="nl-BE" dirty="0" smtClean="0"/>
              <a:t> </a:t>
            </a:r>
            <a:r>
              <a:rPr lang="nl-BE" dirty="0" err="1" smtClean="0"/>
              <a:t>to</a:t>
            </a:r>
            <a:r>
              <a:rPr lang="nl-BE" dirty="0" smtClean="0"/>
              <a:t> </a:t>
            </a:r>
            <a:r>
              <a:rPr lang="nl-BE" dirty="0" err="1" smtClean="0"/>
              <a:t>stay</a:t>
            </a:r>
            <a:r>
              <a:rPr lang="nl-BE" dirty="0" smtClean="0"/>
              <a:t> </a:t>
            </a:r>
            <a:r>
              <a:rPr lang="nl-BE" dirty="0" err="1" smtClean="0"/>
              <a:t>securely</a:t>
            </a:r>
            <a:r>
              <a:rPr lang="nl-BE" dirty="0" smtClean="0"/>
              <a:t> </a:t>
            </a:r>
            <a:r>
              <a:rPr lang="nl-BE" dirty="0" err="1" smtClean="0"/>
              <a:t>connecte</a:t>
            </a:r>
            <a:r>
              <a:rPr lang="nl-BE" baseline="0" dirty="0" err="1" smtClean="0"/>
              <a:t>d</a:t>
            </a:r>
            <a:r>
              <a:rPr lang="nl-BE" baseline="0" dirty="0" smtClean="0"/>
              <a:t> </a:t>
            </a:r>
            <a:r>
              <a:rPr lang="nl-BE" baseline="0" dirty="0" err="1" smtClean="0"/>
              <a:t>with</a:t>
            </a:r>
            <a:r>
              <a:rPr lang="nl-BE" baseline="0" dirty="0" smtClean="0"/>
              <a:t> </a:t>
            </a:r>
            <a:r>
              <a:rPr lang="nl-BE" baseline="0" dirty="0" err="1" smtClean="0"/>
              <a:t>our</a:t>
            </a:r>
            <a:r>
              <a:rPr lang="nl-BE" baseline="0" dirty="0" smtClean="0"/>
              <a:t> </a:t>
            </a:r>
            <a:r>
              <a:rPr lang="nl-BE" baseline="0" dirty="0" err="1" smtClean="0"/>
              <a:t>shore</a:t>
            </a:r>
            <a:r>
              <a:rPr lang="nl-BE" baseline="0" dirty="0" smtClean="0"/>
              <a:t> </a:t>
            </a:r>
            <a:r>
              <a:rPr lang="nl-BE" baseline="0" dirty="0" err="1" smtClean="0"/>
              <a:t>facilities</a:t>
            </a:r>
            <a:r>
              <a:rPr lang="nl-BE" baseline="0" dirty="0" smtClean="0"/>
              <a:t>, </a:t>
            </a:r>
            <a:r>
              <a:rPr lang="nl-BE" baseline="0" dirty="0" err="1" smtClean="0"/>
              <a:t>especially</a:t>
            </a:r>
            <a:r>
              <a:rPr lang="nl-BE" baseline="0" dirty="0" smtClean="0"/>
              <a:t> </a:t>
            </a:r>
            <a:r>
              <a:rPr lang="nl-BE" baseline="0" dirty="0" err="1" smtClean="0"/>
              <a:t>the</a:t>
            </a:r>
            <a:r>
              <a:rPr lang="nl-BE" baseline="0" dirty="0" smtClean="0"/>
              <a:t> </a:t>
            </a:r>
            <a:r>
              <a:rPr lang="nl-BE" baseline="0" dirty="0" err="1" smtClean="0"/>
              <a:t>Maritime</a:t>
            </a:r>
            <a:r>
              <a:rPr lang="nl-BE" baseline="0" dirty="0" smtClean="0"/>
              <a:t> Operations Center </a:t>
            </a:r>
            <a:r>
              <a:rPr lang="nl-BE" baseline="0" dirty="0" err="1" smtClean="0"/>
              <a:t>to</a:t>
            </a:r>
            <a:r>
              <a:rPr lang="nl-BE" baseline="0" dirty="0" smtClean="0"/>
              <a:t> support a </a:t>
            </a:r>
            <a:r>
              <a:rPr lang="nl-BE" baseline="0" dirty="0" err="1" smtClean="0"/>
              <a:t>global</a:t>
            </a:r>
            <a:r>
              <a:rPr lang="nl-BE" baseline="0" dirty="0" smtClean="0"/>
              <a:t> </a:t>
            </a:r>
            <a:r>
              <a:rPr lang="nl-BE" baseline="0" dirty="0" err="1" smtClean="0"/>
              <a:t>integrated</a:t>
            </a:r>
            <a:r>
              <a:rPr lang="nl-BE" baseline="0" dirty="0" smtClean="0"/>
              <a:t> </a:t>
            </a:r>
            <a:r>
              <a:rPr lang="nl-BE" baseline="0" dirty="0" err="1" smtClean="0"/>
              <a:t>logictic</a:t>
            </a:r>
            <a:r>
              <a:rPr lang="nl-BE" baseline="0" dirty="0" smtClean="0"/>
              <a:t> support (ILS) </a:t>
            </a:r>
            <a:r>
              <a:rPr lang="nl-BE" baseline="0" dirty="0" err="1" smtClean="0"/>
              <a:t>strategy</a:t>
            </a:r>
            <a:r>
              <a:rPr lang="nl-BE" baseline="0" dirty="0" smtClean="0"/>
              <a:t> </a:t>
            </a:r>
            <a:r>
              <a:rPr lang="nl-BE" baseline="0" dirty="0" err="1" smtClean="0"/>
              <a:t>and</a:t>
            </a:r>
            <a:r>
              <a:rPr lang="nl-BE" baseline="0" dirty="0" smtClean="0"/>
              <a:t> </a:t>
            </a:r>
            <a:r>
              <a:rPr lang="nl-BE" baseline="0" dirty="0" err="1" smtClean="0"/>
              <a:t>to</a:t>
            </a:r>
            <a:r>
              <a:rPr lang="nl-BE" baseline="0" dirty="0" smtClean="0"/>
              <a:t> a </a:t>
            </a:r>
            <a:r>
              <a:rPr lang="nl-BE" baseline="0" dirty="0" err="1" smtClean="0"/>
              <a:t>dedicated</a:t>
            </a:r>
            <a:r>
              <a:rPr lang="nl-BE" baseline="0" dirty="0" smtClean="0"/>
              <a:t> Security Operations Center </a:t>
            </a:r>
            <a:r>
              <a:rPr lang="nl-BE" baseline="0" dirty="0" err="1" smtClean="0"/>
              <a:t>dedicated</a:t>
            </a:r>
            <a:r>
              <a:rPr lang="nl-BE" baseline="0" dirty="0" smtClean="0"/>
              <a:t> </a:t>
            </a:r>
            <a:r>
              <a:rPr lang="nl-BE" baseline="0" dirty="0" err="1" smtClean="0"/>
              <a:t>to</a:t>
            </a:r>
            <a:r>
              <a:rPr lang="nl-BE" baseline="0" dirty="0" smtClean="0"/>
              <a:t> Cyber Security</a:t>
            </a:r>
            <a:endParaRPr lang="nl-BE" dirty="0" smtClean="0"/>
          </a:p>
          <a:p>
            <a:r>
              <a:rPr lang="nl-BE" dirty="0" smtClean="0"/>
              <a:t>ILS: </a:t>
            </a:r>
            <a:r>
              <a:rPr lang="nl-BE" dirty="0" err="1" smtClean="0"/>
              <a:t>Integrated</a:t>
            </a:r>
            <a:r>
              <a:rPr lang="nl-BE" dirty="0" smtClean="0"/>
              <a:t> </a:t>
            </a:r>
            <a:r>
              <a:rPr lang="nl-BE" dirty="0" err="1" smtClean="0"/>
              <a:t>Logistic</a:t>
            </a:r>
            <a:r>
              <a:rPr lang="nl-BE" dirty="0" smtClean="0"/>
              <a:t> Support</a:t>
            </a:r>
            <a:endParaRPr lang="nl-BE" dirty="0"/>
          </a:p>
        </p:txBody>
      </p:sp>
      <p:sp>
        <p:nvSpPr>
          <p:cNvPr id="4" name="Slide Number Placeholder 3"/>
          <p:cNvSpPr>
            <a:spLocks noGrp="1"/>
          </p:cNvSpPr>
          <p:nvPr>
            <p:ph type="sldNum" sz="quarter" idx="10"/>
          </p:nvPr>
        </p:nvSpPr>
        <p:spPr/>
        <p:txBody>
          <a:bodyPr/>
          <a:lstStyle/>
          <a:p>
            <a:fld id="{D9094D12-4B9A-47A2-8CB1-F98F35D5C304}" type="slidenum">
              <a:rPr lang="nl-BE" smtClean="0"/>
              <a:t>21</a:t>
            </a:fld>
            <a:endParaRPr lang="nl-BE"/>
          </a:p>
        </p:txBody>
      </p:sp>
    </p:spTree>
    <p:extLst>
      <p:ext uri="{BB962C8B-B14F-4D97-AF65-F5344CB8AC3E}">
        <p14:creationId xmlns:p14="http://schemas.microsoft.com/office/powerpoint/2010/main" val="2886447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objective of the </a:t>
            </a:r>
            <a:r>
              <a:rPr lang="en-US" sz="1200" b="0" i="0" u="none" strike="noStrike" kern="1200" baseline="0" dirty="0" err="1" smtClean="0">
                <a:solidFill>
                  <a:schemeClr val="tx1"/>
                </a:solidFill>
                <a:latin typeface="+mn-lt"/>
                <a:ea typeface="+mn-ea"/>
                <a:cs typeface="+mn-cs"/>
              </a:rPr>
              <a:t>rMCM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programme</a:t>
            </a:r>
            <a:r>
              <a:rPr lang="en-US" sz="1200" b="0" i="0" u="none" strike="noStrike" kern="1200" baseline="0" dirty="0" smtClean="0">
                <a:solidFill>
                  <a:schemeClr val="tx1"/>
                </a:solidFill>
                <a:latin typeface="+mn-lt"/>
                <a:ea typeface="+mn-ea"/>
                <a:cs typeface="+mn-cs"/>
              </a:rPr>
              <a:t> is to provide Dutch and Belgian Navy, ABNL with a new MCM capability able to execute this ambitious CONOPS.</a:t>
            </a:r>
          </a:p>
          <a:p>
            <a:r>
              <a:rPr lang="en-US" sz="1200" b="0" i="0" u="none" strike="noStrike" kern="1200" baseline="0" dirty="0" smtClean="0">
                <a:solidFill>
                  <a:schemeClr val="tx1"/>
                </a:solidFill>
                <a:latin typeface="+mn-lt"/>
                <a:ea typeface="+mn-ea"/>
                <a:cs typeface="+mn-cs"/>
              </a:rPr>
              <a:t>As ABNL has a duty of success and not of means, the priority of the </a:t>
            </a:r>
            <a:r>
              <a:rPr lang="en-US" sz="1200" b="0" i="0" u="none" strike="noStrike" kern="1200" baseline="0" dirty="0" err="1" smtClean="0">
                <a:solidFill>
                  <a:schemeClr val="tx1"/>
                </a:solidFill>
                <a:latin typeface="+mn-lt"/>
                <a:ea typeface="+mn-ea"/>
                <a:cs typeface="+mn-cs"/>
              </a:rPr>
              <a:t>rMCM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programme</a:t>
            </a:r>
            <a:r>
              <a:rPr lang="en-US" sz="1200" b="0" i="0" u="none" strike="noStrike" kern="1200" baseline="0" dirty="0" smtClean="0">
                <a:solidFill>
                  <a:schemeClr val="tx1"/>
                </a:solidFill>
                <a:latin typeface="+mn-lt"/>
                <a:ea typeface="+mn-ea"/>
                <a:cs typeface="+mn-cs"/>
              </a:rPr>
              <a:t> is to provide ABNL the best possible MCM capability (Product) within a given time and budgetary (Cost) frame. Therefore, during the preparation and execution of the </a:t>
            </a:r>
            <a:r>
              <a:rPr lang="en-US" sz="1200" b="0" i="0" u="none" strike="noStrike" kern="1200" baseline="0" dirty="0" err="1" smtClean="0">
                <a:solidFill>
                  <a:schemeClr val="tx1"/>
                </a:solidFill>
                <a:latin typeface="+mn-lt"/>
                <a:ea typeface="+mn-ea"/>
                <a:cs typeface="+mn-cs"/>
              </a:rPr>
              <a:t>rMCM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contrat</a:t>
            </a:r>
            <a:r>
              <a:rPr lang="en-US" sz="1200" b="0" i="0" u="none" strike="noStrike" kern="1200" baseline="0" dirty="0" smtClean="0">
                <a:solidFill>
                  <a:schemeClr val="tx1"/>
                </a:solidFill>
                <a:latin typeface="+mn-lt"/>
                <a:ea typeface="+mn-ea"/>
                <a:cs typeface="+mn-cs"/>
              </a:rPr>
              <a:t>, the priority will always be given to the Product before Costs and Time. </a:t>
            </a:r>
            <a:endParaRPr lang="fr-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094D12-4B9A-47A2-8CB1-F98F35D5C304}" type="slidenum">
              <a:rPr lang="nl-BE" smtClean="0"/>
              <a:t>25</a:t>
            </a:fld>
            <a:endParaRPr lang="nl-BE"/>
          </a:p>
        </p:txBody>
      </p:sp>
    </p:spTree>
    <p:extLst>
      <p:ext uri="{BB962C8B-B14F-4D97-AF65-F5344CB8AC3E}">
        <p14:creationId xmlns:p14="http://schemas.microsoft.com/office/powerpoint/2010/main" val="1749065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From the Concept of Operation to the Scope of the contract because this is how you run such a programme. You define you Operation needs and then draft a solution that will be further detailed and tested with the industry.</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At the end of the day our programme will deliver to both the Dutch and the Belgian Navy 12 modern MCM Platforms of about 83 meters long 2800 T, and about 100 Tools. We also will have a modern simulator to train our CIC and technical personal on Multiple Functional Consoles and with dedicated Virtual Reality environment.</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Those three elements shall allow us to operate the paradigm shift we need in the MCM Warfare. Toolboxes and simulator will certainly be updated more frequently than the platform in the future but all will be ready for us to operate as soon as 2026: within less than 4 years, this is tomorrow for us.</a:t>
            </a:r>
            <a:endParaRPr lang="fr-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094D12-4B9A-47A2-8CB1-F98F35D5C304}" type="slidenum">
              <a:rPr lang="nl-BE" smtClean="0"/>
              <a:t>26</a:t>
            </a:fld>
            <a:endParaRPr lang="nl-BE"/>
          </a:p>
        </p:txBody>
      </p:sp>
    </p:spTree>
    <p:extLst>
      <p:ext uri="{BB962C8B-B14F-4D97-AF65-F5344CB8AC3E}">
        <p14:creationId xmlns:p14="http://schemas.microsoft.com/office/powerpoint/2010/main" val="1336731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fr-BE" baseline="0" dirty="0" err="1" smtClean="0"/>
              <a:t>Talking</a:t>
            </a:r>
            <a:r>
              <a:rPr lang="fr-BE" baseline="0" dirty="0" smtClean="0"/>
              <a:t> about the stand off concept, </a:t>
            </a:r>
            <a:r>
              <a:rPr lang="fr-BE" baseline="0" dirty="0" err="1" smtClean="0"/>
              <a:t>you</a:t>
            </a:r>
            <a:r>
              <a:rPr lang="fr-BE" baseline="0" dirty="0" smtClean="0"/>
              <a:t> </a:t>
            </a:r>
            <a:r>
              <a:rPr lang="fr-BE" baseline="0" dirty="0" err="1" smtClean="0"/>
              <a:t>can</a:t>
            </a:r>
            <a:r>
              <a:rPr lang="fr-BE" baseline="0" dirty="0" smtClean="0"/>
              <a:t> </a:t>
            </a:r>
            <a:r>
              <a:rPr lang="fr-BE" baseline="0" dirty="0" err="1" smtClean="0"/>
              <a:t>see</a:t>
            </a:r>
            <a:r>
              <a:rPr lang="fr-BE" baseline="0" dirty="0" smtClean="0"/>
              <a:t>:</a:t>
            </a:r>
          </a:p>
          <a:p>
            <a:pPr marL="171450" indent="-171450">
              <a:buFontTx/>
              <a:buChar char="-"/>
            </a:pPr>
            <a:r>
              <a:rPr lang="fr-BE" baseline="0" dirty="0" smtClean="0"/>
              <a:t>UAV </a:t>
            </a:r>
            <a:r>
              <a:rPr lang="fr-BE" baseline="0" dirty="0" err="1" smtClean="0"/>
              <a:t>deck</a:t>
            </a:r>
            <a:r>
              <a:rPr lang="fr-BE" baseline="0" dirty="0" smtClean="0"/>
              <a:t> to </a:t>
            </a:r>
            <a:r>
              <a:rPr lang="fr-BE" baseline="0" dirty="0" err="1" smtClean="0"/>
              <a:t>operate</a:t>
            </a:r>
            <a:r>
              <a:rPr lang="fr-BE" baseline="0" dirty="0" smtClean="0"/>
              <a:t> up to 2 UAV’s type Skeldar (</a:t>
            </a:r>
            <a:r>
              <a:rPr lang="fr-BE" baseline="0" dirty="0" err="1" smtClean="0"/>
              <a:t>including</a:t>
            </a:r>
            <a:r>
              <a:rPr lang="fr-BE" baseline="0" dirty="0" smtClean="0"/>
              <a:t> hangars), </a:t>
            </a:r>
            <a:r>
              <a:rPr lang="fr-BE" i="1" baseline="0" dirty="0" err="1" smtClean="0"/>
              <a:t>also</a:t>
            </a:r>
            <a:r>
              <a:rPr lang="fr-BE" i="1" baseline="0" dirty="0" smtClean="0"/>
              <a:t> able to </a:t>
            </a:r>
            <a:r>
              <a:rPr lang="fr-BE" i="1" baseline="0" dirty="0" err="1" smtClean="0"/>
              <a:t>receive</a:t>
            </a:r>
            <a:r>
              <a:rPr lang="fr-BE" i="1" baseline="0" dirty="0" smtClean="0"/>
              <a:t> a </a:t>
            </a:r>
            <a:r>
              <a:rPr lang="fr-BE" i="1" baseline="0" dirty="0" err="1" smtClean="0"/>
              <a:t>small</a:t>
            </a:r>
            <a:r>
              <a:rPr lang="fr-BE" i="1" baseline="0" dirty="0" smtClean="0"/>
              <a:t> </a:t>
            </a:r>
            <a:r>
              <a:rPr lang="fr-BE" i="1" baseline="0" dirty="0" err="1" smtClean="0"/>
              <a:t>helicopter</a:t>
            </a:r>
            <a:r>
              <a:rPr lang="fr-BE" i="1" baseline="0" dirty="0" smtClean="0"/>
              <a:t> (&lt;3t)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BE" baseline="0" dirty="0" smtClean="0"/>
              <a:t>2 LARS (A-frame </a:t>
            </a:r>
            <a:r>
              <a:rPr lang="fr-BE" baseline="0" dirty="0" err="1" smtClean="0"/>
              <a:t>Davits</a:t>
            </a:r>
            <a:r>
              <a:rPr lang="fr-BE" baseline="0" dirty="0" smtClean="0"/>
              <a:t>) for 2 </a:t>
            </a:r>
            <a:r>
              <a:rPr lang="fr-BE" baseline="0" dirty="0" err="1" smtClean="0"/>
              <a:t>USV’s</a:t>
            </a:r>
            <a:r>
              <a:rPr lang="fr-BE" baseline="0" dirty="0" smtClean="0"/>
              <a:t>, </a:t>
            </a:r>
            <a:r>
              <a:rPr lang="fr-BE" i="1" baseline="0" dirty="0" err="1" smtClean="0"/>
              <a:t>with</a:t>
            </a:r>
            <a:r>
              <a:rPr lang="fr-BE" i="1" baseline="0" dirty="0" smtClean="0"/>
              <a:t> in </a:t>
            </a:r>
            <a:r>
              <a:rPr lang="fr-BE" i="1" baseline="0" dirty="0" err="1" smtClean="0"/>
              <a:t>between</a:t>
            </a:r>
            <a:r>
              <a:rPr lang="fr-BE" i="1" baseline="0" dirty="0" smtClean="0"/>
              <a:t> the mission </a:t>
            </a:r>
            <a:r>
              <a:rPr lang="fr-BE" i="1" baseline="0" dirty="0" err="1" smtClean="0"/>
              <a:t>bay</a:t>
            </a:r>
            <a:r>
              <a:rPr lang="fr-BE" i="1" baseline="0" dirty="0" smtClean="0"/>
              <a:t> </a:t>
            </a:r>
            <a:r>
              <a:rPr lang="fr-BE" i="1" baseline="0" dirty="0" err="1" smtClean="0"/>
              <a:t>where</a:t>
            </a:r>
            <a:r>
              <a:rPr lang="fr-BE" i="1" baseline="0" dirty="0" smtClean="0"/>
              <a:t> AUV and </a:t>
            </a:r>
            <a:r>
              <a:rPr lang="fr-BE" i="1" baseline="0" dirty="0" err="1" smtClean="0"/>
              <a:t>ROV’s</a:t>
            </a:r>
            <a:r>
              <a:rPr lang="fr-BE" i="1" baseline="0" dirty="0" smtClean="0"/>
              <a:t> are </a:t>
            </a:r>
            <a:r>
              <a:rPr lang="fr-BE" i="1" baseline="0" dirty="0" err="1" smtClean="0"/>
              <a:t>stored</a:t>
            </a:r>
            <a:endParaRPr lang="fr-BE" i="1" baseline="0" dirty="0" smtClean="0"/>
          </a:p>
          <a:p>
            <a:r>
              <a:rPr lang="fr-BE" baseline="0" dirty="0" err="1" smtClean="0"/>
              <a:t>We</a:t>
            </a:r>
            <a:r>
              <a:rPr lang="fr-BE" baseline="0" dirty="0" smtClean="0"/>
              <a:t> </a:t>
            </a:r>
            <a:r>
              <a:rPr lang="fr-BE" baseline="0" dirty="0" err="1" smtClean="0"/>
              <a:t>will</a:t>
            </a:r>
            <a:r>
              <a:rPr lang="fr-BE" baseline="0" dirty="0" smtClean="0"/>
              <a:t> talk </a:t>
            </a:r>
            <a:r>
              <a:rPr lang="fr-BE" baseline="0" dirty="0" err="1" smtClean="0"/>
              <a:t>later</a:t>
            </a:r>
            <a:r>
              <a:rPr lang="fr-BE" baseline="0" dirty="0" smtClean="0"/>
              <a:t> about the </a:t>
            </a:r>
            <a:r>
              <a:rPr lang="fr-BE" baseline="0" dirty="0" err="1" smtClean="0"/>
              <a:t>tools</a:t>
            </a:r>
            <a:r>
              <a:rPr lang="fr-BE" baseline="0" dirty="0" smtClean="0"/>
              <a:t>, but one of the </a:t>
            </a:r>
            <a:r>
              <a:rPr lang="fr-BE" baseline="0" dirty="0" err="1" smtClean="0"/>
              <a:t>reason</a:t>
            </a:r>
            <a:r>
              <a:rPr lang="fr-BE" baseline="0" dirty="0" smtClean="0"/>
              <a:t> </a:t>
            </a:r>
            <a:r>
              <a:rPr lang="fr-BE" baseline="0" dirty="0" err="1" smtClean="0"/>
              <a:t>why</a:t>
            </a:r>
            <a:r>
              <a:rPr lang="fr-BE" baseline="0" dirty="0" smtClean="0"/>
              <a:t> the </a:t>
            </a:r>
            <a:r>
              <a:rPr lang="fr-BE" baseline="0" dirty="0" err="1" smtClean="0"/>
              <a:t>ship</a:t>
            </a:r>
            <a:r>
              <a:rPr lang="fr-BE" baseline="0" dirty="0" smtClean="0"/>
              <a:t> </a:t>
            </a:r>
            <a:r>
              <a:rPr lang="fr-BE" baseline="0" dirty="0" err="1" smtClean="0"/>
              <a:t>is</a:t>
            </a:r>
            <a:r>
              <a:rPr lang="fr-BE" baseline="0" dirty="0" smtClean="0"/>
              <a:t> </a:t>
            </a:r>
            <a:r>
              <a:rPr lang="fr-BE" baseline="0" dirty="0" err="1" smtClean="0"/>
              <a:t>so</a:t>
            </a:r>
            <a:r>
              <a:rPr lang="fr-BE" baseline="0" dirty="0" smtClean="0"/>
              <a:t> </a:t>
            </a:r>
            <a:r>
              <a:rPr lang="fr-BE" baseline="0" dirty="0" err="1" smtClean="0"/>
              <a:t>wide</a:t>
            </a:r>
            <a:r>
              <a:rPr lang="fr-BE" baseline="0" dirty="0" smtClean="0"/>
              <a:t> (17m) </a:t>
            </a:r>
            <a:r>
              <a:rPr lang="fr-BE" baseline="0" dirty="0" err="1" smtClean="0"/>
              <a:t>is</a:t>
            </a:r>
            <a:r>
              <a:rPr lang="fr-BE" baseline="0" dirty="0" smtClean="0"/>
              <a:t> </a:t>
            </a:r>
            <a:r>
              <a:rPr lang="fr-BE" baseline="0" dirty="0" err="1" smtClean="0"/>
              <a:t>that</a:t>
            </a:r>
            <a:r>
              <a:rPr lang="fr-BE" baseline="0" dirty="0" smtClean="0"/>
              <a:t> </a:t>
            </a:r>
            <a:r>
              <a:rPr lang="fr-BE" baseline="0" dirty="0" err="1" smtClean="0"/>
              <a:t>it</a:t>
            </a:r>
            <a:r>
              <a:rPr lang="fr-BE" baseline="0" dirty="0" smtClean="0"/>
              <a:t> must </a:t>
            </a:r>
            <a:r>
              <a:rPr lang="fr-BE" baseline="0" dirty="0" err="1" smtClean="0"/>
              <a:t>be</a:t>
            </a:r>
            <a:r>
              <a:rPr lang="fr-BE" baseline="0" dirty="0" smtClean="0"/>
              <a:t> able to </a:t>
            </a:r>
            <a:r>
              <a:rPr lang="fr-BE" baseline="0" dirty="0" err="1" smtClean="0"/>
              <a:t>lower</a:t>
            </a:r>
            <a:r>
              <a:rPr lang="fr-BE" baseline="0" dirty="0" smtClean="0"/>
              <a:t> the 18 tons (12,3m) </a:t>
            </a:r>
            <a:r>
              <a:rPr lang="fr-BE" baseline="0" dirty="0" err="1" smtClean="0"/>
              <a:t>USV’s</a:t>
            </a:r>
            <a:r>
              <a:rPr lang="fr-BE" baseline="0" dirty="0" smtClean="0"/>
              <a:t> on the </a:t>
            </a:r>
            <a:r>
              <a:rPr lang="fr-BE" baseline="0" dirty="0" err="1" smtClean="0"/>
              <a:t>side</a:t>
            </a:r>
            <a:r>
              <a:rPr lang="fr-BE" baseline="0" dirty="0" smtClean="0"/>
              <a:t>.</a:t>
            </a:r>
          </a:p>
          <a:p>
            <a:r>
              <a:rPr lang="fr-BE" i="1" baseline="0" dirty="0" smtClean="0"/>
              <a:t>(USV: 19,5 tonnes en full </a:t>
            </a:r>
            <a:r>
              <a:rPr lang="fr-BE" i="1" baseline="0" dirty="0" err="1" smtClean="0"/>
              <a:t>load</a:t>
            </a:r>
            <a:r>
              <a:rPr lang="fr-BE" i="1" baseline="0" dirty="0" smtClean="0"/>
              <a:t> – 13,4 tonnes </a:t>
            </a:r>
            <a:r>
              <a:rPr lang="fr-BE" i="1" baseline="0" dirty="0" err="1" smtClean="0"/>
              <a:t>empty</a:t>
            </a:r>
            <a:r>
              <a:rPr lang="fr-BE" i="1" baseline="0" dirty="0" smtClean="0"/>
              <a:t> + boom to </a:t>
            </a:r>
            <a:r>
              <a:rPr lang="fr-BE" i="1" baseline="0" dirty="0" err="1" smtClean="0"/>
              <a:t>assist</a:t>
            </a:r>
            <a:r>
              <a:rPr lang="fr-BE" i="1" baseline="0" dirty="0" smtClean="0"/>
              <a:t> </a:t>
            </a:r>
            <a:r>
              <a:rPr lang="fr-BE" i="1" baseline="0" dirty="0" err="1" smtClean="0"/>
              <a:t>during</a:t>
            </a:r>
            <a:r>
              <a:rPr lang="fr-BE" i="1" baseline="0" dirty="0" smtClean="0"/>
              <a:t> </a:t>
            </a:r>
            <a:r>
              <a:rPr lang="fr-BE" i="1" baseline="0" dirty="0" err="1" smtClean="0"/>
              <a:t>launch</a:t>
            </a:r>
            <a:r>
              <a:rPr lang="fr-BE" i="1" baseline="0" dirty="0" smtClean="0"/>
              <a:t> and </a:t>
            </a:r>
            <a:r>
              <a:rPr lang="fr-BE" i="1" baseline="0" dirty="0" err="1" smtClean="0"/>
              <a:t>recovery</a:t>
            </a:r>
            <a:r>
              <a:rPr lang="fr-BE" i="1" baseline="0" dirty="0" smtClean="0"/>
              <a:t>)</a:t>
            </a:r>
          </a:p>
          <a:p>
            <a:endParaRPr lang="fr-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BE" baseline="0" dirty="0" smtClean="0"/>
              <a:t>3 20ft-containers for 42 tons in total (</a:t>
            </a:r>
            <a:r>
              <a:rPr lang="fr-BE" baseline="0" dirty="0" err="1" smtClean="0"/>
              <a:t>Decompression</a:t>
            </a:r>
            <a:r>
              <a:rPr lang="fr-BE" baseline="0" dirty="0" smtClean="0"/>
              <a:t> </a:t>
            </a:r>
            <a:r>
              <a:rPr lang="fr-BE" baseline="0" dirty="0" err="1" smtClean="0"/>
              <a:t>chamber</a:t>
            </a:r>
            <a:r>
              <a:rPr lang="fr-BE" baseline="0" dirty="0" smtClean="0"/>
              <a:t>, container for the influence </a:t>
            </a:r>
            <a:r>
              <a:rPr lang="fr-BE" baseline="0" dirty="0" err="1" smtClean="0"/>
              <a:t>magnetic</a:t>
            </a:r>
            <a:r>
              <a:rPr lang="fr-BE" baseline="0" dirty="0" smtClean="0"/>
              <a:t> </a:t>
            </a:r>
            <a:r>
              <a:rPr lang="fr-BE" baseline="0" dirty="0" err="1" smtClean="0"/>
              <a:t>sweep</a:t>
            </a:r>
            <a:r>
              <a:rPr lang="fr-BE" baseline="0" dirty="0" smtClean="0"/>
              <a:t>, container </a:t>
            </a:r>
            <a:r>
              <a:rPr lang="fr-BE" baseline="0" dirty="0" err="1" smtClean="0"/>
              <a:t>with</a:t>
            </a:r>
            <a:r>
              <a:rPr lang="fr-BE" baseline="0" dirty="0" smtClean="0"/>
              <a:t> </a:t>
            </a:r>
            <a:r>
              <a:rPr lang="fr-BE" baseline="0" dirty="0" err="1" smtClean="0"/>
              <a:t>additional</a:t>
            </a:r>
            <a:r>
              <a:rPr lang="fr-BE" baseline="0" dirty="0" smtClean="0"/>
              <a:t> </a:t>
            </a:r>
            <a:r>
              <a:rPr lang="fr-BE" baseline="0" dirty="0" err="1" smtClean="0"/>
              <a:t>accomodation</a:t>
            </a:r>
            <a:r>
              <a:rPr lang="fr-BE"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BE" i="1" baseline="0" dirty="0" smtClean="0"/>
              <a:t>Crane on the </a:t>
            </a:r>
            <a:r>
              <a:rPr lang="fr-BE" i="1" baseline="0" dirty="0" err="1" smtClean="0"/>
              <a:t>aftdeck</a:t>
            </a:r>
            <a:r>
              <a:rPr lang="fr-BE" i="1" baseline="0" dirty="0" smtClean="0"/>
              <a:t> to move containers, to put AUV in the water  (not </a:t>
            </a:r>
            <a:r>
              <a:rPr lang="fr-BE" i="1" baseline="0" dirty="0" err="1" smtClean="0"/>
              <a:t>certified</a:t>
            </a:r>
            <a:r>
              <a:rPr lang="fr-BE" i="1" baseline="0" dirty="0" smtClean="0"/>
              <a:t> to put </a:t>
            </a:r>
            <a:r>
              <a:rPr lang="fr-BE" i="1" baseline="0" dirty="0" err="1" smtClean="0"/>
              <a:t>small</a:t>
            </a:r>
            <a:r>
              <a:rPr lang="fr-BE" i="1" baseline="0" dirty="0" smtClean="0"/>
              <a:t> boat </a:t>
            </a:r>
            <a:r>
              <a:rPr lang="fr-BE" i="1" baseline="0" dirty="0" err="1" smtClean="0"/>
              <a:t>with</a:t>
            </a:r>
            <a:r>
              <a:rPr lang="fr-BE" i="1" baseline="0" dirty="0" smtClean="0"/>
              <a:t> personnel </a:t>
            </a:r>
            <a:r>
              <a:rPr lang="fr-BE" i="1" baseline="0" dirty="0" err="1" smtClean="0"/>
              <a:t>inside</a:t>
            </a:r>
            <a:r>
              <a:rPr lang="fr-BE" i="1" baseline="0" dirty="0" smtClean="0"/>
              <a:t> in the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fr-BE" i="1" baseline="0" dirty="0" smtClean="0"/>
              <a:t>Small </a:t>
            </a:r>
            <a:r>
              <a:rPr lang="fr-BE" i="1" baseline="0" dirty="0" err="1" smtClean="0"/>
              <a:t>diving</a:t>
            </a:r>
            <a:r>
              <a:rPr lang="fr-BE" i="1" baseline="0" dirty="0" smtClean="0"/>
              <a:t> </a:t>
            </a:r>
            <a:r>
              <a:rPr lang="fr-BE" i="1" baseline="0" dirty="0" err="1" smtClean="0"/>
              <a:t>platform</a:t>
            </a:r>
            <a:r>
              <a:rPr lang="fr-BE" i="1" baseline="0" dirty="0" smtClean="0"/>
              <a:t> on the </a:t>
            </a:r>
            <a:r>
              <a:rPr lang="fr-BE" i="1" baseline="0" dirty="0" err="1" smtClean="0"/>
              <a:t>stern</a:t>
            </a:r>
            <a:r>
              <a:rPr lang="fr-BE" i="1" baseline="0" dirty="0" smtClean="0"/>
              <a:t>.</a:t>
            </a:r>
          </a:p>
          <a:p>
            <a:endParaRPr lang="fr-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BE" baseline="0" dirty="0" smtClean="0"/>
              <a:t>2 </a:t>
            </a:r>
            <a:r>
              <a:rPr lang="fr-BE" baseline="0" dirty="0" err="1" smtClean="0"/>
              <a:t>Rhibs</a:t>
            </a:r>
            <a:r>
              <a:rPr lang="fr-BE" baseline="0" dirty="0" smtClean="0"/>
              <a:t> 7m – 2 USV 12,3m</a:t>
            </a:r>
          </a:p>
          <a:p>
            <a:endParaRPr lang="fr-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BE" baseline="0" dirty="0" err="1" smtClean="0"/>
              <a:t>Accomodation</a:t>
            </a:r>
            <a:r>
              <a:rPr lang="fr-BE" baseline="0" dirty="0" smtClean="0"/>
              <a:t> for 63 pax on </a:t>
            </a:r>
            <a:r>
              <a:rPr lang="fr-BE" baseline="0" dirty="0" err="1" smtClean="0"/>
              <a:t>board</a:t>
            </a:r>
            <a:r>
              <a:rPr lang="fr-BE" baseline="0" dirty="0" smtClean="0"/>
              <a:t>. Off course the </a:t>
            </a:r>
            <a:r>
              <a:rPr lang="fr-BE" baseline="0" dirty="0" err="1" smtClean="0"/>
              <a:t>modularity</a:t>
            </a:r>
            <a:r>
              <a:rPr lang="fr-BE" baseline="0" dirty="0" smtClean="0"/>
              <a:t> </a:t>
            </a:r>
            <a:r>
              <a:rPr lang="fr-BE" baseline="0" dirty="0" err="1" smtClean="0"/>
              <a:t>offered</a:t>
            </a:r>
            <a:r>
              <a:rPr lang="fr-BE" baseline="0" dirty="0" smtClean="0"/>
              <a:t> by </a:t>
            </a:r>
            <a:r>
              <a:rPr lang="fr-BE" baseline="0" dirty="0" err="1" smtClean="0"/>
              <a:t>this</a:t>
            </a:r>
            <a:r>
              <a:rPr lang="fr-BE" baseline="0" dirty="0" smtClean="0"/>
              <a:t> concept of toolbox </a:t>
            </a:r>
            <a:r>
              <a:rPr lang="fr-BE" baseline="0" dirty="0" err="1" smtClean="0"/>
              <a:t>will</a:t>
            </a:r>
            <a:r>
              <a:rPr lang="fr-BE" baseline="0" dirty="0" smtClean="0"/>
              <a:t> </a:t>
            </a:r>
            <a:r>
              <a:rPr lang="fr-BE" baseline="0" dirty="0" err="1" smtClean="0"/>
              <a:t>be</a:t>
            </a:r>
            <a:r>
              <a:rPr lang="fr-BE" baseline="0" dirty="0" smtClean="0"/>
              <a:t> </a:t>
            </a:r>
            <a:r>
              <a:rPr lang="fr-BE" baseline="0" dirty="0" err="1" smtClean="0"/>
              <a:t>reflected</a:t>
            </a:r>
            <a:r>
              <a:rPr lang="fr-BE" baseline="0" dirty="0" smtClean="0"/>
              <a:t> in the total </a:t>
            </a:r>
            <a:r>
              <a:rPr lang="fr-BE" baseline="0" dirty="0" err="1" smtClean="0"/>
              <a:t>crew</a:t>
            </a:r>
            <a:r>
              <a:rPr lang="fr-BE" baseline="0" dirty="0" smtClean="0"/>
              <a:t>: 33 pax basic </a:t>
            </a:r>
            <a:r>
              <a:rPr lang="fr-BE" baseline="0" dirty="0" err="1" smtClean="0"/>
              <a:t>crew</a:t>
            </a:r>
            <a:r>
              <a:rPr lang="fr-BE" baseline="0" dirty="0" smtClean="0"/>
              <a:t> and up to 30 pax in modules for the toolbox (6 modules </a:t>
            </a:r>
            <a:r>
              <a:rPr lang="fr-BE" baseline="0" dirty="0" err="1" smtClean="0"/>
              <a:t>extended</a:t>
            </a:r>
            <a:r>
              <a:rPr lang="fr-BE" baseline="0" dirty="0" smtClean="0"/>
              <a:t> MCM, 8 modules USV1&amp;2, 5 modules UAV1&amp;2, 6 modules data </a:t>
            </a:r>
            <a:r>
              <a:rPr lang="fr-BE" baseline="0" dirty="0" err="1" smtClean="0"/>
              <a:t>analyst</a:t>
            </a:r>
            <a:r>
              <a:rPr lang="fr-BE"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BE" baseline="0" dirty="0" err="1" smtClean="0"/>
              <a:t>External</a:t>
            </a:r>
            <a:r>
              <a:rPr lang="fr-BE" baseline="0" dirty="0" smtClean="0"/>
              <a:t> modules are </a:t>
            </a:r>
            <a:r>
              <a:rPr lang="fr-BE" baseline="0" dirty="0" err="1" smtClean="0"/>
              <a:t>also</a:t>
            </a:r>
            <a:r>
              <a:rPr lang="fr-BE" baseline="0" dirty="0" smtClean="0"/>
              <a:t> possible (MCM: EOD 6 Pax, CDT 4 pax, VSW 3 Pax, Staff 9 pax // non-MCM for MSO et MA: SOF, </a:t>
            </a:r>
            <a:r>
              <a:rPr lang="fr-BE" baseline="0" dirty="0" err="1" smtClean="0"/>
              <a:t>boarding</a:t>
            </a:r>
            <a:r>
              <a:rPr lang="fr-BE" baseline="0" dirty="0" smtClean="0"/>
              <a:t> teams, FP, …) but at the </a:t>
            </a:r>
            <a:r>
              <a:rPr lang="fr-BE" baseline="0" dirty="0" err="1" smtClean="0"/>
              <a:t>expense</a:t>
            </a:r>
            <a:r>
              <a:rPr lang="fr-BE" baseline="0" dirty="0" smtClean="0"/>
              <a:t> of MCM </a:t>
            </a:r>
            <a:r>
              <a:rPr lang="fr-BE" baseline="0" dirty="0" err="1" smtClean="0"/>
              <a:t>tools</a:t>
            </a:r>
            <a:r>
              <a:rPr lang="fr-BE" baseline="0" dirty="0" smtClean="0"/>
              <a:t> modules.</a:t>
            </a:r>
          </a:p>
          <a:p>
            <a:r>
              <a:rPr lang="fr-BE" baseline="0" dirty="0" err="1" smtClean="0"/>
              <a:t>Talking</a:t>
            </a:r>
            <a:r>
              <a:rPr lang="fr-BE" baseline="0" dirty="0" smtClean="0"/>
              <a:t> about the stand off concept, </a:t>
            </a:r>
            <a:r>
              <a:rPr lang="fr-BE" baseline="0" dirty="0" err="1" smtClean="0"/>
              <a:t>you</a:t>
            </a:r>
            <a:r>
              <a:rPr lang="fr-BE" baseline="0" dirty="0" smtClean="0"/>
              <a:t> </a:t>
            </a:r>
            <a:r>
              <a:rPr lang="fr-BE" baseline="0" dirty="0" err="1" smtClean="0"/>
              <a:t>can</a:t>
            </a:r>
            <a:r>
              <a:rPr lang="fr-BE" baseline="0" dirty="0" smtClean="0"/>
              <a:t> </a:t>
            </a:r>
            <a:r>
              <a:rPr lang="fr-BE" baseline="0" dirty="0" err="1" smtClean="0"/>
              <a:t>see</a:t>
            </a:r>
            <a:r>
              <a:rPr lang="fr-BE" baseline="0" dirty="0" smtClean="0"/>
              <a:t>:</a:t>
            </a:r>
          </a:p>
          <a:p>
            <a:pPr marL="171450" indent="-171450">
              <a:buFontTx/>
              <a:buChar char="-"/>
            </a:pPr>
            <a:r>
              <a:rPr lang="fr-BE" baseline="0" dirty="0" smtClean="0"/>
              <a:t>UAV </a:t>
            </a:r>
            <a:r>
              <a:rPr lang="fr-BE" baseline="0" dirty="0" err="1" smtClean="0"/>
              <a:t>deck</a:t>
            </a:r>
            <a:r>
              <a:rPr lang="fr-BE" baseline="0" dirty="0" smtClean="0"/>
              <a:t> to </a:t>
            </a:r>
            <a:r>
              <a:rPr lang="fr-BE" baseline="0" dirty="0" err="1" smtClean="0"/>
              <a:t>operate</a:t>
            </a:r>
            <a:r>
              <a:rPr lang="fr-BE" baseline="0" dirty="0" smtClean="0"/>
              <a:t> up to 2 UAV’s type Skeldar (</a:t>
            </a:r>
            <a:r>
              <a:rPr lang="fr-BE" baseline="0" dirty="0" err="1" smtClean="0"/>
              <a:t>including</a:t>
            </a:r>
            <a:r>
              <a:rPr lang="fr-BE" baseline="0" dirty="0" smtClean="0"/>
              <a:t> hangars), </a:t>
            </a:r>
            <a:r>
              <a:rPr lang="fr-BE" i="1" baseline="0" dirty="0" err="1" smtClean="0"/>
              <a:t>also</a:t>
            </a:r>
            <a:r>
              <a:rPr lang="fr-BE" i="1" baseline="0" dirty="0" smtClean="0"/>
              <a:t> able to </a:t>
            </a:r>
            <a:r>
              <a:rPr lang="fr-BE" i="1" baseline="0" dirty="0" err="1" smtClean="0"/>
              <a:t>receive</a:t>
            </a:r>
            <a:r>
              <a:rPr lang="fr-BE" i="1" baseline="0" dirty="0" smtClean="0"/>
              <a:t> a </a:t>
            </a:r>
            <a:r>
              <a:rPr lang="fr-BE" i="1" baseline="0" dirty="0" err="1" smtClean="0"/>
              <a:t>small</a:t>
            </a:r>
            <a:r>
              <a:rPr lang="fr-BE" i="1" baseline="0" dirty="0" smtClean="0"/>
              <a:t> </a:t>
            </a:r>
            <a:r>
              <a:rPr lang="fr-BE" i="1" baseline="0" dirty="0" err="1" smtClean="0"/>
              <a:t>helicopter</a:t>
            </a:r>
            <a:r>
              <a:rPr lang="fr-BE" i="1" baseline="0" dirty="0" smtClean="0"/>
              <a:t> (&lt;3t)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BE" baseline="0" dirty="0" smtClean="0"/>
              <a:t>2 LARS (A-frame </a:t>
            </a:r>
            <a:r>
              <a:rPr lang="fr-BE" baseline="0" dirty="0" err="1" smtClean="0"/>
              <a:t>Davits</a:t>
            </a:r>
            <a:r>
              <a:rPr lang="fr-BE" baseline="0" dirty="0" smtClean="0"/>
              <a:t>) for 2 </a:t>
            </a:r>
            <a:r>
              <a:rPr lang="fr-BE" baseline="0" dirty="0" err="1" smtClean="0"/>
              <a:t>USV’s</a:t>
            </a:r>
            <a:r>
              <a:rPr lang="fr-BE" baseline="0" dirty="0" smtClean="0"/>
              <a:t>, </a:t>
            </a:r>
            <a:r>
              <a:rPr lang="fr-BE" i="1" baseline="0" dirty="0" err="1" smtClean="0"/>
              <a:t>with</a:t>
            </a:r>
            <a:r>
              <a:rPr lang="fr-BE" i="1" baseline="0" dirty="0" smtClean="0"/>
              <a:t> in </a:t>
            </a:r>
            <a:r>
              <a:rPr lang="fr-BE" i="1" baseline="0" dirty="0" err="1" smtClean="0"/>
              <a:t>between</a:t>
            </a:r>
            <a:r>
              <a:rPr lang="fr-BE" i="1" baseline="0" dirty="0" smtClean="0"/>
              <a:t> the mission </a:t>
            </a:r>
            <a:r>
              <a:rPr lang="fr-BE" i="1" baseline="0" dirty="0" err="1" smtClean="0"/>
              <a:t>bay</a:t>
            </a:r>
            <a:r>
              <a:rPr lang="fr-BE" i="1" baseline="0" dirty="0" smtClean="0"/>
              <a:t> </a:t>
            </a:r>
            <a:r>
              <a:rPr lang="fr-BE" i="1" baseline="0" dirty="0" err="1" smtClean="0"/>
              <a:t>where</a:t>
            </a:r>
            <a:r>
              <a:rPr lang="fr-BE" i="1" baseline="0" dirty="0" smtClean="0"/>
              <a:t> AUV and </a:t>
            </a:r>
            <a:r>
              <a:rPr lang="fr-BE" i="1" baseline="0" dirty="0" err="1" smtClean="0"/>
              <a:t>ROV’s</a:t>
            </a:r>
            <a:r>
              <a:rPr lang="fr-BE" i="1" baseline="0" dirty="0" smtClean="0"/>
              <a:t> are </a:t>
            </a:r>
            <a:r>
              <a:rPr lang="fr-BE" i="1" baseline="0" dirty="0" err="1" smtClean="0"/>
              <a:t>stored</a:t>
            </a:r>
            <a:endParaRPr lang="fr-BE" i="1" baseline="0" dirty="0" smtClean="0"/>
          </a:p>
          <a:p>
            <a:r>
              <a:rPr lang="fr-BE" baseline="0" dirty="0" err="1" smtClean="0"/>
              <a:t>We</a:t>
            </a:r>
            <a:r>
              <a:rPr lang="fr-BE" baseline="0" dirty="0" smtClean="0"/>
              <a:t> </a:t>
            </a:r>
            <a:r>
              <a:rPr lang="fr-BE" baseline="0" dirty="0" err="1" smtClean="0"/>
              <a:t>will</a:t>
            </a:r>
            <a:r>
              <a:rPr lang="fr-BE" baseline="0" dirty="0" smtClean="0"/>
              <a:t> talk </a:t>
            </a:r>
            <a:r>
              <a:rPr lang="fr-BE" baseline="0" dirty="0" err="1" smtClean="0"/>
              <a:t>later</a:t>
            </a:r>
            <a:r>
              <a:rPr lang="fr-BE" baseline="0" dirty="0" smtClean="0"/>
              <a:t> about the </a:t>
            </a:r>
            <a:r>
              <a:rPr lang="fr-BE" baseline="0" dirty="0" err="1" smtClean="0"/>
              <a:t>tools</a:t>
            </a:r>
            <a:r>
              <a:rPr lang="fr-BE" baseline="0" dirty="0" smtClean="0"/>
              <a:t>, but one of the </a:t>
            </a:r>
            <a:r>
              <a:rPr lang="fr-BE" baseline="0" dirty="0" err="1" smtClean="0"/>
              <a:t>reason</a:t>
            </a:r>
            <a:r>
              <a:rPr lang="fr-BE" baseline="0" dirty="0" smtClean="0"/>
              <a:t> </a:t>
            </a:r>
            <a:r>
              <a:rPr lang="fr-BE" baseline="0" dirty="0" err="1" smtClean="0"/>
              <a:t>why</a:t>
            </a:r>
            <a:r>
              <a:rPr lang="fr-BE" baseline="0" dirty="0" smtClean="0"/>
              <a:t> the </a:t>
            </a:r>
            <a:r>
              <a:rPr lang="fr-BE" baseline="0" dirty="0" err="1" smtClean="0"/>
              <a:t>ship</a:t>
            </a:r>
            <a:r>
              <a:rPr lang="fr-BE" baseline="0" dirty="0" smtClean="0"/>
              <a:t> </a:t>
            </a:r>
            <a:r>
              <a:rPr lang="fr-BE" baseline="0" dirty="0" err="1" smtClean="0"/>
              <a:t>is</a:t>
            </a:r>
            <a:r>
              <a:rPr lang="fr-BE" baseline="0" dirty="0" smtClean="0"/>
              <a:t> </a:t>
            </a:r>
            <a:r>
              <a:rPr lang="fr-BE" baseline="0" dirty="0" err="1" smtClean="0"/>
              <a:t>so</a:t>
            </a:r>
            <a:r>
              <a:rPr lang="fr-BE" baseline="0" dirty="0" smtClean="0"/>
              <a:t> </a:t>
            </a:r>
            <a:r>
              <a:rPr lang="fr-BE" baseline="0" dirty="0" err="1" smtClean="0"/>
              <a:t>wide</a:t>
            </a:r>
            <a:r>
              <a:rPr lang="fr-BE" baseline="0" dirty="0" smtClean="0"/>
              <a:t> (17m) </a:t>
            </a:r>
            <a:r>
              <a:rPr lang="fr-BE" baseline="0" dirty="0" err="1" smtClean="0"/>
              <a:t>is</a:t>
            </a:r>
            <a:r>
              <a:rPr lang="fr-BE" baseline="0" dirty="0" smtClean="0"/>
              <a:t> </a:t>
            </a:r>
            <a:r>
              <a:rPr lang="fr-BE" baseline="0" dirty="0" err="1" smtClean="0"/>
              <a:t>that</a:t>
            </a:r>
            <a:r>
              <a:rPr lang="fr-BE" baseline="0" dirty="0" smtClean="0"/>
              <a:t> </a:t>
            </a:r>
            <a:r>
              <a:rPr lang="fr-BE" baseline="0" dirty="0" err="1" smtClean="0"/>
              <a:t>it</a:t>
            </a:r>
            <a:r>
              <a:rPr lang="fr-BE" baseline="0" dirty="0" smtClean="0"/>
              <a:t> must </a:t>
            </a:r>
            <a:r>
              <a:rPr lang="fr-BE" baseline="0" dirty="0" err="1" smtClean="0"/>
              <a:t>be</a:t>
            </a:r>
            <a:r>
              <a:rPr lang="fr-BE" baseline="0" dirty="0" smtClean="0"/>
              <a:t> able to </a:t>
            </a:r>
            <a:r>
              <a:rPr lang="fr-BE" baseline="0" dirty="0" err="1" smtClean="0"/>
              <a:t>lower</a:t>
            </a:r>
            <a:r>
              <a:rPr lang="fr-BE" baseline="0" dirty="0" smtClean="0"/>
              <a:t> the 18 tons (12,3m) </a:t>
            </a:r>
            <a:r>
              <a:rPr lang="fr-BE" baseline="0" dirty="0" err="1" smtClean="0"/>
              <a:t>USV’s</a:t>
            </a:r>
            <a:r>
              <a:rPr lang="fr-BE" baseline="0" dirty="0" smtClean="0"/>
              <a:t> on the </a:t>
            </a:r>
            <a:r>
              <a:rPr lang="fr-BE" baseline="0" dirty="0" err="1" smtClean="0"/>
              <a:t>side</a:t>
            </a:r>
            <a:r>
              <a:rPr lang="fr-BE" baseline="0" dirty="0" smtClean="0"/>
              <a:t>.</a:t>
            </a:r>
          </a:p>
          <a:p>
            <a:r>
              <a:rPr lang="fr-BE" i="1" baseline="0" dirty="0" smtClean="0"/>
              <a:t>(USV: 19,5 tonnes en full </a:t>
            </a:r>
            <a:r>
              <a:rPr lang="fr-BE" i="1" baseline="0" dirty="0" err="1" smtClean="0"/>
              <a:t>load</a:t>
            </a:r>
            <a:r>
              <a:rPr lang="fr-BE" i="1" baseline="0" dirty="0" smtClean="0"/>
              <a:t> – 13,4 tonnes </a:t>
            </a:r>
            <a:r>
              <a:rPr lang="fr-BE" i="1" baseline="0" dirty="0" err="1" smtClean="0"/>
              <a:t>empty</a:t>
            </a:r>
            <a:r>
              <a:rPr lang="fr-BE" i="1" baseline="0" dirty="0" smtClean="0"/>
              <a:t> + boom to </a:t>
            </a:r>
            <a:r>
              <a:rPr lang="fr-BE" i="1" baseline="0" dirty="0" err="1" smtClean="0"/>
              <a:t>assist</a:t>
            </a:r>
            <a:r>
              <a:rPr lang="fr-BE" i="1" baseline="0" dirty="0" smtClean="0"/>
              <a:t> </a:t>
            </a:r>
            <a:r>
              <a:rPr lang="fr-BE" i="1" baseline="0" dirty="0" err="1" smtClean="0"/>
              <a:t>during</a:t>
            </a:r>
            <a:r>
              <a:rPr lang="fr-BE" i="1" baseline="0" dirty="0" smtClean="0"/>
              <a:t> </a:t>
            </a:r>
            <a:r>
              <a:rPr lang="fr-BE" i="1" baseline="0" dirty="0" err="1" smtClean="0"/>
              <a:t>launch</a:t>
            </a:r>
            <a:r>
              <a:rPr lang="fr-BE" i="1" baseline="0" dirty="0" smtClean="0"/>
              <a:t> and </a:t>
            </a:r>
            <a:r>
              <a:rPr lang="fr-BE" i="1" baseline="0" dirty="0" err="1" smtClean="0"/>
              <a:t>recovery</a:t>
            </a:r>
            <a:r>
              <a:rPr lang="fr-BE" i="1" baseline="0" dirty="0" smtClean="0"/>
              <a:t>)</a:t>
            </a:r>
          </a:p>
          <a:p>
            <a:endParaRPr lang="fr-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BE" baseline="0" dirty="0" smtClean="0"/>
              <a:t>3 20ft-containers for 42 tons in total (</a:t>
            </a:r>
            <a:r>
              <a:rPr lang="fr-BE" baseline="0" dirty="0" err="1" smtClean="0"/>
              <a:t>Decompression</a:t>
            </a:r>
            <a:r>
              <a:rPr lang="fr-BE" baseline="0" dirty="0" smtClean="0"/>
              <a:t> </a:t>
            </a:r>
            <a:r>
              <a:rPr lang="fr-BE" baseline="0" dirty="0" err="1" smtClean="0"/>
              <a:t>chamber</a:t>
            </a:r>
            <a:r>
              <a:rPr lang="fr-BE" baseline="0" dirty="0" smtClean="0"/>
              <a:t>, container for the influence </a:t>
            </a:r>
            <a:r>
              <a:rPr lang="fr-BE" baseline="0" dirty="0" err="1" smtClean="0"/>
              <a:t>magnetic</a:t>
            </a:r>
            <a:r>
              <a:rPr lang="fr-BE" baseline="0" dirty="0" smtClean="0"/>
              <a:t> </a:t>
            </a:r>
            <a:r>
              <a:rPr lang="fr-BE" baseline="0" dirty="0" err="1" smtClean="0"/>
              <a:t>sweep</a:t>
            </a:r>
            <a:r>
              <a:rPr lang="fr-BE" baseline="0" dirty="0" smtClean="0"/>
              <a:t>, container </a:t>
            </a:r>
            <a:r>
              <a:rPr lang="fr-BE" baseline="0" dirty="0" err="1" smtClean="0"/>
              <a:t>with</a:t>
            </a:r>
            <a:r>
              <a:rPr lang="fr-BE" baseline="0" dirty="0" smtClean="0"/>
              <a:t> </a:t>
            </a:r>
            <a:r>
              <a:rPr lang="fr-BE" baseline="0" dirty="0" err="1" smtClean="0"/>
              <a:t>additional</a:t>
            </a:r>
            <a:r>
              <a:rPr lang="fr-BE" baseline="0" dirty="0" smtClean="0"/>
              <a:t> </a:t>
            </a:r>
            <a:r>
              <a:rPr lang="fr-BE" baseline="0" dirty="0" err="1" smtClean="0"/>
              <a:t>accomodation</a:t>
            </a:r>
            <a:r>
              <a:rPr lang="fr-BE"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BE" i="1" baseline="0" dirty="0" smtClean="0"/>
              <a:t>Crane on the </a:t>
            </a:r>
            <a:r>
              <a:rPr lang="fr-BE" i="1" baseline="0" dirty="0" err="1" smtClean="0"/>
              <a:t>aftdeck</a:t>
            </a:r>
            <a:r>
              <a:rPr lang="fr-BE" i="1" baseline="0" dirty="0" smtClean="0"/>
              <a:t> to move containers, to put AUV in the water  (not </a:t>
            </a:r>
            <a:r>
              <a:rPr lang="fr-BE" i="1" baseline="0" dirty="0" err="1" smtClean="0"/>
              <a:t>certified</a:t>
            </a:r>
            <a:r>
              <a:rPr lang="fr-BE" i="1" baseline="0" dirty="0" smtClean="0"/>
              <a:t> to put </a:t>
            </a:r>
            <a:r>
              <a:rPr lang="fr-BE" i="1" baseline="0" dirty="0" err="1" smtClean="0"/>
              <a:t>small</a:t>
            </a:r>
            <a:r>
              <a:rPr lang="fr-BE" i="1" baseline="0" dirty="0" smtClean="0"/>
              <a:t> boat </a:t>
            </a:r>
            <a:r>
              <a:rPr lang="fr-BE" i="1" baseline="0" dirty="0" err="1" smtClean="0"/>
              <a:t>with</a:t>
            </a:r>
            <a:r>
              <a:rPr lang="fr-BE" i="1" baseline="0" dirty="0" smtClean="0"/>
              <a:t> personnel </a:t>
            </a:r>
            <a:r>
              <a:rPr lang="fr-BE" i="1" baseline="0" dirty="0" err="1" smtClean="0"/>
              <a:t>inside</a:t>
            </a:r>
            <a:r>
              <a:rPr lang="fr-BE" i="1" baseline="0" dirty="0" smtClean="0"/>
              <a:t> in the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fr-BE" i="1" baseline="0" dirty="0" smtClean="0"/>
              <a:t>Small </a:t>
            </a:r>
            <a:r>
              <a:rPr lang="fr-BE" i="1" baseline="0" dirty="0" err="1" smtClean="0"/>
              <a:t>diving</a:t>
            </a:r>
            <a:r>
              <a:rPr lang="fr-BE" i="1" baseline="0" dirty="0" smtClean="0"/>
              <a:t> </a:t>
            </a:r>
            <a:r>
              <a:rPr lang="fr-BE" i="1" baseline="0" dirty="0" err="1" smtClean="0"/>
              <a:t>platform</a:t>
            </a:r>
            <a:r>
              <a:rPr lang="fr-BE" i="1" baseline="0" dirty="0" smtClean="0"/>
              <a:t> on the </a:t>
            </a:r>
            <a:r>
              <a:rPr lang="fr-BE" i="1" baseline="0" dirty="0" err="1" smtClean="0"/>
              <a:t>stern</a:t>
            </a:r>
            <a:r>
              <a:rPr lang="fr-BE" i="1" baseline="0" dirty="0" smtClean="0"/>
              <a:t>.</a:t>
            </a:r>
          </a:p>
          <a:p>
            <a:endParaRPr lang="fr-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BE" baseline="0" dirty="0" smtClean="0"/>
              <a:t>2 </a:t>
            </a:r>
            <a:r>
              <a:rPr lang="fr-BE" baseline="0" dirty="0" err="1" smtClean="0"/>
              <a:t>Rhibs</a:t>
            </a:r>
            <a:r>
              <a:rPr lang="fr-BE" baseline="0" dirty="0" smtClean="0"/>
              <a:t> 7m – 2 USV 12,3m</a:t>
            </a:r>
          </a:p>
          <a:p>
            <a:endParaRPr lang="fr-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BE" baseline="0" dirty="0" err="1" smtClean="0"/>
              <a:t>Accomodation</a:t>
            </a:r>
            <a:r>
              <a:rPr lang="fr-BE" baseline="0" dirty="0" smtClean="0"/>
              <a:t> for 63 pax on </a:t>
            </a:r>
            <a:r>
              <a:rPr lang="fr-BE" baseline="0" dirty="0" err="1" smtClean="0"/>
              <a:t>board</a:t>
            </a:r>
            <a:r>
              <a:rPr lang="fr-BE" baseline="0" dirty="0" smtClean="0"/>
              <a:t>. Off course the </a:t>
            </a:r>
            <a:r>
              <a:rPr lang="fr-BE" baseline="0" dirty="0" err="1" smtClean="0"/>
              <a:t>modularity</a:t>
            </a:r>
            <a:r>
              <a:rPr lang="fr-BE" baseline="0" dirty="0" smtClean="0"/>
              <a:t> </a:t>
            </a:r>
            <a:r>
              <a:rPr lang="fr-BE" baseline="0" dirty="0" err="1" smtClean="0"/>
              <a:t>offered</a:t>
            </a:r>
            <a:r>
              <a:rPr lang="fr-BE" baseline="0" dirty="0" smtClean="0"/>
              <a:t> by </a:t>
            </a:r>
            <a:r>
              <a:rPr lang="fr-BE" baseline="0" dirty="0" err="1" smtClean="0"/>
              <a:t>this</a:t>
            </a:r>
            <a:r>
              <a:rPr lang="fr-BE" baseline="0" dirty="0" smtClean="0"/>
              <a:t> concept of toolbox </a:t>
            </a:r>
            <a:r>
              <a:rPr lang="fr-BE" baseline="0" dirty="0" err="1" smtClean="0"/>
              <a:t>will</a:t>
            </a:r>
            <a:r>
              <a:rPr lang="fr-BE" baseline="0" dirty="0" smtClean="0"/>
              <a:t> </a:t>
            </a:r>
            <a:r>
              <a:rPr lang="fr-BE" baseline="0" dirty="0" err="1" smtClean="0"/>
              <a:t>be</a:t>
            </a:r>
            <a:r>
              <a:rPr lang="fr-BE" baseline="0" dirty="0" smtClean="0"/>
              <a:t> </a:t>
            </a:r>
            <a:r>
              <a:rPr lang="fr-BE" baseline="0" dirty="0" err="1" smtClean="0"/>
              <a:t>reflected</a:t>
            </a:r>
            <a:r>
              <a:rPr lang="fr-BE" baseline="0" dirty="0" smtClean="0"/>
              <a:t> in the total </a:t>
            </a:r>
            <a:r>
              <a:rPr lang="fr-BE" baseline="0" dirty="0" err="1" smtClean="0"/>
              <a:t>crew</a:t>
            </a:r>
            <a:r>
              <a:rPr lang="fr-BE" baseline="0" dirty="0" smtClean="0"/>
              <a:t>: 33 pax basic </a:t>
            </a:r>
            <a:r>
              <a:rPr lang="fr-BE" baseline="0" dirty="0" err="1" smtClean="0"/>
              <a:t>crew</a:t>
            </a:r>
            <a:r>
              <a:rPr lang="fr-BE" baseline="0" dirty="0" smtClean="0"/>
              <a:t> and up to 30 pax in modules for the toolbox (6 modules </a:t>
            </a:r>
            <a:r>
              <a:rPr lang="fr-BE" baseline="0" dirty="0" err="1" smtClean="0"/>
              <a:t>extended</a:t>
            </a:r>
            <a:r>
              <a:rPr lang="fr-BE" baseline="0" dirty="0" smtClean="0"/>
              <a:t> MCM, 8 modules USV1&amp;2, 5 modules UAV1&amp;2, 6 modules data </a:t>
            </a:r>
            <a:r>
              <a:rPr lang="fr-BE" baseline="0" dirty="0" err="1" smtClean="0"/>
              <a:t>analyst</a:t>
            </a:r>
            <a:r>
              <a:rPr lang="fr-BE"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BE" baseline="0" dirty="0" err="1" smtClean="0"/>
              <a:t>External</a:t>
            </a:r>
            <a:r>
              <a:rPr lang="fr-BE" baseline="0" dirty="0" smtClean="0"/>
              <a:t> modules are </a:t>
            </a:r>
            <a:r>
              <a:rPr lang="fr-BE" baseline="0" dirty="0" err="1" smtClean="0"/>
              <a:t>also</a:t>
            </a:r>
            <a:r>
              <a:rPr lang="fr-BE" baseline="0" dirty="0" smtClean="0"/>
              <a:t> possible (MCM: EOD 6 Pax, CDT 4 pax, VSW 3 Pax, Staff 9 pax // non-MCM for MSO et MA: SOF, </a:t>
            </a:r>
            <a:r>
              <a:rPr lang="fr-BE" baseline="0" dirty="0" err="1" smtClean="0"/>
              <a:t>boarding</a:t>
            </a:r>
            <a:r>
              <a:rPr lang="fr-BE" baseline="0" dirty="0" smtClean="0"/>
              <a:t> teams, FP, …) but at the </a:t>
            </a:r>
            <a:r>
              <a:rPr lang="fr-BE" baseline="0" dirty="0" err="1" smtClean="0"/>
              <a:t>expense</a:t>
            </a:r>
            <a:r>
              <a:rPr lang="fr-BE" baseline="0" dirty="0" smtClean="0"/>
              <a:t> of MCM </a:t>
            </a:r>
            <a:r>
              <a:rPr lang="fr-BE" baseline="0" dirty="0" err="1" smtClean="0"/>
              <a:t>tools</a:t>
            </a:r>
            <a:r>
              <a:rPr lang="fr-BE" baseline="0" dirty="0" smtClean="0"/>
              <a:t> modules.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BE" baseline="0" dirty="0" smtClean="0"/>
              <a:t>9 </a:t>
            </a:r>
            <a:r>
              <a:rPr lang="fr-BE" baseline="0" dirty="0" err="1" smtClean="0"/>
              <a:t>crew</a:t>
            </a:r>
            <a:r>
              <a:rPr lang="fr-BE" baseline="0" dirty="0" smtClean="0"/>
              <a:t> </a:t>
            </a:r>
            <a:r>
              <a:rPr lang="fr-BE" baseline="0" dirty="0" err="1" smtClean="0"/>
              <a:t>willl</a:t>
            </a:r>
            <a:r>
              <a:rPr lang="fr-BE" baseline="0" dirty="0" smtClean="0"/>
              <a:t> </a:t>
            </a:r>
            <a:r>
              <a:rPr lang="fr-BE" baseline="0" dirty="0" err="1" smtClean="0"/>
              <a:t>be</a:t>
            </a:r>
            <a:r>
              <a:rPr lang="fr-BE" baseline="0" dirty="0" smtClean="0"/>
              <a:t> </a:t>
            </a:r>
            <a:r>
              <a:rPr lang="fr-BE" baseline="0" dirty="0" err="1" smtClean="0"/>
              <a:t>composed</a:t>
            </a:r>
            <a:r>
              <a:rPr lang="fr-BE" baseline="0" dirty="0" smtClean="0"/>
              <a:t> </a:t>
            </a:r>
            <a:r>
              <a:rPr lang="fr-BE" baseline="0" dirty="0" err="1" smtClean="0"/>
              <a:t>iot</a:t>
            </a:r>
            <a:r>
              <a:rPr lang="fr-BE" baseline="0" dirty="0" smtClean="0"/>
              <a:t> </a:t>
            </a:r>
            <a:r>
              <a:rPr lang="fr-BE" baseline="0" dirty="0" err="1" smtClean="0"/>
              <a:t>ensure</a:t>
            </a:r>
            <a:r>
              <a:rPr lang="fr-BE" baseline="0" dirty="0" smtClean="0"/>
              <a:t> a </a:t>
            </a:r>
            <a:r>
              <a:rPr lang="fr-BE" baseline="0" dirty="0" err="1" smtClean="0"/>
              <a:t>sound</a:t>
            </a:r>
            <a:r>
              <a:rPr lang="fr-BE" baseline="0" dirty="0" smtClean="0"/>
              <a:t> turn-over </a:t>
            </a:r>
            <a:r>
              <a:rPr lang="fr-BE" baseline="0" dirty="0" err="1" smtClean="0"/>
              <a:t>amongst</a:t>
            </a:r>
            <a:r>
              <a:rPr lang="fr-BE" baseline="0" dirty="0" smtClean="0"/>
              <a:t> the 6 </a:t>
            </a:r>
            <a:r>
              <a:rPr lang="fr-BE" baseline="0" dirty="0" err="1" smtClean="0"/>
              <a:t>platforms</a:t>
            </a:r>
            <a:r>
              <a:rPr lang="fr-BE" baseline="0" dirty="0" smtClean="0"/>
              <a:t> </a:t>
            </a:r>
            <a:r>
              <a:rPr lang="fr-BE" i="1" baseline="0" dirty="0" smtClean="0"/>
              <a:t>(Total OT 468 PAX).</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BE" i="1" baseline="0" dirty="0" smtClean="0"/>
              <a:t>(</a:t>
            </a:r>
            <a:r>
              <a:rPr lang="fr-BE" i="1" baseline="0" dirty="0" err="1" smtClean="0"/>
              <a:t>Watermist</a:t>
            </a:r>
            <a:r>
              <a:rPr lang="fr-BE" i="1" baseline="0" dirty="0" smtClean="0"/>
              <a:t> partout)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BE" baseline="0" dirty="0" smtClean="0"/>
              <a:t>9 </a:t>
            </a:r>
            <a:r>
              <a:rPr lang="fr-BE" baseline="0" dirty="0" err="1" smtClean="0"/>
              <a:t>crew</a:t>
            </a:r>
            <a:r>
              <a:rPr lang="fr-BE" baseline="0" dirty="0" smtClean="0"/>
              <a:t> </a:t>
            </a:r>
            <a:r>
              <a:rPr lang="fr-BE" baseline="0" dirty="0" err="1" smtClean="0"/>
              <a:t>willl</a:t>
            </a:r>
            <a:r>
              <a:rPr lang="fr-BE" baseline="0" dirty="0" smtClean="0"/>
              <a:t> </a:t>
            </a:r>
            <a:r>
              <a:rPr lang="fr-BE" baseline="0" dirty="0" err="1" smtClean="0"/>
              <a:t>be</a:t>
            </a:r>
            <a:r>
              <a:rPr lang="fr-BE" baseline="0" dirty="0" smtClean="0"/>
              <a:t> </a:t>
            </a:r>
            <a:r>
              <a:rPr lang="fr-BE" baseline="0" dirty="0" err="1" smtClean="0"/>
              <a:t>composed</a:t>
            </a:r>
            <a:r>
              <a:rPr lang="fr-BE" baseline="0" dirty="0" smtClean="0"/>
              <a:t> </a:t>
            </a:r>
            <a:r>
              <a:rPr lang="fr-BE" baseline="0" dirty="0" err="1" smtClean="0"/>
              <a:t>iot</a:t>
            </a:r>
            <a:r>
              <a:rPr lang="fr-BE" baseline="0" dirty="0" smtClean="0"/>
              <a:t> </a:t>
            </a:r>
            <a:r>
              <a:rPr lang="fr-BE" baseline="0" dirty="0" err="1" smtClean="0"/>
              <a:t>ensure</a:t>
            </a:r>
            <a:r>
              <a:rPr lang="fr-BE" baseline="0" dirty="0" smtClean="0"/>
              <a:t> a </a:t>
            </a:r>
            <a:r>
              <a:rPr lang="fr-BE" baseline="0" dirty="0" err="1" smtClean="0"/>
              <a:t>sound</a:t>
            </a:r>
            <a:r>
              <a:rPr lang="fr-BE" baseline="0" dirty="0" smtClean="0"/>
              <a:t> turn-over </a:t>
            </a:r>
            <a:r>
              <a:rPr lang="fr-BE" baseline="0" dirty="0" err="1" smtClean="0"/>
              <a:t>amongst</a:t>
            </a:r>
            <a:r>
              <a:rPr lang="fr-BE" baseline="0" dirty="0" smtClean="0"/>
              <a:t> the 6 </a:t>
            </a:r>
            <a:r>
              <a:rPr lang="fr-BE" baseline="0" dirty="0" err="1" smtClean="0"/>
              <a:t>platforms</a:t>
            </a:r>
            <a:r>
              <a:rPr lang="fr-BE" baseline="0" dirty="0" smtClean="0"/>
              <a:t> </a:t>
            </a:r>
            <a:r>
              <a:rPr lang="fr-BE" i="1" baseline="0" dirty="0" smtClean="0"/>
              <a:t>(Total OT 468 PAX).</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BE" i="1" baseline="0" dirty="0" smtClean="0"/>
              <a:t>(</a:t>
            </a:r>
            <a:r>
              <a:rPr lang="fr-BE" i="1" baseline="0" dirty="0" err="1" smtClean="0"/>
              <a:t>Watermist</a:t>
            </a:r>
            <a:r>
              <a:rPr lang="fr-BE" i="1" baseline="0" dirty="0" smtClean="0"/>
              <a:t> partout)</a:t>
            </a:r>
          </a:p>
        </p:txBody>
      </p:sp>
      <p:sp>
        <p:nvSpPr>
          <p:cNvPr id="4" name="Slide Number Placeholder 3"/>
          <p:cNvSpPr>
            <a:spLocks noGrp="1"/>
          </p:cNvSpPr>
          <p:nvPr>
            <p:ph type="sldNum" sz="quarter" idx="10"/>
          </p:nvPr>
        </p:nvSpPr>
        <p:spPr/>
        <p:txBody>
          <a:bodyPr/>
          <a:lstStyle/>
          <a:p>
            <a:fld id="{D9094D12-4B9A-47A2-8CB1-F98F35D5C304}" type="slidenum">
              <a:rPr lang="nl-BE" smtClean="0"/>
              <a:t>27</a:t>
            </a:fld>
            <a:endParaRPr lang="nl-BE"/>
          </a:p>
        </p:txBody>
      </p:sp>
    </p:spTree>
    <p:extLst>
      <p:ext uri="{BB962C8B-B14F-4D97-AF65-F5344CB8AC3E}">
        <p14:creationId xmlns:p14="http://schemas.microsoft.com/office/powerpoint/2010/main" val="728523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fr-BE" baseline="0" dirty="0" smtClean="0"/>
              <a:t>On the </a:t>
            </a:r>
            <a:r>
              <a:rPr lang="fr-BE" baseline="0" dirty="0" err="1" smtClean="0"/>
              <a:t>Sewaco</a:t>
            </a:r>
            <a:r>
              <a:rPr lang="fr-BE" baseline="0" dirty="0" smtClean="0"/>
              <a:t> point of </a:t>
            </a:r>
            <a:r>
              <a:rPr lang="fr-BE" baseline="0" dirty="0" err="1" smtClean="0"/>
              <a:t>view</a:t>
            </a:r>
            <a:r>
              <a:rPr lang="fr-BE" baseline="0" dirty="0" smtClean="0"/>
              <a:t>:</a:t>
            </a:r>
          </a:p>
          <a:p>
            <a:endParaRPr lang="fr-BE" baseline="0" dirty="0" smtClean="0"/>
          </a:p>
          <a:p>
            <a:r>
              <a:rPr lang="fr-BE" baseline="0" dirty="0" smtClean="0"/>
              <a:t>Main Surveillance Radar NS54 Thalès. 4D</a:t>
            </a:r>
          </a:p>
          <a:p>
            <a:endParaRPr lang="fr-BE" baseline="0" dirty="0" smtClean="0"/>
          </a:p>
          <a:p>
            <a:r>
              <a:rPr lang="fr-BE" baseline="0" dirty="0" smtClean="0"/>
              <a:t>Canon 40 mm </a:t>
            </a:r>
            <a:r>
              <a:rPr lang="fr-BE" baseline="0" dirty="0" err="1" smtClean="0"/>
              <a:t>Bofors</a:t>
            </a:r>
            <a:r>
              <a:rPr lang="fr-BE" baseline="0" dirty="0" smtClean="0"/>
              <a:t> Air &amp; Surface</a:t>
            </a:r>
          </a:p>
          <a:p>
            <a:endParaRPr lang="fr-BE" i="1" baseline="0" dirty="0" smtClean="0"/>
          </a:p>
          <a:p>
            <a:r>
              <a:rPr lang="fr-BE" baseline="0" dirty="0" smtClean="0"/>
              <a:t>2 </a:t>
            </a:r>
            <a:r>
              <a:rPr lang="fr-BE" baseline="0" dirty="0" err="1" smtClean="0"/>
              <a:t>SeaDeFNder</a:t>
            </a:r>
            <a:r>
              <a:rPr lang="fr-BE" baseline="0" dirty="0" smtClean="0"/>
              <a:t> (quasi 360° sauf grue et canon)</a:t>
            </a:r>
          </a:p>
          <a:p>
            <a:r>
              <a:rPr lang="fr-BE" baseline="0" dirty="0" err="1" smtClean="0"/>
              <a:t>Fire</a:t>
            </a:r>
            <a:r>
              <a:rPr lang="fr-BE" baseline="0" dirty="0" smtClean="0"/>
              <a:t> Control</a:t>
            </a:r>
          </a:p>
          <a:p>
            <a:r>
              <a:rPr lang="fr-BE" baseline="0" dirty="0" smtClean="0"/>
              <a:t>Long range </a:t>
            </a:r>
            <a:r>
              <a:rPr lang="fr-BE" baseline="0" dirty="0" err="1" smtClean="0"/>
              <a:t>acoustic</a:t>
            </a:r>
            <a:r>
              <a:rPr lang="fr-BE" baseline="0" dirty="0" smtClean="0"/>
              <a:t> </a:t>
            </a:r>
            <a:r>
              <a:rPr lang="fr-BE" baseline="0" dirty="0" err="1" smtClean="0"/>
              <a:t>Device</a:t>
            </a:r>
            <a:endParaRPr lang="fr-BE" baseline="0" dirty="0" smtClean="0"/>
          </a:p>
          <a:p>
            <a:r>
              <a:rPr lang="fr-BE" baseline="0" dirty="0" err="1" smtClean="0"/>
              <a:t>Mne</a:t>
            </a:r>
            <a:r>
              <a:rPr lang="fr-BE" baseline="0" dirty="0" smtClean="0"/>
              <a:t> </a:t>
            </a:r>
            <a:r>
              <a:rPr lang="fr-BE" baseline="0" dirty="0" err="1" smtClean="0"/>
              <a:t>Avoiding</a:t>
            </a:r>
            <a:r>
              <a:rPr lang="fr-BE" baseline="0" dirty="0" smtClean="0"/>
              <a:t> Sonar</a:t>
            </a:r>
          </a:p>
          <a:p>
            <a:endParaRPr lang="fr-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BE" baseline="0" dirty="0" smtClean="0"/>
              <a:t>+ </a:t>
            </a:r>
            <a:r>
              <a:rPr lang="fr-BE" baseline="0" dirty="0" err="1" smtClean="0"/>
              <a:t>Degaussing</a:t>
            </a:r>
            <a:endParaRPr lang="fr-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BE" baseline="0" dirty="0" smtClean="0"/>
          </a:p>
          <a:p>
            <a:endParaRPr lang="fr-BE" sz="1200" b="0" i="0" u="none" strike="noStrike" kern="1200" baseline="0" dirty="0" smtClean="0">
              <a:solidFill>
                <a:schemeClr val="tx1"/>
              </a:solidFill>
              <a:latin typeface="+mn-lt"/>
              <a:ea typeface="+mn-ea"/>
              <a:cs typeface="+mn-cs"/>
            </a:endParaRPr>
          </a:p>
          <a:p>
            <a:r>
              <a:rPr lang="fr-BE" sz="1200" b="0" i="0" u="none" strike="noStrike" kern="1200" baseline="0" dirty="0" smtClean="0">
                <a:solidFill>
                  <a:schemeClr val="tx1"/>
                </a:solidFill>
                <a:latin typeface="+mn-lt"/>
                <a:ea typeface="+mn-ea"/>
                <a:cs typeface="+mn-cs"/>
              </a:rPr>
              <a:t>(Full Electric -2x1.8 MW)</a:t>
            </a:r>
            <a:endParaRPr lang="fr-BE" baseline="0" dirty="0" smtClean="0"/>
          </a:p>
        </p:txBody>
      </p:sp>
      <p:sp>
        <p:nvSpPr>
          <p:cNvPr id="4" name="Slide Number Placeholder 3"/>
          <p:cNvSpPr>
            <a:spLocks noGrp="1"/>
          </p:cNvSpPr>
          <p:nvPr>
            <p:ph type="sldNum" sz="quarter" idx="10"/>
          </p:nvPr>
        </p:nvSpPr>
        <p:spPr/>
        <p:txBody>
          <a:bodyPr/>
          <a:lstStyle/>
          <a:p>
            <a:fld id="{D9094D12-4B9A-47A2-8CB1-F98F35D5C304}" type="slidenum">
              <a:rPr lang="nl-BE" smtClean="0"/>
              <a:t>28</a:t>
            </a:fld>
            <a:endParaRPr lang="nl-BE"/>
          </a:p>
        </p:txBody>
      </p:sp>
    </p:spTree>
    <p:extLst>
      <p:ext uri="{BB962C8B-B14F-4D97-AF65-F5344CB8AC3E}">
        <p14:creationId xmlns:p14="http://schemas.microsoft.com/office/powerpoint/2010/main" val="2575459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endParaRPr lang="fr-BE" baseline="0" dirty="0" smtClean="0"/>
          </a:p>
        </p:txBody>
      </p:sp>
      <p:sp>
        <p:nvSpPr>
          <p:cNvPr id="4" name="Slide Number Placeholder 3"/>
          <p:cNvSpPr>
            <a:spLocks noGrp="1"/>
          </p:cNvSpPr>
          <p:nvPr>
            <p:ph type="sldNum" sz="quarter" idx="10"/>
          </p:nvPr>
        </p:nvSpPr>
        <p:spPr/>
        <p:txBody>
          <a:bodyPr/>
          <a:lstStyle/>
          <a:p>
            <a:fld id="{D9094D12-4B9A-47A2-8CB1-F98F35D5C304}" type="slidenum">
              <a:rPr lang="nl-BE" smtClean="0"/>
              <a:t>29</a:t>
            </a:fld>
            <a:endParaRPr lang="nl-BE"/>
          </a:p>
        </p:txBody>
      </p:sp>
    </p:spTree>
    <p:extLst>
      <p:ext uri="{BB962C8B-B14F-4D97-AF65-F5344CB8AC3E}">
        <p14:creationId xmlns:p14="http://schemas.microsoft.com/office/powerpoint/2010/main" val="3921827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endParaRPr lang="fr-BE" baseline="0" dirty="0" smtClean="0"/>
          </a:p>
        </p:txBody>
      </p:sp>
      <p:sp>
        <p:nvSpPr>
          <p:cNvPr id="4" name="Slide Number Placeholder 3"/>
          <p:cNvSpPr>
            <a:spLocks noGrp="1"/>
          </p:cNvSpPr>
          <p:nvPr>
            <p:ph type="sldNum" sz="quarter" idx="10"/>
          </p:nvPr>
        </p:nvSpPr>
        <p:spPr/>
        <p:txBody>
          <a:bodyPr/>
          <a:lstStyle/>
          <a:p>
            <a:fld id="{D9094D12-4B9A-47A2-8CB1-F98F35D5C304}" type="slidenum">
              <a:rPr lang="nl-BE" smtClean="0"/>
              <a:t>30</a:t>
            </a:fld>
            <a:endParaRPr lang="nl-BE"/>
          </a:p>
        </p:txBody>
      </p:sp>
    </p:spTree>
    <p:extLst>
      <p:ext uri="{BB962C8B-B14F-4D97-AF65-F5344CB8AC3E}">
        <p14:creationId xmlns:p14="http://schemas.microsoft.com/office/powerpoint/2010/main" val="2456667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smtClean="0"/>
              <a:t>The </a:t>
            </a:r>
            <a:r>
              <a:rPr lang="fr-BE" dirty="0" err="1" smtClean="0"/>
              <a:t>Toolbox</a:t>
            </a:r>
            <a:r>
              <a:rPr lang="fr-BE" dirty="0" smtClean="0"/>
              <a:t> area </a:t>
            </a:r>
            <a:r>
              <a:rPr lang="fr-BE" dirty="0" err="1" smtClean="0"/>
              <a:t>will</a:t>
            </a:r>
            <a:r>
              <a:rPr lang="fr-BE" dirty="0" smtClean="0"/>
              <a:t> host the </a:t>
            </a:r>
            <a:r>
              <a:rPr lang="fr-BE" dirty="0" err="1" smtClean="0"/>
              <a:t>launch</a:t>
            </a:r>
            <a:r>
              <a:rPr lang="fr-BE" baseline="0" dirty="0" smtClean="0"/>
              <a:t> and </a:t>
            </a:r>
            <a:r>
              <a:rPr lang="fr-BE" baseline="0" dirty="0" err="1" smtClean="0"/>
              <a:t>recovery</a:t>
            </a:r>
            <a:r>
              <a:rPr lang="fr-BE" baseline="0" dirty="0" smtClean="0"/>
              <a:t> system (LARS), </a:t>
            </a:r>
            <a:r>
              <a:rPr lang="fr-BE" dirty="0" err="1" smtClean="0"/>
              <a:t>two</a:t>
            </a:r>
            <a:r>
              <a:rPr lang="fr-BE" dirty="0" smtClean="0"/>
              <a:t> </a:t>
            </a:r>
            <a:r>
              <a:rPr lang="fr-BE" dirty="0" err="1" smtClean="0"/>
              <a:t>USVs</a:t>
            </a:r>
            <a:r>
              <a:rPr lang="fr-BE" baseline="0" dirty="0" smtClean="0"/>
              <a:t> and all </a:t>
            </a:r>
            <a:r>
              <a:rPr lang="fr-BE" baseline="0" dirty="0" err="1" smtClean="0"/>
              <a:t>other</a:t>
            </a:r>
            <a:r>
              <a:rPr lang="fr-BE" baseline="0" dirty="0" smtClean="0"/>
              <a:t> drones </a:t>
            </a:r>
            <a:r>
              <a:rPr lang="fr-BE" baseline="0" dirty="0" err="1" smtClean="0"/>
              <a:t>that</a:t>
            </a:r>
            <a:r>
              <a:rPr lang="fr-BE" baseline="0" dirty="0" smtClean="0"/>
              <a:t> </a:t>
            </a:r>
            <a:r>
              <a:rPr lang="fr-BE" baseline="0" dirty="0" err="1" smtClean="0"/>
              <a:t>he</a:t>
            </a:r>
            <a:r>
              <a:rPr lang="fr-BE" baseline="0" dirty="0" smtClean="0"/>
              <a:t> </a:t>
            </a:r>
            <a:r>
              <a:rPr lang="fr-BE" baseline="0" dirty="0" err="1" smtClean="0"/>
              <a:t>will</a:t>
            </a:r>
            <a:r>
              <a:rPr lang="fr-BE" baseline="0" dirty="0" smtClean="0"/>
              <a:t> </a:t>
            </a:r>
            <a:r>
              <a:rPr lang="fr-BE" baseline="0" dirty="0" err="1" smtClean="0"/>
              <a:t>deployed</a:t>
            </a:r>
            <a:r>
              <a:rPr lang="fr-BE" baseline="0" dirty="0" smtClean="0"/>
              <a:t>.</a:t>
            </a:r>
            <a:endParaRPr lang="fr-BE" dirty="0" smtClean="0"/>
          </a:p>
          <a:p>
            <a:r>
              <a:rPr lang="en-US" i="0" baseline="0" noProof="0" dirty="0" smtClean="0"/>
              <a:t>The USV’s are configured with the desired tools, payload and configuration inside the mission bay, by means of different rail and crane systems, before being put in the water for their MCM tasks.</a:t>
            </a:r>
          </a:p>
          <a:p>
            <a:endParaRPr lang="en-US" i="0" noProof="0" dirty="0" smtClean="0"/>
          </a:p>
          <a:p>
            <a:r>
              <a:rPr lang="en-US" i="1" noProof="0" dirty="0" smtClean="0"/>
              <a:t>Challenges</a:t>
            </a:r>
          </a:p>
          <a:p>
            <a:r>
              <a:rPr lang="en-US" i="1" baseline="0" noProof="0" dirty="0" smtClean="0"/>
              <a:t>1/Launch and recovery of USVs, which is up to Sea State 5</a:t>
            </a:r>
          </a:p>
          <a:p>
            <a:r>
              <a:rPr lang="en-US" i="1" baseline="0" noProof="0" dirty="0" smtClean="0"/>
              <a:t>2/Handling of storage of the 50 (?) drones</a:t>
            </a:r>
          </a:p>
          <a:p>
            <a:endParaRPr lang="en-US" baseline="0" noProof="0" dirty="0" smtClean="0"/>
          </a:p>
        </p:txBody>
      </p:sp>
      <p:sp>
        <p:nvSpPr>
          <p:cNvPr id="4" name="Slide Number Placeholder 3"/>
          <p:cNvSpPr>
            <a:spLocks noGrp="1"/>
          </p:cNvSpPr>
          <p:nvPr>
            <p:ph type="sldNum" sz="quarter" idx="10"/>
          </p:nvPr>
        </p:nvSpPr>
        <p:spPr/>
        <p:txBody>
          <a:bodyPr/>
          <a:lstStyle/>
          <a:p>
            <a:fld id="{D9094D12-4B9A-47A2-8CB1-F98F35D5C304}" type="slidenum">
              <a:rPr lang="nl-BE" smtClean="0"/>
              <a:t>31</a:t>
            </a:fld>
            <a:endParaRPr lang="nl-BE"/>
          </a:p>
        </p:txBody>
      </p:sp>
    </p:spTree>
    <p:extLst>
      <p:ext uri="{BB962C8B-B14F-4D97-AF65-F5344CB8AC3E}">
        <p14:creationId xmlns:p14="http://schemas.microsoft.com/office/powerpoint/2010/main" val="3171888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fr-BE" dirty="0" err="1" smtClean="0"/>
              <a:t>Some</a:t>
            </a:r>
            <a:r>
              <a:rPr lang="fr-BE" dirty="0" smtClean="0"/>
              <a:t> more illustrations of the LARS</a:t>
            </a:r>
          </a:p>
          <a:p>
            <a:endParaRPr lang="fr-BE" dirty="0" smtClean="0"/>
          </a:p>
          <a:p>
            <a:r>
              <a:rPr lang="fr-BE" dirty="0" err="1" smtClean="0"/>
              <a:t>Before</a:t>
            </a:r>
            <a:r>
              <a:rPr lang="fr-BE" dirty="0" smtClean="0"/>
              <a:t> </a:t>
            </a:r>
            <a:r>
              <a:rPr lang="fr-BE" dirty="0" err="1" smtClean="0"/>
              <a:t>launching</a:t>
            </a:r>
            <a:r>
              <a:rPr lang="fr-BE" dirty="0" smtClean="0"/>
              <a:t> the USV, the</a:t>
            </a:r>
            <a:r>
              <a:rPr lang="fr-BE" baseline="0" dirty="0" smtClean="0"/>
              <a:t> drone </a:t>
            </a:r>
            <a:r>
              <a:rPr lang="fr-BE" baseline="0" dirty="0" err="1" smtClean="0"/>
              <a:t>will</a:t>
            </a:r>
            <a:r>
              <a:rPr lang="fr-BE" baseline="0" dirty="0" smtClean="0"/>
              <a:t> </a:t>
            </a:r>
            <a:r>
              <a:rPr lang="fr-BE" baseline="0" dirty="0" err="1" smtClean="0"/>
              <a:t>be</a:t>
            </a:r>
            <a:r>
              <a:rPr lang="fr-BE" baseline="0" dirty="0" smtClean="0"/>
              <a:t> </a:t>
            </a:r>
            <a:r>
              <a:rPr lang="fr-BE" baseline="0" dirty="0" err="1" smtClean="0"/>
              <a:t>equiped</a:t>
            </a:r>
            <a:r>
              <a:rPr lang="fr-BE" baseline="0" dirty="0" smtClean="0"/>
              <a:t> </a:t>
            </a:r>
            <a:r>
              <a:rPr lang="fr-BE" baseline="0" dirty="0" err="1" smtClean="0"/>
              <a:t>with</a:t>
            </a:r>
            <a:r>
              <a:rPr lang="fr-BE" baseline="0" dirty="0" smtClean="0"/>
              <a:t> the </a:t>
            </a:r>
            <a:r>
              <a:rPr lang="fr-BE" baseline="0" dirty="0" err="1" smtClean="0"/>
              <a:t>required</a:t>
            </a:r>
            <a:r>
              <a:rPr lang="fr-BE" baseline="0" dirty="0" smtClean="0"/>
              <a:t> configuration </a:t>
            </a:r>
            <a:r>
              <a:rPr lang="fr-BE" baseline="0" dirty="0" err="1" smtClean="0"/>
              <a:t>inside</a:t>
            </a:r>
            <a:r>
              <a:rPr lang="fr-BE" baseline="0" dirty="0" smtClean="0"/>
              <a:t> the mission </a:t>
            </a:r>
            <a:r>
              <a:rPr lang="fr-BE" baseline="0" dirty="0" err="1" smtClean="0"/>
              <a:t>bay</a:t>
            </a:r>
            <a:r>
              <a:rPr lang="fr-BE" baseline="0" dirty="0" smtClean="0"/>
              <a:t> on </a:t>
            </a:r>
            <a:r>
              <a:rPr lang="fr-BE" baseline="0" dirty="0" err="1" smtClean="0"/>
              <a:t>board</a:t>
            </a:r>
            <a:r>
              <a:rPr lang="fr-BE" baseline="0" dirty="0" smtClean="0"/>
              <a:t> of the </a:t>
            </a:r>
            <a:r>
              <a:rPr lang="fr-BE" baseline="0" dirty="0" err="1" smtClean="0"/>
              <a:t>mother</a:t>
            </a:r>
            <a:r>
              <a:rPr lang="fr-BE" baseline="0" dirty="0" smtClean="0"/>
              <a:t> </a:t>
            </a:r>
            <a:r>
              <a:rPr lang="fr-BE" baseline="0" dirty="0" err="1" smtClean="0"/>
              <a:t>ship</a:t>
            </a:r>
            <a:r>
              <a:rPr lang="fr-BE" baseline="0" dirty="0" smtClean="0"/>
              <a:t>. The LARS </a:t>
            </a:r>
            <a:r>
              <a:rPr lang="fr-BE" baseline="0" dirty="0" err="1" smtClean="0"/>
              <a:t>is</a:t>
            </a:r>
            <a:r>
              <a:rPr lang="fr-BE" baseline="0" dirty="0" smtClean="0"/>
              <a:t> made of a</a:t>
            </a:r>
            <a:r>
              <a:rPr lang="fr-BE" dirty="0" smtClean="0"/>
              <a:t> </a:t>
            </a:r>
            <a:r>
              <a:rPr lang="fr-BE" dirty="0" err="1" smtClean="0"/>
              <a:t>Davits</a:t>
            </a:r>
            <a:r>
              <a:rPr lang="fr-BE" dirty="0" smtClean="0"/>
              <a:t> A-frame </a:t>
            </a:r>
            <a:r>
              <a:rPr lang="fr-BE" dirty="0" err="1" smtClean="0"/>
              <a:t>is</a:t>
            </a:r>
            <a:r>
              <a:rPr lang="fr-BE" dirty="0" smtClean="0"/>
              <a:t> </a:t>
            </a:r>
            <a:r>
              <a:rPr lang="fr-BE" dirty="0" err="1" smtClean="0"/>
              <a:t>used</a:t>
            </a:r>
            <a:r>
              <a:rPr lang="fr-BE" baseline="0" dirty="0" smtClean="0"/>
              <a:t> to put the USV in the water </a:t>
            </a:r>
            <a:r>
              <a:rPr lang="fr-BE" baseline="0" dirty="0" err="1" smtClean="0"/>
              <a:t>from</a:t>
            </a:r>
            <a:r>
              <a:rPr lang="fr-BE" baseline="0" dirty="0" smtClean="0"/>
              <a:t> the mission </a:t>
            </a:r>
            <a:r>
              <a:rPr lang="fr-BE" baseline="0" dirty="0" err="1" smtClean="0"/>
              <a:t>bay</a:t>
            </a:r>
            <a:r>
              <a:rPr lang="fr-BE" baseline="0" dirty="0" smtClean="0"/>
              <a:t>.</a:t>
            </a:r>
          </a:p>
          <a:p>
            <a:r>
              <a:rPr lang="fr-BE" baseline="0" dirty="0" smtClean="0"/>
              <a:t>At </a:t>
            </a:r>
            <a:r>
              <a:rPr lang="fr-BE" baseline="0" dirty="0" err="1" smtClean="0"/>
              <a:t>this</a:t>
            </a:r>
            <a:r>
              <a:rPr lang="fr-BE" baseline="0" dirty="0" smtClean="0"/>
              <a:t> stadium the USV </a:t>
            </a:r>
            <a:r>
              <a:rPr lang="fr-BE" baseline="0" dirty="0" err="1" smtClean="0"/>
              <a:t>is</a:t>
            </a:r>
            <a:r>
              <a:rPr lang="fr-BE" baseline="0" dirty="0" smtClean="0"/>
              <a:t> </a:t>
            </a:r>
            <a:r>
              <a:rPr lang="fr-BE" baseline="0" dirty="0" err="1" smtClean="0"/>
              <a:t>still</a:t>
            </a:r>
            <a:r>
              <a:rPr lang="fr-BE" baseline="0" dirty="0" smtClean="0"/>
              <a:t> in a </a:t>
            </a:r>
            <a:r>
              <a:rPr lang="fr-BE" baseline="0" dirty="0" err="1" smtClean="0"/>
              <a:t>craddle</a:t>
            </a:r>
            <a:r>
              <a:rPr lang="fr-BE" baseline="0" dirty="0" smtClean="0"/>
              <a:t>.</a:t>
            </a:r>
          </a:p>
          <a:p>
            <a:r>
              <a:rPr lang="fr-BE" baseline="0" dirty="0" smtClean="0"/>
              <a:t>An </a:t>
            </a:r>
            <a:r>
              <a:rPr lang="fr-BE" baseline="0" dirty="0" err="1" smtClean="0"/>
              <a:t>operator</a:t>
            </a:r>
            <a:r>
              <a:rPr lang="fr-BE" baseline="0" dirty="0" smtClean="0"/>
              <a:t> </a:t>
            </a:r>
            <a:r>
              <a:rPr lang="fr-BE" baseline="0" dirty="0" err="1" smtClean="0"/>
              <a:t>controls</a:t>
            </a:r>
            <a:r>
              <a:rPr lang="fr-BE" baseline="0" dirty="0" smtClean="0"/>
              <a:t> the USV to </a:t>
            </a:r>
            <a:r>
              <a:rPr lang="fr-BE" baseline="0" dirty="0" err="1" smtClean="0"/>
              <a:t>sail</a:t>
            </a:r>
            <a:r>
              <a:rPr lang="fr-BE" baseline="0" dirty="0" smtClean="0"/>
              <a:t> </a:t>
            </a:r>
            <a:r>
              <a:rPr lang="fr-BE" baseline="0" dirty="0" err="1" smtClean="0"/>
              <a:t>inside</a:t>
            </a:r>
            <a:r>
              <a:rPr lang="fr-BE" baseline="0" dirty="0" smtClean="0"/>
              <a:t> and </a:t>
            </a:r>
            <a:r>
              <a:rPr lang="fr-BE" baseline="0" dirty="0" err="1" smtClean="0"/>
              <a:t>outside</a:t>
            </a:r>
            <a:r>
              <a:rPr lang="fr-BE" baseline="0" dirty="0" smtClean="0"/>
              <a:t> the </a:t>
            </a:r>
            <a:r>
              <a:rPr lang="fr-BE" baseline="0" dirty="0" err="1" smtClean="0"/>
              <a:t>craddle</a:t>
            </a:r>
            <a:r>
              <a:rPr lang="fr-BE" baseline="0" dirty="0" smtClean="0"/>
              <a:t> </a:t>
            </a:r>
            <a:r>
              <a:rPr lang="fr-BE" baseline="0" dirty="0" err="1" smtClean="0"/>
              <a:t>from</a:t>
            </a:r>
            <a:r>
              <a:rPr lang="fr-BE" baseline="0" dirty="0" smtClean="0"/>
              <a:t> a RCS (</a:t>
            </a:r>
            <a:r>
              <a:rPr lang="fr-BE" baseline="0" dirty="0" err="1" smtClean="0"/>
              <a:t>remote</a:t>
            </a:r>
            <a:r>
              <a:rPr lang="fr-BE" baseline="0" dirty="0" smtClean="0"/>
              <a:t> control system) </a:t>
            </a:r>
            <a:r>
              <a:rPr lang="fr-BE" baseline="0" dirty="0" err="1" smtClean="0"/>
              <a:t>where</a:t>
            </a:r>
            <a:r>
              <a:rPr lang="fr-BE" baseline="0" dirty="0" smtClean="0"/>
              <a:t> </a:t>
            </a:r>
            <a:r>
              <a:rPr lang="fr-BE" baseline="0" dirty="0" err="1" smtClean="0"/>
              <a:t>he</a:t>
            </a:r>
            <a:r>
              <a:rPr lang="fr-BE" baseline="0" dirty="0" smtClean="0"/>
              <a:t> has a </a:t>
            </a:r>
            <a:r>
              <a:rPr lang="fr-BE" baseline="0" dirty="0" err="1" smtClean="0"/>
              <a:t>video</a:t>
            </a:r>
            <a:r>
              <a:rPr lang="fr-BE" baseline="0" dirty="0" smtClean="0"/>
              <a:t> feedback </a:t>
            </a:r>
            <a:r>
              <a:rPr lang="fr-BE" baseline="0" dirty="0" err="1" smtClean="0"/>
              <a:t>from</a:t>
            </a:r>
            <a:r>
              <a:rPr lang="fr-BE" baseline="0" dirty="0" smtClean="0"/>
              <a:t> the USV.</a:t>
            </a:r>
          </a:p>
          <a:p>
            <a:r>
              <a:rPr lang="fr-BE" baseline="0" dirty="0" smtClean="0"/>
              <a:t>Once </a:t>
            </a:r>
            <a:r>
              <a:rPr lang="fr-BE" baseline="0" dirty="0" err="1" smtClean="0"/>
              <a:t>freed</a:t>
            </a:r>
            <a:r>
              <a:rPr lang="fr-BE" baseline="0" dirty="0" smtClean="0"/>
              <a:t> </a:t>
            </a:r>
            <a:r>
              <a:rPr lang="fr-BE" baseline="0" dirty="0" err="1" smtClean="0"/>
              <a:t>from</a:t>
            </a:r>
            <a:r>
              <a:rPr lang="fr-BE" baseline="0" dirty="0" smtClean="0"/>
              <a:t> </a:t>
            </a:r>
            <a:r>
              <a:rPr lang="fr-BE" baseline="0" dirty="0" err="1" smtClean="0"/>
              <a:t>its</a:t>
            </a:r>
            <a:r>
              <a:rPr lang="fr-BE" baseline="0" dirty="0" smtClean="0"/>
              <a:t> </a:t>
            </a:r>
            <a:r>
              <a:rPr lang="fr-BE" baseline="0" dirty="0" err="1" smtClean="0"/>
              <a:t>craddle</a:t>
            </a:r>
            <a:r>
              <a:rPr lang="fr-BE" baseline="0" dirty="0" smtClean="0"/>
              <a:t>, the </a:t>
            </a:r>
            <a:r>
              <a:rPr lang="fr-BE" baseline="0" dirty="0" err="1" smtClean="0"/>
              <a:t>mast</a:t>
            </a:r>
            <a:r>
              <a:rPr lang="fr-BE" baseline="0" dirty="0" smtClean="0"/>
              <a:t> of the USV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deployed</a:t>
            </a:r>
            <a:r>
              <a:rPr lang="fr-BE" baseline="0" dirty="0" smtClean="0"/>
              <a:t> and the USV </a:t>
            </a:r>
            <a:r>
              <a:rPr lang="fr-BE" baseline="0" dirty="0" err="1" smtClean="0"/>
              <a:t>is</a:t>
            </a:r>
            <a:r>
              <a:rPr lang="fr-BE" baseline="0" dirty="0" smtClean="0"/>
              <a:t> </a:t>
            </a:r>
            <a:r>
              <a:rPr lang="fr-BE" baseline="0" dirty="0" err="1" smtClean="0"/>
              <a:t>taken</a:t>
            </a:r>
            <a:r>
              <a:rPr lang="fr-BE" baseline="0" dirty="0" smtClean="0"/>
              <a:t> </a:t>
            </a:r>
            <a:r>
              <a:rPr lang="fr-BE" baseline="0" dirty="0" err="1" smtClean="0"/>
              <a:t>under</a:t>
            </a:r>
            <a:r>
              <a:rPr lang="fr-BE" baseline="0" dirty="0" smtClean="0"/>
              <a:t> control </a:t>
            </a:r>
            <a:r>
              <a:rPr lang="fr-BE" baseline="0" dirty="0" err="1" smtClean="0"/>
              <a:t>from</a:t>
            </a:r>
            <a:r>
              <a:rPr lang="fr-BE" baseline="0" dirty="0" smtClean="0"/>
              <a:t> the USV </a:t>
            </a:r>
            <a:r>
              <a:rPr lang="fr-BE" baseline="0" dirty="0" err="1" smtClean="0"/>
              <a:t>operator</a:t>
            </a:r>
            <a:r>
              <a:rPr lang="fr-BE" baseline="0" dirty="0" smtClean="0"/>
              <a:t> in the CIC or in </a:t>
            </a:r>
            <a:r>
              <a:rPr lang="fr-BE" baseline="0" dirty="0" err="1" smtClean="0"/>
              <a:t>autonomous</a:t>
            </a:r>
            <a:r>
              <a:rPr lang="fr-BE" baseline="0" dirty="0" smtClean="0"/>
              <a:t> mode.</a:t>
            </a:r>
          </a:p>
          <a:p>
            <a:endParaRPr lang="fr-BE" baseline="0" dirty="0" smtClean="0"/>
          </a:p>
          <a:p>
            <a:r>
              <a:rPr lang="fr-BE" i="0" dirty="0" smtClean="0"/>
              <a:t>The</a:t>
            </a:r>
            <a:r>
              <a:rPr lang="fr-BE" i="0" baseline="0" dirty="0" smtClean="0"/>
              <a:t> USV </a:t>
            </a:r>
            <a:r>
              <a:rPr lang="fr-BE" i="0" baseline="0" dirty="0" err="1" smtClean="0"/>
              <a:t>mast</a:t>
            </a:r>
            <a:r>
              <a:rPr lang="fr-BE" i="0" baseline="0" dirty="0" smtClean="0"/>
              <a:t> </a:t>
            </a:r>
            <a:r>
              <a:rPr lang="fr-BE" i="0" baseline="0" dirty="0" err="1" smtClean="0"/>
              <a:t>is</a:t>
            </a:r>
            <a:r>
              <a:rPr lang="fr-BE" i="0" baseline="0" dirty="0" smtClean="0"/>
              <a:t> </a:t>
            </a:r>
            <a:r>
              <a:rPr lang="fr-BE" i="0" baseline="0" dirty="0" err="1" smtClean="0"/>
              <a:t>pulled</a:t>
            </a:r>
            <a:r>
              <a:rPr lang="fr-BE" i="0" baseline="0" dirty="0" smtClean="0"/>
              <a:t> down </a:t>
            </a:r>
            <a:r>
              <a:rPr lang="fr-BE" i="0" baseline="0" dirty="0" err="1" smtClean="0"/>
              <a:t>before</a:t>
            </a:r>
            <a:r>
              <a:rPr lang="fr-BE" i="0" baseline="0" dirty="0" smtClean="0"/>
              <a:t> </a:t>
            </a:r>
            <a:r>
              <a:rPr lang="fr-BE" i="0" baseline="0" dirty="0" err="1" smtClean="0"/>
              <a:t>entering</a:t>
            </a:r>
            <a:r>
              <a:rPr lang="fr-BE" i="0" baseline="0" dirty="0" smtClean="0"/>
              <a:t> </a:t>
            </a:r>
            <a:r>
              <a:rPr lang="fr-BE" i="0" baseline="0" dirty="0" err="1" smtClean="0"/>
              <a:t>its</a:t>
            </a:r>
            <a:r>
              <a:rPr lang="fr-BE" i="0" baseline="0" dirty="0" smtClean="0"/>
              <a:t> </a:t>
            </a:r>
            <a:r>
              <a:rPr lang="fr-BE" i="0" baseline="0" dirty="0" err="1" smtClean="0"/>
              <a:t>floating</a:t>
            </a:r>
            <a:r>
              <a:rPr lang="fr-BE" i="0" baseline="0" dirty="0" smtClean="0"/>
              <a:t> dock. Inside the </a:t>
            </a:r>
            <a:r>
              <a:rPr lang="fr-BE" i="0" baseline="0" dirty="0" err="1" smtClean="0"/>
              <a:t>floating</a:t>
            </a:r>
            <a:r>
              <a:rPr lang="fr-BE" i="0" baseline="0" dirty="0" smtClean="0"/>
              <a:t> dock, the </a:t>
            </a:r>
            <a:r>
              <a:rPr lang="fr-BE" i="0" baseline="0" dirty="0" err="1" smtClean="0"/>
              <a:t>hull</a:t>
            </a:r>
            <a:r>
              <a:rPr lang="fr-BE" i="0" baseline="0" dirty="0" smtClean="0"/>
              <a:t> </a:t>
            </a:r>
            <a:r>
              <a:rPr lang="fr-BE" i="0" baseline="0" dirty="0" err="1" smtClean="0"/>
              <a:t>is</a:t>
            </a:r>
            <a:r>
              <a:rPr lang="fr-BE" i="0" baseline="0" dirty="0" smtClean="0"/>
              <a:t> </a:t>
            </a:r>
            <a:r>
              <a:rPr lang="fr-BE" i="0" baseline="0" dirty="0" err="1" smtClean="0"/>
              <a:t>layed</a:t>
            </a:r>
            <a:r>
              <a:rPr lang="fr-BE" i="0" baseline="0" dirty="0" smtClean="0"/>
              <a:t> on </a:t>
            </a:r>
            <a:r>
              <a:rPr lang="fr-BE" i="0" baseline="0" dirty="0" err="1" smtClean="0"/>
              <a:t>crosspieces</a:t>
            </a:r>
            <a:r>
              <a:rPr lang="fr-BE" i="0" baseline="0" dirty="0" smtClean="0"/>
              <a:t>. Once the </a:t>
            </a:r>
            <a:r>
              <a:rPr lang="fr-BE" i="0" baseline="0" dirty="0" err="1" smtClean="0"/>
              <a:t>locking</a:t>
            </a:r>
            <a:r>
              <a:rPr lang="fr-BE" i="0" baseline="0" dirty="0" smtClean="0"/>
              <a:t> </a:t>
            </a:r>
            <a:r>
              <a:rPr lang="fr-BE" i="0" baseline="0" dirty="0" err="1" smtClean="0"/>
              <a:t>mechanism</a:t>
            </a:r>
            <a:r>
              <a:rPr lang="fr-BE" i="0" baseline="0" dirty="0" smtClean="0"/>
              <a:t> </a:t>
            </a:r>
            <a:r>
              <a:rPr lang="fr-BE" i="0" baseline="0" dirty="0" err="1" smtClean="0"/>
              <a:t>is</a:t>
            </a:r>
            <a:r>
              <a:rPr lang="fr-BE" i="0" baseline="0" dirty="0" smtClean="0"/>
              <a:t> </a:t>
            </a:r>
            <a:r>
              <a:rPr lang="fr-BE" i="0" baseline="0" dirty="0" err="1" smtClean="0"/>
              <a:t>activated</a:t>
            </a:r>
            <a:r>
              <a:rPr lang="fr-BE" i="0" baseline="0" dirty="0" smtClean="0"/>
              <a:t>, the </a:t>
            </a:r>
            <a:r>
              <a:rPr lang="fr-BE" i="0" baseline="0" dirty="0" err="1" smtClean="0"/>
              <a:t>recovery</a:t>
            </a:r>
            <a:r>
              <a:rPr lang="fr-BE" i="0" baseline="0" dirty="0" smtClean="0"/>
              <a:t> </a:t>
            </a:r>
            <a:r>
              <a:rPr lang="fr-BE" i="0" baseline="0" dirty="0" err="1" smtClean="0"/>
              <a:t>can</a:t>
            </a:r>
            <a:r>
              <a:rPr lang="fr-BE" i="0" baseline="0" dirty="0" smtClean="0"/>
              <a:t> </a:t>
            </a:r>
            <a:r>
              <a:rPr lang="fr-BE" i="0" baseline="0" dirty="0" err="1" smtClean="0"/>
              <a:t>take</a:t>
            </a:r>
            <a:r>
              <a:rPr lang="fr-BE" i="0" baseline="0" dirty="0" smtClean="0"/>
              <a:t> place </a:t>
            </a:r>
          </a:p>
          <a:p>
            <a:endParaRPr lang="fr-BE"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BE" baseline="0" dirty="0" err="1" smtClean="0"/>
              <a:t>Locking</a:t>
            </a:r>
            <a:r>
              <a:rPr lang="fr-BE" baseline="0" dirty="0" smtClean="0"/>
              <a:t> system in the </a:t>
            </a:r>
            <a:r>
              <a:rPr lang="fr-BE" baseline="0" dirty="0" err="1" smtClean="0"/>
              <a:t>craddle</a:t>
            </a:r>
            <a:r>
              <a:rPr lang="fr-BE" baseline="0" dirty="0" smtClean="0"/>
              <a:t> </a:t>
            </a:r>
            <a:r>
              <a:rPr lang="fr-BE" baseline="0" dirty="0" err="1" smtClean="0"/>
              <a:t>before</a:t>
            </a:r>
            <a:r>
              <a:rPr lang="fr-BE" baseline="0" dirty="0" smtClean="0"/>
              <a:t> </a:t>
            </a:r>
            <a:r>
              <a:rPr lang="fr-BE" baseline="0" dirty="0" err="1" smtClean="0"/>
              <a:t>reconvery</a:t>
            </a:r>
            <a:r>
              <a:rPr lang="fr-BE" baseline="0" dirty="0" smtClean="0"/>
              <a:t>. USV Hull </a:t>
            </a:r>
            <a:r>
              <a:rPr lang="fr-BE" baseline="0" dirty="0" err="1" smtClean="0"/>
              <a:t>lays</a:t>
            </a:r>
            <a:r>
              <a:rPr lang="fr-BE" baseline="0" dirty="0" smtClean="0"/>
              <a:t> on cross </a:t>
            </a:r>
            <a:r>
              <a:rPr lang="fr-BE" baseline="0" dirty="0" err="1" smtClean="0"/>
              <a:t>pieces</a:t>
            </a:r>
            <a:r>
              <a:rPr lang="fr-BE" baseline="0" dirty="0" smtClean="0"/>
              <a:t>.</a:t>
            </a:r>
          </a:p>
          <a:p>
            <a:endParaRPr lang="fr-BE" baseline="0" dirty="0" smtClean="0"/>
          </a:p>
          <a:p>
            <a:endParaRPr lang="fr-BE" baseline="0" dirty="0" smtClean="0"/>
          </a:p>
          <a:p>
            <a:r>
              <a:rPr lang="fr-BE" baseline="0" dirty="0" err="1" smtClean="0"/>
              <a:t>Possibility</a:t>
            </a:r>
            <a:r>
              <a:rPr lang="fr-BE" baseline="0" dirty="0" smtClean="0"/>
              <a:t> to </a:t>
            </a:r>
            <a:r>
              <a:rPr lang="fr-BE" baseline="0" dirty="0" err="1" smtClean="0"/>
              <a:t>operate</a:t>
            </a:r>
            <a:r>
              <a:rPr lang="fr-BE" baseline="0" dirty="0" smtClean="0"/>
              <a:t> up to </a:t>
            </a:r>
            <a:r>
              <a:rPr lang="fr-BE" baseline="0" dirty="0" err="1" smtClean="0"/>
              <a:t>Seastate</a:t>
            </a:r>
            <a:r>
              <a:rPr lang="fr-BE" baseline="0" dirty="0" smtClean="0"/>
              <a:t> 5. Excellent </a:t>
            </a:r>
            <a:r>
              <a:rPr lang="fr-BE" baseline="0" dirty="0" err="1" smtClean="0"/>
              <a:t>stability</a:t>
            </a:r>
            <a:r>
              <a:rPr lang="fr-BE" baseline="0" dirty="0" smtClean="0"/>
              <a:t> of the USV </a:t>
            </a:r>
            <a:r>
              <a:rPr lang="fr-BE" baseline="0" dirty="0" err="1" smtClean="0"/>
              <a:t>thanks</a:t>
            </a:r>
            <a:r>
              <a:rPr lang="fr-BE" baseline="0" dirty="0" smtClean="0"/>
              <a:t> to an </a:t>
            </a:r>
            <a:r>
              <a:rPr lang="fr-BE" baseline="0" dirty="0" err="1" smtClean="0"/>
              <a:t>in-board</a:t>
            </a:r>
            <a:r>
              <a:rPr lang="fr-BE" baseline="0" dirty="0" smtClean="0"/>
              <a:t> stabilisation system.</a:t>
            </a:r>
          </a:p>
          <a:p>
            <a:endParaRPr lang="fr-BE" baseline="0" dirty="0" smtClean="0"/>
          </a:p>
          <a:p>
            <a:r>
              <a:rPr lang="fr-BE" baseline="0" dirty="0" smtClean="0"/>
              <a:t>LARS and </a:t>
            </a:r>
            <a:r>
              <a:rPr lang="fr-BE" baseline="0" dirty="0" err="1" smtClean="0"/>
              <a:t>craddle</a:t>
            </a:r>
            <a:r>
              <a:rPr lang="fr-BE" baseline="0" dirty="0" smtClean="0"/>
              <a:t> </a:t>
            </a:r>
            <a:r>
              <a:rPr lang="fr-BE" baseline="0" dirty="0" err="1" smtClean="0"/>
              <a:t>were</a:t>
            </a:r>
            <a:r>
              <a:rPr lang="fr-BE" baseline="0" dirty="0" smtClean="0"/>
              <a:t> </a:t>
            </a:r>
            <a:r>
              <a:rPr lang="fr-BE" baseline="0" dirty="0" err="1" smtClean="0"/>
              <a:t>tested</a:t>
            </a:r>
            <a:r>
              <a:rPr lang="fr-BE" baseline="0" dirty="0" smtClean="0"/>
              <a:t> </a:t>
            </a:r>
            <a:r>
              <a:rPr lang="fr-BE" baseline="0" dirty="0" err="1" smtClean="0"/>
              <a:t>from</a:t>
            </a:r>
            <a:r>
              <a:rPr lang="fr-BE" baseline="0" dirty="0" smtClean="0"/>
              <a:t> a </a:t>
            </a:r>
            <a:r>
              <a:rPr lang="fr-BE" baseline="0" dirty="0" err="1" smtClean="0"/>
              <a:t>ship</a:t>
            </a:r>
            <a:r>
              <a:rPr lang="fr-BE" baseline="0" dirty="0" smtClean="0"/>
              <a:t> of </a:t>
            </a:r>
            <a:r>
              <a:rPr lang="fr-BE" baseline="0" dirty="0" err="1" smtClean="0"/>
              <a:t>opportunity</a:t>
            </a:r>
            <a:r>
              <a:rPr lang="fr-BE" baseline="0" dirty="0" smtClean="0"/>
              <a:t> </a:t>
            </a:r>
            <a:r>
              <a:rPr lang="fr-BE" baseline="0" dirty="0" err="1" smtClean="0"/>
              <a:t>with</a:t>
            </a:r>
            <a:r>
              <a:rPr lang="fr-BE" baseline="0" dirty="0" smtClean="0"/>
              <a:t> </a:t>
            </a:r>
            <a:r>
              <a:rPr lang="fr-BE" baseline="0" dirty="0" err="1" smtClean="0"/>
              <a:t>wind</a:t>
            </a:r>
            <a:r>
              <a:rPr lang="fr-BE" dirty="0" smtClean="0"/>
              <a:t> 30-45 </a:t>
            </a:r>
            <a:r>
              <a:rPr lang="fr-BE" dirty="0" err="1" smtClean="0"/>
              <a:t>kts</a:t>
            </a:r>
            <a:r>
              <a:rPr lang="fr-BE" dirty="0" smtClean="0"/>
              <a:t>.</a:t>
            </a:r>
            <a:r>
              <a:rPr lang="fr-BE" baseline="0" dirty="0" smtClean="0"/>
              <a:t> </a:t>
            </a:r>
            <a:r>
              <a:rPr lang="fr-BE" baseline="0" dirty="0" err="1" smtClean="0"/>
              <a:t>Pictures</a:t>
            </a:r>
            <a:r>
              <a:rPr lang="fr-BE" baseline="0" dirty="0" smtClean="0"/>
              <a:t> of the test </a:t>
            </a:r>
            <a:r>
              <a:rPr lang="fr-BE" baseline="0" dirty="0" err="1" smtClean="0"/>
              <a:t>later</a:t>
            </a:r>
            <a:r>
              <a:rPr lang="fr-BE" baseline="0" dirty="0" smtClean="0"/>
              <a:t>.</a:t>
            </a:r>
            <a:endParaRPr lang="fr-BE" dirty="0" smtClean="0"/>
          </a:p>
        </p:txBody>
      </p:sp>
      <p:sp>
        <p:nvSpPr>
          <p:cNvPr id="4" name="Slide Number Placeholder 3"/>
          <p:cNvSpPr>
            <a:spLocks noGrp="1"/>
          </p:cNvSpPr>
          <p:nvPr>
            <p:ph type="sldNum" sz="quarter" idx="10"/>
          </p:nvPr>
        </p:nvSpPr>
        <p:spPr/>
        <p:txBody>
          <a:bodyPr/>
          <a:lstStyle/>
          <a:p>
            <a:fld id="{D9094D12-4B9A-47A2-8CB1-F98F35D5C304}" type="slidenum">
              <a:rPr lang="nl-BE" smtClean="0"/>
              <a:t>32</a:t>
            </a:fld>
            <a:endParaRPr lang="nl-BE"/>
          </a:p>
        </p:txBody>
      </p:sp>
    </p:spTree>
    <p:extLst>
      <p:ext uri="{BB962C8B-B14F-4D97-AF65-F5344CB8AC3E}">
        <p14:creationId xmlns:p14="http://schemas.microsoft.com/office/powerpoint/2010/main" val="1900905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pt-BR" sz="1200" kern="1200" dirty="0" smtClean="0">
                <a:solidFill>
                  <a:schemeClr val="tx1"/>
                </a:solidFill>
                <a:effectLst/>
                <a:latin typeface="+mn-lt"/>
                <a:ea typeface="+mn-ea"/>
                <a:cs typeface="+mn-cs"/>
              </a:rPr>
              <a:t>Belgian and Dutch Territorial Waters and Exclusive Economical Zone. The main shipping lanes are visible but also the wind farms and fishing zone. Here starts our Concept of Operation, securing this zone and more broadly those Sea Line of Communication vital for our econnomy.</a:t>
            </a:r>
            <a:endParaRPr lang="fr-BE"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The </a:t>
            </a:r>
            <a:r>
              <a:rPr lang="pt-BR" sz="1200" kern="1200" dirty="0" smtClean="0">
                <a:solidFill>
                  <a:schemeClr val="tx1"/>
                </a:solidFill>
                <a:effectLst/>
                <a:latin typeface="+mn-lt"/>
                <a:ea typeface="+mn-ea"/>
                <a:cs typeface="+mn-cs"/>
              </a:rPr>
              <a:t>only threat of a mine layed in Suez Canal or into another Choke Point would be devastating</a:t>
            </a:r>
            <a:r>
              <a:rPr lang="pt-BR" sz="1200" kern="1200" dirty="0" smtClean="0">
                <a:solidFill>
                  <a:schemeClr val="tx1"/>
                </a:solidFill>
                <a:effectLst/>
                <a:latin typeface="+mn-lt"/>
                <a:ea typeface="+mn-ea"/>
                <a:cs typeface="+mn-cs"/>
              </a:rPr>
              <a:t>.</a:t>
            </a:r>
          </a:p>
          <a:p>
            <a:r>
              <a:rPr lang="pt-BR" sz="1200" kern="1200" dirty="0" smtClean="0">
                <a:solidFill>
                  <a:schemeClr val="tx1"/>
                </a:solidFill>
                <a:effectLst/>
                <a:latin typeface="+mn-lt"/>
                <a:ea typeface="+mn-ea"/>
                <a:cs typeface="+mn-cs"/>
              </a:rPr>
              <a:t>In</a:t>
            </a:r>
            <a:r>
              <a:rPr lang="pt-BR" sz="1200" kern="1200" baseline="0" dirty="0" smtClean="0">
                <a:solidFill>
                  <a:schemeClr val="tx1"/>
                </a:solidFill>
                <a:effectLst/>
                <a:latin typeface="+mn-lt"/>
                <a:ea typeface="+mn-ea"/>
                <a:cs typeface="+mn-cs"/>
              </a:rPr>
              <a:t> Ukraine mine have been used and certainly influenced the conflict. </a:t>
            </a:r>
          </a:p>
          <a:p>
            <a:endParaRPr lang="pt-BR"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Sea Mines are a important threat to Blue Economy, more broadly to our World economy</a:t>
            </a:r>
            <a:r>
              <a:rPr lang="pt-BR" sz="1200" kern="1200" baseline="0" dirty="0" smtClean="0">
                <a:solidFill>
                  <a:schemeClr val="tx1"/>
                </a:solidFill>
                <a:effectLst/>
                <a:latin typeface="+mn-lt"/>
                <a:ea typeface="+mn-ea"/>
                <a:cs typeface="+mn-cs"/>
              </a:rPr>
              <a:t>. Mines have been used in conflict in the past, are used today and will certainly be used tomorrow.</a:t>
            </a:r>
            <a:endParaRPr lang="fr-BE" sz="1200" kern="1200" dirty="0" smtClean="0">
              <a:solidFill>
                <a:schemeClr val="tx1"/>
              </a:solidFill>
              <a:effectLst/>
              <a:latin typeface="+mn-lt"/>
              <a:ea typeface="+mn-ea"/>
              <a:cs typeface="+mn-cs"/>
            </a:endParaRPr>
          </a:p>
          <a:p>
            <a:endParaRPr lang="fr-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11717C-85FE-40BE-AA10-564000AC8EA0}" type="slidenum">
              <a:rPr lang="en-US" smtClean="0"/>
              <a:t>3</a:t>
            </a:fld>
            <a:endParaRPr lang="en-US"/>
          </a:p>
        </p:txBody>
      </p:sp>
    </p:spTree>
    <p:extLst>
      <p:ext uri="{BB962C8B-B14F-4D97-AF65-F5344CB8AC3E}">
        <p14:creationId xmlns:p14="http://schemas.microsoft.com/office/powerpoint/2010/main" val="3760731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endParaRPr lang="fr-BE" i="1" dirty="0"/>
          </a:p>
        </p:txBody>
      </p:sp>
      <p:sp>
        <p:nvSpPr>
          <p:cNvPr id="4" name="Slide Number Placeholder 3"/>
          <p:cNvSpPr>
            <a:spLocks noGrp="1"/>
          </p:cNvSpPr>
          <p:nvPr>
            <p:ph type="sldNum" sz="quarter" idx="10"/>
          </p:nvPr>
        </p:nvSpPr>
        <p:spPr/>
        <p:txBody>
          <a:bodyPr/>
          <a:lstStyle/>
          <a:p>
            <a:fld id="{D9094D12-4B9A-47A2-8CB1-F98F35D5C304}" type="slidenum">
              <a:rPr lang="nl-BE" smtClean="0"/>
              <a:t>33</a:t>
            </a:fld>
            <a:endParaRPr lang="nl-BE"/>
          </a:p>
        </p:txBody>
      </p:sp>
    </p:spTree>
    <p:extLst>
      <p:ext uri="{BB962C8B-B14F-4D97-AF65-F5344CB8AC3E}">
        <p14:creationId xmlns:p14="http://schemas.microsoft.com/office/powerpoint/2010/main" val="9337061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fr-BE" dirty="0" smtClean="0"/>
              <a:t>The </a:t>
            </a:r>
            <a:r>
              <a:rPr lang="fr-BE" dirty="0" err="1" smtClean="0"/>
              <a:t>operational</a:t>
            </a:r>
            <a:r>
              <a:rPr lang="fr-BE" baseline="0" dirty="0" smtClean="0"/>
              <a:t> cycle of the </a:t>
            </a:r>
            <a:r>
              <a:rPr lang="fr-BE" baseline="0" dirty="0" err="1" smtClean="0"/>
              <a:t>rMCM</a:t>
            </a:r>
            <a:r>
              <a:rPr lang="fr-BE" baseline="0" dirty="0" smtClean="0"/>
              <a:t> </a:t>
            </a:r>
            <a:r>
              <a:rPr lang="fr-BE" baseline="0" dirty="0" err="1" smtClean="0"/>
              <a:t>platform</a:t>
            </a:r>
            <a:r>
              <a:rPr lang="fr-BE" baseline="0" dirty="0" smtClean="0"/>
              <a:t> </a:t>
            </a:r>
            <a:r>
              <a:rPr lang="fr-BE" baseline="0" dirty="0" err="1" smtClean="0"/>
              <a:t>is</a:t>
            </a:r>
            <a:r>
              <a:rPr lang="fr-BE" baseline="0" dirty="0" smtClean="0"/>
              <a:t> </a:t>
            </a:r>
            <a:r>
              <a:rPr lang="fr-BE" baseline="0" dirty="0" err="1" smtClean="0"/>
              <a:t>particularly</a:t>
            </a:r>
            <a:r>
              <a:rPr lang="fr-BE" baseline="0" dirty="0" smtClean="0"/>
              <a:t> long: 5 </a:t>
            </a:r>
            <a:r>
              <a:rPr lang="fr-BE" baseline="0" dirty="0" err="1" smtClean="0"/>
              <a:t>years</a:t>
            </a:r>
            <a:r>
              <a:rPr lang="fr-BE" baseline="0" dirty="0" smtClean="0"/>
              <a:t> </a:t>
            </a:r>
            <a:r>
              <a:rPr lang="fr-BE" baseline="0" dirty="0" err="1" smtClean="0"/>
              <a:t>among</a:t>
            </a:r>
            <a:r>
              <a:rPr lang="fr-BE" baseline="0" dirty="0" smtClean="0"/>
              <a:t> </a:t>
            </a:r>
            <a:r>
              <a:rPr lang="fr-BE" baseline="0" dirty="0" err="1" smtClean="0"/>
              <a:t>followed</a:t>
            </a:r>
            <a:r>
              <a:rPr lang="fr-BE" baseline="0" dirty="0" smtClean="0"/>
              <a:t> by 1 </a:t>
            </a:r>
            <a:r>
              <a:rPr lang="fr-BE" baseline="0" dirty="0" err="1" smtClean="0"/>
              <a:t>year</a:t>
            </a:r>
            <a:r>
              <a:rPr lang="fr-BE" baseline="0" dirty="0" smtClean="0"/>
              <a:t> of maintenance. </a:t>
            </a:r>
          </a:p>
          <a:p>
            <a:r>
              <a:rPr lang="fr-BE" baseline="0" dirty="0" smtClean="0"/>
              <a:t>This </a:t>
            </a:r>
            <a:r>
              <a:rPr lang="fr-BE" baseline="0" dirty="0" err="1" smtClean="0"/>
              <a:t>didn’t</a:t>
            </a:r>
            <a:r>
              <a:rPr lang="fr-BE" baseline="0" dirty="0" smtClean="0"/>
              <a:t> </a:t>
            </a:r>
            <a:r>
              <a:rPr lang="fr-BE" baseline="0" dirty="0" err="1" smtClean="0"/>
              <a:t>exist</a:t>
            </a:r>
            <a:r>
              <a:rPr lang="fr-BE" baseline="0" dirty="0" smtClean="0"/>
              <a:t> </a:t>
            </a:r>
            <a:r>
              <a:rPr lang="fr-BE" baseline="0" dirty="0" err="1" smtClean="0"/>
              <a:t>so</a:t>
            </a:r>
            <a:r>
              <a:rPr lang="fr-BE" baseline="0" dirty="0" smtClean="0"/>
              <a:t> far in the Naval </a:t>
            </a:r>
            <a:r>
              <a:rPr lang="fr-BE" baseline="0" dirty="0" err="1" smtClean="0"/>
              <a:t>Ship</a:t>
            </a:r>
            <a:r>
              <a:rPr lang="fr-BE" baseline="0" dirty="0" smtClean="0"/>
              <a:t> Code but </a:t>
            </a:r>
            <a:r>
              <a:rPr lang="fr-BE" baseline="0" dirty="0" err="1" smtClean="0"/>
              <a:t>was</a:t>
            </a:r>
            <a:r>
              <a:rPr lang="fr-BE" baseline="0" dirty="0" smtClean="0"/>
              <a:t> </a:t>
            </a:r>
            <a:r>
              <a:rPr lang="fr-BE" baseline="0" dirty="0" err="1" smtClean="0"/>
              <a:t>accepted</a:t>
            </a:r>
            <a:r>
              <a:rPr lang="fr-BE" baseline="0" dirty="0" smtClean="0"/>
              <a:t> by the classification society. An </a:t>
            </a:r>
            <a:r>
              <a:rPr lang="fr-BE" baseline="0" dirty="0" err="1" smtClean="0"/>
              <a:t>annex</a:t>
            </a:r>
            <a:r>
              <a:rPr lang="fr-BE" baseline="0" dirty="0" smtClean="0"/>
              <a:t> </a:t>
            </a:r>
            <a:r>
              <a:rPr lang="fr-BE" baseline="0" dirty="0" err="1" smtClean="0"/>
              <a:t>will</a:t>
            </a:r>
            <a:r>
              <a:rPr lang="fr-BE" baseline="0" dirty="0" smtClean="0"/>
              <a:t> </a:t>
            </a:r>
            <a:r>
              <a:rPr lang="fr-BE" baseline="0" dirty="0" err="1" smtClean="0"/>
              <a:t>be</a:t>
            </a:r>
            <a:r>
              <a:rPr lang="fr-BE" baseline="0" dirty="0" smtClean="0"/>
              <a:t> </a:t>
            </a:r>
            <a:r>
              <a:rPr lang="fr-BE" baseline="0" dirty="0" err="1" smtClean="0"/>
              <a:t>added</a:t>
            </a:r>
            <a:r>
              <a:rPr lang="fr-BE" baseline="0" dirty="0" smtClean="0"/>
              <a:t>.</a:t>
            </a:r>
          </a:p>
          <a:p>
            <a:r>
              <a:rPr lang="fr-BE" baseline="0" dirty="0" err="1" smtClean="0"/>
              <a:t>During</a:t>
            </a:r>
            <a:r>
              <a:rPr lang="fr-BE" baseline="0" dirty="0" smtClean="0"/>
              <a:t> the 5 </a:t>
            </a:r>
            <a:r>
              <a:rPr lang="fr-BE" baseline="0" dirty="0" err="1" smtClean="0"/>
              <a:t>years</a:t>
            </a:r>
            <a:r>
              <a:rPr lang="fr-BE" baseline="0" dirty="0" smtClean="0"/>
              <a:t> of </a:t>
            </a:r>
            <a:r>
              <a:rPr lang="fr-BE" baseline="0" dirty="0" err="1" smtClean="0"/>
              <a:t>availability</a:t>
            </a:r>
            <a:r>
              <a:rPr lang="fr-BE" baseline="0" dirty="0" smtClean="0"/>
              <a:t>, </a:t>
            </a:r>
            <a:r>
              <a:rPr lang="fr-BE" baseline="0" dirty="0" err="1" smtClean="0"/>
              <a:t>there</a:t>
            </a:r>
            <a:r>
              <a:rPr lang="fr-BE" baseline="0" dirty="0" smtClean="0"/>
              <a:t> are of course </a:t>
            </a:r>
            <a:r>
              <a:rPr lang="fr-BE" baseline="0" dirty="0" err="1" smtClean="0"/>
              <a:t>small</a:t>
            </a:r>
            <a:r>
              <a:rPr lang="fr-BE" baseline="0" dirty="0" smtClean="0"/>
              <a:t> maintenance </a:t>
            </a:r>
            <a:r>
              <a:rPr lang="fr-BE" baseline="0" dirty="0" err="1" smtClean="0"/>
              <a:t>periods</a:t>
            </a:r>
            <a:r>
              <a:rPr lang="fr-BE" baseline="0" dirty="0" smtClean="0"/>
              <a:t> </a:t>
            </a:r>
            <a:r>
              <a:rPr lang="fr-BE" baseline="0" dirty="0" err="1" smtClean="0"/>
              <a:t>planned</a:t>
            </a:r>
            <a:r>
              <a:rPr lang="fr-BE" baseline="0" dirty="0" smtClean="0"/>
              <a:t>, of 2 </a:t>
            </a:r>
            <a:r>
              <a:rPr lang="fr-BE" baseline="0" dirty="0" err="1" smtClean="0"/>
              <a:t>weeks</a:t>
            </a:r>
            <a:r>
              <a:rPr lang="fr-BE" baseline="0" dirty="0" smtClean="0"/>
              <a:t> </a:t>
            </a:r>
            <a:r>
              <a:rPr lang="fr-BE" baseline="0" dirty="0" err="1" smtClean="0"/>
              <a:t>every</a:t>
            </a:r>
            <a:r>
              <a:rPr lang="fr-BE" baseline="0" dirty="0" smtClean="0"/>
              <a:t> </a:t>
            </a:r>
            <a:r>
              <a:rPr lang="fr-BE" baseline="0" dirty="0" err="1" smtClean="0"/>
              <a:t>trimester</a:t>
            </a:r>
            <a:r>
              <a:rPr lang="fr-BE" baseline="0" dirty="0" smtClean="0"/>
              <a:t> and 1 </a:t>
            </a:r>
            <a:r>
              <a:rPr lang="fr-BE" baseline="0" dirty="0" err="1" smtClean="0"/>
              <a:t>month</a:t>
            </a:r>
            <a:r>
              <a:rPr lang="fr-BE" baseline="0" dirty="0" smtClean="0"/>
              <a:t> </a:t>
            </a:r>
            <a:r>
              <a:rPr lang="fr-BE" baseline="0" dirty="0" err="1" smtClean="0"/>
              <a:t>every</a:t>
            </a:r>
            <a:r>
              <a:rPr lang="fr-BE" baseline="0" dirty="0" smtClean="0"/>
              <a:t> </a:t>
            </a:r>
            <a:r>
              <a:rPr lang="fr-BE" baseline="0" dirty="0" err="1" smtClean="0"/>
              <a:t>year</a:t>
            </a:r>
            <a:r>
              <a:rPr lang="fr-BE" baseline="0" dirty="0" smtClean="0"/>
              <a:t>.</a:t>
            </a:r>
            <a:endParaRPr lang="fr-BE" dirty="0" smtClean="0"/>
          </a:p>
          <a:p>
            <a:endParaRPr lang="fr-BE" dirty="0" smtClean="0"/>
          </a:p>
          <a:p>
            <a:r>
              <a:rPr lang="fr-BE" i="1" dirty="0" smtClean="0"/>
              <a:t>(UP 1: 2 </a:t>
            </a:r>
            <a:r>
              <a:rPr lang="fr-BE" i="1" dirty="0" err="1" smtClean="0"/>
              <a:t>weken</a:t>
            </a:r>
            <a:r>
              <a:rPr lang="fr-BE" i="1" dirty="0" smtClean="0"/>
              <a:t>, </a:t>
            </a:r>
            <a:r>
              <a:rPr lang="fr-BE" i="1" dirty="0" err="1" smtClean="0"/>
              <a:t>overal</a:t>
            </a:r>
            <a:r>
              <a:rPr lang="fr-BE" i="1" dirty="0" smtClean="0"/>
              <a:t> </a:t>
            </a:r>
            <a:r>
              <a:rPr lang="fr-BE" i="1" dirty="0" err="1" smtClean="0"/>
              <a:t>mogelijk</a:t>
            </a:r>
            <a:r>
              <a:rPr lang="fr-BE" i="1" dirty="0" smtClean="0"/>
              <a:t> maar</a:t>
            </a:r>
            <a:r>
              <a:rPr lang="fr-BE" i="1" baseline="0" dirty="0" smtClean="0"/>
              <a:t> met </a:t>
            </a:r>
            <a:r>
              <a:rPr lang="fr-BE" i="1" baseline="0" dirty="0" err="1" smtClean="0"/>
              <a:t>ondersteuning</a:t>
            </a:r>
            <a:r>
              <a:rPr lang="fr-BE" i="1" baseline="0" dirty="0" smtClean="0"/>
              <a:t> van de Shore Support Team (marine </a:t>
            </a:r>
            <a:r>
              <a:rPr lang="fr-BE" i="1" baseline="0" dirty="0" err="1" smtClean="0"/>
              <a:t>personeel</a:t>
            </a:r>
            <a:r>
              <a:rPr lang="fr-BE" i="1" baseline="0" dirty="0" smtClean="0"/>
              <a:t>, maar niet van het </a:t>
            </a:r>
            <a:r>
              <a:rPr lang="fr-BE" i="1" baseline="0" dirty="0" err="1" smtClean="0"/>
              <a:t>boord</a:t>
            </a:r>
            <a:r>
              <a:rPr lang="fr-BE" i="1" baseline="0" dirty="0" smtClean="0"/>
              <a:t>), OLM &amp; ILM </a:t>
            </a:r>
            <a:r>
              <a:rPr lang="fr-BE" i="1" baseline="0" dirty="0" err="1" smtClean="0"/>
              <a:t>taken</a:t>
            </a:r>
            <a:endParaRPr lang="fr-BE" i="1" baseline="0" dirty="0" smtClean="0"/>
          </a:p>
          <a:p>
            <a:r>
              <a:rPr lang="fr-BE" i="1" baseline="0" dirty="0" smtClean="0"/>
              <a:t>UP 2: OLM &amp; ILM </a:t>
            </a:r>
            <a:r>
              <a:rPr lang="fr-BE" i="1" baseline="0" dirty="0" err="1" smtClean="0"/>
              <a:t>taken</a:t>
            </a:r>
            <a:r>
              <a:rPr lang="fr-BE" i="1" baseline="0" dirty="0" smtClean="0"/>
              <a:t>, in </a:t>
            </a:r>
            <a:r>
              <a:rPr lang="fr-BE" i="1" baseline="0" dirty="0" err="1" smtClean="0"/>
              <a:t>zeebrugge</a:t>
            </a:r>
            <a:r>
              <a:rPr lang="fr-BE" i="1" baseline="0" dirty="0" smtClean="0"/>
              <a:t> </a:t>
            </a:r>
            <a:r>
              <a:rPr lang="fr-BE" i="1" baseline="0" dirty="0" err="1" smtClean="0"/>
              <a:t>tegen</a:t>
            </a:r>
            <a:r>
              <a:rPr lang="fr-BE" i="1" baseline="0" dirty="0" smtClean="0"/>
              <a:t> de </a:t>
            </a:r>
            <a:r>
              <a:rPr lang="fr-BE" i="1" baseline="0" dirty="0" err="1" smtClean="0"/>
              <a:t>kant</a:t>
            </a:r>
            <a:r>
              <a:rPr lang="fr-BE" i="1" baseline="0" dirty="0" smtClean="0"/>
              <a:t>, 6 </a:t>
            </a:r>
            <a:r>
              <a:rPr lang="fr-BE" i="1" baseline="0" dirty="0" err="1" smtClean="0"/>
              <a:t>weken</a:t>
            </a:r>
            <a:r>
              <a:rPr lang="fr-BE" i="1" baseline="0" dirty="0" smtClean="0"/>
              <a:t>, </a:t>
            </a:r>
            <a:r>
              <a:rPr lang="fr-BE" i="1" baseline="0" dirty="0" err="1" smtClean="0"/>
              <a:t>door</a:t>
            </a:r>
            <a:r>
              <a:rPr lang="fr-BE" i="1" baseline="0" dirty="0" smtClean="0"/>
              <a:t> </a:t>
            </a:r>
            <a:r>
              <a:rPr lang="fr-BE" i="1" baseline="0" dirty="0" err="1" smtClean="0"/>
              <a:t>Navlog</a:t>
            </a:r>
            <a:endParaRPr lang="fr-BE" i="1" baseline="0" dirty="0" smtClean="0"/>
          </a:p>
          <a:p>
            <a:r>
              <a:rPr lang="fr-BE" i="1" baseline="0" dirty="0" smtClean="0"/>
              <a:t>UP 3: 16 </a:t>
            </a:r>
            <a:r>
              <a:rPr lang="fr-BE" i="1" baseline="0" dirty="0" err="1" smtClean="0"/>
              <a:t>weken</a:t>
            </a:r>
            <a:r>
              <a:rPr lang="fr-BE" i="1" baseline="0" dirty="0" smtClean="0"/>
              <a:t> in </a:t>
            </a:r>
            <a:r>
              <a:rPr lang="fr-BE" i="1" baseline="0" dirty="0" err="1" smtClean="0"/>
              <a:t>droogdok</a:t>
            </a:r>
            <a:r>
              <a:rPr lang="fr-BE" i="1" baseline="0" dirty="0" smtClean="0"/>
              <a:t> </a:t>
            </a:r>
            <a:r>
              <a:rPr lang="fr-BE" i="1" baseline="0" dirty="0" err="1" smtClean="0"/>
              <a:t>door</a:t>
            </a:r>
            <a:r>
              <a:rPr lang="fr-BE" i="1" baseline="0" dirty="0" smtClean="0"/>
              <a:t> de industrie (BNR </a:t>
            </a:r>
            <a:r>
              <a:rPr lang="fr-BE" i="1" baseline="0" dirty="0" err="1" smtClean="0"/>
              <a:t>zal</a:t>
            </a:r>
            <a:r>
              <a:rPr lang="fr-BE" i="1" baseline="0" dirty="0" smtClean="0"/>
              <a:t> </a:t>
            </a:r>
            <a:r>
              <a:rPr lang="fr-BE" i="1" baseline="0" dirty="0" err="1" smtClean="0"/>
              <a:t>werken</a:t>
            </a:r>
            <a:r>
              <a:rPr lang="fr-BE" i="1" baseline="0" dirty="0" smtClean="0"/>
              <a:t> met </a:t>
            </a:r>
            <a:r>
              <a:rPr lang="fr-BE" i="1" baseline="0" dirty="0" err="1" smtClean="0"/>
              <a:t>Flanders</a:t>
            </a:r>
            <a:r>
              <a:rPr lang="fr-BE" i="1" baseline="0" dirty="0" smtClean="0"/>
              <a:t> </a:t>
            </a:r>
            <a:r>
              <a:rPr lang="fr-BE" i="1" baseline="0" dirty="0" err="1" smtClean="0"/>
              <a:t>Ship</a:t>
            </a:r>
            <a:r>
              <a:rPr lang="fr-BE" i="1" baseline="0" dirty="0" smtClean="0"/>
              <a:t> </a:t>
            </a:r>
            <a:r>
              <a:rPr lang="fr-BE" i="1" baseline="0" dirty="0" err="1" smtClean="0"/>
              <a:t>Repairs</a:t>
            </a:r>
            <a:r>
              <a:rPr lang="fr-BE" i="1" baseline="0" dirty="0" smtClean="0"/>
              <a:t> in MBZ)</a:t>
            </a:r>
          </a:p>
          <a:p>
            <a:endParaRPr lang="fr-BE" i="1" baseline="0" dirty="0" smtClean="0"/>
          </a:p>
          <a:p>
            <a:r>
              <a:rPr lang="fr-BE" i="1" baseline="0" dirty="0" smtClean="0"/>
              <a:t>6 </a:t>
            </a:r>
            <a:r>
              <a:rPr lang="fr-BE" i="1" baseline="0" dirty="0" err="1" smtClean="0"/>
              <a:t>jaar</a:t>
            </a:r>
            <a:r>
              <a:rPr lang="fr-BE" i="1" baseline="0" dirty="0" smtClean="0"/>
              <a:t> </a:t>
            </a:r>
            <a:r>
              <a:rPr lang="fr-BE" i="1" baseline="0" dirty="0" err="1" smtClean="0"/>
              <a:t>levencyclus</a:t>
            </a:r>
            <a:r>
              <a:rPr lang="fr-BE" i="1" baseline="0" dirty="0" smtClean="0"/>
              <a:t> </a:t>
            </a:r>
            <a:r>
              <a:rPr lang="fr-BE" i="1" baseline="0" dirty="0" err="1" smtClean="0"/>
              <a:t>bestaat</a:t>
            </a:r>
            <a:r>
              <a:rPr lang="fr-BE" i="1" baseline="0" dirty="0" smtClean="0"/>
              <a:t> niet in de Naval </a:t>
            </a:r>
            <a:r>
              <a:rPr lang="fr-BE" i="1" baseline="0" dirty="0" err="1" smtClean="0"/>
              <a:t>Ship</a:t>
            </a:r>
            <a:r>
              <a:rPr lang="fr-BE" i="1" baseline="0" dirty="0" smtClean="0"/>
              <a:t> Code (nu </a:t>
            </a:r>
            <a:r>
              <a:rPr lang="fr-BE" i="1" baseline="0" dirty="0" err="1" smtClean="0"/>
              <a:t>wel</a:t>
            </a:r>
            <a:r>
              <a:rPr lang="fr-BE" i="1" baseline="0" dirty="0" smtClean="0"/>
              <a:t> </a:t>
            </a:r>
            <a:r>
              <a:rPr lang="fr-BE" i="1" baseline="0" dirty="0" err="1" smtClean="0"/>
              <a:t>aanvaard</a:t>
            </a:r>
            <a:r>
              <a:rPr lang="fr-BE" i="1" baseline="0" dirty="0" smtClean="0"/>
              <a:t> </a:t>
            </a:r>
            <a:r>
              <a:rPr lang="fr-BE" i="1" baseline="0" dirty="0" err="1" smtClean="0"/>
              <a:t>door</a:t>
            </a:r>
            <a:r>
              <a:rPr lang="fr-BE" i="1" baseline="0" dirty="0" smtClean="0"/>
              <a:t> BV): </a:t>
            </a:r>
            <a:r>
              <a:rPr lang="fr-BE" i="1" baseline="0" dirty="0" err="1" smtClean="0"/>
              <a:t>heel</a:t>
            </a:r>
            <a:r>
              <a:rPr lang="fr-BE" i="1" baseline="0" dirty="0" smtClean="0"/>
              <a:t> </a:t>
            </a:r>
            <a:r>
              <a:rPr lang="fr-BE" i="1" baseline="0" dirty="0" err="1" smtClean="0"/>
              <a:t>lang</a:t>
            </a:r>
            <a:r>
              <a:rPr lang="fr-BE" i="1" baseline="0" dirty="0" smtClean="0"/>
              <a:t>.</a:t>
            </a:r>
          </a:p>
          <a:p>
            <a:endParaRPr lang="fr-BE" i="1" baseline="0" dirty="0" smtClean="0"/>
          </a:p>
          <a:p>
            <a:r>
              <a:rPr lang="fr-BE" i="1" baseline="0" dirty="0" err="1" smtClean="0"/>
              <a:t>Uitdaging</a:t>
            </a:r>
            <a:r>
              <a:rPr lang="fr-BE" i="1" baseline="0" dirty="0" smtClean="0"/>
              <a:t> </a:t>
            </a:r>
            <a:r>
              <a:rPr lang="fr-BE" i="1" baseline="0" dirty="0" err="1" smtClean="0"/>
              <a:t>voor</a:t>
            </a:r>
            <a:r>
              <a:rPr lang="fr-BE" i="1" baseline="0" dirty="0" smtClean="0"/>
              <a:t> </a:t>
            </a:r>
            <a:r>
              <a:rPr lang="fr-BE" i="1" baseline="0" dirty="0" err="1" smtClean="0"/>
              <a:t>Navlog</a:t>
            </a:r>
            <a:r>
              <a:rPr lang="fr-BE" i="1" baseline="0" dirty="0" smtClean="0"/>
              <a:t>: UP2 </a:t>
            </a:r>
            <a:r>
              <a:rPr lang="fr-BE" i="1" baseline="0" dirty="0" err="1" smtClean="0"/>
              <a:t>zijn</a:t>
            </a:r>
            <a:r>
              <a:rPr lang="fr-BE" i="1" baseline="0" dirty="0" smtClean="0"/>
              <a:t> er 12 per </a:t>
            </a:r>
            <a:r>
              <a:rPr lang="fr-BE" i="1" baseline="0" dirty="0" err="1" smtClean="0"/>
              <a:t>jaar</a:t>
            </a:r>
            <a:r>
              <a:rPr lang="fr-BE" i="1" baseline="0" dirty="0" smtClean="0"/>
              <a:t>, dus </a:t>
            </a:r>
            <a:r>
              <a:rPr lang="fr-BE" i="1" baseline="0" dirty="0" err="1" smtClean="0"/>
              <a:t>moet</a:t>
            </a:r>
            <a:r>
              <a:rPr lang="fr-BE" i="1" baseline="0" dirty="0" smtClean="0"/>
              <a:t> exact </a:t>
            </a:r>
            <a:r>
              <a:rPr lang="fr-BE" i="1" baseline="0" dirty="0" err="1" smtClean="0"/>
              <a:t>verspreid</a:t>
            </a:r>
            <a:r>
              <a:rPr lang="fr-BE" i="1" baseline="0" dirty="0" smtClean="0"/>
              <a:t> </a:t>
            </a:r>
            <a:r>
              <a:rPr lang="fr-BE" i="1" baseline="0" dirty="0" err="1" smtClean="0"/>
              <a:t>worden</a:t>
            </a:r>
            <a:r>
              <a:rPr lang="fr-BE" i="1" baseline="0" dirty="0" smtClean="0"/>
              <a:t>. </a:t>
            </a:r>
            <a:r>
              <a:rPr lang="fr-BE" i="1" baseline="0" dirty="0" err="1" smtClean="0"/>
              <a:t>Belang</a:t>
            </a:r>
            <a:r>
              <a:rPr lang="fr-BE" i="1" baseline="0" dirty="0" smtClean="0"/>
              <a:t> van planning!</a:t>
            </a:r>
          </a:p>
          <a:p>
            <a:r>
              <a:rPr lang="fr-BE" i="1" baseline="0" dirty="0" err="1" smtClean="0"/>
              <a:t>Daarbovenop</a:t>
            </a:r>
            <a:r>
              <a:rPr lang="fr-BE" i="1" baseline="0" dirty="0" smtClean="0"/>
              <a:t> </a:t>
            </a:r>
            <a:r>
              <a:rPr lang="fr-BE" i="1" baseline="0" dirty="0" err="1" smtClean="0"/>
              <a:t>moeten</a:t>
            </a:r>
            <a:r>
              <a:rPr lang="fr-BE" i="1" baseline="0" dirty="0" smtClean="0"/>
              <a:t> de </a:t>
            </a:r>
            <a:r>
              <a:rPr lang="fr-BE" i="1" baseline="0" dirty="0" err="1" smtClean="0"/>
              <a:t>onderhoud</a:t>
            </a:r>
            <a:r>
              <a:rPr lang="fr-BE" i="1" baseline="0" dirty="0" smtClean="0"/>
              <a:t> van de TB </a:t>
            </a:r>
            <a:r>
              <a:rPr lang="fr-BE" i="1" baseline="0" dirty="0" err="1" smtClean="0"/>
              <a:t>gesynchroniseerd</a:t>
            </a:r>
            <a:r>
              <a:rPr lang="fr-BE" i="1" baseline="0" dirty="0" smtClean="0"/>
              <a:t> </a:t>
            </a:r>
            <a:r>
              <a:rPr lang="fr-BE" i="1" baseline="0" dirty="0" err="1" smtClean="0"/>
              <a:t>worden</a:t>
            </a:r>
            <a:r>
              <a:rPr lang="fr-BE" i="1" baseline="0" dirty="0" smtClean="0"/>
              <a:t> met de PF…</a:t>
            </a:r>
          </a:p>
          <a:p>
            <a:endParaRPr lang="fr-BE" i="1" baseline="0" dirty="0" smtClean="0"/>
          </a:p>
          <a:p>
            <a:r>
              <a:rPr lang="fr-BE" i="1" baseline="0" dirty="0" smtClean="0"/>
              <a:t>ILSP= Integrated </a:t>
            </a:r>
            <a:r>
              <a:rPr lang="fr-BE" i="1" baseline="0" dirty="0" err="1" smtClean="0"/>
              <a:t>Logistic</a:t>
            </a:r>
            <a:r>
              <a:rPr lang="fr-BE" i="1" baseline="0" dirty="0" smtClean="0"/>
              <a:t> Support Plan</a:t>
            </a:r>
          </a:p>
          <a:p>
            <a:r>
              <a:rPr lang="fr-BE" i="1" baseline="0" dirty="0" err="1" smtClean="0"/>
              <a:t>Higher</a:t>
            </a:r>
            <a:r>
              <a:rPr lang="fr-BE" i="1" baseline="0" dirty="0" smtClean="0"/>
              <a:t> </a:t>
            </a:r>
            <a:r>
              <a:rPr lang="fr-BE" i="1" baseline="0" dirty="0" err="1" smtClean="0"/>
              <a:t>level</a:t>
            </a:r>
            <a:r>
              <a:rPr lang="fr-BE" i="1" baseline="0" dirty="0" smtClean="0"/>
              <a:t> </a:t>
            </a:r>
            <a:r>
              <a:rPr lang="fr-BE" i="1" baseline="0" dirty="0" err="1" smtClean="0"/>
              <a:t>than</a:t>
            </a:r>
            <a:r>
              <a:rPr lang="fr-BE" i="1" baseline="0" dirty="0" smtClean="0"/>
              <a:t> the maintenance cycle en i-ISS: </a:t>
            </a:r>
            <a:r>
              <a:rPr lang="fr-BE" i="1" baseline="0" dirty="0" err="1" smtClean="0"/>
              <a:t>ook</a:t>
            </a:r>
            <a:r>
              <a:rPr lang="fr-BE" i="1" baseline="0" dirty="0" smtClean="0"/>
              <a:t> de </a:t>
            </a:r>
            <a:r>
              <a:rPr lang="fr-BE" i="1" baseline="0" dirty="0" err="1" smtClean="0"/>
              <a:t>beheer</a:t>
            </a:r>
            <a:r>
              <a:rPr lang="fr-BE" i="1" baseline="0" dirty="0" smtClean="0"/>
              <a:t> in </a:t>
            </a:r>
            <a:r>
              <a:rPr lang="fr-BE" i="1" baseline="0" dirty="0" err="1" smtClean="0"/>
              <a:t>Ilias</a:t>
            </a:r>
            <a:r>
              <a:rPr lang="fr-BE" i="1" baseline="0" dirty="0" smtClean="0"/>
              <a:t>, </a:t>
            </a:r>
            <a:r>
              <a:rPr lang="fr-BE" i="1" baseline="0" dirty="0" err="1" smtClean="0"/>
              <a:t>budgetlijnen</a:t>
            </a:r>
            <a:r>
              <a:rPr lang="fr-BE" i="1" baseline="0" dirty="0" smtClean="0"/>
              <a:t>, de </a:t>
            </a:r>
            <a:r>
              <a:rPr lang="fr-BE" i="1" baseline="0" dirty="0" err="1" smtClean="0"/>
              <a:t>structuur</a:t>
            </a:r>
            <a:r>
              <a:rPr lang="fr-BE" i="1" baseline="0" dirty="0" smtClean="0"/>
              <a:t>, de </a:t>
            </a:r>
            <a:r>
              <a:rPr lang="fr-BE" i="1" baseline="0" dirty="0" err="1" smtClean="0"/>
              <a:t>organisatie</a:t>
            </a:r>
            <a:r>
              <a:rPr lang="fr-BE" i="1" baseline="0" dirty="0" smtClean="0"/>
              <a:t>, de </a:t>
            </a:r>
            <a:r>
              <a:rPr lang="fr-BE" i="1" baseline="0" dirty="0" err="1" smtClean="0"/>
              <a:t>verantwoordelijkheden</a:t>
            </a:r>
            <a:r>
              <a:rPr lang="fr-BE" i="1" baseline="0" dirty="0" smtClean="0"/>
              <a:t>, de i-ISS, </a:t>
            </a:r>
            <a:r>
              <a:rPr lang="fr-BE" i="1" baseline="0" dirty="0" err="1" smtClean="0"/>
              <a:t>enz</a:t>
            </a:r>
            <a:r>
              <a:rPr lang="fr-BE" i="1" baseline="0" dirty="0" smtClean="0"/>
              <a:t>.) </a:t>
            </a:r>
          </a:p>
          <a:p>
            <a:endParaRPr lang="fr-BE" i="1" baseline="0" dirty="0" smtClean="0"/>
          </a:p>
          <a:p>
            <a:r>
              <a:rPr lang="fr-BE" i="1" baseline="0" dirty="0" err="1" smtClean="0"/>
              <a:t>Bedoeling</a:t>
            </a:r>
            <a:r>
              <a:rPr lang="fr-BE" i="1" baseline="0" dirty="0" smtClean="0"/>
              <a:t> met </a:t>
            </a:r>
            <a:r>
              <a:rPr lang="fr-BE" i="1" baseline="0" dirty="0" err="1" smtClean="0"/>
              <a:t>Clemaco</a:t>
            </a:r>
            <a:r>
              <a:rPr lang="fr-BE" i="1" baseline="0" dirty="0" smtClean="0"/>
              <a:t> </a:t>
            </a:r>
            <a:r>
              <a:rPr lang="fr-BE" i="1" baseline="0" dirty="0" err="1" smtClean="0"/>
              <a:t>is</a:t>
            </a:r>
            <a:r>
              <a:rPr lang="fr-BE" i="1" baseline="0" dirty="0" smtClean="0"/>
              <a:t> </a:t>
            </a:r>
            <a:r>
              <a:rPr lang="fr-BE" i="1" baseline="0" dirty="0" err="1" smtClean="0"/>
              <a:t>dat</a:t>
            </a:r>
            <a:r>
              <a:rPr lang="fr-BE" i="1" baseline="0" dirty="0" smtClean="0"/>
              <a:t> </a:t>
            </a:r>
            <a:r>
              <a:rPr lang="fr-BE" i="1" baseline="0" dirty="0" err="1" smtClean="0"/>
              <a:t>ze</a:t>
            </a:r>
            <a:r>
              <a:rPr lang="fr-BE" i="1" baseline="0" dirty="0" smtClean="0"/>
              <a:t> </a:t>
            </a:r>
            <a:r>
              <a:rPr lang="fr-BE" i="1" baseline="0" dirty="0" err="1" smtClean="0"/>
              <a:t>zelf</a:t>
            </a:r>
            <a:r>
              <a:rPr lang="fr-BE" i="1" baseline="0" dirty="0" smtClean="0"/>
              <a:t> hun </a:t>
            </a:r>
            <a:r>
              <a:rPr lang="fr-BE" i="1" baseline="0" dirty="0" err="1" smtClean="0"/>
              <a:t>personeel</a:t>
            </a:r>
            <a:r>
              <a:rPr lang="fr-BE" i="1" baseline="0" dirty="0" smtClean="0"/>
              <a:t> </a:t>
            </a:r>
            <a:r>
              <a:rPr lang="fr-BE" i="1" baseline="0" dirty="0" err="1" smtClean="0"/>
              <a:t>opleiden</a:t>
            </a:r>
            <a:r>
              <a:rPr lang="fr-BE" i="1" baseline="0" dirty="0" smtClean="0"/>
              <a:t> in de </a:t>
            </a:r>
            <a:r>
              <a:rPr lang="fr-BE" i="1" baseline="0" dirty="0" err="1" smtClean="0"/>
              <a:t>toekomst</a:t>
            </a:r>
            <a:r>
              <a:rPr lang="fr-BE" i="1" baseline="0" dirty="0" smtClean="0"/>
              <a:t>, en niet </a:t>
            </a:r>
            <a:r>
              <a:rPr lang="fr-BE" i="1" baseline="0" dirty="0" err="1" smtClean="0"/>
              <a:t>meer</a:t>
            </a:r>
            <a:r>
              <a:rPr lang="fr-BE" i="1" baseline="0" dirty="0" smtClean="0"/>
              <a:t> de marine, </a:t>
            </a:r>
            <a:r>
              <a:rPr lang="fr-BE" i="1" baseline="0" dirty="0" err="1" smtClean="0"/>
              <a:t>dat</a:t>
            </a:r>
            <a:r>
              <a:rPr lang="fr-BE" i="1" baseline="0" dirty="0" smtClean="0"/>
              <a:t> </a:t>
            </a:r>
            <a:r>
              <a:rPr lang="fr-BE" i="1" baseline="0" dirty="0" err="1" smtClean="0"/>
              <a:t>zal</a:t>
            </a:r>
            <a:r>
              <a:rPr lang="fr-BE" i="1" baseline="0" dirty="0" smtClean="0"/>
              <a:t> </a:t>
            </a:r>
            <a:r>
              <a:rPr lang="fr-BE" i="1" baseline="0" dirty="0" err="1" smtClean="0"/>
              <a:t>minder</a:t>
            </a:r>
            <a:r>
              <a:rPr lang="fr-BE" i="1" baseline="0" dirty="0" smtClean="0"/>
              <a:t> </a:t>
            </a:r>
            <a:r>
              <a:rPr lang="fr-BE" i="1" baseline="0" dirty="0" err="1" smtClean="0"/>
              <a:t>beheer</a:t>
            </a:r>
            <a:r>
              <a:rPr lang="fr-BE" i="1" baseline="0" dirty="0" smtClean="0"/>
              <a:t> </a:t>
            </a:r>
            <a:r>
              <a:rPr lang="fr-BE" i="1" baseline="0" dirty="0" err="1" smtClean="0"/>
              <a:t>voor</a:t>
            </a:r>
            <a:r>
              <a:rPr lang="fr-BE" i="1" baseline="0" dirty="0" smtClean="0"/>
              <a:t> de marine </a:t>
            </a:r>
            <a:r>
              <a:rPr lang="fr-BE" i="1" baseline="0" dirty="0" err="1" smtClean="0"/>
              <a:t>betekenen</a:t>
            </a:r>
            <a:r>
              <a:rPr lang="fr-BE" i="1" baseline="0" dirty="0" smtClean="0"/>
              <a:t>).</a:t>
            </a:r>
            <a:endParaRPr lang="fr-BE" i="1" dirty="0" smtClean="0"/>
          </a:p>
        </p:txBody>
      </p:sp>
      <p:sp>
        <p:nvSpPr>
          <p:cNvPr id="4" name="Slide Number Placeholder 3"/>
          <p:cNvSpPr>
            <a:spLocks noGrp="1"/>
          </p:cNvSpPr>
          <p:nvPr>
            <p:ph type="sldNum" sz="quarter" idx="10"/>
          </p:nvPr>
        </p:nvSpPr>
        <p:spPr/>
        <p:txBody>
          <a:bodyPr/>
          <a:lstStyle/>
          <a:p>
            <a:fld id="{D9094D12-4B9A-47A2-8CB1-F98F35D5C304}" type="slidenum">
              <a:rPr lang="nl-BE" smtClean="0"/>
              <a:t>34</a:t>
            </a:fld>
            <a:endParaRPr lang="nl-BE"/>
          </a:p>
        </p:txBody>
      </p:sp>
    </p:spTree>
    <p:extLst>
      <p:ext uri="{BB962C8B-B14F-4D97-AF65-F5344CB8AC3E}">
        <p14:creationId xmlns:p14="http://schemas.microsoft.com/office/powerpoint/2010/main" val="3717551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fr-BE" dirty="0" err="1" smtClean="0"/>
              <a:t>These</a:t>
            </a:r>
            <a:r>
              <a:rPr lang="fr-BE" dirty="0" smtClean="0"/>
              <a:t> are the </a:t>
            </a:r>
            <a:r>
              <a:rPr lang="fr-BE" dirty="0" err="1" smtClean="0"/>
              <a:t>classical</a:t>
            </a:r>
            <a:r>
              <a:rPr lang="fr-BE" baseline="0" dirty="0" smtClean="0"/>
              <a:t> phases </a:t>
            </a:r>
            <a:r>
              <a:rPr lang="fr-BE" baseline="0" dirty="0" err="1" smtClean="0"/>
              <a:t>conducted</a:t>
            </a:r>
            <a:r>
              <a:rPr lang="fr-BE" baseline="0" dirty="0" smtClean="0"/>
              <a:t> </a:t>
            </a:r>
            <a:r>
              <a:rPr lang="fr-BE" baseline="0" dirty="0" err="1" smtClean="0"/>
              <a:t>during</a:t>
            </a:r>
            <a:r>
              <a:rPr lang="fr-BE" baseline="0" dirty="0" smtClean="0"/>
              <a:t> a MCM </a:t>
            </a:r>
            <a:r>
              <a:rPr lang="fr-BE" baseline="0" dirty="0" err="1" smtClean="0"/>
              <a:t>task</a:t>
            </a:r>
            <a:r>
              <a:rPr lang="fr-BE" baseline="0" dirty="0" smtClean="0"/>
              <a:t>.</a:t>
            </a:r>
          </a:p>
          <a:p>
            <a:r>
              <a:rPr lang="fr-BE" baseline="0" dirty="0" err="1" smtClean="0"/>
              <a:t>With</a:t>
            </a:r>
            <a:r>
              <a:rPr lang="fr-BE" baseline="0" dirty="0" smtClean="0"/>
              <a:t> the new concept, 2 new phases: Relocalisation </a:t>
            </a:r>
            <a:r>
              <a:rPr lang="fr-BE" baseline="0" dirty="0" err="1" smtClean="0"/>
              <a:t>since</a:t>
            </a:r>
            <a:r>
              <a:rPr lang="fr-BE" baseline="0" dirty="0" smtClean="0"/>
              <a:t> no Sonar </a:t>
            </a:r>
            <a:r>
              <a:rPr lang="fr-BE" baseline="0" dirty="0" err="1" smtClean="0"/>
              <a:t>remains</a:t>
            </a:r>
            <a:r>
              <a:rPr lang="fr-BE" baseline="0" dirty="0" smtClean="0"/>
              <a:t> in contact </a:t>
            </a:r>
            <a:r>
              <a:rPr lang="fr-BE" baseline="0" dirty="0" err="1" smtClean="0"/>
              <a:t>with</a:t>
            </a:r>
            <a:r>
              <a:rPr lang="fr-BE" baseline="0" dirty="0" smtClean="0"/>
              <a:t> the </a:t>
            </a:r>
            <a:r>
              <a:rPr lang="fr-BE" baseline="0" dirty="0" err="1" smtClean="0"/>
              <a:t>object</a:t>
            </a:r>
            <a:r>
              <a:rPr lang="fr-BE" baseline="0" dirty="0" smtClean="0"/>
              <a:t> </a:t>
            </a:r>
            <a:r>
              <a:rPr lang="fr-BE" baseline="0" dirty="0" err="1" smtClean="0"/>
              <a:t>during</a:t>
            </a:r>
            <a:r>
              <a:rPr lang="fr-BE" baseline="0" dirty="0" smtClean="0"/>
              <a:t> the </a:t>
            </a:r>
            <a:r>
              <a:rPr lang="fr-BE" baseline="0" dirty="0" err="1" smtClean="0"/>
              <a:t>process</a:t>
            </a:r>
            <a:r>
              <a:rPr lang="fr-BE" baseline="0" dirty="0" smtClean="0"/>
              <a:t> flow (</a:t>
            </a:r>
            <a:r>
              <a:rPr lang="fr-BE" baseline="0" dirty="0" err="1" smtClean="0"/>
              <a:t>before</a:t>
            </a:r>
            <a:r>
              <a:rPr lang="fr-BE" baseline="0" dirty="0" smtClean="0"/>
              <a:t> identification but </a:t>
            </a:r>
            <a:r>
              <a:rPr lang="fr-BE" baseline="0" dirty="0" err="1" smtClean="0"/>
              <a:t>also</a:t>
            </a:r>
            <a:r>
              <a:rPr lang="fr-BE" baseline="0" dirty="0" smtClean="0"/>
              <a:t> </a:t>
            </a:r>
            <a:r>
              <a:rPr lang="fr-BE" baseline="0" dirty="0" err="1" smtClean="0"/>
              <a:t>between</a:t>
            </a:r>
            <a:r>
              <a:rPr lang="fr-BE" baseline="0" dirty="0" smtClean="0"/>
              <a:t> neutralisation) </a:t>
            </a:r>
            <a:r>
              <a:rPr lang="fr-BE" baseline="0" dirty="0" err="1" smtClean="0"/>
              <a:t>which</a:t>
            </a:r>
            <a:r>
              <a:rPr lang="fr-BE" baseline="0" dirty="0" smtClean="0"/>
              <a:t> </a:t>
            </a:r>
            <a:r>
              <a:rPr lang="fr-BE" baseline="0" dirty="0" err="1" smtClean="0"/>
              <a:t>can</a:t>
            </a:r>
            <a:r>
              <a:rPr lang="fr-BE" baseline="0" dirty="0" smtClean="0"/>
              <a:t> </a:t>
            </a:r>
            <a:r>
              <a:rPr lang="fr-BE" baseline="0" dirty="0" err="1" smtClean="0"/>
              <a:t>be</a:t>
            </a:r>
            <a:r>
              <a:rPr lang="fr-BE" baseline="0" dirty="0" smtClean="0"/>
              <a:t> a challenge for the </a:t>
            </a:r>
            <a:r>
              <a:rPr lang="fr-BE" baseline="0" dirty="0" err="1" smtClean="0"/>
              <a:t>industry</a:t>
            </a:r>
            <a:r>
              <a:rPr lang="fr-BE" baseline="0" dirty="0" smtClean="0"/>
              <a:t> (more performant </a:t>
            </a:r>
            <a:r>
              <a:rPr lang="fr-BE" baseline="0" dirty="0" err="1" smtClean="0"/>
              <a:t>sensors</a:t>
            </a:r>
            <a:r>
              <a:rPr lang="fr-BE" baseline="0" dirty="0" smtClean="0"/>
              <a:t> and automation on </a:t>
            </a:r>
            <a:r>
              <a:rPr lang="fr-BE" baseline="0" dirty="0" err="1" smtClean="0"/>
              <a:t>seascan</a:t>
            </a:r>
            <a:r>
              <a:rPr lang="fr-BE" baseline="0" dirty="0" smtClean="0"/>
              <a:t> </a:t>
            </a:r>
            <a:r>
              <a:rPr lang="fr-BE" baseline="0" dirty="0" err="1" smtClean="0"/>
              <a:t>f.e</a:t>
            </a:r>
            <a:r>
              <a:rPr lang="fr-BE" baseline="0" dirty="0" smtClean="0"/>
              <a:t>.) and </a:t>
            </a:r>
            <a:r>
              <a:rPr lang="fr-BE" baseline="0" dirty="0" err="1" smtClean="0"/>
              <a:t>also</a:t>
            </a:r>
            <a:r>
              <a:rPr lang="fr-BE" baseline="0" dirty="0" smtClean="0"/>
              <a:t> recognition (</a:t>
            </a:r>
            <a:r>
              <a:rPr lang="fr-BE" baseline="0" dirty="0" err="1" smtClean="0"/>
              <a:t>with</a:t>
            </a:r>
            <a:r>
              <a:rPr lang="fr-BE" baseline="0" dirty="0" smtClean="0"/>
              <a:t> </a:t>
            </a:r>
            <a:r>
              <a:rPr lang="fr-BE" baseline="0" dirty="0" err="1" smtClean="0"/>
              <a:t>nowadays</a:t>
            </a:r>
            <a:r>
              <a:rPr lang="fr-BE" baseline="0" dirty="0" smtClean="0"/>
              <a:t> technologies = classification, but </a:t>
            </a:r>
            <a:r>
              <a:rPr lang="fr-BE" baseline="0" dirty="0" err="1" smtClean="0"/>
              <a:t>could</a:t>
            </a:r>
            <a:r>
              <a:rPr lang="fr-BE" baseline="0" dirty="0" smtClean="0"/>
              <a:t> </a:t>
            </a:r>
            <a:r>
              <a:rPr lang="fr-BE" baseline="0" dirty="0" err="1" smtClean="0"/>
              <a:t>approach</a:t>
            </a:r>
            <a:r>
              <a:rPr lang="fr-BE" baseline="0" dirty="0" smtClean="0"/>
              <a:t> an identification in the future).</a:t>
            </a:r>
          </a:p>
          <a:p>
            <a:r>
              <a:rPr lang="fr-BE" baseline="0" dirty="0" smtClean="0"/>
              <a:t>ATR </a:t>
            </a:r>
            <a:r>
              <a:rPr lang="fr-BE" baseline="0" dirty="0" err="1" smtClean="0"/>
              <a:t>is</a:t>
            </a:r>
            <a:r>
              <a:rPr lang="fr-BE" baseline="0" dirty="0" smtClean="0"/>
              <a:t> </a:t>
            </a:r>
            <a:r>
              <a:rPr lang="fr-BE" baseline="0" dirty="0" err="1" smtClean="0"/>
              <a:t>foreseen</a:t>
            </a:r>
            <a:r>
              <a:rPr lang="fr-BE" baseline="0" dirty="0" smtClean="0"/>
              <a:t> o/b MCMPF </a:t>
            </a:r>
            <a:r>
              <a:rPr lang="fr-BE" baseline="0" dirty="0" err="1" smtClean="0"/>
              <a:t>with</a:t>
            </a:r>
            <a:r>
              <a:rPr lang="fr-BE" baseline="0" dirty="0" smtClean="0"/>
              <a:t> neural network.</a:t>
            </a:r>
            <a:endParaRPr lang="fr-BE" dirty="0" smtClean="0"/>
          </a:p>
          <a:p>
            <a:endParaRPr lang="fr-BE" dirty="0" smtClean="0"/>
          </a:p>
          <a:p>
            <a:r>
              <a:rPr lang="fr-BE" i="1" dirty="0" smtClean="0"/>
              <a:t>Relocalisation</a:t>
            </a:r>
            <a:r>
              <a:rPr lang="fr-BE" i="1" baseline="0" dirty="0" smtClean="0"/>
              <a:t> entre Classification et Identification (le sonar ne reste pas sur le contact contrairement au CMT)</a:t>
            </a:r>
          </a:p>
          <a:p>
            <a:r>
              <a:rPr lang="fr-BE" i="1" baseline="0" dirty="0" smtClean="0"/>
              <a:t>Avant neutralisation aussi </a:t>
            </a:r>
          </a:p>
          <a:p>
            <a:r>
              <a:rPr lang="fr-BE" i="1" baseline="0" dirty="0" err="1" smtClean="0"/>
              <a:t>Relocasition</a:t>
            </a:r>
            <a:r>
              <a:rPr lang="fr-BE" i="1" baseline="0" dirty="0" smtClean="0"/>
              <a:t> géographique par l’USV.</a:t>
            </a:r>
          </a:p>
          <a:p>
            <a:r>
              <a:rPr lang="fr-BE" i="1" baseline="0" dirty="0" smtClean="0"/>
              <a:t>MIDS: mode automatique, semi-auto, manuel. Automatique peut être pour la neutralisation aussi (en théorie).</a:t>
            </a:r>
          </a:p>
          <a:p>
            <a:r>
              <a:rPr lang="fr-BE" i="1" baseline="0" dirty="0" smtClean="0"/>
              <a:t>Semi-auto: navigation auto, mais l’opérateur confirme le contact et le tir. Le système peut orienter sur le choix du contact.</a:t>
            </a:r>
          </a:p>
          <a:p>
            <a:endParaRPr lang="fr-BE"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kern="1200" baseline="0" dirty="0" err="1" smtClean="0">
                <a:solidFill>
                  <a:schemeClr val="tx1"/>
                </a:solidFill>
                <a:effectLst/>
                <a:latin typeface="+mn-lt"/>
                <a:ea typeface="+mn-ea"/>
                <a:cs typeface="+mn-cs"/>
              </a:rPr>
              <a:t>Detection</a:t>
            </a:r>
            <a:r>
              <a:rPr lang="nl-BE" sz="1200" i="1" kern="1200" baseline="0" dirty="0" smtClean="0">
                <a:solidFill>
                  <a:schemeClr val="tx1"/>
                </a:solidFill>
                <a:effectLst/>
                <a:latin typeface="+mn-lt"/>
                <a:ea typeface="+mn-ea"/>
                <a:cs typeface="+mn-cs"/>
              </a:rPr>
              <a:t>: MILEC</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kern="1200" baseline="0" dirty="0" err="1" smtClean="0">
                <a:solidFill>
                  <a:schemeClr val="tx1"/>
                </a:solidFill>
                <a:effectLst/>
                <a:latin typeface="+mn-lt"/>
                <a:ea typeface="+mn-ea"/>
                <a:cs typeface="+mn-cs"/>
              </a:rPr>
              <a:t>Classification</a:t>
            </a:r>
            <a:r>
              <a:rPr lang="nl-BE" sz="1200" i="1" kern="1200" baseline="0" dirty="0" smtClean="0">
                <a:solidFill>
                  <a:schemeClr val="tx1"/>
                </a:solidFill>
                <a:effectLst/>
                <a:latin typeface="+mn-lt"/>
                <a:ea typeface="+mn-ea"/>
                <a:cs typeface="+mn-cs"/>
              </a:rPr>
              <a:t>: MILCO </a:t>
            </a:r>
            <a:r>
              <a:rPr lang="nl-BE" sz="1200" i="1" kern="1200" baseline="0" dirty="0" err="1" smtClean="0">
                <a:solidFill>
                  <a:schemeClr val="tx1"/>
                </a:solidFill>
                <a:effectLst/>
                <a:latin typeface="+mn-lt"/>
                <a:ea typeface="+mn-ea"/>
                <a:cs typeface="+mn-cs"/>
              </a:rPr>
              <a:t>ou</a:t>
            </a:r>
            <a:r>
              <a:rPr lang="nl-BE" sz="1200" i="1" kern="1200" baseline="0" dirty="0" smtClean="0">
                <a:solidFill>
                  <a:schemeClr val="tx1"/>
                </a:solidFill>
                <a:effectLst/>
                <a:latin typeface="+mn-lt"/>
                <a:ea typeface="+mn-ea"/>
                <a:cs typeface="+mn-cs"/>
              </a:rPr>
              <a:t> non-MILCO</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kern="1200" baseline="0" dirty="0" err="1" smtClean="0">
                <a:solidFill>
                  <a:schemeClr val="tx1"/>
                </a:solidFill>
                <a:effectLst/>
                <a:latin typeface="+mn-lt"/>
                <a:ea typeface="+mn-ea"/>
                <a:cs typeface="+mn-cs"/>
              </a:rPr>
              <a:t>Recognition</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l’ATR</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permet</a:t>
            </a:r>
            <a:r>
              <a:rPr lang="nl-BE" sz="1200" i="1" kern="1200" baseline="0" dirty="0" smtClean="0">
                <a:solidFill>
                  <a:schemeClr val="tx1"/>
                </a:solidFill>
                <a:effectLst/>
                <a:latin typeface="+mn-lt"/>
                <a:ea typeface="+mn-ea"/>
                <a:cs typeface="+mn-cs"/>
              </a:rPr>
              <a:t> de </a:t>
            </a:r>
            <a:r>
              <a:rPr lang="nl-BE" sz="1200" i="1" kern="1200" baseline="0" dirty="0" err="1" smtClean="0">
                <a:solidFill>
                  <a:schemeClr val="tx1"/>
                </a:solidFill>
                <a:effectLst/>
                <a:latin typeface="+mn-lt"/>
                <a:ea typeface="+mn-ea"/>
                <a:cs typeface="+mn-cs"/>
              </a:rPr>
              <a:t>reconnaitre</a:t>
            </a:r>
            <a:r>
              <a:rPr lang="nl-BE" sz="1200" i="1" kern="1200" baseline="0" dirty="0" smtClean="0">
                <a:solidFill>
                  <a:schemeClr val="tx1"/>
                </a:solidFill>
                <a:effectLst/>
                <a:latin typeface="+mn-lt"/>
                <a:ea typeface="+mn-ea"/>
                <a:cs typeface="+mn-cs"/>
              </a:rPr>
              <a:t> le type de mines (fait </a:t>
            </a:r>
            <a:r>
              <a:rPr lang="nl-BE" sz="1200" i="1" kern="1200" baseline="0" dirty="0" err="1" smtClean="0">
                <a:solidFill>
                  <a:schemeClr val="tx1"/>
                </a:solidFill>
                <a:effectLst/>
                <a:latin typeface="+mn-lt"/>
                <a:ea typeface="+mn-ea"/>
                <a:cs typeface="+mn-cs"/>
              </a:rPr>
              <a:t>encore</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partie</a:t>
            </a:r>
            <a:r>
              <a:rPr lang="nl-BE" sz="1200" i="1" kern="1200" baseline="0" dirty="0" smtClean="0">
                <a:solidFill>
                  <a:schemeClr val="tx1"/>
                </a:solidFill>
                <a:effectLst/>
                <a:latin typeface="+mn-lt"/>
                <a:ea typeface="+mn-ea"/>
                <a:cs typeface="+mn-cs"/>
              </a:rPr>
              <a:t> de </a:t>
            </a:r>
            <a:r>
              <a:rPr lang="nl-BE" sz="1200" i="1" kern="1200" baseline="0" dirty="0" err="1" smtClean="0">
                <a:solidFill>
                  <a:schemeClr val="tx1"/>
                </a:solidFill>
                <a:effectLst/>
                <a:latin typeface="+mn-lt"/>
                <a:ea typeface="+mn-ea"/>
                <a:cs typeface="+mn-cs"/>
              </a:rPr>
              <a:t>l’étape</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classification</a:t>
            </a:r>
            <a:r>
              <a:rPr lang="nl-BE" sz="1200" i="1" kern="1200" baseline="0" dirty="0" smtClean="0">
                <a:solidFill>
                  <a:schemeClr val="tx1"/>
                </a:solidFill>
                <a:effectLst/>
                <a:latin typeface="+mn-lt"/>
                <a:ea typeface="+mn-ea"/>
                <a:cs typeface="+mn-cs"/>
              </a:rPr>
              <a:t> – AI </a:t>
            </a:r>
            <a:r>
              <a:rPr lang="nl-BE" sz="1200" i="1" kern="1200" baseline="0" dirty="0" err="1" smtClean="0">
                <a:solidFill>
                  <a:schemeClr val="tx1"/>
                </a:solidFill>
                <a:effectLst/>
                <a:latin typeface="+mn-lt"/>
                <a:ea typeface="+mn-ea"/>
                <a:cs typeface="+mn-cs"/>
              </a:rPr>
              <a:t>neural</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networks</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algorithme</a:t>
            </a:r>
            <a:r>
              <a:rPr lang="nl-BE" sz="1200" i="1" kern="1200" baseline="0" dirty="0" smtClean="0">
                <a:solidFill>
                  <a:schemeClr val="tx1"/>
                </a:solidFill>
                <a:effectLst/>
                <a:latin typeface="+mn-lt"/>
                <a:ea typeface="+mn-ea"/>
                <a:cs typeface="+mn-cs"/>
              </a:rPr>
              <a:t>). En route vers </a:t>
            </a:r>
            <a:r>
              <a:rPr lang="nl-BE" sz="1200" i="1" kern="1200" baseline="0" dirty="0" err="1" smtClean="0">
                <a:solidFill>
                  <a:schemeClr val="tx1"/>
                </a:solidFill>
                <a:effectLst/>
                <a:latin typeface="+mn-lt"/>
                <a:ea typeface="+mn-ea"/>
                <a:cs typeface="+mn-cs"/>
              </a:rPr>
              <a:t>l’identification</a:t>
            </a:r>
            <a:r>
              <a:rPr lang="nl-BE" sz="1200" i="1"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kern="1200" baseline="0" dirty="0" err="1" smtClean="0">
                <a:solidFill>
                  <a:schemeClr val="tx1"/>
                </a:solidFill>
                <a:effectLst/>
                <a:latin typeface="+mn-lt"/>
                <a:ea typeface="+mn-ea"/>
                <a:cs typeface="+mn-cs"/>
              </a:rPr>
              <a:t>Identification</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visuelle</a:t>
            </a:r>
            <a:r>
              <a:rPr lang="nl-BE" sz="1200" i="1" kern="1200" baseline="0" dirty="0" smtClean="0">
                <a:solidFill>
                  <a:schemeClr val="tx1"/>
                </a:solidFill>
                <a:effectLst/>
                <a:latin typeface="+mn-lt"/>
                <a:ea typeface="+mn-ea"/>
                <a:cs typeface="+mn-cs"/>
              </a:rPr>
              <a:t>): Mine </a:t>
            </a:r>
            <a:r>
              <a:rPr lang="nl-BE" sz="1200" i="1" kern="1200" baseline="0" dirty="0" err="1" smtClean="0">
                <a:solidFill>
                  <a:schemeClr val="tx1"/>
                </a:solidFill>
                <a:effectLst/>
                <a:latin typeface="+mn-lt"/>
                <a:ea typeface="+mn-ea"/>
                <a:cs typeface="+mn-cs"/>
              </a:rPr>
              <a:t>ou</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nombo</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identification</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visuelle</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pourrait</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disparaitre</a:t>
            </a:r>
            <a:r>
              <a:rPr lang="nl-BE" sz="1200" i="1" kern="1200" baseline="0" dirty="0" smtClean="0">
                <a:solidFill>
                  <a:schemeClr val="tx1"/>
                </a:solidFill>
                <a:effectLst/>
                <a:latin typeface="+mn-lt"/>
                <a:ea typeface="+mn-ea"/>
                <a:cs typeface="+mn-cs"/>
              </a:rPr>
              <a:t> à </a:t>
            </a:r>
            <a:r>
              <a:rPr lang="nl-BE" sz="1200" i="1" kern="1200" baseline="0" dirty="0" err="1" smtClean="0">
                <a:solidFill>
                  <a:schemeClr val="tx1"/>
                </a:solidFill>
                <a:effectLst/>
                <a:latin typeface="+mn-lt"/>
                <a:ea typeface="+mn-ea"/>
                <a:cs typeface="+mn-cs"/>
              </a:rPr>
              <a:t>l’avenir</a:t>
            </a:r>
            <a:r>
              <a:rPr lang="nl-BE" sz="1200" i="1" kern="1200" baseline="0" dirty="0" smtClean="0">
                <a:solidFill>
                  <a:schemeClr val="tx1"/>
                </a:solidFill>
                <a:effectLst/>
                <a:latin typeface="+mn-lt"/>
                <a:ea typeface="+mn-ea"/>
                <a:cs typeface="+mn-cs"/>
              </a:rPr>
              <a:t>)</a:t>
            </a:r>
            <a:endParaRPr lang="nl-BE" sz="1200" i="1" kern="1200" dirty="0" smtClean="0">
              <a:solidFill>
                <a:schemeClr val="tx1"/>
              </a:solidFill>
              <a:effectLst/>
              <a:latin typeface="+mn-lt"/>
              <a:ea typeface="+mn-ea"/>
              <a:cs typeface="+mn-cs"/>
            </a:endParaRPr>
          </a:p>
          <a:p>
            <a:endParaRPr lang="fr-BE" i="1" baseline="0" dirty="0" smtClean="0"/>
          </a:p>
        </p:txBody>
      </p:sp>
      <p:sp>
        <p:nvSpPr>
          <p:cNvPr id="4" name="Slide Number Placeholder 3"/>
          <p:cNvSpPr>
            <a:spLocks noGrp="1"/>
          </p:cNvSpPr>
          <p:nvPr>
            <p:ph type="sldNum" sz="quarter" idx="10"/>
          </p:nvPr>
        </p:nvSpPr>
        <p:spPr/>
        <p:txBody>
          <a:bodyPr/>
          <a:lstStyle/>
          <a:p>
            <a:fld id="{D9094D12-4B9A-47A2-8CB1-F98F35D5C304}" type="slidenum">
              <a:rPr lang="nl-BE" smtClean="0"/>
              <a:t>35</a:t>
            </a:fld>
            <a:endParaRPr lang="nl-BE"/>
          </a:p>
        </p:txBody>
      </p:sp>
    </p:spTree>
    <p:extLst>
      <p:ext uri="{BB962C8B-B14F-4D97-AF65-F5344CB8AC3E}">
        <p14:creationId xmlns:p14="http://schemas.microsoft.com/office/powerpoint/2010/main" val="3233959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smtClean="0">
                <a:solidFill>
                  <a:schemeClr val="tx1"/>
                </a:solidFill>
                <a:effectLst/>
                <a:latin typeface="+mn-lt"/>
                <a:ea typeface="+mn-ea"/>
                <a:cs typeface="+mn-cs"/>
              </a:rPr>
              <a:t>The </a:t>
            </a:r>
            <a:r>
              <a:rPr lang="nl-BE" sz="1200" kern="1200" baseline="0" dirty="0" err="1" smtClean="0">
                <a:solidFill>
                  <a:schemeClr val="tx1"/>
                </a:solidFill>
                <a:effectLst/>
                <a:latin typeface="+mn-lt"/>
                <a:ea typeface="+mn-ea"/>
                <a:cs typeface="+mn-cs"/>
              </a:rPr>
              <a:t>standoff</a:t>
            </a:r>
            <a:r>
              <a:rPr lang="nl-BE" sz="1200" kern="1200" baseline="0" dirty="0" smtClean="0">
                <a:solidFill>
                  <a:schemeClr val="tx1"/>
                </a:solidFill>
                <a:effectLst/>
                <a:latin typeface="+mn-lt"/>
                <a:ea typeface="+mn-ea"/>
                <a:cs typeface="+mn-cs"/>
              </a:rPr>
              <a:t> concept </a:t>
            </a:r>
            <a:r>
              <a:rPr lang="nl-BE" sz="1200" kern="1200" baseline="0" dirty="0" err="1" smtClean="0">
                <a:solidFill>
                  <a:schemeClr val="tx1"/>
                </a:solidFill>
                <a:effectLst/>
                <a:latin typeface="+mn-lt"/>
                <a:ea typeface="+mn-ea"/>
                <a:cs typeface="+mn-cs"/>
              </a:rPr>
              <a:t>implies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have on board a serie of MCM tools like </a:t>
            </a:r>
            <a:r>
              <a:rPr lang="nl-BE" sz="1200" kern="1200" baseline="0" dirty="0" err="1" smtClean="0">
                <a:solidFill>
                  <a:schemeClr val="tx1"/>
                </a:solidFill>
                <a:effectLst/>
                <a:latin typeface="+mn-lt"/>
                <a:ea typeface="+mn-ea"/>
                <a:cs typeface="+mn-cs"/>
              </a:rPr>
              <a:t>Unmanned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Autonomous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vehicles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ROV’s</a:t>
            </a:r>
            <a:r>
              <a:rPr lang="nl-BE" sz="120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err="1" smtClean="0">
                <a:solidFill>
                  <a:schemeClr val="tx1"/>
                </a:solidFill>
                <a:effectLst/>
                <a:latin typeface="+mn-lt"/>
                <a:ea typeface="+mn-ea"/>
                <a:cs typeface="+mn-cs"/>
              </a:rPr>
              <a:t>While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platform is </a:t>
            </a:r>
            <a:r>
              <a:rPr lang="nl-BE" sz="1200" kern="1200" baseline="0" dirty="0" err="1" smtClean="0">
                <a:solidFill>
                  <a:schemeClr val="tx1"/>
                </a:solidFill>
                <a:effectLst/>
                <a:latin typeface="+mn-lt"/>
                <a:ea typeface="+mn-ea"/>
                <a:cs typeface="+mn-cs"/>
              </a:rPr>
              <a:t>developed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by</a:t>
            </a:r>
            <a:r>
              <a:rPr lang="nl-BE" sz="1200" kern="1200" baseline="0" dirty="0" smtClean="0">
                <a:solidFill>
                  <a:schemeClr val="tx1"/>
                </a:solidFill>
                <a:effectLst/>
                <a:latin typeface="+mn-lt"/>
                <a:ea typeface="+mn-ea"/>
                <a:cs typeface="+mn-cs"/>
              </a:rPr>
              <a:t> Naval Group, </a:t>
            </a:r>
            <a:r>
              <a:rPr lang="nl-BE" sz="1200" kern="1200" baseline="0" dirty="0" err="1" smtClean="0">
                <a:solidFill>
                  <a:schemeClr val="tx1"/>
                </a:solidFill>
                <a:effectLst/>
                <a:latin typeface="+mn-lt"/>
                <a:ea typeface="+mn-ea"/>
                <a:cs typeface="+mn-cs"/>
              </a:rPr>
              <a:t>all</a:t>
            </a:r>
            <a:r>
              <a:rPr lang="nl-BE" sz="1200" kern="1200" baseline="0" dirty="0" smtClean="0">
                <a:solidFill>
                  <a:schemeClr val="tx1"/>
                </a:solidFill>
                <a:effectLst/>
                <a:latin typeface="+mn-lt"/>
                <a:ea typeface="+mn-ea"/>
                <a:cs typeface="+mn-cs"/>
              </a:rPr>
              <a:t> tools are </a:t>
            </a:r>
            <a:r>
              <a:rPr lang="nl-BE" sz="1200" kern="1200" baseline="0" dirty="0" err="1" smtClean="0">
                <a:solidFill>
                  <a:schemeClr val="tx1"/>
                </a:solidFill>
                <a:effectLst/>
                <a:latin typeface="+mn-lt"/>
                <a:ea typeface="+mn-ea"/>
                <a:cs typeface="+mn-cs"/>
              </a:rPr>
              <a:t>developed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by</a:t>
            </a:r>
            <a:r>
              <a:rPr lang="nl-BE" sz="1200" kern="1200" baseline="0" dirty="0" smtClean="0">
                <a:solidFill>
                  <a:schemeClr val="tx1"/>
                </a:solidFill>
                <a:effectLst/>
                <a:latin typeface="+mn-lt"/>
                <a:ea typeface="+mn-ea"/>
                <a:cs typeface="+mn-cs"/>
              </a:rPr>
              <a:t> ECA (</a:t>
            </a:r>
            <a:r>
              <a:rPr lang="nl-BE" sz="1200" kern="1200" baseline="0" dirty="0" err="1" smtClean="0">
                <a:solidFill>
                  <a:schemeClr val="tx1"/>
                </a:solidFill>
                <a:effectLst/>
                <a:latin typeface="+mn-lt"/>
                <a:ea typeface="+mn-ea"/>
                <a:cs typeface="+mn-cs"/>
              </a:rPr>
              <a:t>also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developper</a:t>
            </a:r>
            <a:r>
              <a:rPr lang="nl-BE" sz="1200" kern="1200" baseline="0" dirty="0" smtClean="0">
                <a:solidFill>
                  <a:schemeClr val="tx1"/>
                </a:solidFill>
                <a:effectLst/>
                <a:latin typeface="+mn-lt"/>
                <a:ea typeface="+mn-ea"/>
                <a:cs typeface="+mn-cs"/>
              </a:rPr>
              <a:t> of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PAP in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past) </a:t>
            </a:r>
            <a:r>
              <a:rPr lang="nl-BE" sz="1200" kern="1200" baseline="0" dirty="0" err="1" smtClean="0">
                <a:solidFill>
                  <a:schemeClr val="tx1"/>
                </a:solidFill>
                <a:effectLst/>
                <a:latin typeface="+mn-lt"/>
                <a:ea typeface="+mn-ea"/>
                <a:cs typeface="+mn-cs"/>
              </a:rPr>
              <a:t>except</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UAV </a:t>
            </a:r>
            <a:r>
              <a:rPr lang="nl-BE" sz="1200" kern="1200" baseline="0" dirty="0" err="1" smtClean="0">
                <a:solidFill>
                  <a:schemeClr val="tx1"/>
                </a:solidFill>
                <a:effectLst/>
                <a:latin typeface="+mn-lt"/>
                <a:ea typeface="+mn-ea"/>
                <a:cs typeface="+mn-cs"/>
              </a:rPr>
              <a:t>which</a:t>
            </a:r>
            <a:r>
              <a:rPr lang="nl-BE" sz="1200" kern="1200" baseline="0" dirty="0" smtClean="0">
                <a:solidFill>
                  <a:schemeClr val="tx1"/>
                </a:solidFill>
                <a:effectLst/>
                <a:latin typeface="+mn-lt"/>
                <a:ea typeface="+mn-ea"/>
                <a:cs typeface="+mn-cs"/>
              </a:rPr>
              <a:t> is a Skeldar V200 </a:t>
            </a:r>
            <a:r>
              <a:rPr lang="nl-BE" sz="1200" kern="1200" baseline="0" dirty="0" err="1" smtClean="0">
                <a:solidFill>
                  <a:schemeClr val="tx1"/>
                </a:solidFill>
                <a:effectLst/>
                <a:latin typeface="+mn-lt"/>
                <a:ea typeface="+mn-ea"/>
                <a:cs typeface="+mn-cs"/>
              </a:rPr>
              <a:t>developed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by</a:t>
            </a:r>
            <a:r>
              <a:rPr lang="nl-BE" sz="1200" kern="1200" baseline="0" dirty="0" smtClean="0">
                <a:solidFill>
                  <a:schemeClr val="tx1"/>
                </a:solidFill>
                <a:effectLst/>
                <a:latin typeface="+mn-lt"/>
                <a:ea typeface="+mn-ea"/>
                <a:cs typeface="+mn-cs"/>
              </a:rPr>
              <a:t> SAAB as a </a:t>
            </a:r>
            <a:r>
              <a:rPr lang="nl-BE" sz="1200" kern="1200" baseline="0" dirty="0" err="1" smtClean="0">
                <a:solidFill>
                  <a:schemeClr val="tx1"/>
                </a:solidFill>
                <a:effectLst/>
                <a:latin typeface="+mn-lt"/>
                <a:ea typeface="+mn-ea"/>
                <a:cs typeface="+mn-cs"/>
              </a:rPr>
              <a:t>sub-contractor</a:t>
            </a:r>
            <a:r>
              <a:rPr lang="nl-BE" sz="1200" kern="1200" baseline="0" dirty="0" smtClean="0">
                <a:solidFill>
                  <a:schemeClr val="tx1"/>
                </a:solidFill>
                <a:effectLst/>
                <a:latin typeface="+mn-lt"/>
                <a:ea typeface="+mn-ea"/>
                <a:cs typeface="+mn-cs"/>
              </a:rPr>
              <a:t> of ECA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i="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smtClean="0"/>
              <a:t>We </a:t>
            </a:r>
            <a:r>
              <a:rPr lang="nl-BE" baseline="0" dirty="0" err="1" smtClean="0"/>
              <a:t>see</a:t>
            </a:r>
            <a:r>
              <a:rPr lang="nl-BE" baseline="0" dirty="0" smtClean="0"/>
              <a:t> </a:t>
            </a:r>
            <a:r>
              <a:rPr lang="nl-BE" baseline="0" dirty="0" err="1" smtClean="0"/>
              <a:t>again</a:t>
            </a:r>
            <a:r>
              <a:rPr lang="nl-BE" baseline="0" dirty="0" smtClean="0"/>
              <a:t> </a:t>
            </a:r>
            <a:r>
              <a:rPr lang="nl-BE" baseline="0" dirty="0" err="1" smtClean="0"/>
              <a:t>the</a:t>
            </a:r>
            <a:r>
              <a:rPr lang="nl-BE" baseline="0" dirty="0" smtClean="0"/>
              <a:t> </a:t>
            </a:r>
            <a:r>
              <a:rPr lang="nl-BE" baseline="0" dirty="0" err="1" smtClean="0"/>
              <a:t>two</a:t>
            </a:r>
            <a:r>
              <a:rPr lang="nl-BE" baseline="0" dirty="0" smtClean="0"/>
              <a:t> </a:t>
            </a:r>
            <a:r>
              <a:rPr lang="nl-BE" baseline="0" dirty="0" err="1" smtClean="0"/>
              <a:t>main</a:t>
            </a:r>
            <a:r>
              <a:rPr lang="nl-BE" baseline="0" dirty="0" smtClean="0"/>
              <a:t> </a:t>
            </a:r>
            <a:r>
              <a:rPr lang="nl-BE" baseline="0" dirty="0" err="1" smtClean="0"/>
              <a:t>concepts</a:t>
            </a:r>
            <a:r>
              <a:rPr lang="nl-BE" baseline="0" dirty="0" smtClean="0"/>
              <a:t> of </a:t>
            </a:r>
            <a:r>
              <a:rPr lang="nl-BE" baseline="0" dirty="0" err="1" smtClean="0"/>
              <a:t>the</a:t>
            </a:r>
            <a:r>
              <a:rPr lang="nl-BE" baseline="0" dirty="0" smtClean="0"/>
              <a:t> new </a:t>
            </a:r>
            <a:r>
              <a:rPr lang="nl-BE" baseline="0" dirty="0" err="1" smtClean="0"/>
              <a:t>capability</a:t>
            </a:r>
            <a:r>
              <a:rPr lang="nl-BE" baseline="0" dirty="0" smtClean="0"/>
              <a:t>: stand-off mcm </a:t>
            </a:r>
            <a:r>
              <a:rPr lang="nl-BE" baseline="0" dirty="0" err="1" smtClean="0"/>
              <a:t>and</a:t>
            </a:r>
            <a:r>
              <a:rPr lang="nl-BE" baseline="0" dirty="0" smtClean="0"/>
              <a:t> </a:t>
            </a:r>
            <a:r>
              <a:rPr lang="nl-BE" baseline="0" dirty="0" err="1" smtClean="0"/>
              <a:t>modularity</a:t>
            </a:r>
            <a:r>
              <a:rPr lang="nl-BE" baseline="0" dirty="0" smtClean="0"/>
              <a:t>. </a:t>
            </a:r>
            <a:r>
              <a:rPr lang="nl-BE" baseline="0" dirty="0" err="1" smtClean="0"/>
              <a:t>All</a:t>
            </a:r>
            <a:r>
              <a:rPr lang="nl-BE" baseline="0" dirty="0" smtClean="0"/>
              <a:t> </a:t>
            </a:r>
            <a:r>
              <a:rPr lang="nl-BE" baseline="0" dirty="0" err="1" smtClean="0"/>
              <a:t>those</a:t>
            </a:r>
            <a:r>
              <a:rPr lang="nl-BE" baseline="0" dirty="0" smtClean="0"/>
              <a:t> MCM tools </a:t>
            </a:r>
            <a:r>
              <a:rPr lang="nl-BE" baseline="0" dirty="0" err="1" smtClean="0"/>
              <a:t>will</a:t>
            </a:r>
            <a:r>
              <a:rPr lang="nl-BE" baseline="0" dirty="0" smtClean="0"/>
              <a:t> </a:t>
            </a:r>
            <a:r>
              <a:rPr lang="nl-BE" baseline="0" dirty="0" err="1" smtClean="0"/>
              <a:t>be</a:t>
            </a:r>
            <a:r>
              <a:rPr lang="nl-BE" baseline="0" dirty="0" smtClean="0"/>
              <a:t> </a:t>
            </a:r>
            <a:r>
              <a:rPr lang="nl-BE" baseline="0" dirty="0" err="1" smtClean="0"/>
              <a:t>embarked</a:t>
            </a:r>
            <a:r>
              <a:rPr lang="nl-BE" baseline="0" dirty="0" smtClean="0"/>
              <a:t> on </a:t>
            </a:r>
            <a:r>
              <a:rPr lang="nl-BE" baseline="0" dirty="0" err="1" smtClean="0"/>
              <a:t>the</a:t>
            </a:r>
            <a:r>
              <a:rPr lang="nl-BE" baseline="0" dirty="0" smtClean="0"/>
              <a:t> platform on a </a:t>
            </a:r>
            <a:r>
              <a:rPr lang="nl-BE" baseline="0" dirty="0" err="1" smtClean="0"/>
              <a:t>modular</a:t>
            </a:r>
            <a:r>
              <a:rPr lang="nl-BE" baseline="0" dirty="0" smtClean="0"/>
              <a:t> base </a:t>
            </a:r>
            <a:r>
              <a:rPr lang="nl-BE" baseline="0" dirty="0" err="1" smtClean="0"/>
              <a:t>depending</a:t>
            </a:r>
            <a:r>
              <a:rPr lang="nl-BE" baseline="0" dirty="0" smtClean="0"/>
              <a:t> on </a:t>
            </a:r>
            <a:r>
              <a:rPr lang="nl-BE" baseline="0" dirty="0" err="1" smtClean="0"/>
              <a:t>the</a:t>
            </a:r>
            <a:r>
              <a:rPr lang="nl-BE" baseline="0" dirty="0" smtClean="0"/>
              <a:t> mission profile.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smtClean="0"/>
              <a:t>The </a:t>
            </a:r>
            <a:r>
              <a:rPr lang="nl-BE" baseline="0" dirty="0" err="1" smtClean="0"/>
              <a:t>mother</a:t>
            </a:r>
            <a:r>
              <a:rPr lang="nl-BE" baseline="0" dirty="0" smtClean="0"/>
              <a:t> </a:t>
            </a:r>
            <a:r>
              <a:rPr lang="nl-BE" baseline="0" dirty="0" err="1" smtClean="0"/>
              <a:t>ship</a:t>
            </a:r>
            <a:r>
              <a:rPr lang="nl-BE" baseline="0" dirty="0" smtClean="0"/>
              <a:t> </a:t>
            </a:r>
            <a:r>
              <a:rPr lang="nl-BE" baseline="0" dirty="0" err="1" smtClean="0"/>
              <a:t>will</a:t>
            </a:r>
            <a:r>
              <a:rPr lang="nl-BE" baseline="0" dirty="0" smtClean="0"/>
              <a:t> </a:t>
            </a:r>
            <a:r>
              <a:rPr lang="nl-BE" baseline="0" dirty="0" err="1" smtClean="0"/>
              <a:t>be</a:t>
            </a:r>
            <a:r>
              <a:rPr lang="nl-BE" baseline="0" dirty="0" smtClean="0"/>
              <a:t> </a:t>
            </a:r>
            <a:r>
              <a:rPr lang="nl-BE" baseline="0" dirty="0" err="1" smtClean="0"/>
              <a:t>able</a:t>
            </a:r>
            <a:r>
              <a:rPr lang="nl-BE" baseline="0" dirty="0" smtClean="0"/>
              <a:t> </a:t>
            </a:r>
            <a:r>
              <a:rPr lang="nl-BE" baseline="0" dirty="0" err="1" smtClean="0"/>
              <a:t>to</a:t>
            </a:r>
            <a:r>
              <a:rPr lang="nl-BE" baseline="0" dirty="0" smtClean="0"/>
              <a:t> </a:t>
            </a:r>
            <a:r>
              <a:rPr lang="nl-BE" baseline="0" dirty="0" err="1" smtClean="0"/>
              <a:t>operate</a:t>
            </a:r>
            <a:r>
              <a:rPr lang="nl-BE" baseline="0" dirty="0" smtClean="0"/>
              <a:t> drones in </a:t>
            </a:r>
            <a:r>
              <a:rPr lang="nl-BE" baseline="0" dirty="0" err="1" smtClean="0"/>
              <a:t>all</a:t>
            </a:r>
            <a:r>
              <a:rPr lang="nl-BE" baseline="0" dirty="0" smtClean="0"/>
              <a:t> 3 environments: Air (UAV), Surface (USV), </a:t>
            </a:r>
            <a:r>
              <a:rPr lang="nl-BE" baseline="0" dirty="0" err="1" smtClean="0"/>
              <a:t>and</a:t>
            </a:r>
            <a:r>
              <a:rPr lang="nl-BE" baseline="0" dirty="0" smtClean="0"/>
              <a:t> </a:t>
            </a:r>
            <a:r>
              <a:rPr lang="nl-BE" baseline="0" dirty="0" err="1" smtClean="0"/>
              <a:t>subsurface</a:t>
            </a:r>
            <a:r>
              <a:rPr lang="nl-BE" baseline="0" dirty="0" smtClean="0"/>
              <a:t> (AUV)</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smtClean="0"/>
          </a:p>
          <a:p>
            <a:r>
              <a:rPr lang="nl-BE" dirty="0" err="1" smtClean="0"/>
              <a:t>Role</a:t>
            </a:r>
            <a:r>
              <a:rPr lang="nl-BE" dirty="0" smtClean="0"/>
              <a:t> of </a:t>
            </a:r>
            <a:r>
              <a:rPr lang="nl-BE" dirty="0" err="1" smtClean="0"/>
              <a:t>the</a:t>
            </a:r>
            <a:r>
              <a:rPr lang="nl-BE" dirty="0" smtClean="0"/>
              <a:t> USV = Taxi </a:t>
            </a:r>
            <a:r>
              <a:rPr lang="nl-BE" dirty="0" err="1" smtClean="0"/>
              <a:t>for</a:t>
            </a:r>
            <a:r>
              <a:rPr lang="nl-BE" dirty="0" smtClean="0"/>
              <a:t> </a:t>
            </a:r>
            <a:r>
              <a:rPr lang="nl-BE" dirty="0" err="1" smtClean="0"/>
              <a:t>all</a:t>
            </a:r>
            <a:r>
              <a:rPr lang="nl-BE" dirty="0" smtClean="0"/>
              <a:t> </a:t>
            </a:r>
            <a:r>
              <a:rPr lang="nl-BE" dirty="0" err="1" smtClean="0"/>
              <a:t>other</a:t>
            </a:r>
            <a:r>
              <a:rPr lang="nl-BE" dirty="0" smtClean="0"/>
              <a:t> tools (</a:t>
            </a:r>
            <a:r>
              <a:rPr lang="nl-BE" dirty="0" err="1" smtClean="0"/>
              <a:t>Towed</a:t>
            </a:r>
            <a:r>
              <a:rPr lang="nl-BE" dirty="0" smtClean="0"/>
              <a:t> sonar, </a:t>
            </a:r>
            <a:r>
              <a:rPr lang="nl-BE" dirty="0" err="1" smtClean="0"/>
              <a:t>autonomous</a:t>
            </a:r>
            <a:r>
              <a:rPr lang="nl-BE" baseline="0" dirty="0" smtClean="0"/>
              <a:t> sonar, MID, MDS, IMS, Divers)</a:t>
            </a:r>
          </a:p>
          <a:p>
            <a:endParaRPr lang="nl-BE" baseline="0" dirty="0" smtClean="0"/>
          </a:p>
          <a:p>
            <a:r>
              <a:rPr lang="nl-BE" baseline="0" dirty="0" err="1" smtClean="0"/>
              <a:t>Role</a:t>
            </a:r>
            <a:r>
              <a:rPr lang="nl-BE" baseline="0" dirty="0" smtClean="0"/>
              <a:t> UAV = </a:t>
            </a:r>
            <a:r>
              <a:rPr lang="nl-BE" baseline="0" dirty="0" err="1" smtClean="0"/>
              <a:t>Relay</a:t>
            </a:r>
            <a:r>
              <a:rPr lang="nl-BE" baseline="0" dirty="0" smtClean="0"/>
              <a:t> </a:t>
            </a:r>
            <a:r>
              <a:rPr lang="nl-BE" baseline="0" dirty="0" err="1" smtClean="0"/>
              <a:t>Comms</a:t>
            </a:r>
            <a:r>
              <a:rPr lang="nl-BE" baseline="0" dirty="0" smtClean="0"/>
              <a:t> + ISR + Mine </a:t>
            </a:r>
            <a:r>
              <a:rPr lang="nl-BE" baseline="0" dirty="0" err="1" smtClean="0"/>
              <a:t>detection</a:t>
            </a:r>
            <a:r>
              <a:rPr lang="nl-BE" baseline="0" dirty="0" smtClean="0"/>
              <a:t> </a:t>
            </a:r>
            <a:r>
              <a:rPr lang="nl-BE" baseline="0" dirty="0" err="1" smtClean="0"/>
              <a:t>with</a:t>
            </a:r>
            <a:r>
              <a:rPr lang="nl-BE" baseline="0" dirty="0" smtClean="0"/>
              <a:t> a LIDAR </a:t>
            </a:r>
            <a:r>
              <a:rPr lang="nl-BE" baseline="0" dirty="0" err="1" smtClean="0"/>
              <a:t>and</a:t>
            </a:r>
            <a:r>
              <a:rPr lang="nl-BE" baseline="0" dirty="0" smtClean="0"/>
              <a:t> </a:t>
            </a:r>
            <a:r>
              <a:rPr lang="nl-BE" baseline="0" dirty="0" err="1" smtClean="0"/>
              <a:t>an</a:t>
            </a:r>
            <a:r>
              <a:rPr lang="nl-BE" baseline="0" dirty="0" smtClean="0"/>
              <a:t> EO/IR sensor. Up </a:t>
            </a:r>
            <a:r>
              <a:rPr lang="nl-BE" baseline="0" dirty="0" err="1" smtClean="0"/>
              <a:t>to</a:t>
            </a:r>
            <a:r>
              <a:rPr lang="nl-BE" baseline="0" dirty="0" smtClean="0"/>
              <a:t> 2 UAV’s on board of a </a:t>
            </a:r>
            <a:r>
              <a:rPr lang="nl-BE" baseline="0" dirty="0" err="1" smtClean="0"/>
              <a:t>mother</a:t>
            </a:r>
            <a:r>
              <a:rPr lang="nl-BE" baseline="0" dirty="0" smtClean="0"/>
              <a:t> </a:t>
            </a:r>
            <a:r>
              <a:rPr lang="nl-BE" baseline="0" dirty="0" err="1" smtClean="0"/>
              <a:t>ship</a:t>
            </a:r>
            <a:r>
              <a:rPr lang="nl-BE" baseline="0" dirty="0" smtClean="0"/>
              <a:t>.</a:t>
            </a:r>
          </a:p>
          <a:p>
            <a:endParaRPr lang="nl-BE" baseline="0" dirty="0" smtClean="0"/>
          </a:p>
          <a:p>
            <a:r>
              <a:rPr lang="nl-BE" baseline="0" dirty="0" smtClean="0"/>
              <a:t>The AUV </a:t>
            </a:r>
            <a:r>
              <a:rPr lang="nl-BE" baseline="0" dirty="0" err="1" smtClean="0"/>
              <a:t>can</a:t>
            </a:r>
            <a:r>
              <a:rPr lang="nl-BE" baseline="0" dirty="0" smtClean="0"/>
              <a:t> </a:t>
            </a:r>
            <a:r>
              <a:rPr lang="nl-BE" baseline="0" dirty="0" err="1" smtClean="0"/>
              <a:t>be</a:t>
            </a:r>
            <a:r>
              <a:rPr lang="nl-BE" baseline="0" dirty="0" smtClean="0"/>
              <a:t> </a:t>
            </a:r>
            <a:r>
              <a:rPr lang="nl-BE" baseline="0" dirty="0" err="1" smtClean="0"/>
              <a:t>operated</a:t>
            </a:r>
            <a:r>
              <a:rPr lang="nl-BE" baseline="0" dirty="0" smtClean="0"/>
              <a:t> </a:t>
            </a:r>
            <a:r>
              <a:rPr lang="nl-BE" baseline="0" dirty="0" err="1" smtClean="0"/>
              <a:t>from</a:t>
            </a:r>
            <a:r>
              <a:rPr lang="nl-BE" baseline="0" dirty="0" smtClean="0"/>
              <a:t> </a:t>
            </a:r>
            <a:r>
              <a:rPr lang="nl-BE" baseline="0" dirty="0" err="1" smtClean="0"/>
              <a:t>the</a:t>
            </a:r>
            <a:r>
              <a:rPr lang="nl-BE" baseline="0" dirty="0" smtClean="0"/>
              <a:t> USV but </a:t>
            </a:r>
            <a:r>
              <a:rPr lang="nl-BE" baseline="0" dirty="0" err="1" smtClean="0"/>
              <a:t>also</a:t>
            </a:r>
            <a:r>
              <a:rPr lang="nl-BE" baseline="0" dirty="0" smtClean="0"/>
              <a:t> </a:t>
            </a:r>
            <a:r>
              <a:rPr lang="nl-BE" baseline="0" dirty="0" err="1" smtClean="0"/>
              <a:t>directly</a:t>
            </a:r>
            <a:r>
              <a:rPr lang="nl-BE" baseline="0" dirty="0" smtClean="0"/>
              <a:t> </a:t>
            </a:r>
            <a:r>
              <a:rPr lang="nl-BE" baseline="0" dirty="0" err="1" smtClean="0"/>
              <a:t>from</a:t>
            </a:r>
            <a:r>
              <a:rPr lang="nl-BE" baseline="0" dirty="0" smtClean="0"/>
              <a:t> </a:t>
            </a:r>
            <a:r>
              <a:rPr lang="nl-BE" baseline="0" dirty="0" err="1" smtClean="0"/>
              <a:t>the</a:t>
            </a:r>
            <a:r>
              <a:rPr lang="nl-BE" baseline="0" dirty="0" smtClean="0"/>
              <a:t> platform.</a:t>
            </a:r>
            <a:endParaRPr lang="nl-BE" dirty="0" smtClean="0"/>
          </a:p>
          <a:p>
            <a:endParaRPr lang="nl-BE" dirty="0" smtClean="0"/>
          </a:p>
          <a:p>
            <a:r>
              <a:rPr lang="nl-BE" dirty="0" smtClean="0"/>
              <a:t>As last, we have </a:t>
            </a:r>
            <a:r>
              <a:rPr lang="nl-BE" dirty="0" err="1" smtClean="0"/>
              <a:t>also</a:t>
            </a:r>
            <a:r>
              <a:rPr lang="nl-BE" baseline="0" dirty="0" smtClean="0"/>
              <a:t> a </a:t>
            </a:r>
            <a:r>
              <a:rPr lang="nl-BE" dirty="0" err="1" smtClean="0"/>
              <a:t>Containerised</a:t>
            </a:r>
            <a:r>
              <a:rPr lang="nl-BE" dirty="0" smtClean="0"/>
              <a:t> toolbox,</a:t>
            </a:r>
            <a:r>
              <a:rPr lang="nl-BE" baseline="0" dirty="0" smtClean="0"/>
              <a:t> </a:t>
            </a:r>
            <a:r>
              <a:rPr lang="nl-BE" baseline="0" dirty="0" err="1" smtClean="0"/>
              <a:t>which</a:t>
            </a:r>
            <a:r>
              <a:rPr lang="nl-BE" baseline="0" dirty="0" smtClean="0"/>
              <a:t> is a set of</a:t>
            </a:r>
            <a:r>
              <a:rPr lang="nl-BE" dirty="0" smtClean="0"/>
              <a:t> 2x 20ft-container </a:t>
            </a:r>
            <a:r>
              <a:rPr lang="nl-BE" dirty="0" err="1" smtClean="0"/>
              <a:t>to</a:t>
            </a:r>
            <a:r>
              <a:rPr lang="nl-BE" dirty="0" smtClean="0"/>
              <a:t> </a:t>
            </a:r>
            <a:r>
              <a:rPr lang="nl-BE" dirty="0" err="1" smtClean="0"/>
              <a:t>be</a:t>
            </a:r>
            <a:r>
              <a:rPr lang="nl-BE" dirty="0" smtClean="0"/>
              <a:t> </a:t>
            </a:r>
            <a:r>
              <a:rPr lang="nl-BE" dirty="0" err="1" smtClean="0"/>
              <a:t>deployed</a:t>
            </a:r>
            <a:r>
              <a:rPr lang="nl-BE" dirty="0" smtClean="0"/>
              <a:t> </a:t>
            </a:r>
            <a:r>
              <a:rPr lang="nl-BE" dirty="0" err="1" smtClean="0"/>
              <a:t>from</a:t>
            </a:r>
            <a:r>
              <a:rPr lang="nl-BE" dirty="0" smtClean="0"/>
              <a:t> </a:t>
            </a:r>
            <a:r>
              <a:rPr lang="nl-BE" dirty="0" err="1" smtClean="0"/>
              <a:t>ashore</a:t>
            </a:r>
            <a:r>
              <a:rPr lang="nl-BE" dirty="0" smtClean="0"/>
              <a:t> or </a:t>
            </a:r>
            <a:r>
              <a:rPr lang="nl-BE" dirty="0" err="1" smtClean="0"/>
              <a:t>from</a:t>
            </a:r>
            <a:r>
              <a:rPr lang="nl-BE" dirty="0" smtClean="0"/>
              <a:t> a </a:t>
            </a:r>
            <a:r>
              <a:rPr lang="nl-BE" dirty="0" err="1" smtClean="0"/>
              <a:t>ship</a:t>
            </a:r>
            <a:r>
              <a:rPr lang="nl-BE" dirty="0" smtClean="0"/>
              <a:t> of opportunity</a:t>
            </a:r>
            <a:r>
              <a:rPr lang="nl-BE" baseline="0" dirty="0" smtClean="0"/>
              <a:t> </a:t>
            </a:r>
            <a:r>
              <a:rPr lang="nl-BE" baseline="0" dirty="0" err="1" smtClean="0"/>
              <a:t>and</a:t>
            </a:r>
            <a:r>
              <a:rPr lang="nl-BE" baseline="0" dirty="0" smtClean="0"/>
              <a:t> </a:t>
            </a:r>
            <a:r>
              <a:rPr lang="nl-BE" baseline="0" dirty="0" err="1" smtClean="0"/>
              <a:t>that</a:t>
            </a:r>
            <a:r>
              <a:rPr lang="nl-BE" baseline="0" dirty="0" smtClean="0"/>
              <a:t> </a:t>
            </a:r>
            <a:r>
              <a:rPr lang="nl-BE" baseline="0" dirty="0" err="1" smtClean="0"/>
              <a:t>can</a:t>
            </a:r>
            <a:r>
              <a:rPr lang="nl-BE" baseline="0" dirty="0" smtClean="0"/>
              <a:t> control a full toolbox. A </a:t>
            </a:r>
            <a:r>
              <a:rPr lang="nl-BE" baseline="0" dirty="0" err="1" smtClean="0"/>
              <a:t>sort</a:t>
            </a:r>
            <a:r>
              <a:rPr lang="nl-BE" baseline="0" dirty="0" smtClean="0"/>
              <a:t> of mini-CIC.</a:t>
            </a:r>
            <a:endParaRPr lang="nl-BE" dirty="0" smtClean="0"/>
          </a:p>
          <a:p>
            <a:endParaRPr lang="nl-BE" dirty="0" smtClean="0"/>
          </a:p>
          <a:p>
            <a:r>
              <a:rPr lang="nl-BE" i="1" dirty="0" smtClean="0"/>
              <a:t>OT&amp;E:</a:t>
            </a:r>
          </a:p>
          <a:p>
            <a:r>
              <a:rPr lang="nl-BE" i="1" dirty="0" smtClean="0"/>
              <a:t>Doel: ervaring opdoen en </a:t>
            </a:r>
            <a:r>
              <a:rPr lang="nl-BE" i="1" dirty="0" err="1" smtClean="0"/>
              <a:t>sensorperformantie</a:t>
            </a:r>
            <a:r>
              <a:rPr lang="nl-BE" i="1" baseline="0" dirty="0" smtClean="0"/>
              <a:t> inschatten</a:t>
            </a:r>
            <a:endParaRPr lang="nl-BE" i="1" dirty="0" smtClean="0"/>
          </a:p>
          <a:p>
            <a:r>
              <a:rPr lang="nl-BE" i="1" dirty="0" smtClean="0"/>
              <a:t>OT&amp;E: volledig gescheiden</a:t>
            </a:r>
            <a:r>
              <a:rPr lang="nl-BE" i="1" baseline="0" dirty="0" smtClean="0"/>
              <a:t> van het contract, apart contract</a:t>
            </a:r>
          </a:p>
          <a:p>
            <a:endParaRPr lang="nl-BE"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kern="1200" dirty="0" smtClean="0">
                <a:solidFill>
                  <a:schemeClr val="tx1"/>
                </a:solidFill>
                <a:effectLst/>
                <a:latin typeface="+mn-lt"/>
                <a:ea typeface="+mn-ea"/>
                <a:cs typeface="+mn-cs"/>
              </a:rPr>
              <a:t>De meeste tools zullen gebouwd worden in de fabriek van Oostende. Dit past in het kader van de Essentiële Veiligheidsbelangen. (artikel </a:t>
            </a:r>
            <a:r>
              <a:rPr lang="nl-BE" sz="1200" i="1" kern="1200" dirty="0" err="1" smtClean="0">
                <a:solidFill>
                  <a:schemeClr val="tx1"/>
                </a:solidFill>
                <a:effectLst/>
                <a:latin typeface="+mn-lt"/>
                <a:ea typeface="+mn-ea"/>
                <a:cs typeface="+mn-cs"/>
              </a:rPr>
              <a:t>SeaTalk</a:t>
            </a:r>
            <a:r>
              <a:rPr lang="nl-BE" sz="1200" i="1" kern="1200" baseline="0" dirty="0" smtClean="0">
                <a:solidFill>
                  <a:schemeClr val="tx1"/>
                </a:solidFill>
                <a:effectLst/>
                <a:latin typeface="+mn-lt"/>
                <a:ea typeface="+mn-ea"/>
                <a:cs typeface="+mn-cs"/>
              </a:rPr>
              <a:t> nr2 met CEO ECA)</a:t>
            </a:r>
            <a:endParaRPr lang="nl-BE" i="1" dirty="0" smtClean="0"/>
          </a:p>
          <a:p>
            <a:endParaRPr lang="nl-BE" i="1" dirty="0" smtClean="0"/>
          </a:p>
          <a:p>
            <a:endParaRPr lang="fr-BE" dirty="0" smtClean="0"/>
          </a:p>
          <a:p>
            <a:endParaRPr lang="fr-BE" dirty="0" smtClean="0"/>
          </a:p>
        </p:txBody>
      </p:sp>
      <p:sp>
        <p:nvSpPr>
          <p:cNvPr id="4" name="Slide Number Placeholder 3"/>
          <p:cNvSpPr>
            <a:spLocks noGrp="1"/>
          </p:cNvSpPr>
          <p:nvPr>
            <p:ph type="sldNum" sz="quarter" idx="10"/>
          </p:nvPr>
        </p:nvSpPr>
        <p:spPr/>
        <p:txBody>
          <a:bodyPr/>
          <a:lstStyle/>
          <a:p>
            <a:fld id="{D9094D12-4B9A-47A2-8CB1-F98F35D5C304}" type="slidenum">
              <a:rPr lang="nl-BE" smtClean="0"/>
              <a:t>36</a:t>
            </a:fld>
            <a:endParaRPr lang="nl-BE"/>
          </a:p>
        </p:txBody>
      </p:sp>
    </p:spTree>
    <p:extLst>
      <p:ext uri="{BB962C8B-B14F-4D97-AF65-F5344CB8AC3E}">
        <p14:creationId xmlns:p14="http://schemas.microsoft.com/office/powerpoint/2010/main" val="27594790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nl-BE" baseline="0" dirty="0" smtClean="0"/>
              <a:t>The USV </a:t>
            </a:r>
            <a:r>
              <a:rPr lang="nl-BE" baseline="0" dirty="0" err="1" smtClean="0"/>
              <a:t>exists</a:t>
            </a:r>
            <a:r>
              <a:rPr lang="nl-BE" baseline="0" dirty="0" smtClean="0"/>
              <a:t> in </a:t>
            </a:r>
            <a:r>
              <a:rPr lang="nl-BE" baseline="0" dirty="0" err="1" smtClean="0"/>
              <a:t>two</a:t>
            </a:r>
            <a:r>
              <a:rPr lang="nl-BE" baseline="0" dirty="0" smtClean="0"/>
              <a:t> </a:t>
            </a:r>
            <a:r>
              <a:rPr lang="nl-BE" baseline="0" dirty="0" err="1" smtClean="0"/>
              <a:t>versions</a:t>
            </a:r>
            <a:r>
              <a:rPr lang="nl-BE" baseline="0" dirty="0" smtClean="0"/>
              <a:t>: a </a:t>
            </a:r>
            <a:r>
              <a:rPr lang="nl-BE" baseline="0" dirty="0" err="1" smtClean="0"/>
              <a:t>hunt</a:t>
            </a:r>
            <a:r>
              <a:rPr lang="nl-BE" baseline="0" dirty="0" smtClean="0"/>
              <a:t> </a:t>
            </a:r>
            <a:r>
              <a:rPr lang="nl-BE" baseline="0" dirty="0" err="1" smtClean="0"/>
              <a:t>version</a:t>
            </a:r>
            <a:r>
              <a:rPr lang="nl-BE" baseline="0" dirty="0" smtClean="0"/>
              <a:t> </a:t>
            </a:r>
            <a:r>
              <a:rPr lang="nl-BE" baseline="0" dirty="0" err="1" smtClean="0"/>
              <a:t>and</a:t>
            </a:r>
            <a:r>
              <a:rPr lang="nl-BE" baseline="0" dirty="0" smtClean="0"/>
              <a:t> a </a:t>
            </a:r>
            <a:r>
              <a:rPr lang="nl-BE" baseline="0" dirty="0" err="1" smtClean="0"/>
              <a:t>sweep</a:t>
            </a:r>
            <a:r>
              <a:rPr lang="nl-BE" baseline="0" dirty="0" smtClean="0"/>
              <a:t> </a:t>
            </a:r>
            <a:r>
              <a:rPr lang="nl-BE" baseline="0" dirty="0" err="1" smtClean="0"/>
              <a:t>version</a:t>
            </a:r>
            <a:r>
              <a:rPr lang="nl-BE"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smtClean="0"/>
              <a:t>Hunt </a:t>
            </a:r>
            <a:r>
              <a:rPr lang="nl-BE" baseline="0" dirty="0" err="1" smtClean="0"/>
              <a:t>version</a:t>
            </a:r>
            <a:r>
              <a:rPr lang="nl-BE" baseline="0" dirty="0" smtClean="0"/>
              <a:t> </a:t>
            </a:r>
            <a:r>
              <a:rPr lang="nl-BE" baseline="0" dirty="0" err="1" smtClean="0"/>
              <a:t>can</a:t>
            </a:r>
            <a:r>
              <a:rPr lang="nl-BE" baseline="0" dirty="0" smtClean="0"/>
              <a:t> </a:t>
            </a:r>
            <a:r>
              <a:rPr lang="nl-BE" baseline="0" dirty="0" err="1" smtClean="0"/>
              <a:t>be</a:t>
            </a:r>
            <a:r>
              <a:rPr lang="nl-BE" baseline="0" dirty="0" smtClean="0"/>
              <a:t> </a:t>
            </a:r>
            <a:r>
              <a:rPr lang="nl-BE" baseline="0" dirty="0" err="1" smtClean="0"/>
              <a:t>reconfigure</a:t>
            </a:r>
            <a:r>
              <a:rPr lang="nl-BE" baseline="0" dirty="0" smtClean="0"/>
              <a:t> on board of </a:t>
            </a:r>
            <a:r>
              <a:rPr lang="nl-BE" baseline="0" dirty="0" err="1" smtClean="0"/>
              <a:t>the</a:t>
            </a:r>
            <a:r>
              <a:rPr lang="nl-BE" baseline="0" dirty="0" smtClean="0"/>
              <a:t> </a:t>
            </a:r>
            <a:r>
              <a:rPr lang="nl-BE" baseline="0" dirty="0" err="1" smtClean="0"/>
              <a:t>mother</a:t>
            </a:r>
            <a:r>
              <a:rPr lang="nl-BE" baseline="0" dirty="0" smtClean="0"/>
              <a:t> </a:t>
            </a:r>
            <a:r>
              <a:rPr lang="nl-BE" baseline="0" dirty="0" err="1" smtClean="0"/>
              <a:t>ship</a:t>
            </a:r>
            <a:r>
              <a:rPr lang="nl-BE" baseline="0" dirty="0" smtClean="0"/>
              <a:t> in 3 different </a:t>
            </a:r>
            <a:r>
              <a:rPr lang="nl-BE" baseline="0" dirty="0" err="1" smtClean="0"/>
              <a:t>layout</a:t>
            </a:r>
            <a:r>
              <a:rPr lang="nl-BE" baseline="0" dirty="0" smtClean="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aseline="0" dirty="0" err="1" smtClean="0"/>
              <a:t>With</a:t>
            </a:r>
            <a:r>
              <a:rPr lang="nl-BE" baseline="0" dirty="0" smtClean="0"/>
              <a:t> a L&amp;R system </a:t>
            </a:r>
            <a:r>
              <a:rPr lang="nl-BE" baseline="0" dirty="0" err="1" smtClean="0"/>
              <a:t>for</a:t>
            </a:r>
            <a:r>
              <a:rPr lang="nl-BE" baseline="0" dirty="0" smtClean="0"/>
              <a:t> </a:t>
            </a:r>
            <a:r>
              <a:rPr lang="nl-BE" baseline="0" dirty="0" err="1" smtClean="0"/>
              <a:t>the</a:t>
            </a:r>
            <a:r>
              <a:rPr lang="nl-BE" baseline="0" dirty="0" smtClean="0"/>
              <a:t> TSAS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aseline="0" dirty="0" err="1" smtClean="0"/>
              <a:t>With</a:t>
            </a:r>
            <a:r>
              <a:rPr lang="nl-BE" baseline="0" dirty="0" smtClean="0"/>
              <a:t> a L&amp;R system </a:t>
            </a:r>
            <a:r>
              <a:rPr lang="nl-BE" baseline="0" dirty="0" err="1" smtClean="0"/>
              <a:t>for</a:t>
            </a:r>
            <a:r>
              <a:rPr lang="nl-BE" baseline="0" dirty="0" smtClean="0"/>
              <a:t> </a:t>
            </a:r>
            <a:r>
              <a:rPr lang="nl-BE" baseline="0" dirty="0" err="1" smtClean="0"/>
              <a:t>the</a:t>
            </a:r>
            <a:r>
              <a:rPr lang="nl-BE" baseline="0" dirty="0" smtClean="0"/>
              <a:t> AUV</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aseline="0" dirty="0" err="1" smtClean="0"/>
              <a:t>With</a:t>
            </a:r>
            <a:r>
              <a:rPr lang="nl-BE" baseline="0" dirty="0" smtClean="0"/>
              <a:t> a L&amp;R </a:t>
            </a:r>
            <a:r>
              <a:rPr lang="nl-BE" baseline="0" dirty="0" err="1" smtClean="0"/>
              <a:t>for</a:t>
            </a:r>
            <a:r>
              <a:rPr lang="nl-BE" baseline="0" dirty="0" smtClean="0"/>
              <a:t> </a:t>
            </a:r>
            <a:r>
              <a:rPr lang="nl-BE" baseline="0" dirty="0" err="1" smtClean="0"/>
              <a:t>the</a:t>
            </a:r>
            <a:r>
              <a:rPr lang="nl-BE" baseline="0" dirty="0" smtClean="0"/>
              <a:t> mine </a:t>
            </a:r>
            <a:r>
              <a:rPr lang="nl-BE" baseline="0" dirty="0" err="1" smtClean="0"/>
              <a:t>idendification</a:t>
            </a:r>
            <a:r>
              <a:rPr lang="nl-BE" baseline="0" dirty="0" smtClean="0"/>
              <a:t> system </a:t>
            </a:r>
            <a:r>
              <a:rPr lang="nl-BE" baseline="0" dirty="0" err="1" smtClean="0"/>
              <a:t>seascan</a:t>
            </a:r>
            <a:r>
              <a:rPr lang="nl-BE" baseline="0" dirty="0" smtClean="0"/>
              <a:t> </a:t>
            </a:r>
            <a:r>
              <a:rPr lang="nl-BE" baseline="0" dirty="0" err="1" smtClean="0"/>
              <a:t>and</a:t>
            </a:r>
            <a:r>
              <a:rPr lang="nl-BE" baseline="0" dirty="0" smtClean="0"/>
              <a:t> </a:t>
            </a:r>
            <a:r>
              <a:rPr lang="nl-BE" baseline="0" dirty="0" err="1" smtClean="0"/>
              <a:t>the</a:t>
            </a:r>
            <a:r>
              <a:rPr lang="nl-BE" baseline="0" dirty="0" smtClean="0"/>
              <a:t> mine </a:t>
            </a:r>
            <a:r>
              <a:rPr lang="nl-BE" baseline="0" dirty="0" err="1" smtClean="0"/>
              <a:t>destruction</a:t>
            </a:r>
            <a:r>
              <a:rPr lang="nl-BE" baseline="0" dirty="0" smtClean="0"/>
              <a:t> system K-STER-C.</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smtClean="0"/>
              <a:t>It is a steel </a:t>
            </a:r>
            <a:r>
              <a:rPr lang="nl-BE" baseline="0" dirty="0" err="1" smtClean="0"/>
              <a:t>hull</a:t>
            </a:r>
            <a:r>
              <a:rPr lang="nl-BE" baseline="0" dirty="0" smtClean="0"/>
              <a:t> of 18 </a:t>
            </a:r>
            <a:r>
              <a:rPr lang="nl-BE" baseline="0" dirty="0" err="1" smtClean="0"/>
              <a:t>tons</a:t>
            </a:r>
            <a:r>
              <a:rPr lang="nl-BE" baseline="0" dirty="0" smtClean="0"/>
              <a:t>, 12,3m, max speed 25 </a:t>
            </a:r>
            <a:r>
              <a:rPr lang="nl-BE" baseline="0" dirty="0" err="1" smtClean="0"/>
              <a:t>kts</a:t>
            </a:r>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smtClean="0"/>
              <a:t>The </a:t>
            </a:r>
            <a:r>
              <a:rPr lang="nl-BE" baseline="0" dirty="0" err="1" smtClean="0"/>
              <a:t>sweep</a:t>
            </a:r>
            <a:r>
              <a:rPr lang="nl-BE" baseline="0" dirty="0" smtClean="0"/>
              <a:t> </a:t>
            </a:r>
            <a:r>
              <a:rPr lang="nl-BE" baseline="0" dirty="0" err="1" smtClean="0"/>
              <a:t>version</a:t>
            </a:r>
            <a:r>
              <a:rPr lang="nl-BE" baseline="0" dirty="0" smtClean="0"/>
              <a:t> has been </a:t>
            </a:r>
            <a:r>
              <a:rPr lang="nl-BE" baseline="0" dirty="0" err="1" smtClean="0"/>
              <a:t>designed</a:t>
            </a:r>
            <a:r>
              <a:rPr lang="nl-BE" baseline="0" dirty="0" smtClean="0"/>
              <a:t> </a:t>
            </a:r>
            <a:r>
              <a:rPr lang="nl-BE" baseline="0" dirty="0" err="1" smtClean="0"/>
              <a:t>to</a:t>
            </a:r>
            <a:r>
              <a:rPr lang="nl-BE" baseline="0" dirty="0" smtClean="0"/>
              <a:t> </a:t>
            </a:r>
            <a:r>
              <a:rPr lang="nl-BE" baseline="0" dirty="0" err="1" smtClean="0"/>
              <a:t>tow</a:t>
            </a:r>
            <a:r>
              <a:rPr lang="nl-BE" baseline="0" dirty="0" smtClean="0"/>
              <a:t> </a:t>
            </a:r>
            <a:r>
              <a:rPr lang="nl-BE" baseline="0" dirty="0" err="1" smtClean="0"/>
              <a:t>the</a:t>
            </a:r>
            <a:r>
              <a:rPr lang="nl-BE" baseline="0" dirty="0" smtClean="0"/>
              <a:t> heavy </a:t>
            </a:r>
            <a:r>
              <a:rPr lang="nl-BE" baseline="0" dirty="0" err="1" smtClean="0"/>
              <a:t>influence</a:t>
            </a:r>
            <a:r>
              <a:rPr lang="nl-BE" baseline="0" dirty="0" smtClean="0"/>
              <a:t> </a:t>
            </a:r>
            <a:r>
              <a:rPr lang="nl-BE" baseline="0" dirty="0" err="1" smtClean="0"/>
              <a:t>sweep</a:t>
            </a:r>
            <a:r>
              <a:rPr lang="nl-BE" baseline="0" dirty="0" smtClean="0"/>
              <a:t>, we </a:t>
            </a:r>
            <a:r>
              <a:rPr lang="nl-BE" baseline="0" dirty="0" err="1" smtClean="0"/>
              <a:t>will</a:t>
            </a:r>
            <a:r>
              <a:rPr lang="nl-BE" baseline="0" dirty="0" smtClean="0"/>
              <a:t> have 2 </a:t>
            </a:r>
            <a:r>
              <a:rPr lang="nl-BE" baseline="0" dirty="0" err="1" smtClean="0"/>
              <a:t>USV’s</a:t>
            </a:r>
            <a:r>
              <a:rPr lang="nl-BE" baseline="0" dirty="0" smtClean="0"/>
              <a:t> in </a:t>
            </a:r>
            <a:r>
              <a:rPr lang="nl-BE" baseline="0" dirty="0" err="1" smtClean="0"/>
              <a:t>sweep</a:t>
            </a:r>
            <a:r>
              <a:rPr lang="nl-BE" baseline="0" dirty="0" smtClean="0"/>
              <a:t> </a:t>
            </a:r>
            <a:r>
              <a:rPr lang="nl-BE" baseline="0" dirty="0" err="1" smtClean="0"/>
              <a:t>version</a:t>
            </a:r>
            <a:r>
              <a:rPr lang="nl-BE" baseline="0" dirty="0" smtClean="0"/>
              <a:t> in </a:t>
            </a:r>
            <a:r>
              <a:rPr lang="nl-BE" baseline="0" dirty="0" err="1" smtClean="0"/>
              <a:t>total</a:t>
            </a:r>
            <a:r>
              <a:rPr lang="nl-BE" baseline="0" dirty="0" smtClean="0"/>
              <a:t>. </a:t>
            </a:r>
            <a:r>
              <a:rPr lang="nl-BE" baseline="0" dirty="0" err="1" smtClean="0"/>
              <a:t>Technically</a:t>
            </a:r>
            <a:r>
              <a:rPr lang="nl-BE" baseline="0" dirty="0" smtClean="0"/>
              <a:t>, </a:t>
            </a:r>
            <a:r>
              <a:rPr lang="nl-BE" baseline="0" dirty="0" err="1" smtClean="0"/>
              <a:t>it</a:t>
            </a:r>
            <a:r>
              <a:rPr lang="nl-BE" baseline="0" dirty="0" smtClean="0"/>
              <a:t> is different </a:t>
            </a:r>
            <a:r>
              <a:rPr lang="nl-BE" baseline="0" dirty="0" err="1" smtClean="0"/>
              <a:t>from</a:t>
            </a:r>
            <a:r>
              <a:rPr lang="nl-BE" baseline="0" dirty="0" smtClean="0"/>
              <a:t> </a:t>
            </a:r>
            <a:r>
              <a:rPr lang="nl-BE" baseline="0" dirty="0" err="1" smtClean="0"/>
              <a:t>the</a:t>
            </a:r>
            <a:r>
              <a:rPr lang="nl-BE" baseline="0" dirty="0" smtClean="0"/>
              <a:t> </a:t>
            </a:r>
            <a:r>
              <a:rPr lang="nl-BE" baseline="0" dirty="0" err="1" smtClean="0"/>
              <a:t>hunt</a:t>
            </a:r>
            <a:r>
              <a:rPr lang="nl-BE" baseline="0" dirty="0" smtClean="0"/>
              <a:t> </a:t>
            </a:r>
            <a:r>
              <a:rPr lang="nl-BE" baseline="0" dirty="0" err="1" smtClean="0"/>
              <a:t>version</a:t>
            </a:r>
            <a:r>
              <a:rPr lang="nl-BE" baseline="0" dirty="0" smtClean="0"/>
              <a:t> on </a:t>
            </a:r>
            <a:r>
              <a:rPr lang="nl-BE" baseline="0" dirty="0" err="1" smtClean="0"/>
              <a:t>the</a:t>
            </a:r>
            <a:r>
              <a:rPr lang="nl-BE" baseline="0" dirty="0" smtClean="0"/>
              <a:t> </a:t>
            </a:r>
            <a:r>
              <a:rPr lang="nl-BE" baseline="0" dirty="0" err="1" smtClean="0"/>
              <a:t>propulsion</a:t>
            </a:r>
            <a:r>
              <a:rPr lang="nl-BE" baseline="0" dirty="0" smtClean="0"/>
              <a:t> point of view: </a:t>
            </a:r>
            <a:r>
              <a:rPr lang="nl-BE" baseline="0" dirty="0" err="1" smtClean="0"/>
              <a:t>this</a:t>
            </a:r>
            <a:r>
              <a:rPr lang="nl-BE" baseline="0" dirty="0" smtClean="0"/>
              <a:t> </a:t>
            </a:r>
            <a:r>
              <a:rPr lang="nl-BE" baseline="0" dirty="0" err="1" smtClean="0"/>
              <a:t>version</a:t>
            </a:r>
            <a:r>
              <a:rPr lang="nl-BE" baseline="0" dirty="0" smtClean="0"/>
              <a:t> is </a:t>
            </a:r>
            <a:r>
              <a:rPr lang="nl-BE" baseline="0" dirty="0" err="1" smtClean="0"/>
              <a:t>equiped</a:t>
            </a:r>
            <a:r>
              <a:rPr lang="nl-BE" baseline="0" dirty="0" smtClean="0"/>
              <a:t> </a:t>
            </a:r>
            <a:r>
              <a:rPr lang="nl-BE" baseline="0" dirty="0" err="1" smtClean="0"/>
              <a:t>with</a:t>
            </a:r>
            <a:r>
              <a:rPr lang="nl-BE" baseline="0" dirty="0" smtClean="0"/>
              <a:t> </a:t>
            </a:r>
            <a:r>
              <a:rPr lang="nl-BE" baseline="0" dirty="0" err="1" smtClean="0"/>
              <a:t>shafts</a:t>
            </a:r>
            <a:r>
              <a:rPr lang="nl-BE" baseline="0" dirty="0" smtClean="0"/>
              <a:t> </a:t>
            </a:r>
            <a:r>
              <a:rPr lang="nl-BE" baseline="0" dirty="0" err="1" smtClean="0"/>
              <a:t>and</a:t>
            </a:r>
            <a:r>
              <a:rPr lang="nl-BE" baseline="0" dirty="0" smtClean="0"/>
              <a:t> </a:t>
            </a:r>
            <a:r>
              <a:rPr lang="nl-BE" baseline="0" dirty="0" err="1" smtClean="0"/>
              <a:t>not</a:t>
            </a:r>
            <a:r>
              <a:rPr lang="nl-BE" baseline="0" dirty="0" smtClean="0"/>
              <a:t> </a:t>
            </a:r>
            <a:r>
              <a:rPr lang="nl-BE" baseline="0" dirty="0" err="1" smtClean="0"/>
              <a:t>with</a:t>
            </a:r>
            <a:r>
              <a:rPr lang="nl-BE" baseline="0" dirty="0" smtClean="0"/>
              <a:t> water jets like </a:t>
            </a:r>
            <a:r>
              <a:rPr lang="nl-BE" baseline="0" dirty="0" err="1" smtClean="0"/>
              <a:t>the</a:t>
            </a:r>
            <a:r>
              <a:rPr lang="nl-BE" baseline="0" dirty="0" smtClean="0"/>
              <a:t> </a:t>
            </a:r>
            <a:r>
              <a:rPr lang="nl-BE" baseline="0" dirty="0" err="1" smtClean="0"/>
              <a:t>hunt</a:t>
            </a:r>
            <a:r>
              <a:rPr lang="nl-BE" baseline="0" dirty="0" smtClean="0"/>
              <a:t> </a:t>
            </a:r>
            <a:r>
              <a:rPr lang="nl-BE" baseline="0" dirty="0" err="1" smtClean="0"/>
              <a:t>version</a:t>
            </a:r>
            <a:r>
              <a:rPr lang="nl-BE" baseline="0" dirty="0" smtClean="0"/>
              <a:t> (</a:t>
            </a:r>
            <a:r>
              <a:rPr lang="nl-BE" baseline="0" dirty="0" err="1" smtClean="0"/>
              <a:t>to</a:t>
            </a:r>
            <a:r>
              <a:rPr lang="nl-BE" baseline="0" dirty="0" smtClean="0"/>
              <a:t> </a:t>
            </a:r>
            <a:r>
              <a:rPr lang="nl-BE" baseline="0" dirty="0" err="1" smtClean="0"/>
              <a:t>increase</a:t>
            </a:r>
            <a:r>
              <a:rPr lang="nl-BE" baseline="0" dirty="0" smtClean="0"/>
              <a:t> </a:t>
            </a:r>
            <a:r>
              <a:rPr lang="nl-BE" baseline="0" dirty="0" err="1" smtClean="0"/>
              <a:t>the</a:t>
            </a:r>
            <a:r>
              <a:rPr lang="nl-BE" baseline="0" dirty="0" smtClean="0"/>
              <a:t> </a:t>
            </a:r>
            <a:r>
              <a:rPr lang="nl-BE" baseline="0" dirty="0" err="1" smtClean="0"/>
              <a:t>traction</a:t>
            </a:r>
            <a:r>
              <a:rPr lang="nl-BE" baseline="0" dirty="0" smtClean="0"/>
              <a:t> </a:t>
            </a:r>
            <a:r>
              <a:rPr lang="nl-BE" baseline="0" dirty="0" err="1" smtClean="0"/>
              <a:t>capacity</a:t>
            </a:r>
            <a:r>
              <a:rPr lang="nl-BE" baseline="0" dirty="0" smtClean="0"/>
              <a:t>). It is </a:t>
            </a:r>
            <a:r>
              <a:rPr lang="nl-BE" baseline="0" dirty="0" err="1" smtClean="0"/>
              <a:t>also</a:t>
            </a:r>
            <a:r>
              <a:rPr lang="nl-BE" baseline="0" dirty="0" smtClean="0"/>
              <a:t> </a:t>
            </a:r>
            <a:r>
              <a:rPr lang="nl-BE" baseline="0" dirty="0" err="1" smtClean="0"/>
              <a:t>slowlier</a:t>
            </a:r>
            <a:r>
              <a:rPr lang="nl-BE" baseline="0" dirty="0" smtClean="0"/>
              <a:t> </a:t>
            </a:r>
            <a:r>
              <a:rPr lang="nl-BE" baseline="0" dirty="0" err="1" smtClean="0"/>
              <a:t>with</a:t>
            </a:r>
            <a:r>
              <a:rPr lang="nl-BE" baseline="0" dirty="0" smtClean="0"/>
              <a:t> a max speed of 12 </a:t>
            </a:r>
            <a:r>
              <a:rPr lang="nl-BE" baseline="0" dirty="0" err="1" smtClean="0"/>
              <a:t>kts</a:t>
            </a:r>
            <a:r>
              <a:rPr lang="nl-BE" baseline="0" dirty="0" smtClean="0"/>
              <a:t>.</a:t>
            </a:r>
          </a:p>
          <a:p>
            <a:pPr marL="0" indent="0">
              <a:buNone/>
            </a:pPr>
            <a:endParaRPr lang="nl-BE" baseline="0" dirty="0" smtClean="0"/>
          </a:p>
          <a:p>
            <a:pPr marL="0" indent="0">
              <a:buNone/>
            </a:pPr>
            <a:r>
              <a:rPr lang="nl-BE" baseline="0" dirty="0" smtClean="0"/>
              <a:t>Sonar MOAS </a:t>
            </a:r>
            <a:r>
              <a:rPr lang="nl-BE" baseline="0" dirty="0" err="1" smtClean="0"/>
              <a:t>and</a:t>
            </a:r>
            <a:r>
              <a:rPr lang="nl-BE" baseline="0" dirty="0" smtClean="0"/>
              <a:t> </a:t>
            </a:r>
            <a:r>
              <a:rPr lang="nl-BE" baseline="0" dirty="0" err="1" smtClean="0"/>
              <a:t>an</a:t>
            </a:r>
            <a:r>
              <a:rPr lang="nl-BE" baseline="0" dirty="0" smtClean="0"/>
              <a:t> </a:t>
            </a:r>
            <a:r>
              <a:rPr lang="en-US" b="0" dirty="0" err="1" smtClean="0"/>
              <a:t>Optronic</a:t>
            </a:r>
            <a:r>
              <a:rPr lang="en-US" b="0" dirty="0" smtClean="0"/>
              <a:t> sensor</a:t>
            </a:r>
            <a:r>
              <a:rPr lang="en-US" b="0" baseline="0" dirty="0" smtClean="0"/>
              <a:t>.</a:t>
            </a:r>
          </a:p>
          <a:p>
            <a:pPr marL="0" indent="0">
              <a:buNone/>
            </a:pPr>
            <a:endParaRPr lang="en-US" b="0" baseline="0" dirty="0" smtClean="0"/>
          </a:p>
          <a:p>
            <a:pPr marL="0" indent="0">
              <a:buNone/>
            </a:pPr>
            <a:r>
              <a:rPr lang="en-US" b="0" baseline="0" dirty="0" smtClean="0"/>
              <a:t>The concept of operations of the capacity has also foreseen two manned configuration of that drone, namely in a Force Protection role with additional weapon or with a CDT embarked on board.</a:t>
            </a:r>
            <a:endParaRPr lang="nl-BE" baseline="0" dirty="0" smtClean="0"/>
          </a:p>
          <a:p>
            <a:pPr marL="0" indent="0">
              <a:buNone/>
            </a:pPr>
            <a:endParaRPr lang="nl-BE" baseline="0" dirty="0" smtClean="0"/>
          </a:p>
          <a:p>
            <a:pPr marL="0" indent="0">
              <a:buNone/>
            </a:pPr>
            <a:r>
              <a:rPr lang="en-US" sz="1200" i="1" kern="1200" dirty="0" smtClean="0">
                <a:solidFill>
                  <a:schemeClr val="tx1"/>
                </a:solidFill>
                <a:effectLst/>
                <a:latin typeface="+mn-lt"/>
                <a:ea typeface="+mn-ea"/>
                <a:cs typeface="+mn-cs"/>
              </a:rPr>
              <a:t>USV MOAS (when deployed and operating) provides a forward bathymetry (3D seabed data). </a:t>
            </a:r>
            <a:endParaRPr lang="nl-BE" i="1" dirty="0" smtClean="0"/>
          </a:p>
          <a:p>
            <a:r>
              <a:rPr lang="en-GB" sz="1200" i="1"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Rerolling</a:t>
            </a:r>
          </a:p>
          <a:p>
            <a:endParaRPr lang="nl-BE" sz="1200" i="1" kern="1200" dirty="0" smtClean="0">
              <a:solidFill>
                <a:schemeClr val="tx1"/>
              </a:solidFill>
              <a:effectLst/>
              <a:latin typeface="+mn-lt"/>
              <a:ea typeface="+mn-ea"/>
              <a:cs typeface="+mn-cs"/>
            </a:endParaRPr>
          </a:p>
          <a:p>
            <a:r>
              <a:rPr lang="nl-BE" sz="1200" b="1" i="1" kern="1200" dirty="0" smtClean="0">
                <a:solidFill>
                  <a:schemeClr val="tx1"/>
                </a:solidFill>
                <a:effectLst/>
                <a:latin typeface="+mn-lt"/>
                <a:ea typeface="+mn-ea"/>
                <a:cs typeface="+mn-cs"/>
              </a:rPr>
              <a:t>SWEEP</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version</a:t>
            </a:r>
            <a:r>
              <a:rPr lang="nl-BE" sz="1200" i="1" kern="1200" dirty="0" smtClean="0">
                <a:solidFill>
                  <a:schemeClr val="tx1"/>
                </a:solidFill>
                <a:effectLst/>
                <a:latin typeface="+mn-lt"/>
                <a:ea typeface="+mn-ea"/>
                <a:cs typeface="+mn-cs"/>
              </a:rPr>
              <a:t>:</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towing</a:t>
            </a:r>
            <a:r>
              <a:rPr lang="nl-BE" sz="1200" i="1" kern="1200" baseline="0" dirty="0" smtClean="0">
                <a:solidFill>
                  <a:schemeClr val="tx1"/>
                </a:solidFill>
                <a:effectLst/>
                <a:latin typeface="+mn-lt"/>
                <a:ea typeface="+mn-ea"/>
                <a:cs typeface="+mn-cs"/>
              </a:rPr>
              <a:t> IMS. </a:t>
            </a:r>
            <a:r>
              <a:rPr lang="nl-BE" sz="1200" i="1" kern="1200" baseline="0" dirty="0" err="1" smtClean="0">
                <a:solidFill>
                  <a:schemeClr val="tx1"/>
                </a:solidFill>
                <a:effectLst/>
                <a:latin typeface="+mn-lt"/>
                <a:ea typeface="+mn-ea"/>
                <a:cs typeface="+mn-cs"/>
              </a:rPr>
              <a:t>M</a:t>
            </a:r>
            <a:r>
              <a:rPr lang="nl-BE" sz="1200" i="1" kern="1200" dirty="0" err="1" smtClean="0">
                <a:solidFill>
                  <a:schemeClr val="tx1"/>
                </a:solidFill>
                <a:effectLst/>
                <a:latin typeface="+mn-lt"/>
                <a:ea typeface="+mn-ea"/>
                <a:cs typeface="+mn-cs"/>
              </a:rPr>
              <a:t>ain</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difference</a:t>
            </a:r>
            <a:r>
              <a:rPr lang="nl-BE" sz="1200" i="1" kern="1200" dirty="0" smtClean="0">
                <a:solidFill>
                  <a:schemeClr val="tx1"/>
                </a:solidFill>
                <a:effectLst/>
                <a:latin typeface="+mn-lt"/>
                <a:ea typeface="+mn-ea"/>
                <a:cs typeface="+mn-cs"/>
              </a:rPr>
              <a:t> of </a:t>
            </a:r>
            <a:r>
              <a:rPr lang="nl-BE" sz="1200" i="1" kern="1200" dirty="0" err="1" smtClean="0">
                <a:solidFill>
                  <a:schemeClr val="tx1"/>
                </a:solidFill>
                <a:effectLst/>
                <a:latin typeface="+mn-lt"/>
                <a:ea typeface="+mn-ea"/>
                <a:cs typeface="+mn-cs"/>
              </a:rPr>
              <a:t>this</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specific</a:t>
            </a:r>
            <a:r>
              <a:rPr lang="nl-BE" sz="1200" i="1" kern="1200" dirty="0" smtClean="0">
                <a:solidFill>
                  <a:schemeClr val="tx1"/>
                </a:solidFill>
                <a:effectLst/>
                <a:latin typeface="+mn-lt"/>
                <a:ea typeface="+mn-ea"/>
                <a:cs typeface="+mn-cs"/>
              </a:rPr>
              <a:t> USV is </a:t>
            </a:r>
            <a:r>
              <a:rPr lang="nl-BE" sz="1200" i="1" kern="1200" dirty="0" err="1" smtClean="0">
                <a:solidFill>
                  <a:schemeClr val="tx1"/>
                </a:solidFill>
                <a:effectLst/>
                <a:latin typeface="+mn-lt"/>
                <a:ea typeface="+mn-ea"/>
                <a:cs typeface="+mn-cs"/>
              </a:rPr>
              <a:t>the</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propulsion</a:t>
            </a:r>
            <a:r>
              <a:rPr lang="nl-BE" sz="1200" i="1"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nl-BE" sz="1200" i="1" kern="1200" dirty="0" smtClean="0">
                <a:solidFill>
                  <a:schemeClr val="tx1"/>
                </a:solidFill>
                <a:effectLst/>
                <a:latin typeface="+mn-lt"/>
                <a:ea typeface="+mn-ea"/>
                <a:cs typeface="+mn-cs"/>
              </a:rPr>
              <a:t>- 2 propellers </a:t>
            </a:r>
            <a:r>
              <a:rPr lang="nl-BE" sz="1200" i="1" kern="1200" dirty="0" err="1" smtClean="0">
                <a:solidFill>
                  <a:schemeClr val="tx1"/>
                </a:solidFill>
                <a:effectLst/>
                <a:latin typeface="+mn-lt"/>
                <a:ea typeface="+mn-ea"/>
                <a:cs typeface="+mn-cs"/>
              </a:rPr>
              <a:t>and</a:t>
            </a:r>
            <a:r>
              <a:rPr lang="nl-BE" sz="1200" i="1" kern="1200" dirty="0" smtClean="0">
                <a:solidFill>
                  <a:schemeClr val="tx1"/>
                </a:solidFill>
                <a:effectLst/>
                <a:latin typeface="+mn-lt"/>
                <a:ea typeface="+mn-ea"/>
                <a:cs typeface="+mn-cs"/>
              </a:rPr>
              <a:t> 2 </a:t>
            </a:r>
            <a:r>
              <a:rPr lang="nl-BE" sz="1200" i="1" kern="1200" dirty="0" err="1" smtClean="0">
                <a:solidFill>
                  <a:schemeClr val="tx1"/>
                </a:solidFill>
                <a:effectLst/>
                <a:latin typeface="+mn-lt"/>
                <a:ea typeface="+mn-ea"/>
                <a:cs typeface="+mn-cs"/>
              </a:rPr>
              <a:t>rudders</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replace</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the</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hydrojets</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which</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considerably</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increases</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the</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traction</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capacity</a:t>
            </a:r>
            <a:r>
              <a:rPr lang="nl-BE" sz="1200" i="1" kern="1200" dirty="0" smtClean="0">
                <a:solidFill>
                  <a:schemeClr val="tx1"/>
                </a:solidFill>
                <a:effectLst/>
                <a:latin typeface="+mn-lt"/>
                <a:ea typeface="+mn-ea"/>
                <a:cs typeface="+mn-cs"/>
              </a:rPr>
              <a:t> at </a:t>
            </a:r>
            <a:r>
              <a:rPr lang="nl-BE" sz="1200" i="1" kern="1200" dirty="0" err="1" smtClean="0">
                <a:solidFill>
                  <a:schemeClr val="tx1"/>
                </a:solidFill>
                <a:effectLst/>
                <a:latin typeface="+mn-lt"/>
                <a:ea typeface="+mn-ea"/>
                <a:cs typeface="+mn-cs"/>
              </a:rPr>
              <a:t>the</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expense</a:t>
            </a:r>
            <a:r>
              <a:rPr lang="nl-BE" sz="1200" i="1" kern="1200" dirty="0" smtClean="0">
                <a:solidFill>
                  <a:schemeClr val="tx1"/>
                </a:solidFill>
                <a:effectLst/>
                <a:latin typeface="+mn-lt"/>
                <a:ea typeface="+mn-ea"/>
                <a:cs typeface="+mn-cs"/>
              </a:rPr>
              <a:t> of </a:t>
            </a:r>
            <a:r>
              <a:rPr lang="nl-BE" sz="1200" i="1" kern="1200" dirty="0" err="1" smtClean="0">
                <a:solidFill>
                  <a:schemeClr val="tx1"/>
                </a:solidFill>
                <a:effectLst/>
                <a:latin typeface="+mn-lt"/>
                <a:ea typeface="+mn-ea"/>
                <a:cs typeface="+mn-cs"/>
              </a:rPr>
              <a:t>the</a:t>
            </a:r>
            <a:r>
              <a:rPr lang="nl-BE" sz="1200" i="1" kern="1200" dirty="0" smtClean="0">
                <a:solidFill>
                  <a:schemeClr val="tx1"/>
                </a:solidFill>
                <a:effectLst/>
                <a:latin typeface="+mn-lt"/>
                <a:ea typeface="+mn-ea"/>
                <a:cs typeface="+mn-cs"/>
              </a:rPr>
              <a:t> maximum speed.</a:t>
            </a:r>
          </a:p>
          <a:p>
            <a:pPr marL="171450" indent="-171450">
              <a:buFont typeface="Arial" panose="020B0604020202020204" pitchFamily="34" charset="0"/>
              <a:buChar char="•"/>
            </a:pPr>
            <a:r>
              <a:rPr lang="nl-BE" sz="1200" i="1" kern="1200" dirty="0" smtClean="0">
                <a:solidFill>
                  <a:schemeClr val="tx1"/>
                </a:solidFill>
                <a:effectLst/>
                <a:latin typeface="+mn-lt"/>
                <a:ea typeface="+mn-ea"/>
                <a:cs typeface="+mn-cs"/>
              </a:rPr>
              <a:t>-</a:t>
            </a:r>
            <a:r>
              <a:rPr lang="nl-BE" sz="1200" i="1" kern="1200" baseline="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Furthermore</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this</a:t>
            </a:r>
            <a:r>
              <a:rPr lang="nl-BE" sz="1200" i="1" kern="1200" dirty="0" smtClean="0">
                <a:solidFill>
                  <a:schemeClr val="tx1"/>
                </a:solidFill>
                <a:effectLst/>
                <a:latin typeface="+mn-lt"/>
                <a:ea typeface="+mn-ea"/>
                <a:cs typeface="+mn-cs"/>
              </a:rPr>
              <a:t> USV is </a:t>
            </a:r>
            <a:r>
              <a:rPr lang="nl-BE" sz="1200" i="1" kern="1200" dirty="0" err="1" smtClean="0">
                <a:solidFill>
                  <a:schemeClr val="tx1"/>
                </a:solidFill>
                <a:effectLst/>
                <a:latin typeface="+mn-lt"/>
                <a:ea typeface="+mn-ea"/>
                <a:cs typeface="+mn-cs"/>
              </a:rPr>
              <a:t>not</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equipped</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with</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the</a:t>
            </a:r>
            <a:r>
              <a:rPr lang="nl-BE" sz="1200" i="1" kern="1200" dirty="0" smtClean="0">
                <a:solidFill>
                  <a:schemeClr val="tx1"/>
                </a:solidFill>
                <a:effectLst/>
                <a:latin typeface="+mn-lt"/>
                <a:ea typeface="+mn-ea"/>
                <a:cs typeface="+mn-cs"/>
              </a:rPr>
              <a:t> MOAS sonar </a:t>
            </a:r>
            <a:r>
              <a:rPr lang="nl-BE" sz="1200" i="1" kern="1200" dirty="0" err="1" smtClean="0">
                <a:solidFill>
                  <a:schemeClr val="tx1"/>
                </a:solidFill>
                <a:effectLst/>
                <a:latin typeface="+mn-lt"/>
                <a:ea typeface="+mn-ea"/>
                <a:cs typeface="+mn-cs"/>
              </a:rPr>
              <a:t>and</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the</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optronic</a:t>
            </a:r>
            <a:r>
              <a:rPr lang="nl-BE" sz="1200" i="1" kern="1200" dirty="0" smtClean="0">
                <a:solidFill>
                  <a:schemeClr val="tx1"/>
                </a:solidFill>
                <a:effectLst/>
                <a:latin typeface="+mn-lt"/>
                <a:ea typeface="+mn-ea"/>
                <a:cs typeface="+mn-cs"/>
              </a:rPr>
              <a:t> sensor. </a:t>
            </a:r>
            <a:r>
              <a:rPr lang="nl-BE" sz="1200" i="1" kern="1200" dirty="0" err="1" smtClean="0">
                <a:solidFill>
                  <a:schemeClr val="tx1"/>
                </a:solidFill>
                <a:effectLst/>
                <a:latin typeface="+mn-lt"/>
                <a:ea typeface="+mn-ea"/>
                <a:cs typeface="+mn-cs"/>
              </a:rPr>
              <a:t>Therefore</a:t>
            </a:r>
            <a:r>
              <a:rPr lang="nl-BE" sz="1200" i="1" kern="1200" dirty="0" smtClean="0">
                <a:solidFill>
                  <a:schemeClr val="tx1"/>
                </a:solidFill>
                <a:effectLst/>
                <a:latin typeface="+mn-lt"/>
                <a:ea typeface="+mn-ea"/>
                <a:cs typeface="+mn-cs"/>
              </a:rPr>
              <a:t>, precursor </a:t>
            </a:r>
            <a:r>
              <a:rPr lang="nl-BE" sz="1200" i="1" kern="1200" dirty="0" err="1" smtClean="0">
                <a:solidFill>
                  <a:schemeClr val="tx1"/>
                </a:solidFill>
                <a:effectLst/>
                <a:latin typeface="+mn-lt"/>
                <a:ea typeface="+mn-ea"/>
                <a:cs typeface="+mn-cs"/>
              </a:rPr>
              <a:t>ops</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with</a:t>
            </a:r>
            <a:r>
              <a:rPr lang="nl-BE" sz="1200" i="1" kern="1200" dirty="0" smtClean="0">
                <a:solidFill>
                  <a:schemeClr val="tx1"/>
                </a:solidFill>
                <a:effectLst/>
                <a:latin typeface="+mn-lt"/>
                <a:ea typeface="+mn-ea"/>
                <a:cs typeface="+mn-cs"/>
              </a:rPr>
              <a:t> UAV or USV-H </a:t>
            </a:r>
            <a:r>
              <a:rPr lang="nl-BE" sz="1200" i="1" kern="1200" dirty="0" err="1" smtClean="0">
                <a:solidFill>
                  <a:schemeClr val="tx1"/>
                </a:solidFill>
                <a:effectLst/>
                <a:latin typeface="+mn-lt"/>
                <a:ea typeface="+mn-ea"/>
                <a:cs typeface="+mn-cs"/>
              </a:rPr>
              <a:t>should</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be</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executed</a:t>
            </a:r>
            <a:r>
              <a:rPr lang="nl-BE" sz="1200" i="1" kern="1200" dirty="0" smtClean="0">
                <a:solidFill>
                  <a:schemeClr val="tx1"/>
                </a:solidFill>
                <a:effectLst/>
                <a:latin typeface="+mn-lt"/>
                <a:ea typeface="+mn-ea"/>
                <a:cs typeface="+mn-cs"/>
              </a:rPr>
              <a:t> in case of </a:t>
            </a:r>
            <a:r>
              <a:rPr lang="nl-BE" sz="1200" i="1" kern="1200" dirty="0" err="1" smtClean="0">
                <a:solidFill>
                  <a:schemeClr val="tx1"/>
                </a:solidFill>
                <a:effectLst/>
                <a:latin typeface="+mn-lt"/>
                <a:ea typeface="+mn-ea"/>
                <a:cs typeface="+mn-cs"/>
              </a:rPr>
              <a:t>shallow</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moored</a:t>
            </a:r>
            <a:r>
              <a:rPr lang="nl-BE" sz="1200" i="1" kern="1200" dirty="0" smtClean="0">
                <a:solidFill>
                  <a:schemeClr val="tx1"/>
                </a:solidFill>
                <a:effectLst/>
                <a:latin typeface="+mn-lt"/>
                <a:ea typeface="+mn-ea"/>
                <a:cs typeface="+mn-cs"/>
              </a:rPr>
              <a:t> mine </a:t>
            </a:r>
            <a:r>
              <a:rPr lang="nl-BE" sz="1200" i="1" kern="1200" dirty="0" err="1" smtClean="0">
                <a:solidFill>
                  <a:schemeClr val="tx1"/>
                </a:solidFill>
                <a:effectLst/>
                <a:latin typeface="+mn-lt"/>
                <a:ea typeface="+mn-ea"/>
                <a:cs typeface="+mn-cs"/>
              </a:rPr>
              <a:t>threat</a:t>
            </a:r>
            <a:r>
              <a:rPr lang="nl-BE" sz="1200" i="1" kern="1200" dirty="0" smtClean="0">
                <a:solidFill>
                  <a:schemeClr val="tx1"/>
                </a:solidFill>
                <a:effectLst/>
                <a:latin typeface="+mn-lt"/>
                <a:ea typeface="+mn-ea"/>
                <a:cs typeface="+mn-cs"/>
              </a:rPr>
              <a:t> (e.g. </a:t>
            </a:r>
            <a:r>
              <a:rPr lang="nl-BE" sz="1200" i="1" kern="1200" dirty="0" err="1" smtClean="0">
                <a:solidFill>
                  <a:schemeClr val="tx1"/>
                </a:solidFill>
                <a:effectLst/>
                <a:latin typeface="+mn-lt"/>
                <a:ea typeface="+mn-ea"/>
                <a:cs typeface="+mn-cs"/>
              </a:rPr>
              <a:t>snaglines</a:t>
            </a:r>
            <a:r>
              <a:rPr lang="nl-BE" sz="1200" i="1" kern="1200" dirty="0" smtClean="0">
                <a:solidFill>
                  <a:schemeClr val="tx1"/>
                </a:solidFill>
                <a:effectLst/>
                <a:latin typeface="+mn-lt"/>
                <a:ea typeface="+mn-ea"/>
                <a:cs typeface="+mn-cs"/>
              </a:rPr>
              <a:t>) or MCCM in form of </a:t>
            </a:r>
            <a:r>
              <a:rPr lang="nl-BE" sz="1200" i="1" kern="1200" dirty="0" err="1" smtClean="0">
                <a:solidFill>
                  <a:schemeClr val="tx1"/>
                </a:solidFill>
                <a:effectLst/>
                <a:latin typeface="+mn-lt"/>
                <a:ea typeface="+mn-ea"/>
                <a:cs typeface="+mn-cs"/>
              </a:rPr>
              <a:t>floating</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obstacles</a:t>
            </a:r>
            <a:r>
              <a:rPr lang="nl-BE" sz="1200" i="1" kern="1200" dirty="0" smtClean="0">
                <a:solidFill>
                  <a:schemeClr val="tx1"/>
                </a:solidFill>
                <a:effectLst/>
                <a:latin typeface="+mn-lt"/>
                <a:ea typeface="+mn-ea"/>
                <a:cs typeface="+mn-cs"/>
              </a:rPr>
              <a:t> as </a:t>
            </a:r>
            <a:r>
              <a:rPr lang="nl-BE" sz="1200" i="1" kern="1200" dirty="0" err="1" smtClean="0">
                <a:solidFill>
                  <a:schemeClr val="tx1"/>
                </a:solidFill>
                <a:effectLst/>
                <a:latin typeface="+mn-lt"/>
                <a:ea typeface="+mn-ea"/>
                <a:cs typeface="+mn-cs"/>
              </a:rPr>
              <a:t>fishing</a:t>
            </a:r>
            <a:r>
              <a:rPr lang="nl-BE" sz="1200" i="1" kern="1200" dirty="0" smtClean="0">
                <a:solidFill>
                  <a:schemeClr val="tx1"/>
                </a:solidFill>
                <a:effectLst/>
                <a:latin typeface="+mn-lt"/>
                <a:ea typeface="+mn-ea"/>
                <a:cs typeface="+mn-cs"/>
              </a:rPr>
              <a:t> nets </a:t>
            </a:r>
          </a:p>
          <a:p>
            <a:pPr marL="171450" indent="-171450">
              <a:buFont typeface="Arial" panose="020B0604020202020204" pitchFamily="34" charset="0"/>
              <a:buChar char="•"/>
            </a:pPr>
            <a:endParaRPr lang="nl-BE" sz="1200" i="1" kern="1200" dirty="0" smtClean="0">
              <a:solidFill>
                <a:schemeClr val="tx1"/>
              </a:solidFill>
              <a:effectLst/>
              <a:latin typeface="+mn-lt"/>
              <a:ea typeface="+mn-ea"/>
              <a:cs typeface="+mn-cs"/>
            </a:endParaRPr>
          </a:p>
          <a:p>
            <a:pPr marL="0" indent="0">
              <a:buFont typeface="Arial" panose="020B0604020202020204" pitchFamily="34" charset="0"/>
              <a:buNone/>
            </a:pPr>
            <a:r>
              <a:rPr lang="nl-BE" sz="1200" i="1" kern="1200" dirty="0" err="1" smtClean="0">
                <a:solidFill>
                  <a:schemeClr val="tx1"/>
                </a:solidFill>
                <a:effectLst/>
                <a:latin typeface="+mn-lt"/>
                <a:ea typeface="+mn-ea"/>
                <a:cs typeface="+mn-cs"/>
              </a:rPr>
              <a:t>Challenges</a:t>
            </a:r>
            <a:r>
              <a:rPr lang="nl-BE" sz="1200" i="1" kern="1200" dirty="0" smtClean="0">
                <a:solidFill>
                  <a:schemeClr val="tx1"/>
                </a:solidFill>
                <a:effectLst/>
                <a:latin typeface="+mn-lt"/>
                <a:ea typeface="+mn-ea"/>
                <a:cs typeface="+mn-cs"/>
              </a:rPr>
              <a:t>:</a:t>
            </a:r>
            <a:r>
              <a:rPr lang="nl-BE" sz="1200" i="1" kern="1200" baseline="0" dirty="0" smtClean="0">
                <a:solidFill>
                  <a:schemeClr val="tx1"/>
                </a:solidFill>
                <a:effectLst/>
                <a:latin typeface="+mn-lt"/>
                <a:ea typeface="+mn-ea"/>
                <a:cs typeface="+mn-cs"/>
              </a:rPr>
              <a:t> </a:t>
            </a:r>
          </a:p>
          <a:p>
            <a:pPr marL="171450" indent="-171450">
              <a:buFont typeface="Arial" panose="020B0604020202020204" pitchFamily="34" charset="0"/>
              <a:buChar char="•"/>
            </a:pPr>
            <a:r>
              <a:rPr lang="nl-BE" sz="1200" i="1" kern="1200" baseline="0" dirty="0" smtClean="0">
                <a:solidFill>
                  <a:schemeClr val="tx1"/>
                </a:solidFill>
                <a:effectLst/>
                <a:latin typeface="+mn-lt"/>
                <a:ea typeface="+mn-ea"/>
                <a:cs typeface="+mn-cs"/>
              </a:rPr>
              <a:t>- COLREG compliance in </a:t>
            </a:r>
            <a:r>
              <a:rPr lang="nl-BE" sz="1200" i="1" kern="1200" baseline="0" dirty="0" err="1" smtClean="0">
                <a:solidFill>
                  <a:schemeClr val="tx1"/>
                </a:solidFill>
                <a:effectLst/>
                <a:latin typeface="+mn-lt"/>
                <a:ea typeface="+mn-ea"/>
                <a:cs typeface="+mn-cs"/>
              </a:rPr>
              <a:t>autonomous</a:t>
            </a:r>
            <a:r>
              <a:rPr lang="nl-BE" sz="1200" i="1" kern="1200" baseline="0" dirty="0" smtClean="0">
                <a:solidFill>
                  <a:schemeClr val="tx1"/>
                </a:solidFill>
                <a:effectLst/>
                <a:latin typeface="+mn-lt"/>
                <a:ea typeface="+mn-ea"/>
                <a:cs typeface="+mn-cs"/>
              </a:rPr>
              <a:t> mode</a:t>
            </a:r>
          </a:p>
          <a:p>
            <a:pPr marL="171450" indent="-171450">
              <a:buFont typeface="Arial" panose="020B0604020202020204" pitchFamily="34" charset="0"/>
              <a:buChar char="•"/>
            </a:pP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Explosion</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confirmation</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especially</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for</a:t>
            </a:r>
            <a:r>
              <a:rPr lang="nl-BE" sz="1200" i="1" kern="1200" baseline="0" dirty="0" smtClean="0">
                <a:solidFill>
                  <a:schemeClr val="tx1"/>
                </a:solidFill>
                <a:effectLst/>
                <a:latin typeface="+mn-lt"/>
                <a:ea typeface="+mn-ea"/>
                <a:cs typeface="+mn-cs"/>
              </a:rPr>
              <a:t> IMS</a:t>
            </a:r>
          </a:p>
          <a:p>
            <a:pPr marL="171450" indent="-171450">
              <a:buFont typeface="Arial" panose="020B0604020202020204" pitchFamily="34" charset="0"/>
              <a:buChar char="•"/>
            </a:pPr>
            <a:endParaRPr lang="nl-BE" sz="1200" i="1"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endParaRPr lang="nl-BE" sz="1200" i="1" kern="1200" baseline="0" dirty="0" smtClean="0">
              <a:solidFill>
                <a:schemeClr val="tx1"/>
              </a:solidFill>
              <a:effectLst/>
              <a:latin typeface="+mn-lt"/>
              <a:ea typeface="+mn-ea"/>
              <a:cs typeface="+mn-cs"/>
            </a:endParaRPr>
          </a:p>
          <a:p>
            <a:pPr marL="0" indent="0">
              <a:buFont typeface="Arial" panose="020B0604020202020204" pitchFamily="34" charset="0"/>
              <a:buNone/>
            </a:pPr>
            <a:r>
              <a:rPr lang="nl-BE" sz="1200" i="1" kern="1200" baseline="0" dirty="0" smtClean="0">
                <a:solidFill>
                  <a:schemeClr val="tx1"/>
                </a:solidFill>
                <a:effectLst/>
                <a:latin typeface="+mn-lt"/>
                <a:ea typeface="+mn-ea"/>
                <a:cs typeface="+mn-cs"/>
              </a:rPr>
              <a:t>12,3 m – 18 </a:t>
            </a:r>
            <a:r>
              <a:rPr lang="nl-BE" sz="1200" i="1" kern="1200" baseline="0" dirty="0" err="1" smtClean="0">
                <a:solidFill>
                  <a:schemeClr val="tx1"/>
                </a:solidFill>
                <a:effectLst/>
                <a:latin typeface="+mn-lt"/>
                <a:ea typeface="+mn-ea"/>
                <a:cs typeface="+mn-cs"/>
              </a:rPr>
              <a:t>tonnes</a:t>
            </a:r>
            <a:r>
              <a:rPr lang="nl-BE" sz="1200" i="1" kern="1200" baseline="0" dirty="0" smtClean="0">
                <a:solidFill>
                  <a:schemeClr val="tx1"/>
                </a:solidFill>
                <a:effectLst/>
                <a:latin typeface="+mn-lt"/>
                <a:ea typeface="+mn-ea"/>
                <a:cs typeface="+mn-cs"/>
              </a:rPr>
              <a:t> (13,4 </a:t>
            </a:r>
            <a:r>
              <a:rPr lang="nl-BE" sz="1200" i="1" kern="1200" baseline="0" dirty="0" err="1" smtClean="0">
                <a:solidFill>
                  <a:schemeClr val="tx1"/>
                </a:solidFill>
                <a:effectLst/>
                <a:latin typeface="+mn-lt"/>
                <a:ea typeface="+mn-ea"/>
                <a:cs typeface="+mn-cs"/>
              </a:rPr>
              <a:t>tonnes</a:t>
            </a:r>
            <a:r>
              <a:rPr lang="nl-BE" sz="1200" i="1" kern="1200" baseline="0" dirty="0" smtClean="0">
                <a:solidFill>
                  <a:schemeClr val="tx1"/>
                </a:solidFill>
                <a:effectLst/>
                <a:latin typeface="+mn-lt"/>
                <a:ea typeface="+mn-ea"/>
                <a:cs typeface="+mn-cs"/>
              </a:rPr>
              <a:t> à vide; 19,5 </a:t>
            </a:r>
            <a:r>
              <a:rPr lang="nl-BE" sz="1200" i="1" kern="1200" baseline="0" dirty="0" err="1" smtClean="0">
                <a:solidFill>
                  <a:schemeClr val="tx1"/>
                </a:solidFill>
                <a:effectLst/>
                <a:latin typeface="+mn-lt"/>
                <a:ea typeface="+mn-ea"/>
                <a:cs typeface="+mn-cs"/>
              </a:rPr>
              <a:t>tonnes</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avec</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payload</a:t>
            </a:r>
            <a:r>
              <a:rPr lang="nl-BE" sz="1200" i="1" kern="1200" baseline="0" dirty="0" smtClean="0">
                <a:solidFill>
                  <a:schemeClr val="tx1"/>
                </a:solidFill>
                <a:effectLst/>
                <a:latin typeface="+mn-lt"/>
                <a:ea typeface="+mn-ea"/>
                <a:cs typeface="+mn-cs"/>
              </a:rPr>
              <a:t>)</a:t>
            </a:r>
          </a:p>
          <a:p>
            <a:endParaRPr lang="fr-BE" i="1" dirty="0" smtClean="0"/>
          </a:p>
          <a:p>
            <a:r>
              <a:rPr lang="fr-BE" i="1" dirty="0" smtClean="0"/>
              <a:t>USV</a:t>
            </a:r>
            <a:r>
              <a:rPr lang="fr-BE" i="1" baseline="0" dirty="0" smtClean="0"/>
              <a:t> </a:t>
            </a:r>
            <a:r>
              <a:rPr lang="fr-BE" i="1" baseline="0" dirty="0" err="1" smtClean="0"/>
              <a:t>unmanned</a:t>
            </a:r>
            <a:r>
              <a:rPr lang="fr-BE" i="1" baseline="0" dirty="0" smtClean="0"/>
              <a:t> </a:t>
            </a:r>
            <a:r>
              <a:rPr lang="fr-BE" i="1" baseline="0" dirty="0" err="1" smtClean="0"/>
              <a:t>except</a:t>
            </a:r>
            <a:r>
              <a:rPr lang="fr-BE" i="1" baseline="0" dirty="0" smtClean="0"/>
              <a:t> for FP and </a:t>
            </a:r>
            <a:r>
              <a:rPr lang="fr-BE" i="1" baseline="0" dirty="0" err="1" smtClean="0"/>
              <a:t>Diving</a:t>
            </a:r>
            <a:r>
              <a:rPr lang="fr-BE" i="1" baseline="0" dirty="0" smtClean="0"/>
              <a:t>. Pas de manipulation </a:t>
            </a:r>
            <a:r>
              <a:rPr lang="fr-BE" i="1" baseline="0" dirty="0" err="1" smtClean="0"/>
              <a:t>payload</a:t>
            </a:r>
            <a:r>
              <a:rPr lang="fr-BE" i="1" baseline="0" dirty="0" smtClean="0"/>
              <a:t> en mode </a:t>
            </a:r>
            <a:r>
              <a:rPr lang="fr-BE" i="1" baseline="0" dirty="0" err="1" smtClean="0"/>
              <a:t>manned</a:t>
            </a:r>
            <a:r>
              <a:rPr lang="fr-BE" i="1" baseline="0" dirty="0" smtClean="0"/>
              <a:t> (uniquement lorsque </a:t>
            </a:r>
            <a:r>
              <a:rPr lang="fr-BE" i="1" baseline="0" dirty="0" err="1" smtClean="0"/>
              <a:t>remote</a:t>
            </a:r>
            <a:r>
              <a:rPr lang="fr-BE" i="1" baseline="0" dirty="0" smtClean="0"/>
              <a:t> </a:t>
            </a:r>
            <a:r>
              <a:rPr lang="fr-BE" i="1" baseline="0" dirty="0" err="1" smtClean="0"/>
              <a:t>from</a:t>
            </a:r>
            <a:r>
              <a:rPr lang="fr-BE" i="1" baseline="0" dirty="0" smtClean="0"/>
              <a:t> </a:t>
            </a:r>
            <a:r>
              <a:rPr lang="fr-BE" i="1" baseline="0" dirty="0" err="1" smtClean="0"/>
              <a:t>platform</a:t>
            </a:r>
            <a:r>
              <a:rPr lang="fr-BE" i="1" baseline="0" dirty="0" smtClean="0"/>
              <a:t>). Place pour LARS pour 1 </a:t>
            </a:r>
            <a:r>
              <a:rPr lang="fr-BE" i="1" baseline="0" dirty="0" err="1" smtClean="0"/>
              <a:t>seascan</a:t>
            </a:r>
            <a:r>
              <a:rPr lang="fr-BE" i="1" baseline="0" dirty="0" smtClean="0"/>
              <a:t> et 3 KSTER-C. On pourrait mettre un deuxième LARS </a:t>
            </a:r>
            <a:r>
              <a:rPr lang="fr-BE" i="1" baseline="0" dirty="0" err="1" smtClean="0"/>
              <a:t>seascan</a:t>
            </a:r>
            <a:r>
              <a:rPr lang="fr-BE" i="1" baseline="0" dirty="0" smtClean="0"/>
              <a:t> à bord (MAX 6 </a:t>
            </a:r>
            <a:r>
              <a:rPr lang="fr-BE" i="1" baseline="0" dirty="0" err="1" smtClean="0"/>
              <a:t>Canisters</a:t>
            </a:r>
            <a:r>
              <a:rPr lang="fr-BE" i="1" baseline="0" dirty="0" smtClean="0"/>
              <a:t>)</a:t>
            </a:r>
          </a:p>
          <a:p>
            <a:r>
              <a:rPr lang="fr-BE" i="1" baseline="0" dirty="0" smtClean="0"/>
              <a:t>Les NLD ne plongeront pas depuis l’USV (plongeurs à la ligne pas possible si pas à l’ancre).</a:t>
            </a:r>
          </a:p>
          <a:p>
            <a:endParaRPr lang="fr-BE"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i="1" baseline="0" dirty="0" err="1" smtClean="0"/>
              <a:t>Moins</a:t>
            </a:r>
            <a:r>
              <a:rPr lang="nl-BE" i="1" baseline="0" dirty="0" smtClean="0"/>
              <a:t> de </a:t>
            </a:r>
            <a:r>
              <a:rPr lang="nl-BE" i="1" baseline="0" dirty="0" err="1" smtClean="0"/>
              <a:t>rerolling</a:t>
            </a:r>
            <a:r>
              <a:rPr lang="nl-BE" i="1" baseline="0" dirty="0" smtClean="0"/>
              <a:t> </a:t>
            </a:r>
            <a:r>
              <a:rPr lang="nl-BE" i="1" baseline="0" dirty="0" err="1" smtClean="0"/>
              <a:t>d’une</a:t>
            </a:r>
            <a:r>
              <a:rPr lang="nl-BE" i="1" baseline="0" dirty="0" smtClean="0"/>
              <a:t> </a:t>
            </a:r>
            <a:r>
              <a:rPr lang="nl-BE" i="1" baseline="0" dirty="0" err="1" smtClean="0"/>
              <a:t>payload</a:t>
            </a:r>
            <a:r>
              <a:rPr lang="nl-BE" i="1" baseline="0" dirty="0" smtClean="0"/>
              <a:t> à </a:t>
            </a:r>
            <a:r>
              <a:rPr lang="nl-BE" i="1" baseline="0" dirty="0" err="1" smtClean="0"/>
              <a:t>l’autre</a:t>
            </a:r>
            <a:r>
              <a:rPr lang="nl-BE" i="1" baseline="0" dirty="0" smtClean="0"/>
              <a:t> (</a:t>
            </a:r>
            <a:r>
              <a:rPr lang="nl-BE" i="1" baseline="0" dirty="0" err="1" smtClean="0"/>
              <a:t>entre</a:t>
            </a:r>
            <a:r>
              <a:rPr lang="nl-BE" i="1" baseline="0" dirty="0" smtClean="0"/>
              <a:t> TSAS et MIDS, AUV, FP, </a:t>
            </a:r>
            <a:r>
              <a:rPr lang="nl-BE" i="1" baseline="0" dirty="0" err="1" smtClean="0"/>
              <a:t>Plongeurs</a:t>
            </a:r>
            <a:r>
              <a:rPr lang="nl-BE" i="1" baseline="0" dirty="0" smtClean="0"/>
              <a:t>, ) si on taske deux </a:t>
            </a:r>
            <a:r>
              <a:rPr lang="nl-BE" i="1" baseline="0" dirty="0" err="1" smtClean="0"/>
              <a:t>navires</a:t>
            </a:r>
            <a:r>
              <a:rPr lang="nl-BE" i="1" baseline="0" dirty="0" smtClean="0"/>
              <a:t> </a:t>
            </a:r>
            <a:r>
              <a:rPr lang="nl-BE" i="1" baseline="0" dirty="0" err="1" smtClean="0"/>
              <a:t>différemment</a:t>
            </a:r>
            <a:r>
              <a:rPr lang="nl-BE" i="1" baseline="0" dirty="0" smtClean="0"/>
              <a:t>.</a:t>
            </a:r>
            <a:endParaRPr lang="fr-BE"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BE" baseline="0" dirty="0" smtClean="0"/>
          </a:p>
          <a:p>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37</a:t>
            </a:fld>
            <a:endParaRPr lang="nl-BE"/>
          </a:p>
        </p:txBody>
      </p:sp>
    </p:spTree>
    <p:extLst>
      <p:ext uri="{BB962C8B-B14F-4D97-AF65-F5344CB8AC3E}">
        <p14:creationId xmlns:p14="http://schemas.microsoft.com/office/powerpoint/2010/main" val="10610431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smtClean="0">
                <a:solidFill>
                  <a:schemeClr val="tx1"/>
                </a:solidFill>
                <a:effectLst/>
                <a:latin typeface="+mn-lt"/>
                <a:ea typeface="+mn-ea"/>
                <a:cs typeface="+mn-cs"/>
              </a:rPr>
              <a:t>The </a:t>
            </a:r>
            <a:r>
              <a:rPr lang="nl-BE" sz="1200" kern="1200" baseline="0" dirty="0" err="1" smtClean="0">
                <a:solidFill>
                  <a:schemeClr val="tx1"/>
                </a:solidFill>
                <a:effectLst/>
                <a:latin typeface="+mn-lt"/>
                <a:ea typeface="+mn-ea"/>
                <a:cs typeface="+mn-cs"/>
              </a:rPr>
              <a:t>Alister</a:t>
            </a:r>
            <a:r>
              <a:rPr lang="nl-BE" sz="1200" kern="1200" baseline="0" dirty="0" smtClean="0">
                <a:solidFill>
                  <a:schemeClr val="tx1"/>
                </a:solidFill>
                <a:effectLst/>
                <a:latin typeface="+mn-lt"/>
                <a:ea typeface="+mn-ea"/>
                <a:cs typeface="+mn-cs"/>
              </a:rPr>
              <a:t> 18 M or A18M is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Autonomous</a:t>
            </a:r>
            <a:r>
              <a:rPr lang="nl-BE" sz="1200" kern="1200" baseline="0" dirty="0" smtClean="0">
                <a:solidFill>
                  <a:schemeClr val="tx1"/>
                </a:solidFill>
                <a:effectLst/>
                <a:latin typeface="+mn-lt"/>
                <a:ea typeface="+mn-ea"/>
                <a:cs typeface="+mn-cs"/>
              </a:rPr>
              <a:t> Underwater vehicle </a:t>
            </a:r>
            <a:r>
              <a:rPr lang="nl-BE" sz="1200" kern="1200" baseline="0" dirty="0" err="1" smtClean="0">
                <a:solidFill>
                  <a:schemeClr val="tx1"/>
                </a:solidFill>
                <a:effectLst/>
                <a:latin typeface="+mn-lt"/>
                <a:ea typeface="+mn-ea"/>
                <a:cs typeface="+mn-cs"/>
              </a:rPr>
              <a:t>included</a:t>
            </a:r>
            <a:r>
              <a:rPr lang="nl-BE" sz="1200" kern="1200" baseline="0" dirty="0" smtClean="0">
                <a:solidFill>
                  <a:schemeClr val="tx1"/>
                </a:solidFill>
                <a:effectLst/>
                <a:latin typeface="+mn-lt"/>
                <a:ea typeface="+mn-ea"/>
                <a:cs typeface="+mn-cs"/>
              </a:rPr>
              <a:t> in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toolbox</a:t>
            </a:r>
            <a:r>
              <a:rPr lang="nl-BE"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smtClean="0">
                <a:solidFill>
                  <a:schemeClr val="tx1"/>
                </a:solidFill>
                <a:effectLst/>
                <a:latin typeface="+mn-lt"/>
                <a:ea typeface="+mn-ea"/>
                <a:cs typeface="+mn-cs"/>
              </a:rPr>
              <a:t>It </a:t>
            </a:r>
            <a:r>
              <a:rPr lang="nl-BE" sz="1200" kern="1200" baseline="0" dirty="0" err="1" smtClean="0">
                <a:solidFill>
                  <a:schemeClr val="tx1"/>
                </a:solidFill>
                <a:effectLst/>
                <a:latin typeface="+mn-lt"/>
                <a:ea typeface="+mn-ea"/>
                <a:cs typeface="+mn-cs"/>
              </a:rPr>
              <a:t>can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be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launched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recovered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from</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mother</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ship</a:t>
            </a:r>
            <a:r>
              <a:rPr lang="nl-BE" sz="1200" kern="1200" baseline="0" dirty="0" smtClean="0">
                <a:solidFill>
                  <a:schemeClr val="tx1"/>
                </a:solidFill>
                <a:effectLst/>
                <a:latin typeface="+mn-lt"/>
                <a:ea typeface="+mn-ea"/>
                <a:cs typeface="+mn-cs"/>
              </a:rPr>
              <a:t> or </a:t>
            </a:r>
            <a:r>
              <a:rPr lang="nl-BE" sz="1200" kern="1200" baseline="0" dirty="0" err="1" smtClean="0">
                <a:solidFill>
                  <a:schemeClr val="tx1"/>
                </a:solidFill>
                <a:effectLst/>
                <a:latin typeface="+mn-lt"/>
                <a:ea typeface="+mn-ea"/>
                <a:cs typeface="+mn-cs"/>
              </a:rPr>
              <a:t>autonomously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from</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surface</a:t>
            </a:r>
            <a:r>
              <a:rPr lang="nl-BE" sz="1200" kern="1200" baseline="0" dirty="0" smtClean="0">
                <a:solidFill>
                  <a:schemeClr val="tx1"/>
                </a:solidFill>
                <a:effectLst/>
                <a:latin typeface="+mn-lt"/>
                <a:ea typeface="+mn-ea"/>
                <a:cs typeface="+mn-cs"/>
              </a:rPr>
              <a:t> drone,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USV.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err="1" smtClean="0">
                <a:solidFill>
                  <a:schemeClr val="tx1"/>
                </a:solidFill>
                <a:effectLst/>
                <a:latin typeface="+mn-lt"/>
                <a:ea typeface="+mn-ea"/>
                <a:cs typeface="+mn-cs"/>
              </a:rPr>
              <a:t>That</a:t>
            </a:r>
            <a:r>
              <a:rPr lang="nl-BE" sz="1200" kern="1200" baseline="0" dirty="0" smtClean="0">
                <a:solidFill>
                  <a:schemeClr val="tx1"/>
                </a:solidFill>
                <a:effectLst/>
                <a:latin typeface="+mn-lt"/>
                <a:ea typeface="+mn-ea"/>
                <a:cs typeface="+mn-cs"/>
              </a:rPr>
              <a:t> tool is </a:t>
            </a:r>
            <a:r>
              <a:rPr lang="nl-BE" sz="1200" kern="1200" baseline="0" dirty="0" err="1" smtClean="0">
                <a:solidFill>
                  <a:schemeClr val="tx1"/>
                </a:solidFill>
                <a:effectLst/>
                <a:latin typeface="+mn-lt"/>
                <a:ea typeface="+mn-ea"/>
                <a:cs typeface="+mn-cs"/>
              </a:rPr>
              <a:t>equipped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with</a:t>
            </a:r>
            <a:r>
              <a:rPr lang="nl-BE" sz="1200" kern="1200" baseline="0" dirty="0" smtClean="0">
                <a:solidFill>
                  <a:schemeClr val="tx1"/>
                </a:solidFill>
                <a:effectLst/>
                <a:latin typeface="+mn-lt"/>
                <a:ea typeface="+mn-ea"/>
                <a:cs typeface="+mn-cs"/>
              </a:rPr>
              <a:t> a </a:t>
            </a:r>
            <a:r>
              <a:rPr lang="nl-BE" sz="1200" kern="1200" baseline="0" dirty="0" err="1" smtClean="0">
                <a:solidFill>
                  <a:schemeClr val="tx1"/>
                </a:solidFill>
                <a:effectLst/>
                <a:latin typeface="+mn-lt"/>
                <a:ea typeface="+mn-ea"/>
                <a:cs typeface="+mn-cs"/>
              </a:rPr>
              <a:t>very</a:t>
            </a:r>
            <a:r>
              <a:rPr lang="nl-BE" sz="1200" kern="1200" baseline="0" dirty="0" smtClean="0">
                <a:solidFill>
                  <a:schemeClr val="tx1"/>
                </a:solidFill>
                <a:effectLst/>
                <a:latin typeface="+mn-lt"/>
                <a:ea typeface="+mn-ea"/>
                <a:cs typeface="+mn-cs"/>
              </a:rPr>
              <a:t> performant </a:t>
            </a:r>
            <a:r>
              <a:rPr lang="nl-BE" sz="1200" kern="1200" baseline="0" dirty="0" err="1" smtClean="0">
                <a:solidFill>
                  <a:schemeClr val="tx1"/>
                </a:solidFill>
                <a:effectLst/>
                <a:latin typeface="+mn-lt"/>
                <a:ea typeface="+mn-ea"/>
                <a:cs typeface="+mn-cs"/>
              </a:rPr>
              <a:t>Synthetic</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Aperure</a:t>
            </a:r>
            <a:r>
              <a:rPr lang="nl-BE" sz="1200" kern="1200" baseline="0" dirty="0" smtClean="0">
                <a:solidFill>
                  <a:schemeClr val="tx1"/>
                </a:solidFill>
                <a:effectLst/>
                <a:latin typeface="+mn-lt"/>
                <a:ea typeface="+mn-ea"/>
                <a:cs typeface="+mn-cs"/>
              </a:rPr>
              <a:t> Sonar. The </a:t>
            </a:r>
            <a:r>
              <a:rPr lang="nl-BE" sz="1200" kern="1200" baseline="0" dirty="0" err="1" smtClean="0">
                <a:solidFill>
                  <a:schemeClr val="tx1"/>
                </a:solidFill>
                <a:effectLst/>
                <a:latin typeface="+mn-lt"/>
                <a:ea typeface="+mn-ea"/>
                <a:cs typeface="+mn-cs"/>
              </a:rPr>
              <a:t>results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shown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during</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operational</a:t>
            </a:r>
            <a:r>
              <a:rPr lang="nl-BE" sz="1200" kern="1200" baseline="0" dirty="0" smtClean="0">
                <a:solidFill>
                  <a:schemeClr val="tx1"/>
                </a:solidFill>
                <a:effectLst/>
                <a:latin typeface="+mn-lt"/>
                <a:ea typeface="+mn-ea"/>
                <a:cs typeface="+mn-cs"/>
              </a:rPr>
              <a:t> test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evaluation</a:t>
            </a:r>
            <a:r>
              <a:rPr lang="nl-BE" sz="1200" kern="1200" baseline="0" dirty="0" smtClean="0">
                <a:solidFill>
                  <a:schemeClr val="tx1"/>
                </a:solidFill>
                <a:effectLst/>
                <a:latin typeface="+mn-lt"/>
                <a:ea typeface="+mn-ea"/>
                <a:cs typeface="+mn-cs"/>
              </a:rPr>
              <a:t> are </a:t>
            </a:r>
            <a:r>
              <a:rPr lang="nl-BE" sz="1200" kern="1200" baseline="0" dirty="0" err="1" smtClean="0">
                <a:solidFill>
                  <a:schemeClr val="tx1"/>
                </a:solidFill>
                <a:effectLst/>
                <a:latin typeface="+mn-lt"/>
                <a:ea typeface="+mn-ea"/>
                <a:cs typeface="+mn-cs"/>
              </a:rPr>
              <a:t>truly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impressive</a:t>
            </a:r>
            <a:r>
              <a:rPr lang="nl-BE" sz="1200" kern="1200" baseline="0" dirty="0" smtClean="0">
                <a:solidFill>
                  <a:schemeClr val="tx1"/>
                </a:solidFill>
                <a:effectLst/>
                <a:latin typeface="+mn-lt"/>
                <a:ea typeface="+mn-ea"/>
                <a:cs typeface="+mn-cs"/>
              </a:rPr>
              <a:t>: high </a:t>
            </a:r>
            <a:r>
              <a:rPr lang="nl-BE" sz="1200" kern="1200" baseline="0" dirty="0" err="1" smtClean="0">
                <a:solidFill>
                  <a:schemeClr val="tx1"/>
                </a:solidFill>
                <a:effectLst/>
                <a:latin typeface="+mn-lt"/>
                <a:ea typeface="+mn-ea"/>
                <a:cs typeface="+mn-cs"/>
              </a:rPr>
              <a:t>resolution</a:t>
            </a:r>
            <a:r>
              <a:rPr lang="nl-BE" sz="1200" kern="1200" baseline="0" dirty="0" smtClean="0">
                <a:solidFill>
                  <a:schemeClr val="tx1"/>
                </a:solidFill>
                <a:effectLst/>
                <a:latin typeface="+mn-lt"/>
                <a:ea typeface="+mn-ea"/>
                <a:cs typeface="+mn-cs"/>
              </a:rPr>
              <a:t>, high </a:t>
            </a:r>
            <a:r>
              <a:rPr lang="nl-BE" sz="1200" kern="1200" baseline="0" dirty="0" err="1" smtClean="0">
                <a:solidFill>
                  <a:schemeClr val="tx1"/>
                </a:solidFill>
                <a:effectLst/>
                <a:latin typeface="+mn-lt"/>
                <a:ea typeface="+mn-ea"/>
                <a:cs typeface="+mn-cs"/>
              </a:rPr>
              <a:t>reliability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Moreover</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it</a:t>
            </a:r>
            <a:r>
              <a:rPr lang="nl-BE" sz="1200" kern="1200" baseline="0" dirty="0" smtClean="0">
                <a:solidFill>
                  <a:schemeClr val="tx1"/>
                </a:solidFill>
                <a:effectLst/>
                <a:latin typeface="+mn-lt"/>
                <a:ea typeface="+mn-ea"/>
                <a:cs typeface="+mn-cs"/>
              </a:rPr>
              <a:t> is </a:t>
            </a:r>
            <a:r>
              <a:rPr lang="nl-BE" sz="1200" kern="1200" baseline="0" dirty="0" err="1" smtClean="0">
                <a:solidFill>
                  <a:schemeClr val="tx1"/>
                </a:solidFill>
                <a:effectLst/>
                <a:latin typeface="+mn-lt"/>
                <a:ea typeface="+mn-ea"/>
                <a:cs typeface="+mn-cs"/>
              </a:rPr>
              <a:t>equipped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with</a:t>
            </a:r>
            <a:r>
              <a:rPr lang="nl-BE" sz="1200" kern="1200" baseline="0" dirty="0" smtClean="0">
                <a:solidFill>
                  <a:schemeClr val="tx1"/>
                </a:solidFill>
                <a:effectLst/>
                <a:latin typeface="+mn-lt"/>
                <a:ea typeface="+mn-ea"/>
                <a:cs typeface="+mn-cs"/>
              </a:rPr>
              <a:t> a ATD (Automatic Target </a:t>
            </a:r>
            <a:r>
              <a:rPr lang="nl-BE" sz="1200" kern="1200" baseline="0" dirty="0" err="1" smtClean="0">
                <a:solidFill>
                  <a:schemeClr val="tx1"/>
                </a:solidFill>
                <a:effectLst/>
                <a:latin typeface="+mn-lt"/>
                <a:ea typeface="+mn-ea"/>
                <a:cs typeface="+mn-cs"/>
              </a:rPr>
              <a:t>Detection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which</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processes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directly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sonar pictures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detect</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possible</a:t>
            </a:r>
            <a:r>
              <a:rPr lang="nl-BE" sz="1200" kern="1200" baseline="0" dirty="0" smtClean="0">
                <a:solidFill>
                  <a:schemeClr val="tx1"/>
                </a:solidFill>
                <a:effectLst/>
                <a:latin typeface="+mn-lt"/>
                <a:ea typeface="+mn-ea"/>
                <a:cs typeface="+mn-cs"/>
              </a:rPr>
              <a:t> mines.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smtClean="0">
                <a:solidFill>
                  <a:schemeClr val="tx1"/>
                </a:solidFill>
                <a:effectLst/>
                <a:latin typeface="+mn-lt"/>
                <a:ea typeface="+mn-ea"/>
                <a:cs typeface="+mn-cs"/>
              </a:rPr>
              <a:t>It is </a:t>
            </a:r>
            <a:r>
              <a:rPr lang="nl-BE" sz="1200" kern="1200" baseline="0" dirty="0" err="1" smtClean="0">
                <a:solidFill>
                  <a:schemeClr val="tx1"/>
                </a:solidFill>
                <a:effectLst/>
                <a:latin typeface="+mn-lt"/>
                <a:ea typeface="+mn-ea"/>
                <a:cs typeface="+mn-cs"/>
              </a:rPr>
              <a:t>equipped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with</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acoustic</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communication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capacity</a:t>
            </a:r>
            <a:r>
              <a:rPr lang="nl-BE" sz="1200" kern="1200" baseline="0" dirty="0" smtClean="0">
                <a:solidFill>
                  <a:schemeClr val="tx1"/>
                </a:solidFill>
                <a:effectLst/>
                <a:latin typeface="+mn-lt"/>
                <a:ea typeface="+mn-ea"/>
                <a:cs typeface="+mn-cs"/>
              </a:rPr>
              <a:t> (ACOM) </a:t>
            </a:r>
            <a:r>
              <a:rPr lang="nl-BE" sz="1200" kern="1200" baseline="0" dirty="0" err="1" smtClean="0">
                <a:solidFill>
                  <a:schemeClr val="tx1"/>
                </a:solidFill>
                <a:effectLst/>
                <a:latin typeface="+mn-lt"/>
                <a:ea typeface="+mn-ea"/>
                <a:cs typeface="+mn-cs"/>
              </a:rPr>
              <a:t>allowing</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transmit</a:t>
            </a:r>
            <a:r>
              <a:rPr lang="nl-BE" sz="1200" kern="1200" baseline="0" dirty="0" smtClean="0">
                <a:solidFill>
                  <a:schemeClr val="tx1"/>
                </a:solidFill>
                <a:effectLst/>
                <a:latin typeface="+mn-lt"/>
                <a:ea typeface="+mn-ea"/>
                <a:cs typeface="+mn-cs"/>
              </a:rPr>
              <a:t> a </a:t>
            </a:r>
            <a:r>
              <a:rPr lang="nl-BE" sz="1200" kern="1200" baseline="0" dirty="0" err="1" smtClean="0">
                <a:solidFill>
                  <a:schemeClr val="tx1"/>
                </a:solidFill>
                <a:effectLst/>
                <a:latin typeface="+mn-lt"/>
                <a:ea typeface="+mn-ea"/>
                <a:cs typeface="+mn-cs"/>
              </a:rPr>
              <a:t>certain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amount</a:t>
            </a:r>
            <a:r>
              <a:rPr lang="nl-BE" sz="1200" kern="1200" baseline="0" dirty="0" smtClean="0">
                <a:solidFill>
                  <a:schemeClr val="tx1"/>
                </a:solidFill>
                <a:effectLst/>
                <a:latin typeface="+mn-lt"/>
                <a:ea typeface="+mn-ea"/>
                <a:cs typeface="+mn-cs"/>
              </a:rPr>
              <a:t> of data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mother</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ship</a:t>
            </a:r>
            <a:r>
              <a:rPr lang="nl-BE" sz="1200" kern="1200" baseline="0" dirty="0" smtClean="0">
                <a:solidFill>
                  <a:schemeClr val="tx1"/>
                </a:solidFill>
                <a:effectLst/>
                <a:latin typeface="+mn-lt"/>
                <a:ea typeface="+mn-ea"/>
                <a:cs typeface="+mn-cs"/>
              </a:rPr>
              <a:t> or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surface</a:t>
            </a:r>
            <a:r>
              <a:rPr lang="nl-BE" sz="1200" kern="1200" baseline="0" dirty="0" smtClean="0">
                <a:solidFill>
                  <a:schemeClr val="tx1"/>
                </a:solidFill>
                <a:effectLst/>
                <a:latin typeface="+mn-lt"/>
                <a:ea typeface="+mn-ea"/>
                <a:cs typeface="+mn-cs"/>
              </a:rPr>
              <a:t> drone </a:t>
            </a:r>
            <a:r>
              <a:rPr lang="nl-BE" sz="1200" kern="1200" baseline="0" dirty="0" err="1" smtClean="0">
                <a:solidFill>
                  <a:schemeClr val="tx1"/>
                </a:solidFill>
                <a:effectLst/>
                <a:latin typeface="+mn-lt"/>
                <a:ea typeface="+mn-ea"/>
                <a:cs typeface="+mn-cs"/>
              </a:rPr>
              <a:t>which</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will</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relay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mother</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ship</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Alternatively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tool </a:t>
            </a:r>
            <a:r>
              <a:rPr lang="nl-BE" sz="1200" kern="1200" baseline="0" dirty="0" err="1" smtClean="0">
                <a:solidFill>
                  <a:schemeClr val="tx1"/>
                </a:solidFill>
                <a:effectLst/>
                <a:latin typeface="+mn-lt"/>
                <a:ea typeface="+mn-ea"/>
                <a:cs typeface="+mn-cs"/>
              </a:rPr>
              <a:t>can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also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surface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regularly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transmit</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its</a:t>
            </a:r>
            <a:r>
              <a:rPr lang="nl-BE" sz="1200" kern="1200" baseline="0" dirty="0" smtClean="0">
                <a:solidFill>
                  <a:schemeClr val="tx1"/>
                </a:solidFill>
                <a:effectLst/>
                <a:latin typeface="+mn-lt"/>
                <a:ea typeface="+mn-ea"/>
                <a:cs typeface="+mn-cs"/>
              </a:rPr>
              <a:t> picture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data in RF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mother</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ship</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possibly</a:t>
            </a:r>
            <a:r>
              <a:rPr lang="nl-BE" sz="1200" kern="1200" baseline="0" dirty="0" smtClean="0">
                <a:solidFill>
                  <a:schemeClr val="tx1"/>
                </a:solidFill>
                <a:effectLst/>
                <a:latin typeface="+mn-lt"/>
                <a:ea typeface="+mn-ea"/>
                <a:cs typeface="+mn-cs"/>
              </a:rPr>
              <a:t> via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UAV.</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smtClean="0">
                <a:solidFill>
                  <a:schemeClr val="tx1"/>
                </a:solidFill>
                <a:effectLst/>
                <a:latin typeface="+mn-lt"/>
                <a:ea typeface="+mn-ea"/>
                <a:cs typeface="+mn-cs"/>
              </a:rPr>
              <a:t>It is </a:t>
            </a:r>
            <a:r>
              <a:rPr lang="nl-BE" sz="1200" kern="1200" baseline="0" dirty="0" err="1" smtClean="0">
                <a:solidFill>
                  <a:schemeClr val="tx1"/>
                </a:solidFill>
                <a:effectLst/>
                <a:latin typeface="+mn-lt"/>
                <a:ea typeface="+mn-ea"/>
                <a:cs typeface="+mn-cs"/>
              </a:rPr>
              <a:t>also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equipped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with</a:t>
            </a:r>
            <a:r>
              <a:rPr lang="nl-BE" sz="1200" kern="1200" baseline="0" dirty="0" smtClean="0">
                <a:solidFill>
                  <a:schemeClr val="tx1"/>
                </a:solidFill>
                <a:effectLst/>
                <a:latin typeface="+mn-lt"/>
                <a:ea typeface="+mn-ea"/>
                <a:cs typeface="+mn-cs"/>
              </a:rPr>
              <a:t> a Forward </a:t>
            </a:r>
            <a:r>
              <a:rPr lang="nl-BE" sz="1200" kern="1200" baseline="0" dirty="0" err="1" smtClean="0">
                <a:solidFill>
                  <a:schemeClr val="tx1"/>
                </a:solidFill>
                <a:effectLst/>
                <a:latin typeface="+mn-lt"/>
                <a:ea typeface="+mn-ea"/>
                <a:cs typeface="+mn-cs"/>
              </a:rPr>
              <a:t>Looking</a:t>
            </a:r>
            <a:r>
              <a:rPr lang="nl-BE" sz="1200" kern="1200" baseline="0" dirty="0" smtClean="0">
                <a:solidFill>
                  <a:schemeClr val="tx1"/>
                </a:solidFill>
                <a:effectLst/>
                <a:latin typeface="+mn-lt"/>
                <a:ea typeface="+mn-ea"/>
                <a:cs typeface="+mn-cs"/>
              </a:rPr>
              <a:t> Sonar (FLS)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avoid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obstacles</a:t>
            </a:r>
            <a:r>
              <a:rPr lang="nl-BE" sz="1200" kern="1200" baseline="0" dirty="0" smtClean="0">
                <a:solidFill>
                  <a:schemeClr val="tx1"/>
                </a:solidFill>
                <a:effectLst/>
                <a:latin typeface="+mn-lt"/>
                <a:ea typeface="+mn-ea"/>
                <a:cs typeface="+mn-cs"/>
              </a:rPr>
              <a:t> </a:t>
            </a:r>
            <a:r>
              <a:rPr lang="fr-BE" i="1" baseline="0" dirty="0" smtClean="0"/>
              <a:t>(malheureusement pas pour détecter les mines, en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kern="1200" baseline="0" dirty="0" smtClean="0">
                <a:solidFill>
                  <a:schemeClr val="tx1"/>
                </a:solidFill>
                <a:effectLst/>
                <a:latin typeface="+mn-lt"/>
                <a:ea typeface="+mn-ea"/>
                <a:cs typeface="+mn-cs"/>
              </a:rPr>
              <a:t>AUV: a </a:t>
            </a:r>
            <a:r>
              <a:rPr lang="nl-BE" sz="1200" i="1" kern="1200" baseline="0" dirty="0" err="1" smtClean="0">
                <a:solidFill>
                  <a:schemeClr val="tx1"/>
                </a:solidFill>
                <a:effectLst/>
                <a:latin typeface="+mn-lt"/>
                <a:ea typeface="+mn-ea"/>
                <a:cs typeface="+mn-cs"/>
              </a:rPr>
              <a:t>un</a:t>
            </a:r>
            <a:r>
              <a:rPr lang="nl-BE" sz="1200" i="1" kern="1200" baseline="0" dirty="0" smtClean="0">
                <a:solidFill>
                  <a:schemeClr val="tx1"/>
                </a:solidFill>
                <a:effectLst/>
                <a:latin typeface="+mn-lt"/>
                <a:ea typeface="+mn-ea"/>
                <a:cs typeface="+mn-cs"/>
              </a:rPr>
              <a:t> ATD à bord, </a:t>
            </a:r>
            <a:r>
              <a:rPr lang="nl-BE" sz="1200" i="1" kern="1200" baseline="0" dirty="0" err="1" smtClean="0">
                <a:solidFill>
                  <a:schemeClr val="tx1"/>
                </a:solidFill>
                <a:effectLst/>
                <a:latin typeface="+mn-lt"/>
                <a:ea typeface="+mn-ea"/>
                <a:cs typeface="+mn-cs"/>
              </a:rPr>
              <a:t>il</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envoie</a:t>
            </a:r>
            <a:r>
              <a:rPr lang="nl-BE" sz="1200" i="1" kern="1200" baseline="0" dirty="0" smtClean="0">
                <a:solidFill>
                  <a:schemeClr val="tx1"/>
                </a:solidFill>
                <a:effectLst/>
                <a:latin typeface="+mn-lt"/>
                <a:ea typeface="+mn-ea"/>
                <a:cs typeface="+mn-cs"/>
              </a:rPr>
              <a:t> par ACOM (à la PF </a:t>
            </a:r>
            <a:r>
              <a:rPr lang="nl-BE" sz="1200" i="1" kern="1200" baseline="0" dirty="0" err="1" smtClean="0">
                <a:solidFill>
                  <a:schemeClr val="tx1"/>
                </a:solidFill>
                <a:effectLst/>
                <a:latin typeface="+mn-lt"/>
                <a:ea typeface="+mn-ea"/>
                <a:cs typeface="+mn-cs"/>
              </a:rPr>
              <a:t>ou</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l’USV</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qui</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relaie</a:t>
            </a:r>
            <a:r>
              <a:rPr lang="nl-BE" sz="1200" i="1" kern="1200" baseline="0" dirty="0" smtClean="0">
                <a:solidFill>
                  <a:schemeClr val="tx1"/>
                </a:solidFill>
                <a:effectLst/>
                <a:latin typeface="+mn-lt"/>
                <a:ea typeface="+mn-ea"/>
                <a:cs typeface="+mn-cs"/>
              </a:rPr>
              <a:t>) les snippets en </a:t>
            </a:r>
            <a:r>
              <a:rPr lang="nl-BE" sz="1200" i="1" kern="1200" baseline="0" dirty="0" err="1" smtClean="0">
                <a:solidFill>
                  <a:schemeClr val="tx1"/>
                </a:solidFill>
                <a:effectLst/>
                <a:latin typeface="+mn-lt"/>
                <a:ea typeface="+mn-ea"/>
                <a:cs typeface="+mn-cs"/>
              </a:rPr>
              <a:t>basse</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résolution</a:t>
            </a:r>
            <a:r>
              <a:rPr lang="nl-BE" sz="1200" i="1" kern="1200" baseline="0" dirty="0" smtClean="0">
                <a:solidFill>
                  <a:schemeClr val="tx1"/>
                </a:solidFill>
                <a:effectLst/>
                <a:latin typeface="+mn-lt"/>
                <a:ea typeface="+mn-ea"/>
                <a:cs typeface="+mn-cs"/>
              </a:rPr>
              <a:t> et les </a:t>
            </a:r>
            <a:r>
              <a:rPr lang="nl-BE" sz="1200" i="1" kern="1200" baseline="0" dirty="0" err="1" smtClean="0">
                <a:solidFill>
                  <a:schemeClr val="tx1"/>
                </a:solidFill>
                <a:effectLst/>
                <a:latin typeface="+mn-lt"/>
                <a:ea typeface="+mn-ea"/>
                <a:cs typeface="+mn-cs"/>
              </a:rPr>
              <a:t>positions</a:t>
            </a:r>
            <a:r>
              <a:rPr lang="nl-BE" sz="1200" i="1" kern="1200" baseline="0" dirty="0" smtClean="0">
                <a:solidFill>
                  <a:schemeClr val="tx1"/>
                </a:solidFill>
                <a:effectLst/>
                <a:latin typeface="+mn-lt"/>
                <a:ea typeface="+mn-ea"/>
                <a:cs typeface="+mn-cs"/>
              </a:rPr>
              <a:t> des MILEC. </a:t>
            </a:r>
            <a:r>
              <a:rPr lang="nl-BE" sz="1200" i="1" kern="1200" baseline="0" dirty="0" err="1" smtClean="0">
                <a:solidFill>
                  <a:schemeClr val="tx1"/>
                </a:solidFill>
                <a:effectLst/>
                <a:latin typeface="+mn-lt"/>
                <a:ea typeface="+mn-ea"/>
                <a:cs typeface="+mn-cs"/>
              </a:rPr>
              <a:t>Il</a:t>
            </a:r>
            <a:r>
              <a:rPr lang="nl-BE" sz="1200" i="1" kern="1200" baseline="0" dirty="0" smtClean="0">
                <a:solidFill>
                  <a:schemeClr val="tx1"/>
                </a:solidFill>
                <a:effectLst/>
                <a:latin typeface="+mn-lt"/>
                <a:ea typeface="+mn-ea"/>
                <a:cs typeface="+mn-cs"/>
              </a:rPr>
              <a:t> peut </a:t>
            </a:r>
            <a:r>
              <a:rPr lang="nl-BE" sz="1200" i="1" kern="1200" baseline="0" dirty="0" err="1" smtClean="0">
                <a:solidFill>
                  <a:schemeClr val="tx1"/>
                </a:solidFill>
                <a:effectLst/>
                <a:latin typeface="+mn-lt"/>
                <a:ea typeface="+mn-ea"/>
                <a:cs typeface="+mn-cs"/>
              </a:rPr>
              <a:t>remonter</a:t>
            </a:r>
            <a:r>
              <a:rPr lang="nl-BE" sz="1200" i="1" kern="1200" baseline="0" dirty="0" smtClean="0">
                <a:solidFill>
                  <a:schemeClr val="tx1"/>
                </a:solidFill>
                <a:effectLst/>
                <a:latin typeface="+mn-lt"/>
                <a:ea typeface="+mn-ea"/>
                <a:cs typeface="+mn-cs"/>
              </a:rPr>
              <a:t> en </a:t>
            </a:r>
            <a:r>
              <a:rPr lang="nl-BE" sz="1200" i="1" kern="1200" baseline="0" dirty="0" err="1" smtClean="0">
                <a:solidFill>
                  <a:schemeClr val="tx1"/>
                </a:solidFill>
                <a:effectLst/>
                <a:latin typeface="+mn-lt"/>
                <a:ea typeface="+mn-ea"/>
                <a:cs typeface="+mn-cs"/>
              </a:rPr>
              <a:t>surface</a:t>
            </a:r>
            <a:r>
              <a:rPr lang="nl-BE" sz="1200" i="1" kern="1200" baseline="0" dirty="0" smtClean="0">
                <a:solidFill>
                  <a:schemeClr val="tx1"/>
                </a:solidFill>
                <a:effectLst/>
                <a:latin typeface="+mn-lt"/>
                <a:ea typeface="+mn-ea"/>
                <a:cs typeface="+mn-cs"/>
              </a:rPr>
              <a:t> et </a:t>
            </a:r>
            <a:r>
              <a:rPr lang="nl-BE" sz="1200" i="1" kern="1200" baseline="0" dirty="0" err="1" smtClean="0">
                <a:solidFill>
                  <a:schemeClr val="tx1"/>
                </a:solidFill>
                <a:effectLst/>
                <a:latin typeface="+mn-lt"/>
                <a:ea typeface="+mn-ea"/>
                <a:cs typeface="+mn-cs"/>
              </a:rPr>
              <a:t>envoyer</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autant</a:t>
            </a:r>
            <a:r>
              <a:rPr lang="nl-BE" sz="1200" i="1" kern="1200" baseline="0" dirty="0" smtClean="0">
                <a:solidFill>
                  <a:schemeClr val="tx1"/>
                </a:solidFill>
                <a:effectLst/>
                <a:latin typeface="+mn-lt"/>
                <a:ea typeface="+mn-ea"/>
                <a:cs typeface="+mn-cs"/>
              </a:rPr>
              <a:t> que le TSAS. </a:t>
            </a:r>
            <a:r>
              <a:rPr lang="nl-BE" sz="1200" i="1" kern="1200" baseline="0" dirty="0" err="1" smtClean="0">
                <a:solidFill>
                  <a:schemeClr val="tx1"/>
                </a:solidFill>
                <a:effectLst/>
                <a:latin typeface="+mn-lt"/>
                <a:ea typeface="+mn-ea"/>
                <a:cs typeface="+mn-cs"/>
              </a:rPr>
              <a:t>Ordre</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qui</a:t>
            </a:r>
            <a:r>
              <a:rPr lang="nl-BE" sz="1200" i="1" kern="1200" baseline="0" dirty="0" smtClean="0">
                <a:solidFill>
                  <a:schemeClr val="tx1"/>
                </a:solidFill>
                <a:effectLst/>
                <a:latin typeface="+mn-lt"/>
                <a:ea typeface="+mn-ea"/>
                <a:cs typeface="+mn-cs"/>
              </a:rPr>
              <a:t> peut </a:t>
            </a:r>
            <a:r>
              <a:rPr lang="nl-BE" sz="1200" i="1" kern="1200" baseline="0" dirty="0" err="1" smtClean="0">
                <a:solidFill>
                  <a:schemeClr val="tx1"/>
                </a:solidFill>
                <a:effectLst/>
                <a:latin typeface="+mn-lt"/>
                <a:ea typeface="+mn-ea"/>
                <a:cs typeface="+mn-cs"/>
              </a:rPr>
              <a:t>être</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donné</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depuis</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l’opérateur</a:t>
            </a:r>
            <a:r>
              <a:rPr lang="nl-BE" sz="1200" i="1" kern="1200" baseline="0" dirty="0" smtClean="0">
                <a:solidFill>
                  <a:schemeClr val="tx1"/>
                </a:solidFill>
                <a:effectLst/>
                <a:latin typeface="+mn-lt"/>
                <a:ea typeface="+mn-ea"/>
                <a:cs typeface="+mn-cs"/>
              </a:rPr>
              <a:t>, par ex. </a:t>
            </a:r>
            <a:r>
              <a:rPr lang="nl-BE" sz="1200" i="1" kern="1200" baseline="0" dirty="0" err="1" smtClean="0">
                <a:solidFill>
                  <a:schemeClr val="tx1"/>
                </a:solidFill>
                <a:effectLst/>
                <a:latin typeface="+mn-lt"/>
                <a:ea typeface="+mn-ea"/>
                <a:cs typeface="+mn-cs"/>
              </a:rPr>
              <a:t>Il</a:t>
            </a:r>
            <a:r>
              <a:rPr lang="nl-BE" sz="1200" i="1" kern="1200" baseline="0" dirty="0" smtClean="0">
                <a:solidFill>
                  <a:schemeClr val="tx1"/>
                </a:solidFill>
                <a:effectLst/>
                <a:latin typeface="+mn-lt"/>
                <a:ea typeface="+mn-ea"/>
                <a:cs typeface="+mn-cs"/>
              </a:rPr>
              <a:t> peut </a:t>
            </a:r>
            <a:r>
              <a:rPr lang="nl-BE" sz="1200" i="1" kern="1200" baseline="0" dirty="0" err="1" smtClean="0">
                <a:solidFill>
                  <a:schemeClr val="tx1"/>
                </a:solidFill>
                <a:effectLst/>
                <a:latin typeface="+mn-lt"/>
                <a:ea typeface="+mn-ea"/>
                <a:cs typeface="+mn-cs"/>
              </a:rPr>
              <a:t>ou</a:t>
            </a:r>
            <a:r>
              <a:rPr lang="nl-BE" sz="1200" i="1" kern="1200" baseline="0" dirty="0" smtClean="0">
                <a:solidFill>
                  <a:schemeClr val="tx1"/>
                </a:solidFill>
                <a:effectLst/>
                <a:latin typeface="+mn-lt"/>
                <a:ea typeface="+mn-ea"/>
                <a:cs typeface="+mn-cs"/>
              </a:rPr>
              <a:t> pas </a:t>
            </a:r>
            <a:r>
              <a:rPr lang="nl-BE" sz="1200" i="1" kern="1200" baseline="0" dirty="0" err="1" smtClean="0">
                <a:solidFill>
                  <a:schemeClr val="tx1"/>
                </a:solidFill>
                <a:effectLst/>
                <a:latin typeface="+mn-lt"/>
                <a:ea typeface="+mn-ea"/>
                <a:cs typeface="+mn-cs"/>
              </a:rPr>
              <a:t>rester</a:t>
            </a:r>
            <a:r>
              <a:rPr lang="nl-BE" sz="1200" i="1" kern="1200" baseline="0" dirty="0" smtClean="0">
                <a:solidFill>
                  <a:schemeClr val="tx1"/>
                </a:solidFill>
                <a:effectLst/>
                <a:latin typeface="+mn-lt"/>
                <a:ea typeface="+mn-ea"/>
                <a:cs typeface="+mn-cs"/>
              </a:rPr>
              <a:t> dans le range ACOM des </a:t>
            </a:r>
            <a:r>
              <a:rPr lang="nl-BE" sz="1200" i="1" kern="1200" baseline="0" dirty="0" err="1" smtClean="0">
                <a:solidFill>
                  <a:schemeClr val="tx1"/>
                </a:solidFill>
                <a:effectLst/>
                <a:latin typeface="+mn-lt"/>
                <a:ea typeface="+mn-ea"/>
                <a:cs typeface="+mn-cs"/>
              </a:rPr>
              <a:t>plateformes</a:t>
            </a:r>
            <a:r>
              <a:rPr lang="nl-BE" sz="1200" i="1" kern="1200" baseline="0" dirty="0" smtClean="0">
                <a:solidFill>
                  <a:schemeClr val="tx1"/>
                </a:solidFill>
                <a:effectLst/>
                <a:latin typeface="+mn-lt"/>
                <a:ea typeface="+mn-ea"/>
                <a:cs typeface="+mn-cs"/>
              </a:rPr>
              <a:t> (covert mission)</a:t>
            </a:r>
          </a:p>
          <a:p>
            <a:endParaRPr lang="fr-BE" dirty="0" smtClean="0"/>
          </a:p>
          <a:p>
            <a:r>
              <a:rPr lang="fr-BE" i="1" dirty="0" smtClean="0"/>
              <a:t>A-18 M « </a:t>
            </a:r>
            <a:r>
              <a:rPr lang="fr-BE" i="1" dirty="0" err="1" smtClean="0"/>
              <a:t>Alister</a:t>
            </a:r>
            <a:r>
              <a:rPr lang="fr-BE" i="1" dirty="0" smtClean="0"/>
              <a:t> » (18 cm de diamètre, il existe aussi le 9cm et le 27 cm)</a:t>
            </a:r>
          </a:p>
          <a:p>
            <a:endParaRPr lang="fr-BE" dirty="0" smtClean="0"/>
          </a:p>
          <a:p>
            <a:r>
              <a:rPr lang="fr-BE" i="1" dirty="0" smtClean="0"/>
              <a:t>SLS – SAS =&gt; excellent</a:t>
            </a:r>
            <a:r>
              <a:rPr lang="fr-BE" i="1" baseline="0" dirty="0" smtClean="0"/>
              <a:t> </a:t>
            </a:r>
            <a:r>
              <a:rPr lang="fr-BE" i="1" baseline="0" dirty="0" err="1" smtClean="0"/>
              <a:t>results</a:t>
            </a:r>
            <a:r>
              <a:rPr lang="fr-BE" i="1" baseline="0" dirty="0" smtClean="0"/>
              <a:t> </a:t>
            </a:r>
            <a:r>
              <a:rPr lang="fr-BE" i="1" baseline="0" dirty="0" err="1" smtClean="0"/>
              <a:t>during</a:t>
            </a:r>
            <a:r>
              <a:rPr lang="fr-BE" i="1" baseline="0" dirty="0" smtClean="0"/>
              <a:t> OT&amp;E, </a:t>
            </a:r>
            <a:r>
              <a:rPr lang="fr-BE" i="1" baseline="0" dirty="0" err="1" smtClean="0"/>
              <a:t>resolution</a:t>
            </a:r>
            <a:r>
              <a:rPr lang="fr-BE" i="1" baseline="0" dirty="0" smtClean="0"/>
              <a:t> </a:t>
            </a:r>
            <a:r>
              <a:rPr lang="fr-BE" i="1" baseline="0" dirty="0" err="1" smtClean="0"/>
              <a:t>is</a:t>
            </a:r>
            <a:r>
              <a:rPr lang="fr-BE" i="1" baseline="0" dirty="0" smtClean="0"/>
              <a:t> impressive.</a:t>
            </a:r>
          </a:p>
          <a:p>
            <a:endParaRPr lang="fr-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BE" i="1" dirty="0" smtClean="0"/>
              <a:t>AUV:</a:t>
            </a:r>
            <a:r>
              <a:rPr lang="fr-BE" i="1" baseline="0" dirty="0" smtClean="0"/>
              <a:t> mort à l’hameçon pour être remonté (système </a:t>
            </a:r>
            <a:r>
              <a:rPr lang="fr-BE" i="1" baseline="0" dirty="0" err="1" smtClean="0"/>
              <a:t>accoustique</a:t>
            </a:r>
            <a:r>
              <a:rPr lang="fr-BE" i="1" baseline="0" dirty="0" smtClean="0"/>
              <a:t> ou réflecteur TBC).</a:t>
            </a:r>
          </a:p>
          <a:p>
            <a:pPr marL="0" marR="0" lvl="0" indent="0" algn="l" defTabSz="914400" rtl="0" eaLnBrk="1" fontAlgn="auto" latinLnBrk="0" hangingPunct="1">
              <a:lnSpc>
                <a:spcPct val="100000"/>
              </a:lnSpc>
              <a:spcBef>
                <a:spcPts val="0"/>
              </a:spcBef>
              <a:spcAft>
                <a:spcPts val="0"/>
              </a:spcAft>
              <a:buClrTx/>
              <a:buSzTx/>
              <a:buFontTx/>
              <a:buNone/>
              <a:tabLst/>
              <a:defRPr/>
            </a:pPr>
            <a:r>
              <a:rPr lang="fr-BE" i="1" dirty="0" smtClean="0"/>
              <a:t>Plan</a:t>
            </a:r>
            <a:r>
              <a:rPr lang="fr-BE" i="1" baseline="0" dirty="0" smtClean="0"/>
              <a:t> optimal en fonction de l’environnement et des conditions pour avoir une image optimale. Courant, </a:t>
            </a:r>
            <a:r>
              <a:rPr lang="fr-BE" i="1" baseline="0" dirty="0" err="1" smtClean="0"/>
              <a:t>ripples</a:t>
            </a:r>
            <a:r>
              <a:rPr lang="fr-BE" i="1" baseline="0" dirty="0" smtClean="0"/>
              <a:t>, calculateur à bord qui compense les angles. Environ 5m au-dessus du sol. Lors de son arrivée sur zone, il peut </a:t>
            </a:r>
            <a:r>
              <a:rPr lang="fr-BE" i="1" baseline="0" dirty="0" err="1" smtClean="0"/>
              <a:t>ré-évaluer</a:t>
            </a:r>
            <a:r>
              <a:rPr lang="fr-BE" i="1" baseline="0" dirty="0" smtClean="0"/>
              <a:t> la situation et </a:t>
            </a:r>
            <a:r>
              <a:rPr lang="fr-BE" i="1" baseline="0" dirty="0" err="1" smtClean="0"/>
              <a:t>re-planifer</a:t>
            </a:r>
            <a:r>
              <a:rPr lang="fr-BE" i="1" baseline="0" dirty="0" smtClean="0"/>
              <a:t> par lui-même en prévenant la plateforme.</a:t>
            </a:r>
            <a:endParaRPr lang="fr-BE" i="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BE" baseline="0" dirty="0" smtClean="0"/>
          </a:p>
          <a:p>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38</a:t>
            </a:fld>
            <a:endParaRPr lang="nl-BE"/>
          </a:p>
        </p:txBody>
      </p:sp>
    </p:spTree>
    <p:extLst>
      <p:ext uri="{BB962C8B-B14F-4D97-AF65-F5344CB8AC3E}">
        <p14:creationId xmlns:p14="http://schemas.microsoft.com/office/powerpoint/2010/main" val="16296782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smtClean="0">
                <a:solidFill>
                  <a:schemeClr val="tx1"/>
                </a:solidFill>
                <a:effectLst/>
                <a:latin typeface="+mn-lt"/>
                <a:ea typeface="+mn-ea"/>
                <a:cs typeface="+mn-cs"/>
              </a:rPr>
              <a:t>The TSAS</a:t>
            </a:r>
            <a:r>
              <a:rPr lang="nl-BE" sz="1200" kern="1200" baseline="0" dirty="0" smtClean="0">
                <a:solidFill>
                  <a:schemeClr val="tx1"/>
                </a:solidFill>
                <a:effectLst/>
                <a:latin typeface="+mn-lt"/>
                <a:ea typeface="+mn-ea"/>
                <a:cs typeface="+mn-cs"/>
              </a:rPr>
              <a:t>, or </a:t>
            </a:r>
            <a:r>
              <a:rPr lang="nl-BE" sz="1200" kern="1200" baseline="0" dirty="0" err="1" smtClean="0">
                <a:solidFill>
                  <a:schemeClr val="tx1"/>
                </a:solidFill>
                <a:effectLst/>
                <a:latin typeface="+mn-lt"/>
                <a:ea typeface="+mn-ea"/>
                <a:cs typeface="+mn-cs"/>
              </a:rPr>
              <a:t>towed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synthetic</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aperture</a:t>
            </a:r>
            <a:r>
              <a:rPr lang="nl-BE" sz="1200" kern="1200" baseline="0" dirty="0" smtClean="0">
                <a:solidFill>
                  <a:schemeClr val="tx1"/>
                </a:solidFill>
                <a:effectLst/>
                <a:latin typeface="+mn-lt"/>
                <a:ea typeface="+mn-ea"/>
                <a:cs typeface="+mn-cs"/>
              </a:rPr>
              <a:t> sonar, </a:t>
            </a:r>
            <a:r>
              <a:rPr lang="nl-BE" sz="1200" kern="1200" baseline="0" dirty="0" err="1" smtClean="0">
                <a:solidFill>
                  <a:schemeClr val="tx1"/>
                </a:solidFill>
                <a:effectLst/>
                <a:latin typeface="+mn-lt"/>
                <a:ea typeface="+mn-ea"/>
                <a:cs typeface="+mn-cs"/>
              </a:rPr>
              <a:t>can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be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automatically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launched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recovered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by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surface</a:t>
            </a:r>
            <a:r>
              <a:rPr lang="nl-BE" sz="1200" kern="1200" baseline="0" dirty="0" smtClean="0">
                <a:solidFill>
                  <a:schemeClr val="tx1"/>
                </a:solidFill>
                <a:effectLst/>
                <a:latin typeface="+mn-lt"/>
                <a:ea typeface="+mn-ea"/>
                <a:cs typeface="+mn-cs"/>
              </a:rPr>
              <a:t> drone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remains</a:t>
            </a:r>
            <a:r>
              <a:rPr lang="nl-BE"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permanently connected to the USV via a </a:t>
            </a:r>
            <a:r>
              <a:rPr lang="en-GB" sz="1200" kern="1200" dirty="0" err="1" smtClean="0">
                <a:solidFill>
                  <a:schemeClr val="tx1"/>
                </a:solidFill>
                <a:effectLst/>
                <a:latin typeface="+mn-lt"/>
                <a:ea typeface="+mn-ea"/>
                <a:cs typeface="+mn-cs"/>
              </a:rPr>
              <a:t>Fiber</a:t>
            </a:r>
            <a:r>
              <a:rPr lang="en-GB" sz="1200" kern="1200" dirty="0" smtClean="0">
                <a:solidFill>
                  <a:schemeClr val="tx1"/>
                </a:solidFill>
                <a:effectLst/>
                <a:latin typeface="+mn-lt"/>
                <a:ea typeface="+mn-ea"/>
                <a:cs typeface="+mn-cs"/>
              </a:rPr>
              <a:t> Optical Cable (FOC).</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err="1" smtClean="0">
                <a:solidFill>
                  <a:schemeClr val="tx1"/>
                </a:solidFill>
                <a:effectLst/>
                <a:latin typeface="+mn-lt"/>
                <a:ea typeface="+mn-ea"/>
                <a:cs typeface="+mn-cs"/>
              </a:rPr>
              <a:t>This</a:t>
            </a:r>
            <a:r>
              <a:rPr lang="nl-BE" sz="1200" kern="1200" baseline="0" dirty="0" smtClean="0">
                <a:solidFill>
                  <a:schemeClr val="tx1"/>
                </a:solidFill>
                <a:effectLst/>
                <a:latin typeface="+mn-lt"/>
                <a:ea typeface="+mn-ea"/>
                <a:cs typeface="+mn-cs"/>
              </a:rPr>
              <a:t> sensor is a new concept of ECA </a:t>
            </a:r>
            <a:r>
              <a:rPr lang="nl-BE" sz="1200" kern="1200" baseline="0" dirty="0" err="1" smtClean="0">
                <a:solidFill>
                  <a:schemeClr val="tx1"/>
                </a:solidFill>
                <a:effectLst/>
                <a:latin typeface="+mn-lt"/>
                <a:ea typeface="+mn-ea"/>
                <a:cs typeface="+mn-cs"/>
              </a:rPr>
              <a:t>specially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developed</a:t>
            </a:r>
            <a:r>
              <a:rPr lang="nl-BE" sz="1200" kern="1200" baseline="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rMCM</a:t>
            </a:r>
            <a:r>
              <a:rPr lang="nl-BE" sz="1200" kern="1200" dirty="0" smtClean="0">
                <a:solidFill>
                  <a:schemeClr val="tx1"/>
                </a:solidFill>
                <a:effectLst/>
                <a:latin typeface="+mn-lt"/>
                <a:ea typeface="+mn-ea"/>
                <a:cs typeface="+mn-cs"/>
              </a:rPr>
              <a:t>.</a:t>
            </a:r>
            <a:endParaRPr lang="nl-BE"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err="1" smtClean="0">
                <a:solidFill>
                  <a:schemeClr val="tx1"/>
                </a:solidFill>
                <a:effectLst/>
                <a:latin typeface="+mn-lt"/>
                <a:ea typeface="+mn-ea"/>
                <a:cs typeface="+mn-cs"/>
              </a:rPr>
              <a:t>Basically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it</a:t>
            </a:r>
            <a:r>
              <a:rPr lang="nl-BE" sz="1200" kern="1200" baseline="0" dirty="0" smtClean="0">
                <a:solidFill>
                  <a:schemeClr val="tx1"/>
                </a:solidFill>
                <a:effectLst/>
                <a:latin typeface="+mn-lt"/>
                <a:ea typeface="+mn-ea"/>
                <a:cs typeface="+mn-cs"/>
              </a:rPr>
              <a:t> is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same</a:t>
            </a:r>
            <a:r>
              <a:rPr lang="nl-BE" sz="1200" kern="1200" baseline="0" dirty="0" smtClean="0">
                <a:solidFill>
                  <a:schemeClr val="tx1"/>
                </a:solidFill>
                <a:effectLst/>
                <a:latin typeface="+mn-lt"/>
                <a:ea typeface="+mn-ea"/>
                <a:cs typeface="+mn-cs"/>
              </a:rPr>
              <a:t> device as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AUV A-18-M </a:t>
            </a:r>
            <a:r>
              <a:rPr lang="nl-BE" sz="1200" kern="1200" baseline="0" dirty="0" err="1" smtClean="0">
                <a:solidFill>
                  <a:schemeClr val="tx1"/>
                </a:solidFill>
                <a:effectLst/>
                <a:latin typeface="+mn-lt"/>
                <a:ea typeface="+mn-ea"/>
                <a:cs typeface="+mn-cs"/>
              </a:rPr>
              <a:t>that</a:t>
            </a:r>
            <a:r>
              <a:rPr lang="nl-BE" sz="1200" kern="1200" baseline="0" dirty="0" smtClean="0">
                <a:solidFill>
                  <a:schemeClr val="tx1"/>
                </a:solidFill>
                <a:effectLst/>
                <a:latin typeface="+mn-lt"/>
                <a:ea typeface="+mn-ea"/>
                <a:cs typeface="+mn-cs"/>
              </a:rPr>
              <a:t> we </a:t>
            </a:r>
            <a:r>
              <a:rPr lang="nl-BE" sz="1200" kern="1200" baseline="0" dirty="0" err="1" smtClean="0">
                <a:solidFill>
                  <a:schemeClr val="tx1"/>
                </a:solidFill>
                <a:effectLst/>
                <a:latin typeface="+mn-lt"/>
                <a:ea typeface="+mn-ea"/>
                <a:cs typeface="+mn-cs"/>
              </a:rPr>
              <a:t>just</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saw</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which</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already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exists</a:t>
            </a:r>
            <a:r>
              <a:rPr lang="nl-BE" sz="1200" kern="1200" baseline="0" dirty="0" smtClean="0">
                <a:solidFill>
                  <a:schemeClr val="tx1"/>
                </a:solidFill>
                <a:effectLst/>
                <a:latin typeface="+mn-lt"/>
                <a:ea typeface="+mn-ea"/>
                <a:cs typeface="+mn-cs"/>
              </a:rPr>
              <a:t>, but </a:t>
            </a:r>
            <a:r>
              <a:rPr lang="nl-BE" sz="1200" kern="1200" baseline="0" dirty="0" err="1" smtClean="0">
                <a:solidFill>
                  <a:schemeClr val="tx1"/>
                </a:solidFill>
                <a:effectLst/>
                <a:latin typeface="+mn-lt"/>
                <a:ea typeface="+mn-ea"/>
                <a:cs typeface="+mn-cs"/>
              </a:rPr>
              <a:t>this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one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will</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allow</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thanks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its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towing</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cable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transmit</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its</a:t>
            </a:r>
            <a:r>
              <a:rPr lang="nl-BE" sz="1200" kern="1200" baseline="0" dirty="0" smtClean="0">
                <a:solidFill>
                  <a:schemeClr val="tx1"/>
                </a:solidFill>
                <a:effectLst/>
                <a:latin typeface="+mn-lt"/>
                <a:ea typeface="+mn-ea"/>
                <a:cs typeface="+mn-cs"/>
              </a:rPr>
              <a:t> sonar picture in (</a:t>
            </a:r>
            <a:r>
              <a:rPr lang="nl-BE" sz="1200" kern="1200" baseline="0" dirty="0" err="1" smtClean="0">
                <a:solidFill>
                  <a:schemeClr val="tx1"/>
                </a:solidFill>
                <a:effectLst/>
                <a:latin typeface="+mn-lt"/>
                <a:ea typeface="+mn-ea"/>
                <a:cs typeface="+mn-cs"/>
              </a:rPr>
              <a:t>near</a:t>
            </a:r>
            <a:r>
              <a:rPr lang="nl-BE" sz="1200" kern="1200" baseline="0" dirty="0" smtClean="0">
                <a:solidFill>
                  <a:schemeClr val="tx1"/>
                </a:solidFill>
                <a:effectLst/>
                <a:latin typeface="+mn-lt"/>
                <a:ea typeface="+mn-ea"/>
                <a:cs typeface="+mn-cs"/>
              </a:rPr>
              <a:t>) real time. The </a:t>
            </a:r>
            <a:r>
              <a:rPr lang="nl-BE" sz="1200" kern="1200" baseline="0" dirty="0" err="1" smtClean="0">
                <a:solidFill>
                  <a:schemeClr val="tx1"/>
                </a:solidFill>
                <a:effectLst/>
                <a:latin typeface="+mn-lt"/>
                <a:ea typeface="+mn-ea"/>
                <a:cs typeface="+mn-cs"/>
              </a:rPr>
              <a:t>aim</a:t>
            </a:r>
            <a:r>
              <a:rPr lang="nl-BE" sz="1200" kern="1200" baseline="0" dirty="0" smtClean="0">
                <a:solidFill>
                  <a:schemeClr val="tx1"/>
                </a:solidFill>
                <a:effectLst/>
                <a:latin typeface="+mn-lt"/>
                <a:ea typeface="+mn-ea"/>
                <a:cs typeface="+mn-cs"/>
              </a:rPr>
              <a:t> is off course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gain</a:t>
            </a:r>
            <a:r>
              <a:rPr lang="nl-BE" sz="1200" kern="1200" baseline="0" dirty="0" smtClean="0">
                <a:solidFill>
                  <a:schemeClr val="tx1"/>
                </a:solidFill>
                <a:effectLst/>
                <a:latin typeface="+mn-lt"/>
                <a:ea typeface="+mn-ea"/>
                <a:cs typeface="+mn-cs"/>
              </a:rPr>
              <a:t> time </a:t>
            </a:r>
            <a:r>
              <a:rPr lang="nl-BE" sz="1200" kern="1200" baseline="0" dirty="0" err="1" smtClean="0">
                <a:solidFill>
                  <a:schemeClr val="tx1"/>
                </a:solidFill>
                <a:effectLst/>
                <a:latin typeface="+mn-lt"/>
                <a:ea typeface="+mn-ea"/>
                <a:cs typeface="+mn-cs"/>
              </a:rPr>
              <a:t>because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amount</a:t>
            </a:r>
            <a:r>
              <a:rPr lang="nl-BE" sz="1200" kern="1200" baseline="0" dirty="0" smtClean="0">
                <a:solidFill>
                  <a:schemeClr val="tx1"/>
                </a:solidFill>
                <a:effectLst/>
                <a:latin typeface="+mn-lt"/>
                <a:ea typeface="+mn-ea"/>
                <a:cs typeface="+mn-cs"/>
              </a:rPr>
              <a:t> of data </a:t>
            </a:r>
            <a:r>
              <a:rPr lang="nl-BE" sz="1200" kern="1200" baseline="0" dirty="0" err="1" smtClean="0">
                <a:solidFill>
                  <a:schemeClr val="tx1"/>
                </a:solidFill>
                <a:effectLst/>
                <a:latin typeface="+mn-lt"/>
                <a:ea typeface="+mn-ea"/>
                <a:cs typeface="+mn-cs"/>
              </a:rPr>
              <a:t>that</a:t>
            </a:r>
            <a:r>
              <a:rPr lang="nl-BE" sz="1200" kern="1200" baseline="0" dirty="0" smtClean="0">
                <a:solidFill>
                  <a:schemeClr val="tx1"/>
                </a:solidFill>
                <a:effectLst/>
                <a:latin typeface="+mn-lt"/>
                <a:ea typeface="+mn-ea"/>
                <a:cs typeface="+mn-cs"/>
              </a:rPr>
              <a:t> have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be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processed</a:t>
            </a:r>
            <a:r>
              <a:rPr lang="nl-BE" sz="1200" kern="1200" baseline="0" dirty="0" smtClean="0">
                <a:solidFill>
                  <a:schemeClr val="tx1"/>
                </a:solidFill>
                <a:effectLst/>
                <a:latin typeface="+mn-lt"/>
                <a:ea typeface="+mn-ea"/>
                <a:cs typeface="+mn-cs"/>
              </a:rPr>
              <a:t> on board of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mother</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ship</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by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analysts</a:t>
            </a:r>
            <a:r>
              <a:rPr lang="nl-BE" sz="1200" kern="1200" baseline="0" dirty="0" smtClean="0">
                <a:solidFill>
                  <a:schemeClr val="tx1"/>
                </a:solidFill>
                <a:effectLst/>
                <a:latin typeface="+mn-lt"/>
                <a:ea typeface="+mn-ea"/>
                <a:cs typeface="+mn-cs"/>
              </a:rPr>
              <a:t> is </a:t>
            </a:r>
            <a:r>
              <a:rPr lang="nl-BE" sz="1200" kern="1200" baseline="0" dirty="0" err="1" smtClean="0">
                <a:solidFill>
                  <a:schemeClr val="tx1"/>
                </a:solidFill>
                <a:effectLst/>
                <a:latin typeface="+mn-lt"/>
                <a:ea typeface="+mn-ea"/>
                <a:cs typeface="+mn-cs"/>
              </a:rPr>
              <a:t>huge</a:t>
            </a:r>
            <a:r>
              <a:rPr lang="nl-BE" sz="1200" i="1" kern="1200" baseline="0" dirty="0" smtClean="0">
                <a:solidFill>
                  <a:schemeClr val="tx1"/>
                </a:solidFill>
                <a:effectLst/>
                <a:latin typeface="+mn-lt"/>
                <a:ea typeface="+mn-ea"/>
                <a:cs typeface="+mn-cs"/>
              </a:rPr>
              <a:t>(idem </a:t>
            </a:r>
            <a:r>
              <a:rPr lang="nl-BE" sz="1200" i="1" kern="1200" baseline="0" dirty="0" err="1" smtClean="0">
                <a:solidFill>
                  <a:schemeClr val="tx1"/>
                </a:solidFill>
                <a:effectLst/>
                <a:latin typeface="+mn-lt"/>
                <a:ea typeface="+mn-ea"/>
                <a:cs typeface="+mn-cs"/>
              </a:rPr>
              <a:t>with</a:t>
            </a:r>
            <a:r>
              <a:rPr lang="nl-BE" sz="1200" i="1" kern="1200" baseline="0" dirty="0" smtClean="0">
                <a:solidFill>
                  <a:schemeClr val="tx1"/>
                </a:solidFill>
                <a:effectLst/>
                <a:latin typeface="+mn-lt"/>
                <a:ea typeface="+mn-ea"/>
                <a:cs typeface="+mn-cs"/>
              </a:rPr>
              <a:t> ATR)</a:t>
            </a:r>
            <a:r>
              <a:rPr lang="nl-BE" sz="120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err="1" smtClean="0">
                <a:solidFill>
                  <a:schemeClr val="tx1"/>
                </a:solidFill>
                <a:effectLst/>
                <a:latin typeface="+mn-lt"/>
                <a:ea typeface="+mn-ea"/>
                <a:cs typeface="+mn-cs"/>
              </a:rPr>
              <a:t>This</a:t>
            </a:r>
            <a:r>
              <a:rPr lang="nl-BE" sz="1200" kern="1200" baseline="0" dirty="0" smtClean="0">
                <a:solidFill>
                  <a:schemeClr val="tx1"/>
                </a:solidFill>
                <a:effectLst/>
                <a:latin typeface="+mn-lt"/>
                <a:ea typeface="+mn-ea"/>
                <a:cs typeface="+mn-cs"/>
              </a:rPr>
              <a:t> is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fastest</a:t>
            </a:r>
            <a:r>
              <a:rPr lang="nl-BE" sz="1200" kern="1200" baseline="0" dirty="0" smtClean="0">
                <a:solidFill>
                  <a:schemeClr val="tx1"/>
                </a:solidFill>
                <a:effectLst/>
                <a:latin typeface="+mn-lt"/>
                <a:ea typeface="+mn-ea"/>
                <a:cs typeface="+mn-cs"/>
              </a:rPr>
              <a:t> </a:t>
            </a:r>
            <a:r>
              <a:rPr lang="nl-BE" sz="1200" kern="1200" dirty="0" smtClean="0">
                <a:solidFill>
                  <a:schemeClr val="tx1"/>
                </a:solidFill>
                <a:effectLst/>
                <a:latin typeface="+mn-lt"/>
                <a:ea typeface="+mn-ea"/>
                <a:cs typeface="+mn-cs"/>
              </a:rPr>
              <a:t>sensor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detection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classification</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underwater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contacts</a:t>
            </a:r>
            <a:r>
              <a:rPr lang="nl-BE" sz="1200" kern="1200" dirty="0" smtClean="0">
                <a:solidFill>
                  <a:schemeClr val="tx1"/>
                </a:solidFill>
                <a:effectLst/>
                <a:latin typeface="+mn-lt"/>
                <a:ea typeface="+mn-ea"/>
                <a:cs typeface="+mn-cs"/>
              </a:rPr>
              <a:t>,</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because</a:t>
            </a:r>
            <a:r>
              <a:rPr lang="nl-BE" sz="1200" kern="1200" baseline="0" dirty="0" smtClean="0">
                <a:solidFill>
                  <a:schemeClr val="tx1"/>
                </a:solidFill>
                <a:effectLst/>
                <a:latin typeface="+mn-lt"/>
                <a:ea typeface="+mn-ea"/>
                <a:cs typeface="+mn-cs"/>
              </a:rPr>
              <a:t> of </a:t>
            </a:r>
            <a:r>
              <a:rPr lang="nl-BE" sz="1200" kern="1200" baseline="0" dirty="0" err="1" smtClean="0">
                <a:solidFill>
                  <a:schemeClr val="tx1"/>
                </a:solidFill>
                <a:effectLst/>
                <a:latin typeface="+mn-lt"/>
                <a:ea typeface="+mn-ea"/>
                <a:cs typeface="+mn-cs"/>
              </a:rPr>
              <a:t>this</a:t>
            </a:r>
            <a:r>
              <a:rPr lang="nl-BE" sz="1200" kern="1200" baseline="0" dirty="0" smtClean="0">
                <a:solidFill>
                  <a:schemeClr val="tx1"/>
                </a:solidFill>
                <a:effectLst/>
                <a:latin typeface="+mn-lt"/>
                <a:ea typeface="+mn-ea"/>
                <a:cs typeface="+mn-cs"/>
              </a:rPr>
              <a:t> real time data transmission </a:t>
            </a:r>
            <a:r>
              <a:rPr lang="nl-BE" sz="1200" kern="1200" baseline="0" dirty="0" err="1" smtClean="0">
                <a:solidFill>
                  <a:schemeClr val="tx1"/>
                </a:solidFill>
                <a:effectLst/>
                <a:latin typeface="+mn-lt"/>
                <a:ea typeface="+mn-ea"/>
                <a:cs typeface="+mn-cs"/>
              </a:rPr>
              <a:t>capacity</a:t>
            </a:r>
            <a:r>
              <a:rPr lang="nl-BE" sz="1200" kern="1200" baseline="0" dirty="0" smtClean="0">
                <a:solidFill>
                  <a:schemeClr val="tx1"/>
                </a:solidFill>
                <a:effectLst/>
                <a:latin typeface="+mn-lt"/>
                <a:ea typeface="+mn-ea"/>
                <a:cs typeface="+mn-cs"/>
              </a:rPr>
              <a:t>, but </a:t>
            </a:r>
            <a:r>
              <a:rPr lang="nl-BE" sz="1200" kern="1200" baseline="0" dirty="0" err="1" smtClean="0">
                <a:solidFill>
                  <a:schemeClr val="tx1"/>
                </a:solidFill>
                <a:effectLst/>
                <a:latin typeface="+mn-lt"/>
                <a:ea typeface="+mn-ea"/>
                <a:cs typeface="+mn-cs"/>
              </a:rPr>
              <a:t>also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thanks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its</a:t>
            </a:r>
            <a:r>
              <a:rPr lang="nl-BE" sz="1200" kern="1200" baseline="0" dirty="0" smtClean="0">
                <a:solidFill>
                  <a:schemeClr val="tx1"/>
                </a:solidFill>
                <a:effectLst/>
                <a:latin typeface="+mn-lt"/>
                <a:ea typeface="+mn-ea"/>
                <a:cs typeface="+mn-cs"/>
              </a:rPr>
              <a:t> high operating speed (</a:t>
            </a:r>
            <a:r>
              <a:rPr lang="nl-BE" sz="1200" kern="1200" baseline="0" dirty="0" err="1" smtClean="0">
                <a:solidFill>
                  <a:schemeClr val="tx1"/>
                </a:solidFill>
                <a:effectLst/>
                <a:latin typeface="+mn-lt"/>
                <a:ea typeface="+mn-ea"/>
                <a:cs typeface="+mn-cs"/>
              </a:rPr>
              <a:t>coverage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rate</a:t>
            </a:r>
            <a:r>
              <a:rPr lang="nl-BE" sz="1200" kern="1200" baseline="0" dirty="0" smtClean="0">
                <a:solidFill>
                  <a:schemeClr val="tx1"/>
                </a:solidFill>
                <a:effectLst/>
                <a:latin typeface="+mn-lt"/>
                <a:ea typeface="+mn-ea"/>
                <a:cs typeface="+mn-cs"/>
              </a:rPr>
              <a:t> is </a:t>
            </a:r>
            <a:r>
              <a:rPr lang="nl-BE" sz="1200" kern="1200" baseline="0" dirty="0" err="1" smtClean="0">
                <a:solidFill>
                  <a:schemeClr val="tx1"/>
                </a:solidFill>
                <a:effectLst/>
                <a:latin typeface="+mn-lt"/>
                <a:ea typeface="+mn-ea"/>
                <a:cs typeface="+mn-cs"/>
              </a:rPr>
              <a:t>doubled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compared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AUV A18M).</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kern="1200" baseline="0" dirty="0" smtClean="0">
                <a:solidFill>
                  <a:schemeClr val="tx1"/>
                </a:solidFill>
                <a:effectLst/>
                <a:latin typeface="+mn-lt"/>
                <a:ea typeface="+mn-ea"/>
                <a:cs typeface="+mn-cs"/>
              </a:rPr>
              <a:t>On board of </a:t>
            </a:r>
            <a:r>
              <a:rPr lang="nl-BE" sz="1200" i="1" kern="1200" baseline="0" dirty="0" err="1" smtClean="0">
                <a:solidFill>
                  <a:schemeClr val="tx1"/>
                </a:solidFill>
                <a:effectLst/>
                <a:latin typeface="+mn-lt"/>
                <a:ea typeface="+mn-ea"/>
                <a:cs typeface="+mn-cs"/>
              </a:rPr>
              <a:t>the</a:t>
            </a:r>
            <a:r>
              <a:rPr lang="nl-BE" sz="1200" i="1" kern="1200" baseline="0" dirty="0" smtClean="0">
                <a:solidFill>
                  <a:schemeClr val="tx1"/>
                </a:solidFill>
                <a:effectLst/>
                <a:latin typeface="+mn-lt"/>
                <a:ea typeface="+mn-ea"/>
                <a:cs typeface="+mn-cs"/>
              </a:rPr>
              <a:t> USV, </a:t>
            </a:r>
            <a:r>
              <a:rPr lang="nl-BE" sz="1200" i="1" kern="1200" baseline="0" dirty="0" err="1" smtClean="0">
                <a:solidFill>
                  <a:schemeClr val="tx1"/>
                </a:solidFill>
                <a:effectLst/>
                <a:latin typeface="+mn-lt"/>
                <a:ea typeface="+mn-ea"/>
                <a:cs typeface="+mn-cs"/>
              </a:rPr>
              <a:t>there</a:t>
            </a:r>
            <a:r>
              <a:rPr lang="nl-BE" sz="1200" i="1" kern="1200" baseline="0" dirty="0" smtClean="0">
                <a:solidFill>
                  <a:schemeClr val="tx1"/>
                </a:solidFill>
                <a:effectLst/>
                <a:latin typeface="+mn-lt"/>
                <a:ea typeface="+mn-ea"/>
                <a:cs typeface="+mn-cs"/>
              </a:rPr>
              <a:t> is </a:t>
            </a:r>
            <a:r>
              <a:rPr lang="nl-BE" sz="1200" i="1" kern="1200" baseline="0" dirty="0" err="1" smtClean="0">
                <a:solidFill>
                  <a:schemeClr val="tx1"/>
                </a:solidFill>
                <a:effectLst/>
                <a:latin typeface="+mn-lt"/>
                <a:ea typeface="+mn-ea"/>
                <a:cs typeface="+mn-cs"/>
              </a:rPr>
              <a:t>an</a:t>
            </a:r>
            <a:r>
              <a:rPr lang="nl-BE" sz="1200" i="1" kern="1200" baseline="0" dirty="0" smtClean="0">
                <a:solidFill>
                  <a:schemeClr val="tx1"/>
                </a:solidFill>
                <a:effectLst/>
                <a:latin typeface="+mn-lt"/>
                <a:ea typeface="+mn-ea"/>
                <a:cs typeface="+mn-cs"/>
              </a:rPr>
              <a:t> Automatic Target </a:t>
            </a:r>
            <a:r>
              <a:rPr lang="nl-BE" sz="1200" i="1" kern="1200" baseline="0" dirty="0" err="1" smtClean="0">
                <a:solidFill>
                  <a:schemeClr val="tx1"/>
                </a:solidFill>
                <a:effectLst/>
                <a:latin typeface="+mn-lt"/>
                <a:ea typeface="+mn-ea"/>
                <a:cs typeface="+mn-cs"/>
              </a:rPr>
              <a:t>Detection</a:t>
            </a:r>
            <a:r>
              <a:rPr lang="nl-BE" sz="1200" i="1" kern="1200" baseline="0" dirty="0" smtClean="0">
                <a:solidFill>
                  <a:schemeClr val="tx1"/>
                </a:solidFill>
                <a:effectLst/>
                <a:latin typeface="+mn-lt"/>
                <a:ea typeface="+mn-ea"/>
                <a:cs typeface="+mn-cs"/>
              </a:rPr>
              <a:t> (ATD) </a:t>
            </a:r>
            <a:r>
              <a:rPr lang="nl-BE" sz="1200" i="1" kern="1200" baseline="0" dirty="0" err="1" smtClean="0">
                <a:solidFill>
                  <a:schemeClr val="tx1"/>
                </a:solidFill>
                <a:effectLst/>
                <a:latin typeface="+mn-lt"/>
                <a:ea typeface="+mn-ea"/>
                <a:cs typeface="+mn-cs"/>
              </a:rPr>
              <a:t>which</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already</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processes</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the</a:t>
            </a:r>
            <a:r>
              <a:rPr lang="nl-BE" sz="1200" i="1" kern="1200" baseline="0" dirty="0" smtClean="0">
                <a:solidFill>
                  <a:schemeClr val="tx1"/>
                </a:solidFill>
                <a:effectLst/>
                <a:latin typeface="+mn-lt"/>
                <a:ea typeface="+mn-ea"/>
                <a:cs typeface="+mn-cs"/>
              </a:rPr>
              <a:t> information </a:t>
            </a:r>
            <a:r>
              <a:rPr lang="nl-BE" sz="1200" i="1" kern="1200" baseline="0" dirty="0" err="1" smtClean="0">
                <a:solidFill>
                  <a:schemeClr val="tx1"/>
                </a:solidFill>
                <a:effectLst/>
                <a:latin typeface="+mn-lt"/>
                <a:ea typeface="+mn-ea"/>
                <a:cs typeface="+mn-cs"/>
              </a:rPr>
              <a:t>and</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identify</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possible</a:t>
            </a:r>
            <a:r>
              <a:rPr lang="nl-BE" sz="1200" i="1" kern="1200" baseline="0" dirty="0" smtClean="0">
                <a:solidFill>
                  <a:schemeClr val="tx1"/>
                </a:solidFill>
                <a:effectLst/>
                <a:latin typeface="+mn-lt"/>
                <a:ea typeface="+mn-ea"/>
                <a:cs typeface="+mn-cs"/>
              </a:rPr>
              <a:t> MILEC. The </a:t>
            </a:r>
            <a:r>
              <a:rPr lang="nl-BE" sz="1200" i="1" kern="1200" baseline="0" dirty="0" err="1" smtClean="0">
                <a:solidFill>
                  <a:schemeClr val="tx1"/>
                </a:solidFill>
                <a:effectLst/>
                <a:latin typeface="+mn-lt"/>
                <a:ea typeface="+mn-ea"/>
                <a:cs typeface="+mn-cs"/>
              </a:rPr>
              <a:t>analyst</a:t>
            </a:r>
            <a:r>
              <a:rPr lang="nl-BE" sz="1200" i="1" kern="1200" baseline="0" dirty="0" smtClean="0">
                <a:solidFill>
                  <a:schemeClr val="tx1"/>
                </a:solidFill>
                <a:effectLst/>
                <a:latin typeface="+mn-lt"/>
                <a:ea typeface="+mn-ea"/>
                <a:cs typeface="+mn-cs"/>
              </a:rPr>
              <a:t> on board of </a:t>
            </a:r>
            <a:r>
              <a:rPr lang="nl-BE" sz="1200" i="1" kern="1200" baseline="0" dirty="0" err="1" smtClean="0">
                <a:solidFill>
                  <a:schemeClr val="tx1"/>
                </a:solidFill>
                <a:effectLst/>
                <a:latin typeface="+mn-lt"/>
                <a:ea typeface="+mn-ea"/>
                <a:cs typeface="+mn-cs"/>
              </a:rPr>
              <a:t>the</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mother</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ship</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receives</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the</a:t>
            </a:r>
            <a:r>
              <a:rPr lang="nl-BE" sz="1200" i="1" kern="1200" baseline="0" dirty="0" smtClean="0">
                <a:solidFill>
                  <a:schemeClr val="tx1"/>
                </a:solidFill>
                <a:effectLst/>
                <a:latin typeface="+mn-lt"/>
                <a:ea typeface="+mn-ea"/>
                <a:cs typeface="+mn-cs"/>
              </a:rPr>
              <a:t> full sonar picture as well as </a:t>
            </a:r>
            <a:r>
              <a:rPr lang="nl-BE" sz="1200" i="1" kern="1200" baseline="0" dirty="0" err="1" smtClean="0">
                <a:solidFill>
                  <a:schemeClr val="tx1"/>
                </a:solidFill>
                <a:effectLst/>
                <a:latin typeface="+mn-lt"/>
                <a:ea typeface="+mn-ea"/>
                <a:cs typeface="+mn-cs"/>
              </a:rPr>
              <a:t>the</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results</a:t>
            </a:r>
            <a:r>
              <a:rPr lang="nl-BE" sz="1200" i="1" kern="1200" baseline="0" dirty="0" smtClean="0">
                <a:solidFill>
                  <a:schemeClr val="tx1"/>
                </a:solidFill>
                <a:effectLst/>
                <a:latin typeface="+mn-lt"/>
                <a:ea typeface="+mn-ea"/>
                <a:cs typeface="+mn-cs"/>
              </a:rPr>
              <a:t> of </a:t>
            </a:r>
            <a:r>
              <a:rPr lang="nl-BE" sz="1200" i="1" kern="1200" baseline="0" dirty="0" err="1" smtClean="0">
                <a:solidFill>
                  <a:schemeClr val="tx1"/>
                </a:solidFill>
                <a:effectLst/>
                <a:latin typeface="+mn-lt"/>
                <a:ea typeface="+mn-ea"/>
                <a:cs typeface="+mn-cs"/>
              </a:rPr>
              <a:t>the</a:t>
            </a:r>
            <a:r>
              <a:rPr lang="nl-BE" sz="1200" i="1" kern="1200" baseline="0" dirty="0" smtClean="0">
                <a:solidFill>
                  <a:schemeClr val="tx1"/>
                </a:solidFill>
                <a:effectLst/>
                <a:latin typeface="+mn-lt"/>
                <a:ea typeface="+mn-ea"/>
                <a:cs typeface="+mn-cs"/>
              </a:rPr>
              <a:t> first automatic processing </a:t>
            </a:r>
            <a:r>
              <a:rPr lang="nl-BE" sz="1200" i="1" kern="1200" baseline="0" dirty="0" err="1" smtClean="0">
                <a:solidFill>
                  <a:schemeClr val="tx1"/>
                </a:solidFill>
                <a:effectLst/>
                <a:latin typeface="+mn-lt"/>
                <a:ea typeface="+mn-ea"/>
                <a:cs typeface="+mn-cs"/>
              </a:rPr>
              <a:t>and</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can</a:t>
            </a:r>
            <a:r>
              <a:rPr lang="nl-BE" sz="1200" i="1" kern="1200" baseline="0" dirty="0" smtClean="0">
                <a:solidFill>
                  <a:schemeClr val="tx1"/>
                </a:solidFill>
                <a:effectLst/>
                <a:latin typeface="+mn-lt"/>
                <a:ea typeface="+mn-ea"/>
                <a:cs typeface="+mn-cs"/>
              </a:rPr>
              <a:t> do </a:t>
            </a:r>
            <a:r>
              <a:rPr lang="nl-BE" sz="1200" i="1" kern="1200" baseline="0" dirty="0" err="1" smtClean="0">
                <a:solidFill>
                  <a:schemeClr val="tx1"/>
                </a:solidFill>
                <a:effectLst/>
                <a:latin typeface="+mn-lt"/>
                <a:ea typeface="+mn-ea"/>
                <a:cs typeface="+mn-cs"/>
              </a:rPr>
              <a:t>the</a:t>
            </a:r>
            <a:r>
              <a:rPr lang="nl-BE" sz="1200" i="1" kern="1200" baseline="0" dirty="0" smtClean="0">
                <a:solidFill>
                  <a:schemeClr val="tx1"/>
                </a:solidFill>
                <a:effectLst/>
                <a:latin typeface="+mn-lt"/>
                <a:ea typeface="+mn-ea"/>
                <a:cs typeface="+mn-cs"/>
              </a:rPr>
              <a:t> rest of </a:t>
            </a:r>
            <a:r>
              <a:rPr lang="nl-BE" sz="1200" i="1" kern="1200" baseline="0" dirty="0" err="1" smtClean="0">
                <a:solidFill>
                  <a:schemeClr val="tx1"/>
                </a:solidFill>
                <a:effectLst/>
                <a:latin typeface="+mn-lt"/>
                <a:ea typeface="+mn-ea"/>
                <a:cs typeface="+mn-cs"/>
              </a:rPr>
              <a:t>the</a:t>
            </a:r>
            <a:r>
              <a:rPr lang="nl-BE" sz="1200" i="1" kern="1200" baseline="0" dirty="0" smtClean="0">
                <a:solidFill>
                  <a:schemeClr val="tx1"/>
                </a:solidFill>
                <a:effectLst/>
                <a:latin typeface="+mn-lt"/>
                <a:ea typeface="+mn-ea"/>
                <a:cs typeface="+mn-cs"/>
              </a:rPr>
              <a:t> job.</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kern="1200" baseline="0" dirty="0" smtClean="0">
                <a:solidFill>
                  <a:schemeClr val="tx1"/>
                </a:solidFill>
                <a:effectLst/>
                <a:latin typeface="+mn-lt"/>
                <a:ea typeface="+mn-ea"/>
                <a:cs typeface="+mn-cs"/>
              </a:rPr>
              <a:t>On board of </a:t>
            </a:r>
            <a:r>
              <a:rPr lang="nl-BE" sz="1200" i="1" kern="1200" baseline="0" dirty="0" err="1" smtClean="0">
                <a:solidFill>
                  <a:schemeClr val="tx1"/>
                </a:solidFill>
                <a:effectLst/>
                <a:latin typeface="+mn-lt"/>
                <a:ea typeface="+mn-ea"/>
                <a:cs typeface="+mn-cs"/>
              </a:rPr>
              <a:t>the</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mother</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ship</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there</a:t>
            </a:r>
            <a:r>
              <a:rPr lang="nl-BE" sz="1200" i="1" kern="1200" baseline="0" dirty="0" smtClean="0">
                <a:solidFill>
                  <a:schemeClr val="tx1"/>
                </a:solidFill>
                <a:effectLst/>
                <a:latin typeface="+mn-lt"/>
                <a:ea typeface="+mn-ea"/>
                <a:cs typeface="+mn-cs"/>
              </a:rPr>
              <a:t> is as well </a:t>
            </a:r>
            <a:r>
              <a:rPr lang="nl-BE" sz="1200" i="1" kern="1200" baseline="0" dirty="0" err="1" smtClean="0">
                <a:solidFill>
                  <a:schemeClr val="tx1"/>
                </a:solidFill>
                <a:effectLst/>
                <a:latin typeface="+mn-lt"/>
                <a:ea typeface="+mn-ea"/>
                <a:cs typeface="+mn-cs"/>
              </a:rPr>
              <a:t>an</a:t>
            </a:r>
            <a:r>
              <a:rPr lang="nl-BE" sz="1200" i="1" kern="1200" baseline="0" dirty="0" smtClean="0">
                <a:solidFill>
                  <a:schemeClr val="tx1"/>
                </a:solidFill>
                <a:effectLst/>
                <a:latin typeface="+mn-lt"/>
                <a:ea typeface="+mn-ea"/>
                <a:cs typeface="+mn-cs"/>
              </a:rPr>
              <a:t> ATR, automatic Target </a:t>
            </a:r>
            <a:r>
              <a:rPr lang="nl-BE" sz="1200" i="1" kern="1200" baseline="0" dirty="0" err="1" smtClean="0">
                <a:solidFill>
                  <a:schemeClr val="tx1"/>
                </a:solidFill>
                <a:effectLst/>
                <a:latin typeface="+mn-lt"/>
                <a:ea typeface="+mn-ea"/>
                <a:cs typeface="+mn-cs"/>
              </a:rPr>
              <a:t>Recognition</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which</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helped</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by</a:t>
            </a:r>
            <a:r>
              <a:rPr lang="nl-BE" sz="1200" i="1" kern="1200" baseline="0" dirty="0" smtClean="0">
                <a:solidFill>
                  <a:schemeClr val="tx1"/>
                </a:solidFill>
                <a:effectLst/>
                <a:latin typeface="+mn-lt"/>
                <a:ea typeface="+mn-ea"/>
                <a:cs typeface="+mn-cs"/>
              </a:rPr>
              <a:t> a </a:t>
            </a:r>
            <a:r>
              <a:rPr lang="nl-BE" sz="1200" i="1" kern="1200" baseline="0" dirty="0" err="1" smtClean="0">
                <a:solidFill>
                  <a:schemeClr val="tx1"/>
                </a:solidFill>
                <a:effectLst/>
                <a:latin typeface="+mn-lt"/>
                <a:ea typeface="+mn-ea"/>
                <a:cs typeface="+mn-cs"/>
              </a:rPr>
              <a:t>neural</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network</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will</a:t>
            </a:r>
            <a:r>
              <a:rPr lang="nl-BE" sz="1200" i="1" kern="1200" baseline="0" dirty="0" smtClean="0">
                <a:solidFill>
                  <a:schemeClr val="tx1"/>
                </a:solidFill>
                <a:effectLst/>
                <a:latin typeface="+mn-lt"/>
                <a:ea typeface="+mn-ea"/>
                <a:cs typeface="+mn-cs"/>
              </a:rPr>
              <a:t> help </a:t>
            </a:r>
            <a:r>
              <a:rPr lang="nl-BE" sz="1200" i="1" kern="1200" baseline="0" dirty="0" err="1" smtClean="0">
                <a:solidFill>
                  <a:schemeClr val="tx1"/>
                </a:solidFill>
                <a:effectLst/>
                <a:latin typeface="+mn-lt"/>
                <a:ea typeface="+mn-ea"/>
                <a:cs typeface="+mn-cs"/>
              </a:rPr>
              <a:t>with</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the</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recognition</a:t>
            </a:r>
            <a:r>
              <a:rPr lang="nl-BE" sz="1200" i="1" kern="1200" baseline="0" dirty="0" smtClean="0">
                <a:solidFill>
                  <a:schemeClr val="tx1"/>
                </a:solidFill>
                <a:effectLst/>
                <a:latin typeface="+mn-lt"/>
                <a:ea typeface="+mn-ea"/>
                <a:cs typeface="+mn-cs"/>
              </a:rPr>
              <a:t> of </a:t>
            </a:r>
            <a:r>
              <a:rPr lang="nl-BE" sz="1200" i="1" kern="1200" baseline="0" dirty="0" err="1" smtClean="0">
                <a:solidFill>
                  <a:schemeClr val="tx1"/>
                </a:solidFill>
                <a:effectLst/>
                <a:latin typeface="+mn-lt"/>
                <a:ea typeface="+mn-ea"/>
                <a:cs typeface="+mn-cs"/>
              </a:rPr>
              <a:t>the</a:t>
            </a:r>
            <a:r>
              <a:rPr lang="nl-BE" sz="1200" i="1" kern="1200" baseline="0" dirty="0" smtClean="0">
                <a:solidFill>
                  <a:schemeClr val="tx1"/>
                </a:solidFill>
                <a:effectLst/>
                <a:latin typeface="+mn-lt"/>
                <a:ea typeface="+mn-ea"/>
                <a:cs typeface="+mn-cs"/>
              </a:rPr>
              <a:t> mine-like </a:t>
            </a:r>
            <a:r>
              <a:rPr lang="nl-BE" sz="1200" i="1" kern="1200" baseline="0" dirty="0" err="1" smtClean="0">
                <a:solidFill>
                  <a:schemeClr val="tx1"/>
                </a:solidFill>
                <a:effectLst/>
                <a:latin typeface="+mn-lt"/>
                <a:ea typeface="+mn-ea"/>
                <a:cs typeface="+mn-cs"/>
              </a:rPr>
              <a:t>contacts</a:t>
            </a:r>
            <a:r>
              <a:rPr lang="nl-BE" sz="1200" i="1" kern="1200" baseline="0" dirty="0" smtClean="0">
                <a:solidFill>
                  <a:schemeClr val="tx1"/>
                </a:solidFill>
                <a:effectLst/>
                <a:latin typeface="+mn-lt"/>
                <a:ea typeface="+mn-ea"/>
                <a:cs typeface="+mn-cs"/>
              </a:rPr>
              <a:t>. </a:t>
            </a:r>
            <a:r>
              <a:rPr lang="nl-BE" sz="1200" i="1" kern="1200" dirty="0" smtClean="0">
                <a:solidFill>
                  <a:schemeClr val="tx1"/>
                </a:solidFill>
                <a:effectLst/>
                <a:latin typeface="+mn-lt"/>
                <a:ea typeface="+mn-ea"/>
                <a:cs typeface="+mn-cs"/>
              </a:rPr>
              <a:t>The </a:t>
            </a:r>
            <a:r>
              <a:rPr lang="nl-BE" sz="1200" i="1" kern="1200" dirty="0" err="1" smtClean="0">
                <a:solidFill>
                  <a:schemeClr val="tx1"/>
                </a:solidFill>
                <a:effectLst/>
                <a:latin typeface="+mn-lt"/>
                <a:ea typeface="+mn-ea"/>
                <a:cs typeface="+mn-cs"/>
              </a:rPr>
              <a:t>classification</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process</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will</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be</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automated</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to</a:t>
            </a:r>
            <a:r>
              <a:rPr lang="nl-BE" sz="1200" i="1" kern="1200" dirty="0" smtClean="0">
                <a:solidFill>
                  <a:schemeClr val="tx1"/>
                </a:solidFill>
                <a:effectLst/>
                <a:latin typeface="+mn-lt"/>
                <a:ea typeface="+mn-ea"/>
                <a:cs typeface="+mn-cs"/>
              </a:rPr>
              <a:t> a </a:t>
            </a:r>
            <a:r>
              <a:rPr lang="nl-BE" sz="1200" i="1" kern="1200" dirty="0" err="1" smtClean="0">
                <a:solidFill>
                  <a:schemeClr val="tx1"/>
                </a:solidFill>
                <a:effectLst/>
                <a:latin typeface="+mn-lt"/>
                <a:ea typeface="+mn-ea"/>
                <a:cs typeface="+mn-cs"/>
              </a:rPr>
              <a:t>limited</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extent</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Until</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the</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arrival</a:t>
            </a:r>
            <a:r>
              <a:rPr lang="nl-BE" sz="1200" i="1" kern="1200" dirty="0" smtClean="0">
                <a:solidFill>
                  <a:schemeClr val="tx1"/>
                </a:solidFill>
                <a:effectLst/>
                <a:latin typeface="+mn-lt"/>
                <a:ea typeface="+mn-ea"/>
                <a:cs typeface="+mn-cs"/>
              </a:rPr>
              <a:t> of automatic target </a:t>
            </a:r>
            <a:r>
              <a:rPr lang="nl-BE" sz="1200" i="1" kern="1200" dirty="0" err="1" smtClean="0">
                <a:solidFill>
                  <a:schemeClr val="tx1"/>
                </a:solidFill>
                <a:effectLst/>
                <a:latin typeface="+mn-lt"/>
                <a:ea typeface="+mn-ea"/>
                <a:cs typeface="+mn-cs"/>
              </a:rPr>
              <a:t>recognition</a:t>
            </a:r>
            <a:r>
              <a:rPr lang="nl-BE" sz="1200" i="1" kern="1200" dirty="0" smtClean="0">
                <a:solidFill>
                  <a:schemeClr val="tx1"/>
                </a:solidFill>
                <a:effectLst/>
                <a:latin typeface="+mn-lt"/>
                <a:ea typeface="+mn-ea"/>
                <a:cs typeface="+mn-cs"/>
              </a:rPr>
              <a:t> (ATR) </a:t>
            </a:r>
            <a:r>
              <a:rPr lang="nl-BE" sz="1200" i="1" kern="1200" dirty="0" err="1" smtClean="0">
                <a:solidFill>
                  <a:schemeClr val="tx1"/>
                </a:solidFill>
                <a:effectLst/>
                <a:latin typeface="+mn-lt"/>
                <a:ea typeface="+mn-ea"/>
                <a:cs typeface="+mn-cs"/>
              </a:rPr>
              <a:t>algorithms</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the</a:t>
            </a:r>
            <a:r>
              <a:rPr lang="nl-BE" sz="1200" i="1" kern="1200" dirty="0" smtClean="0">
                <a:solidFill>
                  <a:schemeClr val="tx1"/>
                </a:solidFill>
                <a:effectLst/>
                <a:latin typeface="+mn-lt"/>
                <a:ea typeface="+mn-ea"/>
                <a:cs typeface="+mn-cs"/>
              </a:rPr>
              <a:t> operator </a:t>
            </a:r>
            <a:r>
              <a:rPr lang="nl-BE" sz="1200" i="1" kern="1200" dirty="0" err="1" smtClean="0">
                <a:solidFill>
                  <a:schemeClr val="tx1"/>
                </a:solidFill>
                <a:effectLst/>
                <a:latin typeface="+mn-lt"/>
                <a:ea typeface="+mn-ea"/>
                <a:cs typeface="+mn-cs"/>
              </a:rPr>
              <a:t>workload</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will</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remain</a:t>
            </a:r>
            <a:r>
              <a:rPr lang="nl-BE" sz="1200" i="1" kern="1200" dirty="0" smtClean="0">
                <a:solidFill>
                  <a:schemeClr val="tx1"/>
                </a:solidFill>
                <a:effectLst/>
                <a:latin typeface="+mn-lt"/>
                <a:ea typeface="+mn-ea"/>
                <a:cs typeface="+mn-cs"/>
              </a:rPr>
              <a:t> high.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kern="1200" dirty="0" smtClean="0">
                <a:solidFill>
                  <a:schemeClr val="tx1"/>
                </a:solidFill>
                <a:effectLst/>
                <a:latin typeface="+mn-lt"/>
                <a:ea typeface="+mn-ea"/>
                <a:cs typeface="+mn-cs"/>
              </a:rPr>
              <a:t>The vehicle </a:t>
            </a:r>
            <a:r>
              <a:rPr lang="nl-BE" sz="1200" i="1" kern="1200" dirty="0" err="1" smtClean="0">
                <a:solidFill>
                  <a:schemeClr val="tx1"/>
                </a:solidFill>
                <a:effectLst/>
                <a:latin typeface="+mn-lt"/>
                <a:ea typeface="+mn-ea"/>
                <a:cs typeface="+mn-cs"/>
              </a:rPr>
              <a:t>incorporates</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the</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same</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battery</a:t>
            </a:r>
            <a:r>
              <a:rPr lang="nl-BE" sz="1200" i="1" kern="1200" dirty="0" smtClean="0">
                <a:solidFill>
                  <a:schemeClr val="tx1"/>
                </a:solidFill>
                <a:effectLst/>
                <a:latin typeface="+mn-lt"/>
                <a:ea typeface="+mn-ea"/>
                <a:cs typeface="+mn-cs"/>
              </a:rPr>
              <a:t> as </a:t>
            </a:r>
            <a:r>
              <a:rPr lang="nl-BE" sz="1200" i="1" kern="1200" dirty="0" err="1" smtClean="0">
                <a:solidFill>
                  <a:schemeClr val="tx1"/>
                </a:solidFill>
                <a:effectLst/>
                <a:latin typeface="+mn-lt"/>
                <a:ea typeface="+mn-ea"/>
                <a:cs typeface="+mn-cs"/>
              </a:rPr>
              <a:t>the</a:t>
            </a:r>
            <a:r>
              <a:rPr lang="nl-BE" sz="1200" i="1" kern="1200" dirty="0" smtClean="0">
                <a:solidFill>
                  <a:schemeClr val="tx1"/>
                </a:solidFill>
                <a:effectLst/>
                <a:latin typeface="+mn-lt"/>
                <a:ea typeface="+mn-ea"/>
                <a:cs typeface="+mn-cs"/>
              </a:rPr>
              <a:t> A18-M.</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kern="1200" dirty="0" smtClean="0">
                <a:solidFill>
                  <a:schemeClr val="tx1"/>
                </a:solidFill>
                <a:effectLst/>
                <a:latin typeface="+mn-lt"/>
                <a:ea typeface="+mn-ea"/>
                <a:cs typeface="+mn-cs"/>
              </a:rPr>
              <a:t>TSAS: on </a:t>
            </a:r>
            <a:r>
              <a:rPr lang="nl-BE" sz="1200" i="1" kern="1200" dirty="0" err="1" smtClean="0">
                <a:solidFill>
                  <a:schemeClr val="tx1"/>
                </a:solidFill>
                <a:effectLst/>
                <a:latin typeface="+mn-lt"/>
                <a:ea typeface="+mn-ea"/>
                <a:cs typeface="+mn-cs"/>
              </a:rPr>
              <a:t>reçoit</a:t>
            </a:r>
            <a:r>
              <a:rPr lang="nl-BE" sz="1200" i="1" kern="1200" baseline="0" dirty="0" smtClean="0">
                <a:solidFill>
                  <a:schemeClr val="tx1"/>
                </a:solidFill>
                <a:effectLst/>
                <a:latin typeface="+mn-lt"/>
                <a:ea typeface="+mn-ea"/>
                <a:cs typeface="+mn-cs"/>
              </a:rPr>
              <a:t> les images en directe (ATD à bord de </a:t>
            </a:r>
            <a:r>
              <a:rPr lang="nl-BE" sz="1200" i="1" kern="1200" baseline="0" dirty="0" err="1" smtClean="0">
                <a:solidFill>
                  <a:schemeClr val="tx1"/>
                </a:solidFill>
                <a:effectLst/>
                <a:latin typeface="+mn-lt"/>
                <a:ea typeface="+mn-ea"/>
                <a:cs typeface="+mn-cs"/>
              </a:rPr>
              <a:t>l’USV</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qui</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envoie</a:t>
            </a:r>
            <a:r>
              <a:rPr lang="nl-BE" sz="1200" i="1" kern="1200" baseline="0" dirty="0" smtClean="0">
                <a:solidFill>
                  <a:schemeClr val="tx1"/>
                </a:solidFill>
                <a:effectLst/>
                <a:latin typeface="+mn-lt"/>
                <a:ea typeface="+mn-ea"/>
                <a:cs typeface="+mn-cs"/>
              </a:rPr>
              <a:t> par RF des snippets haute </a:t>
            </a:r>
            <a:r>
              <a:rPr lang="nl-BE" sz="1200" i="1" kern="1200" baseline="0" dirty="0" err="1" smtClean="0">
                <a:solidFill>
                  <a:schemeClr val="tx1"/>
                </a:solidFill>
                <a:effectLst/>
                <a:latin typeface="+mn-lt"/>
                <a:ea typeface="+mn-ea"/>
                <a:cs typeface="+mn-cs"/>
              </a:rPr>
              <a:t>résolution</a:t>
            </a:r>
            <a:r>
              <a:rPr lang="nl-BE" sz="1200" i="1" kern="1200" baseline="0" dirty="0" smtClean="0">
                <a:solidFill>
                  <a:schemeClr val="tx1"/>
                </a:solidFill>
                <a:effectLst/>
                <a:latin typeface="+mn-lt"/>
                <a:ea typeface="+mn-ea"/>
                <a:cs typeface="+mn-cs"/>
              </a:rPr>
              <a:t> des MILEC et </a:t>
            </a:r>
            <a:r>
              <a:rPr lang="nl-BE" sz="1200" i="1" kern="1200" baseline="0" dirty="0" err="1" smtClean="0">
                <a:solidFill>
                  <a:schemeClr val="tx1"/>
                </a:solidFill>
                <a:effectLst/>
                <a:latin typeface="+mn-lt"/>
                <a:ea typeface="+mn-ea"/>
                <a:cs typeface="+mn-cs"/>
              </a:rPr>
              <a:t>toutes</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l’image</a:t>
            </a:r>
            <a:r>
              <a:rPr lang="nl-BE" sz="1200" i="1" kern="1200" baseline="0" dirty="0" smtClean="0">
                <a:solidFill>
                  <a:schemeClr val="tx1"/>
                </a:solidFill>
                <a:effectLst/>
                <a:latin typeface="+mn-lt"/>
                <a:ea typeface="+mn-ea"/>
                <a:cs typeface="+mn-cs"/>
              </a:rPr>
              <a:t> en </a:t>
            </a:r>
            <a:r>
              <a:rPr lang="nl-BE" sz="1200" i="1" kern="1200" baseline="0" dirty="0" err="1" smtClean="0">
                <a:solidFill>
                  <a:schemeClr val="tx1"/>
                </a:solidFill>
                <a:effectLst/>
                <a:latin typeface="+mn-lt"/>
                <a:ea typeface="+mn-ea"/>
                <a:cs typeface="+mn-cs"/>
              </a:rPr>
              <a:t>basse</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résolution</a:t>
            </a:r>
            <a:r>
              <a:rPr lang="nl-BE" sz="1200" i="1" kern="1200" baseline="0" dirty="0" smtClean="0">
                <a:solidFill>
                  <a:schemeClr val="tx1"/>
                </a:solidFill>
                <a:effectLst/>
                <a:latin typeface="+mn-lt"/>
                <a:ea typeface="+mn-ea"/>
                <a:cs typeface="+mn-cs"/>
              </a:rPr>
              <a:t>). </a:t>
            </a:r>
          </a:p>
          <a:p>
            <a:endParaRPr lang="nl-BE" sz="1200" i="1" kern="1200" dirty="0" smtClean="0">
              <a:solidFill>
                <a:schemeClr val="tx1"/>
              </a:solidFill>
              <a:effectLst/>
              <a:latin typeface="+mn-lt"/>
              <a:ea typeface="+mn-ea"/>
              <a:cs typeface="+mn-cs"/>
            </a:endParaRPr>
          </a:p>
          <a:p>
            <a:r>
              <a:rPr lang="nl-BE" sz="1200" i="1" kern="1200" dirty="0" smtClean="0">
                <a:solidFill>
                  <a:schemeClr val="tx1"/>
                </a:solidFill>
                <a:effectLst/>
                <a:latin typeface="+mn-lt"/>
                <a:ea typeface="+mn-ea"/>
                <a:cs typeface="+mn-cs"/>
              </a:rPr>
              <a:t>Sonar </a:t>
            </a:r>
            <a:r>
              <a:rPr lang="nl-BE" sz="1200" i="1" kern="1200" dirty="0" err="1" smtClean="0">
                <a:solidFill>
                  <a:schemeClr val="tx1"/>
                </a:solidFill>
                <a:effectLst/>
                <a:latin typeface="+mn-lt"/>
                <a:ea typeface="+mn-ea"/>
                <a:cs typeface="+mn-cs"/>
              </a:rPr>
              <a:t>coque</a:t>
            </a:r>
            <a:r>
              <a:rPr lang="nl-BE" sz="1200" i="1" kern="1200" dirty="0" smtClean="0">
                <a:solidFill>
                  <a:schemeClr val="tx1"/>
                </a:solidFill>
                <a:effectLst/>
                <a:latin typeface="+mn-lt"/>
                <a:ea typeface="+mn-ea"/>
                <a:cs typeface="+mn-cs"/>
              </a:rPr>
              <a:t> CMT: forward </a:t>
            </a:r>
            <a:r>
              <a:rPr lang="nl-BE" sz="1200" i="1" kern="1200" dirty="0" err="1" smtClean="0">
                <a:solidFill>
                  <a:schemeClr val="tx1"/>
                </a:solidFill>
                <a:effectLst/>
                <a:latin typeface="+mn-lt"/>
                <a:ea typeface="+mn-ea"/>
                <a:cs typeface="+mn-cs"/>
              </a:rPr>
              <a:t>looking</a:t>
            </a:r>
            <a:r>
              <a:rPr lang="nl-BE" sz="1200" i="1" kern="1200" baseline="0" dirty="0" smtClean="0">
                <a:solidFill>
                  <a:schemeClr val="tx1"/>
                </a:solidFill>
                <a:effectLst/>
                <a:latin typeface="+mn-lt"/>
                <a:ea typeface="+mn-ea"/>
                <a:cs typeface="+mn-cs"/>
              </a:rPr>
              <a:t> sonar, </a:t>
            </a:r>
            <a:r>
              <a:rPr lang="nl-BE" sz="1200" i="1" kern="1200" baseline="0" dirty="0" err="1" smtClean="0">
                <a:solidFill>
                  <a:schemeClr val="tx1"/>
                </a:solidFill>
                <a:effectLst/>
                <a:latin typeface="+mn-lt"/>
                <a:ea typeface="+mn-ea"/>
                <a:cs typeface="+mn-cs"/>
              </a:rPr>
              <a:t>fréquence</a:t>
            </a:r>
            <a:r>
              <a:rPr lang="nl-BE" sz="1200" i="1" kern="1200" baseline="0" dirty="0" smtClean="0">
                <a:solidFill>
                  <a:schemeClr val="tx1"/>
                </a:solidFill>
                <a:effectLst/>
                <a:latin typeface="+mn-lt"/>
                <a:ea typeface="+mn-ea"/>
                <a:cs typeface="+mn-cs"/>
              </a:rPr>
              <a:t> plus </a:t>
            </a:r>
            <a:r>
              <a:rPr lang="nl-BE" sz="1200" i="1" kern="1200" baseline="0" dirty="0" err="1" smtClean="0">
                <a:solidFill>
                  <a:schemeClr val="tx1"/>
                </a:solidFill>
                <a:effectLst/>
                <a:latin typeface="+mn-lt"/>
                <a:ea typeface="+mn-ea"/>
                <a:cs typeface="+mn-cs"/>
              </a:rPr>
              <a:t>basse</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moins</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bonne</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résolution</a:t>
            </a:r>
            <a:r>
              <a:rPr lang="nl-BE" sz="1200" i="1" kern="1200" baseline="0" dirty="0" smtClean="0">
                <a:solidFill>
                  <a:schemeClr val="tx1"/>
                </a:solidFill>
                <a:effectLst/>
                <a:latin typeface="+mn-lt"/>
                <a:ea typeface="+mn-ea"/>
                <a:cs typeface="+mn-cs"/>
              </a:rPr>
              <a:t>). Side </a:t>
            </a:r>
            <a:r>
              <a:rPr lang="nl-BE" sz="1200" i="1" kern="1200" baseline="0" dirty="0" err="1" smtClean="0">
                <a:solidFill>
                  <a:schemeClr val="tx1"/>
                </a:solidFill>
                <a:effectLst/>
                <a:latin typeface="+mn-lt"/>
                <a:ea typeface="+mn-ea"/>
                <a:cs typeface="+mn-cs"/>
              </a:rPr>
              <a:t>looking</a:t>
            </a:r>
            <a:r>
              <a:rPr lang="nl-BE" sz="1200" i="1" kern="1200" baseline="0" dirty="0" smtClean="0">
                <a:solidFill>
                  <a:schemeClr val="tx1"/>
                </a:solidFill>
                <a:effectLst/>
                <a:latin typeface="+mn-lt"/>
                <a:ea typeface="+mn-ea"/>
                <a:cs typeface="+mn-cs"/>
              </a:rPr>
              <a:t> (Remus, TSAS, AUV) = SLS (side-</a:t>
            </a:r>
            <a:r>
              <a:rPr lang="nl-BE" sz="1200" i="1" kern="1200" baseline="0" dirty="0" err="1" smtClean="0">
                <a:solidFill>
                  <a:schemeClr val="tx1"/>
                </a:solidFill>
                <a:effectLst/>
                <a:latin typeface="+mn-lt"/>
                <a:ea typeface="+mn-ea"/>
                <a:cs typeface="+mn-cs"/>
              </a:rPr>
              <a:t>looking</a:t>
            </a:r>
            <a:r>
              <a:rPr lang="nl-BE" sz="1200" i="1" kern="1200" baseline="0" dirty="0" smtClean="0">
                <a:solidFill>
                  <a:schemeClr val="tx1"/>
                </a:solidFill>
                <a:effectLst/>
                <a:latin typeface="+mn-lt"/>
                <a:ea typeface="+mn-ea"/>
                <a:cs typeface="+mn-cs"/>
              </a:rPr>
              <a:t> sonar). </a:t>
            </a:r>
            <a:r>
              <a:rPr lang="nl-BE" sz="1200" i="1" kern="1200" baseline="0" dirty="0" err="1" smtClean="0">
                <a:solidFill>
                  <a:schemeClr val="tx1"/>
                </a:solidFill>
                <a:effectLst/>
                <a:latin typeface="+mn-lt"/>
                <a:ea typeface="+mn-ea"/>
                <a:cs typeface="+mn-cs"/>
              </a:rPr>
              <a:t>Plusieurs</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familles</a:t>
            </a:r>
            <a:r>
              <a:rPr lang="nl-BE" sz="1200" i="1" kern="1200" baseline="0" dirty="0" smtClean="0">
                <a:solidFill>
                  <a:schemeClr val="tx1"/>
                </a:solidFill>
                <a:effectLst/>
                <a:latin typeface="+mn-lt"/>
                <a:ea typeface="+mn-ea"/>
                <a:cs typeface="+mn-cs"/>
              </a:rPr>
              <a:t>: SSS – Side scan Sonar (Remus) – SAS – </a:t>
            </a:r>
            <a:r>
              <a:rPr lang="nl-BE" sz="1200" i="1" kern="1200" baseline="0" dirty="0" err="1" smtClean="0">
                <a:solidFill>
                  <a:schemeClr val="tx1"/>
                </a:solidFill>
                <a:effectLst/>
                <a:latin typeface="+mn-lt"/>
                <a:ea typeface="+mn-ea"/>
                <a:cs typeface="+mn-cs"/>
              </a:rPr>
              <a:t>Synthetic</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Aparture</a:t>
            </a:r>
            <a:r>
              <a:rPr lang="nl-BE" sz="1200" i="1" kern="1200" baseline="0" dirty="0" smtClean="0">
                <a:solidFill>
                  <a:schemeClr val="tx1"/>
                </a:solidFill>
                <a:effectLst/>
                <a:latin typeface="+mn-lt"/>
                <a:ea typeface="+mn-ea"/>
                <a:cs typeface="+mn-cs"/>
              </a:rPr>
              <a:t> Sonar (T18-A18) – </a:t>
            </a:r>
            <a:r>
              <a:rPr lang="nl-BE" sz="1200" i="1" kern="1200" baseline="0" dirty="0" err="1" smtClean="0">
                <a:solidFill>
                  <a:schemeClr val="tx1"/>
                </a:solidFill>
                <a:effectLst/>
                <a:latin typeface="+mn-lt"/>
                <a:ea typeface="+mn-ea"/>
                <a:cs typeface="+mn-cs"/>
              </a:rPr>
              <a:t>simulation</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d’une</a:t>
            </a:r>
            <a:r>
              <a:rPr lang="nl-BE" sz="1200" i="1" kern="1200" baseline="0" dirty="0" smtClean="0">
                <a:solidFill>
                  <a:schemeClr val="tx1"/>
                </a:solidFill>
                <a:effectLst/>
                <a:latin typeface="+mn-lt"/>
                <a:ea typeface="+mn-ea"/>
                <a:cs typeface="+mn-cs"/>
              </a:rPr>
              <a:t> antenne plus grande – la </a:t>
            </a:r>
            <a:r>
              <a:rPr lang="nl-BE" sz="1200" i="1" kern="1200" baseline="0" dirty="0" err="1" smtClean="0">
                <a:solidFill>
                  <a:schemeClr val="tx1"/>
                </a:solidFill>
                <a:effectLst/>
                <a:latin typeface="+mn-lt"/>
                <a:ea typeface="+mn-ea"/>
                <a:cs typeface="+mn-cs"/>
              </a:rPr>
              <a:t>résolution</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reste</a:t>
            </a:r>
            <a:r>
              <a:rPr lang="nl-BE" sz="1200" i="1" kern="1200" baseline="0" dirty="0" smtClean="0">
                <a:solidFill>
                  <a:schemeClr val="tx1"/>
                </a:solidFill>
                <a:effectLst/>
                <a:latin typeface="+mn-lt"/>
                <a:ea typeface="+mn-ea"/>
                <a:cs typeface="+mn-cs"/>
              </a:rPr>
              <a:t> la </a:t>
            </a:r>
            <a:r>
              <a:rPr lang="nl-BE" sz="1200" i="1" kern="1200" baseline="0" dirty="0" err="1" smtClean="0">
                <a:solidFill>
                  <a:schemeClr val="tx1"/>
                </a:solidFill>
                <a:effectLst/>
                <a:latin typeface="+mn-lt"/>
                <a:ea typeface="+mn-ea"/>
                <a:cs typeface="+mn-cs"/>
              </a:rPr>
              <a:t>même</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avec</a:t>
            </a:r>
            <a:r>
              <a:rPr lang="nl-BE" sz="1200" i="1" kern="1200" baseline="0" dirty="0" smtClean="0">
                <a:solidFill>
                  <a:schemeClr val="tx1"/>
                </a:solidFill>
                <a:effectLst/>
                <a:latin typeface="+mn-lt"/>
                <a:ea typeface="+mn-ea"/>
                <a:cs typeface="+mn-cs"/>
              </a:rPr>
              <a:t> la </a:t>
            </a:r>
            <a:r>
              <a:rPr lang="nl-BE" sz="1200" i="1" kern="1200" baseline="0" dirty="0" err="1" smtClean="0">
                <a:solidFill>
                  <a:schemeClr val="tx1"/>
                </a:solidFill>
                <a:effectLst/>
                <a:latin typeface="+mn-lt"/>
                <a:ea typeface="+mn-ea"/>
                <a:cs typeface="+mn-cs"/>
              </a:rPr>
              <a:t>distance</a:t>
            </a:r>
            <a:r>
              <a:rPr lang="nl-BE" sz="1200" i="1" kern="1200" baseline="0" dirty="0" smtClean="0">
                <a:solidFill>
                  <a:schemeClr val="tx1"/>
                </a:solidFill>
                <a:effectLst/>
                <a:latin typeface="+mn-lt"/>
                <a:ea typeface="+mn-ea"/>
                <a:cs typeface="+mn-cs"/>
              </a:rPr>
              <a:t> (excellente </a:t>
            </a:r>
            <a:r>
              <a:rPr lang="nl-BE" sz="1200" i="1" kern="1200" baseline="0" dirty="0" err="1" smtClean="0">
                <a:solidFill>
                  <a:schemeClr val="tx1"/>
                </a:solidFill>
                <a:effectLst/>
                <a:latin typeface="+mn-lt"/>
                <a:ea typeface="+mn-ea"/>
                <a:cs typeface="+mn-cs"/>
              </a:rPr>
              <a:t>résolution</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avec</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une</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sorte</a:t>
            </a:r>
            <a:r>
              <a:rPr lang="nl-BE" sz="1200" i="1" kern="1200" baseline="0" dirty="0" smtClean="0">
                <a:solidFill>
                  <a:schemeClr val="tx1"/>
                </a:solidFill>
                <a:effectLst/>
                <a:latin typeface="+mn-lt"/>
                <a:ea typeface="+mn-ea"/>
                <a:cs typeface="+mn-cs"/>
              </a:rPr>
              <a:t> de </a:t>
            </a:r>
            <a:r>
              <a:rPr lang="nl-BE" sz="1200" i="1" kern="1200" baseline="0" dirty="0" err="1" smtClean="0">
                <a:solidFill>
                  <a:schemeClr val="tx1"/>
                </a:solidFill>
                <a:effectLst/>
                <a:latin typeface="+mn-lt"/>
                <a:ea typeface="+mn-ea"/>
                <a:cs typeface="+mn-cs"/>
              </a:rPr>
              <a:t>reconstruction</a:t>
            </a:r>
            <a:r>
              <a:rPr lang="nl-BE" sz="1200" i="1" kern="1200" baseline="0" dirty="0" smtClean="0">
                <a:solidFill>
                  <a:schemeClr val="tx1"/>
                </a:solidFill>
                <a:effectLst/>
                <a:latin typeface="+mn-lt"/>
                <a:ea typeface="+mn-ea"/>
                <a:cs typeface="+mn-cs"/>
              </a:rPr>
              <a:t> 3D de </a:t>
            </a:r>
            <a:r>
              <a:rPr lang="nl-BE" sz="1200" i="1" kern="1200" baseline="0" dirty="0" err="1" smtClean="0">
                <a:solidFill>
                  <a:schemeClr val="tx1"/>
                </a:solidFill>
                <a:effectLst/>
                <a:latin typeface="+mn-lt"/>
                <a:ea typeface="+mn-ea"/>
                <a:cs typeface="+mn-cs"/>
              </a:rPr>
              <a:t>l’image</a:t>
            </a:r>
            <a:r>
              <a:rPr lang="nl-BE" sz="1200" i="1" kern="1200" baseline="0" dirty="0" smtClean="0">
                <a:solidFill>
                  <a:schemeClr val="tx1"/>
                </a:solidFill>
                <a:effectLst/>
                <a:latin typeface="+mn-lt"/>
                <a:ea typeface="+mn-ea"/>
                <a:cs typeface="+mn-cs"/>
              </a:rPr>
              <a:t>).</a:t>
            </a:r>
          </a:p>
          <a:p>
            <a:r>
              <a:rPr lang="nl-BE" sz="1200" i="1" kern="1200" baseline="0" dirty="0" smtClean="0">
                <a:solidFill>
                  <a:schemeClr val="tx1"/>
                </a:solidFill>
                <a:effectLst/>
                <a:latin typeface="+mn-lt"/>
                <a:ea typeface="+mn-ea"/>
                <a:cs typeface="+mn-cs"/>
              </a:rPr>
              <a:t>MAS = FLS, MOAS = FLS.</a:t>
            </a:r>
          </a:p>
          <a:p>
            <a:endParaRPr lang="nl-BE" sz="1200" i="1" kern="1200" baseline="0" dirty="0" smtClean="0">
              <a:solidFill>
                <a:schemeClr val="tx1"/>
              </a:solidFill>
              <a:effectLst/>
              <a:latin typeface="+mn-lt"/>
              <a:ea typeface="+mn-ea"/>
              <a:cs typeface="+mn-cs"/>
            </a:endParaRPr>
          </a:p>
          <a:p>
            <a:r>
              <a:rPr lang="nl-BE" sz="1200" i="1" kern="1200" baseline="0" dirty="0" err="1" smtClean="0">
                <a:solidFill>
                  <a:schemeClr val="tx1"/>
                </a:solidFill>
                <a:effectLst/>
                <a:latin typeface="+mn-lt"/>
                <a:ea typeface="+mn-ea"/>
                <a:cs typeface="+mn-cs"/>
              </a:rPr>
              <a:t>Endurance</a:t>
            </a:r>
            <a:r>
              <a:rPr lang="nl-BE" sz="1200" i="1" kern="1200" baseline="0" dirty="0" smtClean="0">
                <a:solidFill>
                  <a:schemeClr val="tx1"/>
                </a:solidFill>
                <a:effectLst/>
                <a:latin typeface="+mn-lt"/>
                <a:ea typeface="+mn-ea"/>
                <a:cs typeface="+mn-cs"/>
              </a:rPr>
              <a:t> USV = 48h</a:t>
            </a:r>
          </a:p>
          <a:p>
            <a:r>
              <a:rPr lang="nl-BE" sz="1200" i="1" kern="1200" baseline="0" dirty="0" err="1" smtClean="0">
                <a:solidFill>
                  <a:schemeClr val="tx1"/>
                </a:solidFill>
                <a:effectLst/>
                <a:latin typeface="+mn-lt"/>
                <a:ea typeface="+mn-ea"/>
                <a:cs typeface="+mn-cs"/>
              </a:rPr>
              <a:t>Endurance</a:t>
            </a:r>
            <a:r>
              <a:rPr lang="nl-BE" sz="1200" i="1" kern="1200" baseline="0" dirty="0" smtClean="0">
                <a:solidFill>
                  <a:schemeClr val="tx1"/>
                </a:solidFill>
                <a:effectLst/>
                <a:latin typeface="+mn-lt"/>
                <a:ea typeface="+mn-ea"/>
                <a:cs typeface="+mn-cs"/>
              </a:rPr>
              <a:t> TSAS = 20h (ne </a:t>
            </a:r>
            <a:r>
              <a:rPr lang="nl-BE" sz="1200" i="1" kern="1200" baseline="0" dirty="0" err="1" smtClean="0">
                <a:solidFill>
                  <a:schemeClr val="tx1"/>
                </a:solidFill>
                <a:effectLst/>
                <a:latin typeface="+mn-lt"/>
                <a:ea typeface="+mn-ea"/>
                <a:cs typeface="+mn-cs"/>
              </a:rPr>
              <a:t>recharge</a:t>
            </a:r>
            <a:r>
              <a:rPr lang="nl-BE" sz="1200" i="1" kern="1200" baseline="0" dirty="0" smtClean="0">
                <a:solidFill>
                  <a:schemeClr val="tx1"/>
                </a:solidFill>
                <a:effectLst/>
                <a:latin typeface="+mn-lt"/>
                <a:ea typeface="+mn-ea"/>
                <a:cs typeface="+mn-cs"/>
              </a:rPr>
              <a:t> pas à bord de </a:t>
            </a:r>
            <a:r>
              <a:rPr lang="nl-BE" sz="1200" i="1" kern="1200" baseline="0" dirty="0" err="1" smtClean="0">
                <a:solidFill>
                  <a:schemeClr val="tx1"/>
                </a:solidFill>
                <a:effectLst/>
                <a:latin typeface="+mn-lt"/>
                <a:ea typeface="+mn-ea"/>
                <a:cs typeface="+mn-cs"/>
              </a:rPr>
              <a:t>l’USV</a:t>
            </a:r>
            <a:r>
              <a:rPr lang="nl-BE" sz="1200" i="1" kern="1200" baseline="0" dirty="0" smtClean="0">
                <a:solidFill>
                  <a:schemeClr val="tx1"/>
                </a:solidFill>
                <a:effectLst/>
                <a:latin typeface="+mn-lt"/>
                <a:ea typeface="+mn-ea"/>
                <a:cs typeface="+mn-cs"/>
              </a:rPr>
              <a:t>) – </a:t>
            </a:r>
            <a:r>
              <a:rPr lang="nl-BE" sz="1200" i="1" kern="1200" baseline="0" dirty="0" err="1" smtClean="0">
                <a:solidFill>
                  <a:schemeClr val="tx1"/>
                </a:solidFill>
                <a:effectLst/>
                <a:latin typeface="+mn-lt"/>
                <a:ea typeface="+mn-ea"/>
                <a:cs typeface="+mn-cs"/>
              </a:rPr>
              <a:t>l’énergie</a:t>
            </a:r>
            <a:r>
              <a:rPr lang="nl-BE" sz="1200" i="1" kern="1200" baseline="0" dirty="0" smtClean="0">
                <a:solidFill>
                  <a:schemeClr val="tx1"/>
                </a:solidFill>
                <a:effectLst/>
                <a:latin typeface="+mn-lt"/>
                <a:ea typeface="+mn-ea"/>
                <a:cs typeface="+mn-cs"/>
              </a:rPr>
              <a:t> ne passe pas par le </a:t>
            </a:r>
            <a:r>
              <a:rPr lang="nl-BE" sz="1200" i="1" kern="1200" baseline="0" dirty="0" err="1" smtClean="0">
                <a:solidFill>
                  <a:schemeClr val="tx1"/>
                </a:solidFill>
                <a:effectLst/>
                <a:latin typeface="+mn-lt"/>
                <a:ea typeface="+mn-ea"/>
                <a:cs typeface="+mn-cs"/>
              </a:rPr>
              <a:t>cable</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Avantage</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cable</a:t>
            </a:r>
            <a:r>
              <a:rPr lang="nl-BE" sz="1200" i="1" kern="1200" baseline="0" dirty="0" smtClean="0">
                <a:solidFill>
                  <a:schemeClr val="tx1"/>
                </a:solidFill>
                <a:effectLst/>
                <a:latin typeface="+mn-lt"/>
                <a:ea typeface="+mn-ea"/>
                <a:cs typeface="+mn-cs"/>
              </a:rPr>
              <a:t> léger, </a:t>
            </a:r>
            <a:r>
              <a:rPr lang="nl-BE" sz="1200" i="1" kern="1200" baseline="0" dirty="0" err="1" smtClean="0">
                <a:solidFill>
                  <a:schemeClr val="tx1"/>
                </a:solidFill>
                <a:effectLst/>
                <a:latin typeface="+mn-lt"/>
                <a:ea typeface="+mn-ea"/>
                <a:cs typeface="+mn-cs"/>
              </a:rPr>
              <a:t>manipulation</a:t>
            </a:r>
            <a:r>
              <a:rPr lang="nl-BE" sz="1200" i="1" kern="1200" baseline="0" dirty="0" smtClean="0">
                <a:solidFill>
                  <a:schemeClr val="tx1"/>
                </a:solidFill>
                <a:effectLst/>
                <a:latin typeface="+mn-lt"/>
                <a:ea typeface="+mn-ea"/>
                <a:cs typeface="+mn-cs"/>
              </a:rPr>
              <a:t> plus </a:t>
            </a:r>
            <a:r>
              <a:rPr lang="nl-BE" sz="1200" i="1" kern="1200" baseline="0" dirty="0" err="1" smtClean="0">
                <a:solidFill>
                  <a:schemeClr val="tx1"/>
                </a:solidFill>
                <a:effectLst/>
                <a:latin typeface="+mn-lt"/>
                <a:ea typeface="+mn-ea"/>
                <a:cs typeface="+mn-cs"/>
              </a:rPr>
              <a:t>aisée</a:t>
            </a:r>
            <a:r>
              <a:rPr lang="nl-BE" sz="1200" i="1" kern="1200" baseline="0" dirty="0" smtClean="0">
                <a:solidFill>
                  <a:schemeClr val="tx1"/>
                </a:solidFill>
                <a:effectLst/>
                <a:latin typeface="+mn-lt"/>
                <a:ea typeface="+mn-ea"/>
                <a:cs typeface="+mn-cs"/>
              </a:rPr>
              <a:t>.</a:t>
            </a:r>
          </a:p>
          <a:p>
            <a:r>
              <a:rPr lang="nl-BE" sz="1200" i="1" kern="1200" baseline="0" dirty="0" err="1" smtClean="0">
                <a:solidFill>
                  <a:schemeClr val="tx1"/>
                </a:solidFill>
                <a:effectLst/>
                <a:latin typeface="+mn-lt"/>
                <a:ea typeface="+mn-ea"/>
                <a:cs typeface="+mn-cs"/>
              </a:rPr>
              <a:t>Endurance</a:t>
            </a:r>
            <a:r>
              <a:rPr lang="nl-BE" sz="1200" i="1" kern="1200" baseline="0" dirty="0" smtClean="0">
                <a:solidFill>
                  <a:schemeClr val="tx1"/>
                </a:solidFill>
                <a:effectLst/>
                <a:latin typeface="+mn-lt"/>
                <a:ea typeface="+mn-ea"/>
                <a:cs typeface="+mn-cs"/>
              </a:rPr>
              <a:t> AUV = 20h</a:t>
            </a:r>
          </a:p>
          <a:p>
            <a:r>
              <a:rPr lang="nl-BE" sz="1200" i="1" kern="1200" baseline="0" dirty="0" smtClean="0">
                <a:solidFill>
                  <a:schemeClr val="tx1"/>
                </a:solidFill>
                <a:effectLst/>
                <a:latin typeface="+mn-lt"/>
                <a:ea typeface="+mn-ea"/>
                <a:cs typeface="+mn-cs"/>
              </a:rPr>
              <a:t>UAV = 6h </a:t>
            </a:r>
            <a:r>
              <a:rPr lang="nl-BE" sz="1200" i="1" kern="1200" baseline="0" dirty="0" err="1" smtClean="0">
                <a:solidFill>
                  <a:schemeClr val="tx1"/>
                </a:solidFill>
                <a:effectLst/>
                <a:latin typeface="+mn-lt"/>
                <a:ea typeface="+mn-ea"/>
                <a:cs typeface="+mn-cs"/>
              </a:rPr>
              <a:t>ou</a:t>
            </a:r>
            <a:r>
              <a:rPr lang="nl-BE" sz="1200" i="1" kern="1200" baseline="0" dirty="0" smtClean="0">
                <a:solidFill>
                  <a:schemeClr val="tx1"/>
                </a:solidFill>
                <a:effectLst/>
                <a:latin typeface="+mn-lt"/>
                <a:ea typeface="+mn-ea"/>
                <a:cs typeface="+mn-cs"/>
              </a:rPr>
              <a:t> 5h </a:t>
            </a:r>
            <a:r>
              <a:rPr lang="nl-BE" sz="1200" i="1" kern="1200" baseline="0" dirty="0" err="1" smtClean="0">
                <a:solidFill>
                  <a:schemeClr val="tx1"/>
                </a:solidFill>
                <a:effectLst/>
                <a:latin typeface="+mn-lt"/>
                <a:ea typeface="+mn-ea"/>
                <a:cs typeface="+mn-cs"/>
              </a:rPr>
              <a:t>selon</a:t>
            </a:r>
            <a:r>
              <a:rPr lang="nl-BE" sz="1200" i="1" kern="1200" baseline="0" dirty="0" smtClean="0">
                <a:solidFill>
                  <a:schemeClr val="tx1"/>
                </a:solidFill>
                <a:effectLst/>
                <a:latin typeface="+mn-lt"/>
                <a:ea typeface="+mn-ea"/>
                <a:cs typeface="+mn-cs"/>
              </a:rPr>
              <a:t> la </a:t>
            </a:r>
            <a:r>
              <a:rPr lang="nl-BE" sz="1200" i="1" kern="1200" baseline="0" dirty="0" err="1" smtClean="0">
                <a:solidFill>
                  <a:schemeClr val="tx1"/>
                </a:solidFill>
                <a:effectLst/>
                <a:latin typeface="+mn-lt"/>
                <a:ea typeface="+mn-ea"/>
                <a:cs typeface="+mn-cs"/>
              </a:rPr>
              <a:t>payload</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relay</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comms</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tout</a:t>
            </a:r>
            <a:r>
              <a:rPr lang="nl-BE" sz="1200" i="1" kern="1200" baseline="0" dirty="0" smtClean="0">
                <a:solidFill>
                  <a:schemeClr val="tx1"/>
                </a:solidFill>
                <a:effectLst/>
                <a:latin typeface="+mn-lt"/>
                <a:ea typeface="+mn-ea"/>
                <a:cs typeface="+mn-cs"/>
              </a:rPr>
              <a:t> le </a:t>
            </a:r>
            <a:r>
              <a:rPr lang="nl-BE" sz="1200" i="1" kern="1200" baseline="0" dirty="0" err="1" smtClean="0">
                <a:solidFill>
                  <a:schemeClr val="tx1"/>
                </a:solidFill>
                <a:effectLst/>
                <a:latin typeface="+mn-lt"/>
                <a:ea typeface="+mn-ea"/>
                <a:cs typeface="+mn-cs"/>
              </a:rPr>
              <a:t>temps</a:t>
            </a:r>
            <a:r>
              <a:rPr lang="nl-BE" sz="1200" i="1" kern="1200" baseline="0" dirty="0" smtClean="0">
                <a:solidFill>
                  <a:schemeClr val="tx1"/>
                </a:solidFill>
                <a:effectLst/>
                <a:latin typeface="+mn-lt"/>
                <a:ea typeface="+mn-ea"/>
                <a:cs typeface="+mn-cs"/>
              </a:rPr>
              <a:t> – soit LIDAR, soit EO/IR)</a:t>
            </a:r>
            <a:endParaRPr lang="nl-BE" sz="1200" i="1" kern="1200" dirty="0" smtClean="0">
              <a:solidFill>
                <a:schemeClr val="tx1"/>
              </a:solidFill>
              <a:effectLst/>
              <a:latin typeface="+mn-lt"/>
              <a:ea typeface="+mn-ea"/>
              <a:cs typeface="+mn-cs"/>
            </a:endParaRPr>
          </a:p>
          <a:p>
            <a:endParaRPr lang="nl-BE" dirty="0"/>
          </a:p>
        </p:txBody>
      </p:sp>
      <p:sp>
        <p:nvSpPr>
          <p:cNvPr id="4" name="Slide Number Placeholder 3"/>
          <p:cNvSpPr>
            <a:spLocks noGrp="1"/>
          </p:cNvSpPr>
          <p:nvPr>
            <p:ph type="sldNum" sz="quarter" idx="10"/>
          </p:nvPr>
        </p:nvSpPr>
        <p:spPr/>
        <p:txBody>
          <a:bodyPr/>
          <a:lstStyle/>
          <a:p>
            <a:fld id="{D9094D12-4B9A-47A2-8CB1-F98F35D5C304}" type="slidenum">
              <a:rPr lang="nl-BE" smtClean="0"/>
              <a:t>39</a:t>
            </a:fld>
            <a:endParaRPr lang="nl-BE"/>
          </a:p>
        </p:txBody>
      </p:sp>
    </p:spTree>
    <p:extLst>
      <p:ext uri="{BB962C8B-B14F-4D97-AF65-F5344CB8AC3E}">
        <p14:creationId xmlns:p14="http://schemas.microsoft.com/office/powerpoint/2010/main" val="15533812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nl-BE" sz="1200" kern="1200" dirty="0" err="1" smtClean="0">
                <a:solidFill>
                  <a:schemeClr val="tx1"/>
                </a:solidFill>
                <a:effectLst/>
                <a:latin typeface="+mn-lt"/>
                <a:ea typeface="+mn-ea"/>
                <a:cs typeface="+mn-cs"/>
              </a:rPr>
              <a:t>When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USV is </a:t>
            </a:r>
            <a:r>
              <a:rPr lang="nl-BE" sz="1200" kern="1200" dirty="0" err="1" smtClean="0">
                <a:solidFill>
                  <a:schemeClr val="tx1"/>
                </a:solidFill>
                <a:effectLst/>
                <a:latin typeface="+mn-lt"/>
                <a:ea typeface="+mn-ea"/>
                <a:cs typeface="+mn-cs"/>
              </a:rPr>
              <a:t>not</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configured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for</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TSAS or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AUV, </a:t>
            </a:r>
            <a:r>
              <a:rPr lang="nl-BE" sz="1200" kern="1200" baseline="0" dirty="0" err="1" smtClean="0">
                <a:solidFill>
                  <a:schemeClr val="tx1"/>
                </a:solidFill>
                <a:effectLst/>
                <a:latin typeface="+mn-lt"/>
                <a:ea typeface="+mn-ea"/>
                <a:cs typeface="+mn-cs"/>
              </a:rPr>
              <a:t>it</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can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be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equipped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with</a:t>
            </a:r>
            <a:r>
              <a:rPr lang="nl-BE" sz="1200" kern="1200" baseline="0" dirty="0" smtClean="0">
                <a:solidFill>
                  <a:schemeClr val="tx1"/>
                </a:solidFill>
                <a:effectLst/>
                <a:latin typeface="+mn-lt"/>
                <a:ea typeface="+mn-ea"/>
                <a:cs typeface="+mn-cs"/>
              </a:rPr>
              <a:t> a mine </a:t>
            </a:r>
            <a:r>
              <a:rPr lang="nl-BE" sz="1200" kern="1200" baseline="0" dirty="0" err="1" smtClean="0">
                <a:solidFill>
                  <a:schemeClr val="tx1"/>
                </a:solidFill>
                <a:effectLst/>
                <a:latin typeface="+mn-lt"/>
                <a:ea typeface="+mn-ea"/>
                <a:cs typeface="+mn-cs"/>
              </a:rPr>
              <a:t>identification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destruction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payload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seascan</a:t>
            </a:r>
            <a:r>
              <a:rPr lang="nl-BE" sz="1200" kern="1200" baseline="0" dirty="0" smtClean="0">
                <a:solidFill>
                  <a:schemeClr val="tx1"/>
                </a:solidFill>
                <a:effectLst/>
                <a:latin typeface="+mn-lt"/>
                <a:ea typeface="+mn-ea"/>
                <a:cs typeface="+mn-cs"/>
              </a:rPr>
              <a:t> on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left</a:t>
            </a:r>
            <a:r>
              <a:rPr lang="nl-BE" sz="1200" kern="1200" baseline="0" dirty="0" smtClean="0">
                <a:solidFill>
                  <a:schemeClr val="tx1"/>
                </a:solidFill>
                <a:effectLst/>
                <a:latin typeface="+mn-lt"/>
                <a:ea typeface="+mn-ea"/>
                <a:cs typeface="+mn-cs"/>
              </a:rPr>
              <a:t> side is </a:t>
            </a:r>
            <a:r>
              <a:rPr lang="nl-BE" sz="1200" kern="1200" baseline="0" dirty="0" err="1" smtClean="0">
                <a:solidFill>
                  <a:schemeClr val="tx1"/>
                </a:solidFill>
                <a:effectLst/>
                <a:latin typeface="+mn-lt"/>
                <a:ea typeface="+mn-ea"/>
                <a:cs typeface="+mn-cs"/>
              </a:rPr>
              <a:t>used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for</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identification</a:t>
            </a:r>
            <a:r>
              <a:rPr lang="nl-BE" sz="1200" kern="1200" baseline="0" dirty="0" smtClean="0">
                <a:solidFill>
                  <a:schemeClr val="tx1"/>
                </a:solidFill>
                <a:effectLst/>
                <a:latin typeface="+mn-lt"/>
                <a:ea typeface="+mn-ea"/>
                <a:cs typeface="+mn-cs"/>
              </a:rPr>
              <a:t> of mines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is </a:t>
            </a:r>
            <a:r>
              <a:rPr lang="nl-BE" sz="1200" kern="1200" baseline="0" dirty="0" err="1" smtClean="0">
                <a:solidFill>
                  <a:schemeClr val="tx1"/>
                </a:solidFill>
                <a:effectLst/>
                <a:latin typeface="+mn-lt"/>
                <a:ea typeface="+mn-ea"/>
                <a:cs typeface="+mn-cs"/>
              </a:rPr>
              <a:t>reusable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while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K-STER-C on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right side is </a:t>
            </a:r>
            <a:r>
              <a:rPr lang="nl-BE" sz="1200" kern="1200" baseline="0" dirty="0" err="1" smtClean="0">
                <a:solidFill>
                  <a:schemeClr val="tx1"/>
                </a:solidFill>
                <a:effectLst/>
                <a:latin typeface="+mn-lt"/>
                <a:ea typeface="+mn-ea"/>
                <a:cs typeface="+mn-cs"/>
              </a:rPr>
              <a:t>equipped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with</a:t>
            </a:r>
            <a:r>
              <a:rPr lang="nl-BE" sz="1200" kern="1200" baseline="0" dirty="0" smtClean="0">
                <a:solidFill>
                  <a:schemeClr val="tx1"/>
                </a:solidFill>
                <a:effectLst/>
                <a:latin typeface="+mn-lt"/>
                <a:ea typeface="+mn-ea"/>
                <a:cs typeface="+mn-cs"/>
              </a:rPr>
              <a:t> a </a:t>
            </a:r>
            <a:r>
              <a:rPr lang="nl-BE" sz="1200" kern="1200" baseline="0" dirty="0" err="1" smtClean="0">
                <a:solidFill>
                  <a:schemeClr val="tx1"/>
                </a:solidFill>
                <a:effectLst/>
                <a:latin typeface="+mn-lt"/>
                <a:ea typeface="+mn-ea"/>
                <a:cs typeface="+mn-cs"/>
              </a:rPr>
              <a:t>shaped</a:t>
            </a:r>
            <a:r>
              <a:rPr lang="nl-BE" sz="1200" kern="1200" baseline="0" dirty="0" smtClean="0">
                <a:solidFill>
                  <a:schemeClr val="tx1"/>
                </a:solidFill>
                <a:effectLst/>
                <a:latin typeface="+mn-lt"/>
                <a:ea typeface="+mn-ea"/>
                <a:cs typeface="+mn-cs"/>
              </a:rPr>
              <a:t> charge in a </a:t>
            </a:r>
            <a:r>
              <a:rPr lang="nl-BE" sz="1200" kern="1200" baseline="0" dirty="0" err="1" smtClean="0">
                <a:solidFill>
                  <a:schemeClr val="tx1"/>
                </a:solidFill>
                <a:effectLst/>
                <a:latin typeface="+mn-lt"/>
                <a:ea typeface="+mn-ea"/>
                <a:cs typeface="+mn-cs"/>
              </a:rPr>
              <a:t>rotating</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head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is </a:t>
            </a:r>
            <a:r>
              <a:rPr lang="nl-BE" sz="1200" kern="1200" baseline="0" dirty="0" err="1" smtClean="0">
                <a:solidFill>
                  <a:schemeClr val="tx1"/>
                </a:solidFill>
                <a:effectLst/>
                <a:latin typeface="+mn-lt"/>
                <a:ea typeface="+mn-ea"/>
                <a:cs typeface="+mn-cs"/>
              </a:rPr>
              <a:t>used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for</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destruction</a:t>
            </a:r>
            <a:r>
              <a:rPr lang="nl-BE" sz="1200" kern="1200" baseline="0" dirty="0" smtClean="0">
                <a:solidFill>
                  <a:schemeClr val="tx1"/>
                </a:solidFill>
                <a:effectLst/>
                <a:latin typeface="+mn-lt"/>
                <a:ea typeface="+mn-ea"/>
                <a:cs typeface="+mn-cs"/>
              </a:rPr>
              <a:t> of mines. Both </a:t>
            </a:r>
            <a:r>
              <a:rPr lang="nl-BE" sz="1200" kern="1200" baseline="0" dirty="0" err="1" smtClean="0">
                <a:solidFill>
                  <a:schemeClr val="tx1"/>
                </a:solidFill>
                <a:effectLst/>
                <a:latin typeface="+mn-lt"/>
                <a:ea typeface="+mn-ea"/>
                <a:cs typeface="+mn-cs"/>
              </a:rPr>
              <a:t>ROV’s</a:t>
            </a:r>
            <a:r>
              <a:rPr lang="nl-BE" sz="1200" kern="1200" baseline="0" dirty="0" smtClean="0">
                <a:solidFill>
                  <a:schemeClr val="tx1"/>
                </a:solidFill>
                <a:effectLst/>
                <a:latin typeface="+mn-lt"/>
                <a:ea typeface="+mn-ea"/>
                <a:cs typeface="+mn-cs"/>
              </a:rPr>
              <a:t> are </a:t>
            </a:r>
            <a:r>
              <a:rPr lang="nl-BE" sz="1200" kern="1200" baseline="0" dirty="0" err="1" smtClean="0">
                <a:solidFill>
                  <a:schemeClr val="tx1"/>
                </a:solidFill>
                <a:effectLst/>
                <a:latin typeface="+mn-lt"/>
                <a:ea typeface="+mn-ea"/>
                <a:cs typeface="+mn-cs"/>
              </a:rPr>
              <a:t>launched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automatically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by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USV,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seascan</a:t>
            </a:r>
            <a:r>
              <a:rPr lang="nl-BE" sz="1200" kern="1200" baseline="0" dirty="0" smtClean="0">
                <a:solidFill>
                  <a:schemeClr val="tx1"/>
                </a:solidFill>
                <a:effectLst/>
                <a:latin typeface="+mn-lt"/>
                <a:ea typeface="+mn-ea"/>
                <a:cs typeface="+mn-cs"/>
              </a:rPr>
              <a:t> is </a:t>
            </a:r>
            <a:r>
              <a:rPr lang="nl-BE" sz="1200" kern="1200" baseline="0" dirty="0" err="1" smtClean="0">
                <a:solidFill>
                  <a:schemeClr val="tx1"/>
                </a:solidFill>
                <a:effectLst/>
                <a:latin typeface="+mn-lt"/>
                <a:ea typeface="+mn-ea"/>
                <a:cs typeface="+mn-cs"/>
              </a:rPr>
              <a:t>also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recoverd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automatically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can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recharge</a:t>
            </a:r>
            <a:r>
              <a:rPr lang="nl-BE" sz="1200" kern="1200" baseline="0" dirty="0" smtClean="0">
                <a:solidFill>
                  <a:schemeClr val="tx1"/>
                </a:solidFill>
                <a:effectLst/>
                <a:latin typeface="+mn-lt"/>
                <a:ea typeface="+mn-ea"/>
                <a:cs typeface="+mn-cs"/>
              </a:rPr>
              <a:t> on board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USV in </a:t>
            </a:r>
            <a:r>
              <a:rPr lang="nl-BE" sz="1200" kern="1200" baseline="0" dirty="0" err="1" smtClean="0">
                <a:solidFill>
                  <a:schemeClr val="tx1"/>
                </a:solidFill>
                <a:effectLst/>
                <a:latin typeface="+mn-lt"/>
                <a:ea typeface="+mn-ea"/>
                <a:cs typeface="+mn-cs"/>
              </a:rPr>
              <a:t>between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taskings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while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K-STER-C is off course a </a:t>
            </a:r>
            <a:r>
              <a:rPr lang="nl-BE" sz="1200" kern="1200" baseline="0" dirty="0" err="1" smtClean="0">
                <a:solidFill>
                  <a:schemeClr val="tx1"/>
                </a:solidFill>
                <a:effectLst/>
                <a:latin typeface="+mn-lt"/>
                <a:ea typeface="+mn-ea"/>
                <a:cs typeface="+mn-cs"/>
              </a:rPr>
              <a:t>fire&amp;forget</a:t>
            </a:r>
            <a:r>
              <a:rPr lang="nl-BE" sz="1200" kern="1200" baseline="0" dirty="0" smtClean="0">
                <a:solidFill>
                  <a:schemeClr val="tx1"/>
                </a:solidFill>
                <a:effectLst/>
                <a:latin typeface="+mn-lt"/>
                <a:ea typeface="+mn-ea"/>
                <a:cs typeface="+mn-cs"/>
              </a:rPr>
              <a:t> solution. </a:t>
            </a:r>
          </a:p>
          <a:p>
            <a:endParaRPr lang="nl-BE" sz="1200" kern="1200" baseline="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The SEASCAN is </a:t>
            </a:r>
            <a:r>
              <a:rPr lang="nl-BE" sz="1200" kern="1200" dirty="0" err="1" smtClean="0">
                <a:solidFill>
                  <a:schemeClr val="tx1"/>
                </a:solidFill>
                <a:effectLst/>
                <a:latin typeface="+mn-lt"/>
                <a:ea typeface="+mn-ea"/>
                <a:cs typeface="+mn-cs"/>
              </a:rPr>
              <a:t>equipped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with</a:t>
            </a:r>
            <a:r>
              <a:rPr lang="nl-BE" sz="1200" kern="1200" dirty="0" smtClean="0">
                <a:solidFill>
                  <a:schemeClr val="tx1"/>
                </a:solidFill>
                <a:effectLst/>
                <a:latin typeface="+mn-lt"/>
                <a:ea typeface="+mn-ea"/>
                <a:cs typeface="+mn-cs"/>
              </a:rPr>
              <a:t> 3 different</a:t>
            </a:r>
            <a:r>
              <a:rPr lang="nl-BE" sz="1200" kern="1200" baseline="0" dirty="0" smtClean="0">
                <a:solidFill>
                  <a:schemeClr val="tx1"/>
                </a:solidFill>
                <a:effectLst/>
                <a:latin typeface="+mn-lt"/>
                <a:ea typeface="+mn-ea"/>
                <a:cs typeface="+mn-cs"/>
              </a:rPr>
              <a:t> camera’s (2 B&amp;W plus </a:t>
            </a:r>
            <a:r>
              <a:rPr lang="nl-BE" sz="1200" kern="1200" baseline="0" dirty="0" err="1" smtClean="0">
                <a:solidFill>
                  <a:schemeClr val="tx1"/>
                </a:solidFill>
                <a:effectLst/>
                <a:latin typeface="+mn-lt"/>
                <a:ea typeface="+mn-ea"/>
                <a:cs typeface="+mn-cs"/>
              </a:rPr>
              <a:t>efficaces</a:t>
            </a:r>
            <a:r>
              <a:rPr lang="nl-BE" sz="1200" kern="1200" baseline="0" dirty="0" smtClean="0">
                <a:solidFill>
                  <a:schemeClr val="tx1"/>
                </a:solidFill>
                <a:effectLst/>
                <a:latin typeface="+mn-lt"/>
                <a:ea typeface="+mn-ea"/>
                <a:cs typeface="+mn-cs"/>
              </a:rPr>
              <a:t> pour le </a:t>
            </a:r>
            <a:r>
              <a:rPr lang="nl-BE" sz="1200" kern="1200" baseline="0" dirty="0" err="1" smtClean="0">
                <a:solidFill>
                  <a:schemeClr val="tx1"/>
                </a:solidFill>
                <a:effectLst/>
                <a:latin typeface="+mn-lt"/>
                <a:ea typeface="+mn-ea"/>
                <a:cs typeface="+mn-cs"/>
              </a:rPr>
              <a:t>traitement</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d’images</a:t>
            </a:r>
            <a:r>
              <a:rPr lang="nl-BE" sz="1200" kern="1200" baseline="0" dirty="0" smtClean="0">
                <a:solidFill>
                  <a:schemeClr val="tx1"/>
                </a:solidFill>
                <a:effectLst/>
                <a:latin typeface="+mn-lt"/>
                <a:ea typeface="+mn-ea"/>
                <a:cs typeface="+mn-cs"/>
              </a:rPr>
              <a:t> + 1 </a:t>
            </a:r>
            <a:r>
              <a:rPr lang="nl-BE" sz="1200" kern="1200" baseline="0" dirty="0" err="1" smtClean="0">
                <a:solidFill>
                  <a:schemeClr val="tx1"/>
                </a:solidFill>
                <a:effectLst/>
                <a:latin typeface="+mn-lt"/>
                <a:ea typeface="+mn-ea"/>
                <a:cs typeface="+mn-cs"/>
              </a:rPr>
              <a:t>color</a:t>
            </a:r>
            <a:r>
              <a:rPr lang="nl-BE" sz="1200" kern="1200" baseline="0" dirty="0" smtClean="0">
                <a:solidFill>
                  <a:schemeClr val="tx1"/>
                </a:solidFill>
                <a:effectLst/>
                <a:latin typeface="+mn-lt"/>
                <a:ea typeface="+mn-ea"/>
                <a:cs typeface="+mn-cs"/>
              </a:rPr>
              <a:t> pour </a:t>
            </a:r>
            <a:r>
              <a:rPr lang="nl-BE" sz="1200" kern="1200" baseline="0" dirty="0" err="1" smtClean="0">
                <a:solidFill>
                  <a:schemeClr val="tx1"/>
                </a:solidFill>
                <a:effectLst/>
                <a:latin typeface="+mn-lt"/>
                <a:ea typeface="+mn-ea"/>
                <a:cs typeface="+mn-cs"/>
              </a:rPr>
              <a:t>l’identification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visuelle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humaine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1 sonar. The </a:t>
            </a:r>
            <a:r>
              <a:rPr lang="nl-BE" sz="1200" kern="1200" baseline="0" dirty="0" err="1" smtClean="0">
                <a:solidFill>
                  <a:schemeClr val="tx1"/>
                </a:solidFill>
                <a:effectLst/>
                <a:latin typeface="+mn-lt"/>
                <a:ea typeface="+mn-ea"/>
                <a:cs typeface="+mn-cs"/>
              </a:rPr>
              <a:t>Seascan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already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exists</a:t>
            </a:r>
            <a:r>
              <a:rPr lang="nl-BE" sz="1200" kern="1200" baseline="0" dirty="0" smtClean="0">
                <a:solidFill>
                  <a:schemeClr val="tx1"/>
                </a:solidFill>
                <a:effectLst/>
                <a:latin typeface="+mn-lt"/>
                <a:ea typeface="+mn-ea"/>
                <a:cs typeface="+mn-cs"/>
              </a:rPr>
              <a:t> on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market but </a:t>
            </a:r>
            <a:r>
              <a:rPr lang="nl-BE" sz="1200" kern="1200" baseline="0" dirty="0" err="1" smtClean="0">
                <a:solidFill>
                  <a:schemeClr val="tx1"/>
                </a:solidFill>
                <a:effectLst/>
                <a:latin typeface="+mn-lt"/>
                <a:ea typeface="+mn-ea"/>
                <a:cs typeface="+mn-cs"/>
              </a:rPr>
              <a:t>that</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particular</a:t>
            </a:r>
            <a:r>
              <a:rPr lang="nl-BE" sz="1200" kern="1200" baseline="0" dirty="0" smtClean="0">
                <a:solidFill>
                  <a:schemeClr val="tx1"/>
                </a:solidFill>
                <a:effectLst/>
                <a:latin typeface="+mn-lt"/>
                <a:ea typeface="+mn-ea"/>
                <a:cs typeface="+mn-cs"/>
              </a:rPr>
              <a:t> model is a more </a:t>
            </a:r>
            <a:r>
              <a:rPr lang="nl-BE" sz="1200" kern="1200" baseline="0" dirty="0" err="1" smtClean="0">
                <a:solidFill>
                  <a:schemeClr val="tx1"/>
                </a:solidFill>
                <a:effectLst/>
                <a:latin typeface="+mn-lt"/>
                <a:ea typeface="+mn-ea"/>
                <a:cs typeface="+mn-cs"/>
              </a:rPr>
              <a:t>advanced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one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especially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developped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for</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rMCM</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capacity</a:t>
            </a:r>
            <a:r>
              <a:rPr lang="nl-BE" sz="1200" kern="1200" baseline="0" dirty="0" smtClean="0">
                <a:solidFill>
                  <a:schemeClr val="tx1"/>
                </a:solidFill>
                <a:effectLst/>
                <a:latin typeface="+mn-lt"/>
                <a:ea typeface="+mn-ea"/>
                <a:cs typeface="+mn-cs"/>
              </a:rPr>
              <a:t>. In </a:t>
            </a:r>
            <a:r>
              <a:rPr lang="nl-BE" sz="1200" kern="1200" baseline="0" dirty="0" err="1" smtClean="0">
                <a:solidFill>
                  <a:schemeClr val="tx1"/>
                </a:solidFill>
                <a:effectLst/>
                <a:latin typeface="+mn-lt"/>
                <a:ea typeface="+mn-ea"/>
                <a:cs typeface="+mn-cs"/>
              </a:rPr>
              <a:t>fact</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its</a:t>
            </a:r>
            <a:r>
              <a:rPr lang="nl-BE" sz="1200" kern="1200" baseline="0" dirty="0" smtClean="0">
                <a:solidFill>
                  <a:schemeClr val="tx1"/>
                </a:solidFill>
                <a:effectLst/>
                <a:latin typeface="+mn-lt"/>
                <a:ea typeface="+mn-ea"/>
                <a:cs typeface="+mn-cs"/>
              </a:rPr>
              <a:t> sensors (</a:t>
            </a:r>
            <a:r>
              <a:rPr lang="nl-BE" sz="1200" kern="1200" baseline="0" dirty="0" err="1" smtClean="0">
                <a:solidFill>
                  <a:schemeClr val="tx1"/>
                </a:solidFill>
                <a:effectLst/>
                <a:latin typeface="+mn-lt"/>
                <a:ea typeface="+mn-ea"/>
                <a:cs typeface="+mn-cs"/>
              </a:rPr>
              <a:t>cameras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sonar) are more </a:t>
            </a:r>
            <a:r>
              <a:rPr lang="nl-BE" sz="1200" kern="1200" baseline="0" dirty="0" err="1" smtClean="0">
                <a:solidFill>
                  <a:schemeClr val="tx1"/>
                </a:solidFill>
                <a:effectLst/>
                <a:latin typeface="+mn-lt"/>
                <a:ea typeface="+mn-ea"/>
                <a:cs typeface="+mn-cs"/>
              </a:rPr>
              <a:t>advanced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than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existing</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current</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version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iot</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allow</a:t>
            </a:r>
            <a:r>
              <a:rPr lang="nl-BE" sz="1200" kern="1200" baseline="0" dirty="0" smtClean="0">
                <a:solidFill>
                  <a:schemeClr val="tx1"/>
                </a:solidFill>
                <a:effectLst/>
                <a:latin typeface="+mn-lt"/>
                <a:ea typeface="+mn-ea"/>
                <a:cs typeface="+mn-cs"/>
              </a:rPr>
              <a:t> a full automatic mode (</a:t>
            </a:r>
            <a:r>
              <a:rPr lang="nl-BE" sz="1200" kern="1200" baseline="0" dirty="0" err="1" smtClean="0">
                <a:solidFill>
                  <a:schemeClr val="tx1"/>
                </a:solidFill>
                <a:effectLst/>
                <a:latin typeface="+mn-lt"/>
                <a:ea typeface="+mn-ea"/>
                <a:cs typeface="+mn-cs"/>
              </a:rPr>
              <a:t>navigation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relocalisation</a:t>
            </a:r>
            <a:r>
              <a:rPr lang="nl-BE" sz="1200" kern="1200" baseline="0" dirty="0" smtClean="0">
                <a:solidFill>
                  <a:schemeClr val="tx1"/>
                </a:solidFill>
                <a:effectLst/>
                <a:latin typeface="+mn-lt"/>
                <a:ea typeface="+mn-ea"/>
                <a:cs typeface="+mn-cs"/>
              </a:rPr>
              <a:t> of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contact, approach, hovering, </a:t>
            </a:r>
            <a:r>
              <a:rPr lang="nl-BE" sz="1200" kern="1200" baseline="0" dirty="0" err="1" smtClean="0">
                <a:solidFill>
                  <a:schemeClr val="tx1"/>
                </a:solidFill>
                <a:effectLst/>
                <a:latin typeface="+mn-lt"/>
                <a:ea typeface="+mn-ea"/>
                <a:cs typeface="+mn-cs"/>
              </a:rPr>
              <a:t>etc</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visual</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id</a:t>
            </a:r>
            <a:r>
              <a:rPr lang="nl-BE" sz="1200" kern="1200" baseline="0" dirty="0" smtClean="0">
                <a:solidFill>
                  <a:schemeClr val="tx1"/>
                </a:solidFill>
                <a:effectLst/>
                <a:latin typeface="+mn-lt"/>
                <a:ea typeface="+mn-ea"/>
                <a:cs typeface="+mn-cs"/>
              </a:rPr>
              <a:t> is off course </a:t>
            </a:r>
            <a:r>
              <a:rPr lang="nl-BE" sz="1200" kern="1200" baseline="0" dirty="0" err="1" smtClean="0">
                <a:solidFill>
                  <a:schemeClr val="tx1"/>
                </a:solidFill>
                <a:effectLst/>
                <a:latin typeface="+mn-lt"/>
                <a:ea typeface="+mn-ea"/>
                <a:cs typeface="+mn-cs"/>
              </a:rPr>
              <a:t>done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by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a:t>
            </a:r>
            <a:r>
              <a:rPr lang="nl-BE" sz="1200" kern="1200" baseline="0" dirty="0" smtClean="0">
                <a:solidFill>
                  <a:schemeClr val="tx1"/>
                </a:solidFill>
                <a:effectLst/>
                <a:latin typeface="+mn-lt"/>
                <a:ea typeface="+mn-ea"/>
                <a:cs typeface="+mn-cs"/>
              </a:rPr>
              <a:t> operator on board of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mother</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ship</a:t>
            </a:r>
            <a:r>
              <a:rPr lang="nl-BE" sz="1200" kern="1200" baseline="0" dirty="0" smtClean="0">
                <a:solidFill>
                  <a:schemeClr val="tx1"/>
                </a:solidFill>
                <a:effectLst/>
                <a:latin typeface="+mn-lt"/>
                <a:ea typeface="+mn-ea"/>
                <a:cs typeface="+mn-cs"/>
              </a:rPr>
              <a:t>, but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return trip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recovery </a:t>
            </a:r>
            <a:r>
              <a:rPr lang="nl-BE" sz="1200" kern="1200" baseline="0" dirty="0" err="1" smtClean="0">
                <a:solidFill>
                  <a:schemeClr val="tx1"/>
                </a:solidFill>
                <a:effectLst/>
                <a:latin typeface="+mn-lt"/>
                <a:ea typeface="+mn-ea"/>
                <a:cs typeface="+mn-cs"/>
              </a:rPr>
              <a:t>occur</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again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fully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autonomously</a:t>
            </a:r>
            <a:r>
              <a:rPr lang="nl-BE" sz="1200" kern="1200" baseline="0" dirty="0" smtClean="0">
                <a:solidFill>
                  <a:schemeClr val="tx1"/>
                </a:solidFill>
                <a:effectLst/>
                <a:latin typeface="+mn-lt"/>
                <a:ea typeface="+mn-ea"/>
                <a:cs typeface="+mn-cs"/>
              </a:rPr>
              <a:t>). </a:t>
            </a:r>
          </a:p>
          <a:p>
            <a:endParaRPr lang="nl-B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smtClean="0">
                <a:solidFill>
                  <a:schemeClr val="tx1"/>
                </a:solidFill>
                <a:effectLst/>
                <a:latin typeface="+mn-lt"/>
                <a:ea typeface="+mn-ea"/>
                <a:cs typeface="+mn-cs"/>
              </a:rPr>
              <a:t>K-STER has a sonar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a camera as well, but is </a:t>
            </a:r>
            <a:r>
              <a:rPr lang="nl-BE" sz="1200" kern="1200" baseline="0" dirty="0" err="1" smtClean="0">
                <a:solidFill>
                  <a:schemeClr val="tx1"/>
                </a:solidFill>
                <a:effectLst/>
                <a:latin typeface="+mn-lt"/>
                <a:ea typeface="+mn-ea"/>
                <a:cs typeface="+mn-cs"/>
              </a:rPr>
              <a:t>also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equipped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with</a:t>
            </a:r>
            <a:r>
              <a:rPr lang="nl-BE" sz="1200" kern="1200" baseline="0" dirty="0" smtClean="0">
                <a:solidFill>
                  <a:schemeClr val="tx1"/>
                </a:solidFill>
                <a:effectLst/>
                <a:latin typeface="+mn-lt"/>
                <a:ea typeface="+mn-ea"/>
                <a:cs typeface="+mn-cs"/>
              </a:rPr>
              <a:t> a Laser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measure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distance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before</a:t>
            </a:r>
            <a:r>
              <a:rPr lang="nl-BE" sz="1200" kern="1200" baseline="0" dirty="0" smtClean="0">
                <a:solidFill>
                  <a:schemeClr val="tx1"/>
                </a:solidFill>
                <a:effectLst/>
                <a:latin typeface="+mn-lt"/>
                <a:ea typeface="+mn-ea"/>
                <a:cs typeface="+mn-cs"/>
              </a:rPr>
              <a:t> impact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ensure</a:t>
            </a:r>
            <a:r>
              <a:rPr lang="nl-BE" sz="1200" kern="1200" baseline="0" dirty="0" smtClean="0">
                <a:solidFill>
                  <a:schemeClr val="tx1"/>
                </a:solidFill>
                <a:effectLst/>
                <a:latin typeface="+mn-lt"/>
                <a:ea typeface="+mn-ea"/>
                <a:cs typeface="+mn-cs"/>
              </a:rPr>
              <a:t> a </a:t>
            </a:r>
            <a:r>
              <a:rPr lang="nl-BE" sz="1200" kern="1200" baseline="0" dirty="0" err="1" smtClean="0">
                <a:solidFill>
                  <a:schemeClr val="tx1"/>
                </a:solidFill>
                <a:effectLst/>
                <a:latin typeface="+mn-lt"/>
                <a:ea typeface="+mn-ea"/>
                <a:cs typeface="+mn-cs"/>
              </a:rPr>
              <a:t>good</a:t>
            </a:r>
            <a:r>
              <a:rPr lang="nl-BE" sz="1200" kern="1200" baseline="0" dirty="0" smtClean="0">
                <a:solidFill>
                  <a:schemeClr val="tx1"/>
                </a:solidFill>
                <a:effectLst/>
                <a:latin typeface="+mn-lt"/>
                <a:ea typeface="+mn-ea"/>
                <a:cs typeface="+mn-cs"/>
              </a:rPr>
              <a:t> alignement)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kern="1200" dirty="0" smtClean="0">
                <a:solidFill>
                  <a:schemeClr val="tx1"/>
                </a:solidFill>
                <a:latin typeface="+mn-lt"/>
                <a:ea typeface="+mn-ea"/>
                <a:cs typeface="+mn-cs"/>
              </a:rPr>
              <a:t>"The sonar of </a:t>
            </a:r>
            <a:r>
              <a:rPr lang="nl-BE" sz="1200" i="1" kern="1200" dirty="0" err="1" smtClean="0">
                <a:solidFill>
                  <a:schemeClr val="tx1"/>
                </a:solidFill>
                <a:latin typeface="+mn-lt"/>
                <a:ea typeface="+mn-ea"/>
                <a:cs typeface="+mn-cs"/>
              </a:rPr>
              <a:t>the</a:t>
            </a:r>
            <a:r>
              <a:rPr lang="nl-BE" sz="1200" i="1" kern="1200" dirty="0" smtClean="0">
                <a:solidFill>
                  <a:schemeClr val="tx1"/>
                </a:solidFill>
                <a:latin typeface="+mn-lt"/>
                <a:ea typeface="+mn-ea"/>
                <a:cs typeface="+mn-cs"/>
              </a:rPr>
              <a:t> K-STER C is a </a:t>
            </a:r>
            <a:r>
              <a:rPr lang="nl-BE" sz="1200" i="1" kern="1200" dirty="0" err="1" smtClean="0">
                <a:solidFill>
                  <a:schemeClr val="tx1"/>
                </a:solidFill>
                <a:latin typeface="+mn-lt"/>
                <a:ea typeface="+mn-ea"/>
                <a:cs typeface="+mn-cs"/>
              </a:rPr>
              <a:t>mechanical</a:t>
            </a:r>
            <a:r>
              <a:rPr lang="nl-BE" sz="1200" i="1" kern="1200" dirty="0" smtClean="0">
                <a:solidFill>
                  <a:schemeClr val="tx1"/>
                </a:solidFill>
                <a:latin typeface="+mn-lt"/>
                <a:ea typeface="+mn-ea"/>
                <a:cs typeface="+mn-cs"/>
              </a:rPr>
              <a:t> scanning sonar, </a:t>
            </a:r>
            <a:r>
              <a:rPr lang="nl-BE" sz="1200" i="1" kern="1200" dirty="0" err="1" smtClean="0">
                <a:solidFill>
                  <a:schemeClr val="tx1"/>
                </a:solidFill>
                <a:latin typeface="+mn-lt"/>
                <a:ea typeface="+mn-ea"/>
                <a:cs typeface="+mn-cs"/>
              </a:rPr>
              <a:t>it</a:t>
            </a:r>
            <a:r>
              <a:rPr lang="nl-BE" sz="1200" i="1" kern="1200" dirty="0" smtClean="0">
                <a:solidFill>
                  <a:schemeClr val="tx1"/>
                </a:solidFill>
                <a:latin typeface="+mn-lt"/>
                <a:ea typeface="+mn-ea"/>
                <a:cs typeface="+mn-cs"/>
              </a:rPr>
              <a:t> </a:t>
            </a:r>
            <a:r>
              <a:rPr lang="nl-BE" sz="1200" i="1" kern="1200" dirty="0" err="1" smtClean="0">
                <a:solidFill>
                  <a:schemeClr val="tx1"/>
                </a:solidFill>
                <a:latin typeface="+mn-lt"/>
                <a:ea typeface="+mn-ea"/>
                <a:cs typeface="+mn-cs"/>
              </a:rPr>
              <a:t>allows</a:t>
            </a:r>
            <a:r>
              <a:rPr lang="nl-BE" sz="1200" i="1" kern="1200" dirty="0" smtClean="0">
                <a:solidFill>
                  <a:schemeClr val="tx1"/>
                </a:solidFill>
                <a:latin typeface="+mn-lt"/>
                <a:ea typeface="+mn-ea"/>
                <a:cs typeface="+mn-cs"/>
              </a:rPr>
              <a:t> </a:t>
            </a:r>
            <a:r>
              <a:rPr lang="nl-BE" sz="1200" i="1" kern="1200" dirty="0" err="1" smtClean="0">
                <a:solidFill>
                  <a:schemeClr val="tx1"/>
                </a:solidFill>
                <a:latin typeface="+mn-lt"/>
                <a:ea typeface="+mn-ea"/>
                <a:cs typeface="+mn-cs"/>
              </a:rPr>
              <a:t>to</a:t>
            </a:r>
            <a:r>
              <a:rPr lang="nl-BE" sz="1200" i="1" kern="1200" dirty="0" smtClean="0">
                <a:solidFill>
                  <a:schemeClr val="tx1"/>
                </a:solidFill>
                <a:latin typeface="+mn-lt"/>
                <a:ea typeface="+mn-ea"/>
                <a:cs typeface="+mn-cs"/>
              </a:rPr>
              <a:t> </a:t>
            </a:r>
            <a:r>
              <a:rPr lang="nl-BE" sz="1200" i="1" kern="1200" dirty="0" err="1" smtClean="0">
                <a:solidFill>
                  <a:schemeClr val="tx1"/>
                </a:solidFill>
                <a:latin typeface="+mn-lt"/>
                <a:ea typeface="+mn-ea"/>
                <a:cs typeface="+mn-cs"/>
              </a:rPr>
              <a:t>relocate</a:t>
            </a:r>
            <a:r>
              <a:rPr lang="nl-BE" sz="1200" i="1" kern="1200" dirty="0" smtClean="0">
                <a:solidFill>
                  <a:schemeClr val="tx1"/>
                </a:solidFill>
                <a:latin typeface="+mn-lt"/>
                <a:ea typeface="+mn-ea"/>
                <a:cs typeface="+mn-cs"/>
              </a:rPr>
              <a:t> </a:t>
            </a:r>
            <a:r>
              <a:rPr lang="nl-BE" sz="1200" i="1" kern="1200" dirty="0" err="1" smtClean="0">
                <a:solidFill>
                  <a:schemeClr val="tx1"/>
                </a:solidFill>
                <a:latin typeface="+mn-lt"/>
                <a:ea typeface="+mn-ea"/>
                <a:cs typeface="+mn-cs"/>
              </a:rPr>
              <a:t>the</a:t>
            </a:r>
            <a:r>
              <a:rPr lang="nl-BE" sz="1200" i="1" kern="1200" dirty="0" smtClean="0">
                <a:solidFill>
                  <a:schemeClr val="tx1"/>
                </a:solidFill>
                <a:latin typeface="+mn-lt"/>
                <a:ea typeface="+mn-ea"/>
                <a:cs typeface="+mn-cs"/>
              </a:rPr>
              <a:t> mine </a:t>
            </a:r>
            <a:r>
              <a:rPr lang="nl-BE" sz="1200" i="1" kern="1200" dirty="0" err="1" smtClean="0">
                <a:solidFill>
                  <a:schemeClr val="tx1"/>
                </a:solidFill>
                <a:latin typeface="+mn-lt"/>
                <a:ea typeface="+mn-ea"/>
                <a:cs typeface="+mn-cs"/>
              </a:rPr>
              <a:t>and</a:t>
            </a:r>
            <a:r>
              <a:rPr lang="nl-BE" sz="1200" i="1" kern="1200" dirty="0" smtClean="0">
                <a:solidFill>
                  <a:schemeClr val="tx1"/>
                </a:solidFill>
                <a:latin typeface="+mn-lt"/>
                <a:ea typeface="+mn-ea"/>
                <a:cs typeface="+mn-cs"/>
              </a:rPr>
              <a:t> is </a:t>
            </a:r>
            <a:r>
              <a:rPr lang="nl-BE" sz="1200" i="1" kern="1200" dirty="0" err="1" smtClean="0">
                <a:solidFill>
                  <a:schemeClr val="tx1"/>
                </a:solidFill>
                <a:latin typeface="+mn-lt"/>
                <a:ea typeface="+mn-ea"/>
                <a:cs typeface="+mn-cs"/>
              </a:rPr>
              <a:t>used</a:t>
            </a:r>
            <a:r>
              <a:rPr lang="nl-BE" sz="1200" i="1" kern="1200" dirty="0" smtClean="0">
                <a:solidFill>
                  <a:schemeClr val="tx1"/>
                </a:solidFill>
                <a:latin typeface="+mn-lt"/>
                <a:ea typeface="+mn-ea"/>
                <a:cs typeface="+mn-cs"/>
              </a:rPr>
              <a:t> </a:t>
            </a:r>
            <a:r>
              <a:rPr lang="nl-BE" sz="1200" i="1" kern="1200" dirty="0" err="1" smtClean="0">
                <a:solidFill>
                  <a:schemeClr val="tx1"/>
                </a:solidFill>
                <a:latin typeface="+mn-lt"/>
                <a:ea typeface="+mn-ea"/>
                <a:cs typeface="+mn-cs"/>
              </a:rPr>
              <a:t>for</a:t>
            </a:r>
            <a:r>
              <a:rPr lang="nl-BE" sz="1200" i="1" kern="1200" dirty="0" smtClean="0">
                <a:solidFill>
                  <a:schemeClr val="tx1"/>
                </a:solidFill>
                <a:latin typeface="+mn-lt"/>
                <a:ea typeface="+mn-ea"/>
                <a:cs typeface="+mn-cs"/>
              </a:rPr>
              <a:t> </a:t>
            </a:r>
            <a:r>
              <a:rPr lang="nl-BE" sz="1200" i="1" kern="1200" dirty="0" err="1" smtClean="0">
                <a:solidFill>
                  <a:schemeClr val="tx1"/>
                </a:solidFill>
                <a:latin typeface="+mn-lt"/>
                <a:ea typeface="+mn-ea"/>
                <a:cs typeface="+mn-cs"/>
              </a:rPr>
              <a:t>the</a:t>
            </a:r>
            <a:r>
              <a:rPr lang="nl-BE" sz="1200" i="1" kern="1200" dirty="0" smtClean="0">
                <a:solidFill>
                  <a:schemeClr val="tx1"/>
                </a:solidFill>
                <a:latin typeface="+mn-lt"/>
                <a:ea typeface="+mn-ea"/>
                <a:cs typeface="+mn-cs"/>
              </a:rPr>
              <a:t> approach </a:t>
            </a:r>
            <a:r>
              <a:rPr lang="nl-BE" sz="1200" i="1" kern="1200" dirty="0" err="1" smtClean="0">
                <a:solidFill>
                  <a:schemeClr val="tx1"/>
                </a:solidFill>
                <a:latin typeface="+mn-lt"/>
                <a:ea typeface="+mn-ea"/>
                <a:cs typeface="+mn-cs"/>
              </a:rPr>
              <a:t>phase</a:t>
            </a:r>
            <a:r>
              <a:rPr lang="nl-BE" sz="1200" i="1" kern="1200" dirty="0" smtClean="0">
                <a:solidFill>
                  <a:schemeClr val="tx1"/>
                </a:solidFill>
                <a:latin typeface="+mn-lt"/>
                <a:ea typeface="+mn-ea"/>
                <a:cs typeface="+mn-cs"/>
              </a:rPr>
              <a:t> </a:t>
            </a:r>
            <a:r>
              <a:rPr lang="nl-BE" sz="1200" i="1" kern="1200" dirty="0" err="1" smtClean="0">
                <a:solidFill>
                  <a:schemeClr val="tx1"/>
                </a:solidFill>
                <a:latin typeface="+mn-lt"/>
                <a:ea typeface="+mn-ea"/>
                <a:cs typeface="+mn-cs"/>
              </a:rPr>
              <a:t>until</a:t>
            </a:r>
            <a:r>
              <a:rPr lang="nl-BE" sz="1200" i="1" kern="1200" dirty="0" smtClean="0">
                <a:solidFill>
                  <a:schemeClr val="tx1"/>
                </a:solidFill>
                <a:latin typeface="+mn-lt"/>
                <a:ea typeface="+mn-ea"/>
                <a:cs typeface="+mn-cs"/>
              </a:rPr>
              <a:t> </a:t>
            </a:r>
            <a:r>
              <a:rPr lang="nl-BE" sz="1200" i="1" kern="1200" dirty="0" err="1" smtClean="0">
                <a:solidFill>
                  <a:schemeClr val="tx1"/>
                </a:solidFill>
                <a:latin typeface="+mn-lt"/>
                <a:ea typeface="+mn-ea"/>
                <a:cs typeface="+mn-cs"/>
              </a:rPr>
              <a:t>the</a:t>
            </a:r>
            <a:r>
              <a:rPr lang="nl-BE" sz="1200" i="1" kern="1200" dirty="0" smtClean="0">
                <a:solidFill>
                  <a:schemeClr val="tx1"/>
                </a:solidFill>
                <a:latin typeface="+mn-lt"/>
                <a:ea typeface="+mn-ea"/>
                <a:cs typeface="+mn-cs"/>
              </a:rPr>
              <a:t> video image </a:t>
            </a:r>
            <a:r>
              <a:rPr lang="nl-BE" sz="1200" i="1" kern="1200" dirty="0" err="1" smtClean="0">
                <a:solidFill>
                  <a:schemeClr val="tx1"/>
                </a:solidFill>
                <a:latin typeface="+mn-lt"/>
                <a:ea typeface="+mn-ea"/>
                <a:cs typeface="+mn-cs"/>
              </a:rPr>
              <a:t>allows</a:t>
            </a:r>
            <a:r>
              <a:rPr lang="nl-BE" sz="1200" i="1" kern="1200" dirty="0" smtClean="0">
                <a:solidFill>
                  <a:schemeClr val="tx1"/>
                </a:solidFill>
                <a:latin typeface="+mn-lt"/>
                <a:ea typeface="+mn-ea"/>
                <a:cs typeface="+mn-cs"/>
              </a:rPr>
              <a:t> </a:t>
            </a:r>
            <a:r>
              <a:rPr lang="nl-BE" sz="1200" i="1" kern="1200" dirty="0" err="1" smtClean="0">
                <a:solidFill>
                  <a:schemeClr val="tx1"/>
                </a:solidFill>
                <a:latin typeface="+mn-lt"/>
                <a:ea typeface="+mn-ea"/>
                <a:cs typeface="+mn-cs"/>
              </a:rPr>
              <a:t>the</a:t>
            </a:r>
            <a:r>
              <a:rPr lang="nl-BE" sz="1200" i="1" kern="1200" dirty="0" smtClean="0">
                <a:solidFill>
                  <a:schemeClr val="tx1"/>
                </a:solidFill>
                <a:latin typeface="+mn-lt"/>
                <a:ea typeface="+mn-ea"/>
                <a:cs typeface="+mn-cs"/>
              </a:rPr>
              <a:t> </a:t>
            </a:r>
            <a:r>
              <a:rPr lang="nl-BE" sz="1200" i="1" kern="1200" dirty="0" err="1" smtClean="0">
                <a:solidFill>
                  <a:schemeClr val="tx1"/>
                </a:solidFill>
                <a:latin typeface="+mn-lt"/>
                <a:ea typeface="+mn-ea"/>
                <a:cs typeface="+mn-cs"/>
              </a:rPr>
              <a:t>final</a:t>
            </a:r>
            <a:r>
              <a:rPr lang="nl-BE" sz="1200" i="1" kern="1200" dirty="0" smtClean="0">
                <a:solidFill>
                  <a:schemeClr val="tx1"/>
                </a:solidFill>
                <a:latin typeface="+mn-lt"/>
                <a:ea typeface="+mn-ea"/>
                <a:cs typeface="+mn-cs"/>
              </a:rPr>
              <a:t> </a:t>
            </a:r>
            <a:r>
              <a:rPr lang="nl-BE" sz="1200" i="1" kern="1200" dirty="0" err="1" smtClean="0">
                <a:solidFill>
                  <a:schemeClr val="tx1"/>
                </a:solidFill>
                <a:latin typeface="+mn-lt"/>
                <a:ea typeface="+mn-ea"/>
                <a:cs typeface="+mn-cs"/>
              </a:rPr>
              <a:t>disposal</a:t>
            </a:r>
            <a:r>
              <a:rPr lang="nl-BE" sz="1200" i="1" kern="1200" dirty="0" smtClean="0">
                <a:solidFill>
                  <a:schemeClr val="tx1"/>
                </a:solidFill>
                <a:latin typeface="+mn-lt"/>
                <a:ea typeface="+mn-ea"/>
                <a:cs typeface="+mn-cs"/>
              </a:rPr>
              <a:t> </a:t>
            </a:r>
            <a:r>
              <a:rPr lang="nl-BE" sz="1200" i="1" kern="1200" dirty="0" err="1" smtClean="0">
                <a:solidFill>
                  <a:schemeClr val="tx1"/>
                </a:solidFill>
                <a:latin typeface="+mn-lt"/>
                <a:ea typeface="+mn-ea"/>
                <a:cs typeface="+mn-cs"/>
              </a:rPr>
              <a:t>phase</a:t>
            </a:r>
            <a:r>
              <a:rPr lang="nl-BE" sz="1200" i="1" kern="1200" dirty="0" smtClean="0">
                <a:solidFill>
                  <a:schemeClr val="tx1"/>
                </a:solidFill>
                <a:latin typeface="+mn-lt"/>
                <a:ea typeface="+mn-ea"/>
                <a:cs typeface="+mn-cs"/>
              </a:rPr>
              <a:t>.“</a:t>
            </a:r>
            <a:endParaRPr lang="nl-BE" i="1" dirty="0" smtClean="0"/>
          </a:p>
          <a:p>
            <a:endParaRPr lang="nl-BE" sz="1200" kern="1200" dirty="0" smtClean="0">
              <a:solidFill>
                <a:schemeClr val="tx1"/>
              </a:solidFill>
              <a:effectLst/>
              <a:latin typeface="+mn-lt"/>
              <a:ea typeface="+mn-ea"/>
              <a:cs typeface="+mn-cs"/>
            </a:endParaRPr>
          </a:p>
          <a:p>
            <a:r>
              <a:rPr lang="nl-BE" sz="1200" i="1" kern="1200" dirty="0" smtClean="0">
                <a:solidFill>
                  <a:schemeClr val="tx1"/>
                </a:solidFill>
                <a:effectLst/>
                <a:latin typeface="+mn-lt"/>
                <a:ea typeface="+mn-ea"/>
                <a:cs typeface="+mn-cs"/>
              </a:rPr>
              <a:t>K-Ster:</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utilisé</a:t>
            </a:r>
            <a:r>
              <a:rPr lang="nl-BE" sz="1200" i="1" kern="1200" baseline="0" dirty="0" smtClean="0">
                <a:solidFill>
                  <a:schemeClr val="tx1"/>
                </a:solidFill>
                <a:effectLst/>
                <a:latin typeface="+mn-lt"/>
                <a:ea typeface="+mn-ea"/>
                <a:cs typeface="+mn-cs"/>
              </a:rPr>
              <a:t> en </a:t>
            </a:r>
            <a:r>
              <a:rPr lang="nl-BE" sz="1200" i="1" kern="1200" baseline="0" dirty="0" err="1" smtClean="0">
                <a:solidFill>
                  <a:schemeClr val="tx1"/>
                </a:solidFill>
                <a:effectLst/>
                <a:latin typeface="+mn-lt"/>
                <a:ea typeface="+mn-ea"/>
                <a:cs typeface="+mn-cs"/>
              </a:rPr>
              <a:t>Lithuanie</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il</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existe</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une</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version</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identification</a:t>
            </a:r>
            <a:r>
              <a:rPr lang="nl-BE" sz="1200" i="1" kern="1200" baseline="0" dirty="0" smtClean="0">
                <a:solidFill>
                  <a:schemeClr val="tx1"/>
                </a:solidFill>
                <a:effectLst/>
                <a:latin typeface="+mn-lt"/>
                <a:ea typeface="+mn-ea"/>
                <a:cs typeface="+mn-cs"/>
              </a:rPr>
              <a:t>, mais </a:t>
            </a:r>
            <a:r>
              <a:rPr lang="nl-BE" sz="1200" i="1" kern="1200" baseline="0" dirty="0" err="1" smtClean="0">
                <a:solidFill>
                  <a:schemeClr val="tx1"/>
                </a:solidFill>
                <a:effectLst/>
                <a:latin typeface="+mn-lt"/>
                <a:ea typeface="+mn-ea"/>
                <a:cs typeface="+mn-cs"/>
              </a:rPr>
              <a:t>moins</a:t>
            </a:r>
            <a:r>
              <a:rPr lang="nl-BE" sz="1200" i="1" kern="1200" baseline="0" dirty="0" smtClean="0">
                <a:solidFill>
                  <a:schemeClr val="tx1"/>
                </a:solidFill>
                <a:effectLst/>
                <a:latin typeface="+mn-lt"/>
                <a:ea typeface="+mn-ea"/>
                <a:cs typeface="+mn-cs"/>
              </a:rPr>
              <a:t> performant que le </a:t>
            </a:r>
            <a:r>
              <a:rPr lang="nl-BE" sz="1200" i="1" kern="1200" baseline="0" dirty="0" err="1" smtClean="0">
                <a:solidFill>
                  <a:schemeClr val="tx1"/>
                </a:solidFill>
                <a:effectLst/>
                <a:latin typeface="+mn-lt"/>
                <a:ea typeface="+mn-ea"/>
                <a:cs typeface="+mn-cs"/>
              </a:rPr>
              <a:t>seascan</a:t>
            </a:r>
            <a:r>
              <a:rPr lang="nl-BE" sz="1200" i="1" kern="1200" baseline="0" dirty="0" smtClean="0">
                <a:solidFill>
                  <a:schemeClr val="tx1"/>
                </a:solidFill>
                <a:effectLst/>
                <a:latin typeface="+mn-lt"/>
                <a:ea typeface="+mn-ea"/>
                <a:cs typeface="+mn-cs"/>
              </a:rPr>
              <a:t>).</a:t>
            </a:r>
          </a:p>
          <a:p>
            <a:r>
              <a:rPr lang="nl-BE" sz="1200" i="1" kern="1200" baseline="0" dirty="0" err="1" smtClean="0">
                <a:solidFill>
                  <a:schemeClr val="tx1"/>
                </a:solidFill>
                <a:effectLst/>
                <a:latin typeface="+mn-lt"/>
                <a:ea typeface="+mn-ea"/>
                <a:cs typeface="+mn-cs"/>
              </a:rPr>
              <a:t>Singapour</a:t>
            </a:r>
            <a:r>
              <a:rPr lang="nl-BE" sz="1200" i="1" kern="1200" baseline="0" dirty="0" smtClean="0">
                <a:solidFill>
                  <a:schemeClr val="tx1"/>
                </a:solidFill>
                <a:effectLst/>
                <a:latin typeface="+mn-lt"/>
                <a:ea typeface="+mn-ea"/>
                <a:cs typeface="+mn-cs"/>
              </a:rPr>
              <a:t>: USV </a:t>
            </a:r>
            <a:r>
              <a:rPr lang="nl-BE" sz="1200" i="1" kern="1200" baseline="0" dirty="0" err="1" smtClean="0">
                <a:solidFill>
                  <a:schemeClr val="tx1"/>
                </a:solidFill>
                <a:effectLst/>
                <a:latin typeface="+mn-lt"/>
                <a:ea typeface="+mn-ea"/>
                <a:cs typeface="+mn-cs"/>
              </a:rPr>
              <a:t>avec</a:t>
            </a:r>
            <a:r>
              <a:rPr lang="nl-BE" sz="1200" i="1" kern="1200" baseline="0" dirty="0" smtClean="0">
                <a:solidFill>
                  <a:schemeClr val="tx1"/>
                </a:solidFill>
                <a:effectLst/>
                <a:latin typeface="+mn-lt"/>
                <a:ea typeface="+mn-ea"/>
                <a:cs typeface="+mn-cs"/>
              </a:rPr>
              <a:t> MIDS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kern="1200" baseline="0" dirty="0" err="1" smtClean="0">
                <a:solidFill>
                  <a:schemeClr val="tx1"/>
                </a:solidFill>
                <a:effectLst/>
                <a:latin typeface="+mn-lt"/>
                <a:ea typeface="+mn-ea"/>
                <a:cs typeface="+mn-cs"/>
              </a:rPr>
              <a:t>Seascan</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une</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version</a:t>
            </a:r>
            <a:r>
              <a:rPr lang="nl-BE" sz="1200" i="1" kern="1200" baseline="0" dirty="0" smtClean="0">
                <a:solidFill>
                  <a:schemeClr val="tx1"/>
                </a:solidFill>
                <a:effectLst/>
                <a:latin typeface="+mn-lt"/>
                <a:ea typeface="+mn-ea"/>
                <a:cs typeface="+mn-cs"/>
              </a:rPr>
              <a:t> nouvelle pour </a:t>
            </a:r>
            <a:r>
              <a:rPr lang="nl-BE" sz="1200" i="1" kern="1200" baseline="0" dirty="0" err="1" smtClean="0">
                <a:solidFill>
                  <a:schemeClr val="tx1"/>
                </a:solidFill>
                <a:effectLst/>
                <a:latin typeface="+mn-lt"/>
                <a:ea typeface="+mn-ea"/>
                <a:cs typeface="+mn-cs"/>
              </a:rPr>
              <a:t>nous</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avec</a:t>
            </a:r>
            <a:r>
              <a:rPr lang="nl-BE" sz="1200" i="1" kern="1200" baseline="0" dirty="0" smtClean="0">
                <a:solidFill>
                  <a:schemeClr val="tx1"/>
                </a:solidFill>
                <a:effectLst/>
                <a:latin typeface="+mn-lt"/>
                <a:ea typeface="+mn-ea"/>
                <a:cs typeface="+mn-cs"/>
              </a:rPr>
              <a:t> matériel </a:t>
            </a:r>
            <a:r>
              <a:rPr lang="nl-BE" sz="1200" i="1" kern="1200" baseline="0" dirty="0" err="1" smtClean="0">
                <a:solidFill>
                  <a:schemeClr val="tx1"/>
                </a:solidFill>
                <a:effectLst/>
                <a:latin typeface="+mn-lt"/>
                <a:ea typeface="+mn-ea"/>
                <a:cs typeface="+mn-cs"/>
              </a:rPr>
              <a:t>adapté</a:t>
            </a:r>
            <a:r>
              <a:rPr lang="nl-BE" sz="1200" i="1" kern="1200" baseline="0" dirty="0" smtClean="0">
                <a:solidFill>
                  <a:schemeClr val="tx1"/>
                </a:solidFill>
                <a:effectLst/>
                <a:latin typeface="+mn-lt"/>
                <a:ea typeface="+mn-ea"/>
                <a:cs typeface="+mn-cs"/>
              </a:rPr>
              <a:t> à </a:t>
            </a:r>
            <a:r>
              <a:rPr lang="nl-BE" sz="1200" i="1" kern="1200" baseline="0" dirty="0" err="1" smtClean="0">
                <a:solidFill>
                  <a:schemeClr val="tx1"/>
                </a:solidFill>
                <a:effectLst/>
                <a:latin typeface="+mn-lt"/>
                <a:ea typeface="+mn-ea"/>
                <a:cs typeface="+mn-cs"/>
              </a:rPr>
              <a:t>nos</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exigences</a:t>
            </a:r>
            <a:r>
              <a:rPr lang="nl-BE" sz="1200" i="1" kern="1200" baseline="0" dirty="0" smtClean="0">
                <a:solidFill>
                  <a:schemeClr val="tx1"/>
                </a:solidFill>
                <a:effectLst/>
                <a:latin typeface="+mn-lt"/>
                <a:ea typeface="+mn-ea"/>
                <a:cs typeface="+mn-cs"/>
              </a:rPr>
              <a:t> (mode </a:t>
            </a:r>
            <a:r>
              <a:rPr lang="nl-BE" sz="1200" i="1" kern="1200" baseline="0" dirty="0" err="1" smtClean="0">
                <a:solidFill>
                  <a:schemeClr val="tx1"/>
                </a:solidFill>
                <a:effectLst/>
                <a:latin typeface="+mn-lt"/>
                <a:ea typeface="+mn-ea"/>
                <a:cs typeface="+mn-cs"/>
              </a:rPr>
              <a:t>automatique</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jusqu’à</a:t>
            </a:r>
            <a:r>
              <a:rPr lang="nl-BE" sz="1200" i="1" kern="1200" baseline="0" dirty="0" smtClean="0">
                <a:solidFill>
                  <a:schemeClr val="tx1"/>
                </a:solidFill>
                <a:effectLst/>
                <a:latin typeface="+mn-lt"/>
                <a:ea typeface="+mn-ea"/>
                <a:cs typeface="+mn-cs"/>
              </a:rPr>
              <a:t> 50 cm de </a:t>
            </a:r>
            <a:r>
              <a:rPr lang="nl-BE" sz="1200" i="1" kern="1200" baseline="0" dirty="0" err="1" smtClean="0">
                <a:solidFill>
                  <a:schemeClr val="tx1"/>
                </a:solidFill>
                <a:effectLst/>
                <a:latin typeface="+mn-lt"/>
                <a:ea typeface="+mn-ea"/>
                <a:cs typeface="+mn-cs"/>
              </a:rPr>
              <a:t>visibilité</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hover</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l’identification</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même</a:t>
            </a:r>
            <a:r>
              <a:rPr lang="nl-BE" sz="1200" i="1" kern="1200" baseline="0" dirty="0" smtClean="0">
                <a:solidFill>
                  <a:schemeClr val="tx1"/>
                </a:solidFill>
                <a:effectLst/>
                <a:latin typeface="+mn-lt"/>
                <a:ea typeface="+mn-ea"/>
                <a:cs typeface="+mn-cs"/>
              </a:rPr>
              <a:t> se fait en </a:t>
            </a:r>
            <a:r>
              <a:rPr lang="nl-BE" sz="1200" i="1" kern="1200" baseline="0" dirty="0" err="1" smtClean="0">
                <a:solidFill>
                  <a:schemeClr val="tx1"/>
                </a:solidFill>
                <a:effectLst/>
                <a:latin typeface="+mn-lt"/>
                <a:ea typeface="+mn-ea"/>
                <a:cs typeface="+mn-cs"/>
              </a:rPr>
              <a:t>manuel</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puis</a:t>
            </a:r>
            <a:r>
              <a:rPr lang="nl-BE" sz="1200" i="1" kern="1200" baseline="0" dirty="0" smtClean="0">
                <a:solidFill>
                  <a:schemeClr val="tx1"/>
                </a:solidFill>
                <a:effectLst/>
                <a:latin typeface="+mn-lt"/>
                <a:ea typeface="+mn-ea"/>
                <a:cs typeface="+mn-cs"/>
              </a:rPr>
              <a:t> retour auto). Sonar et caméra </a:t>
            </a:r>
            <a:r>
              <a:rPr lang="nl-BE" sz="1200" i="1" kern="1200" baseline="0" dirty="0" err="1" smtClean="0">
                <a:solidFill>
                  <a:schemeClr val="tx1"/>
                </a:solidFill>
                <a:effectLst/>
                <a:latin typeface="+mn-lt"/>
                <a:ea typeface="+mn-ea"/>
                <a:cs typeface="+mn-cs"/>
              </a:rPr>
              <a:t>adaptés</a:t>
            </a:r>
            <a:r>
              <a:rPr lang="nl-BE" sz="1200" i="1" kern="1200" baseline="0" dirty="0" smtClean="0">
                <a:solidFill>
                  <a:schemeClr val="tx1"/>
                </a:solidFill>
                <a:effectLst/>
                <a:latin typeface="+mn-lt"/>
                <a:ea typeface="+mn-ea"/>
                <a:cs typeface="+mn-cs"/>
              </a:rPr>
              <a:t> pour </a:t>
            </a:r>
            <a:r>
              <a:rPr lang="nl-BE" sz="1200" i="1" kern="1200" baseline="0" dirty="0" err="1" smtClean="0">
                <a:solidFill>
                  <a:schemeClr val="tx1"/>
                </a:solidFill>
                <a:effectLst/>
                <a:latin typeface="+mn-lt"/>
                <a:ea typeface="+mn-ea"/>
                <a:cs typeface="+mn-cs"/>
              </a:rPr>
              <a:t>ce</a:t>
            </a:r>
            <a:r>
              <a:rPr lang="nl-BE" sz="1200" i="1" kern="1200" baseline="0" dirty="0" smtClean="0">
                <a:solidFill>
                  <a:schemeClr val="tx1"/>
                </a:solidFill>
                <a:effectLst/>
                <a:latin typeface="+mn-lt"/>
                <a:ea typeface="+mn-ea"/>
                <a:cs typeface="+mn-cs"/>
              </a:rPr>
              <a:t> mode </a:t>
            </a:r>
            <a:r>
              <a:rPr lang="nl-BE" sz="1200" i="1" kern="1200" baseline="0" dirty="0" err="1" smtClean="0">
                <a:solidFill>
                  <a:schemeClr val="tx1"/>
                </a:solidFill>
                <a:effectLst/>
                <a:latin typeface="+mn-lt"/>
                <a:ea typeface="+mn-ea"/>
                <a:cs typeface="+mn-cs"/>
              </a:rPr>
              <a:t>automatique</a:t>
            </a:r>
            <a:r>
              <a:rPr lang="nl-BE" sz="1200" i="1" kern="1200" baseline="0" dirty="0" smtClean="0">
                <a:solidFill>
                  <a:schemeClr val="tx1"/>
                </a:solidFill>
                <a:effectLst/>
                <a:latin typeface="+mn-lt"/>
                <a:ea typeface="+mn-ea"/>
                <a:cs typeface="+mn-cs"/>
              </a:rPr>
              <a:t>. 2 caméra N&amp;B (plus </a:t>
            </a:r>
            <a:r>
              <a:rPr lang="nl-BE" sz="1200" i="1" kern="1200" baseline="0" dirty="0" err="1" smtClean="0">
                <a:solidFill>
                  <a:schemeClr val="tx1"/>
                </a:solidFill>
                <a:effectLst/>
                <a:latin typeface="+mn-lt"/>
                <a:ea typeface="+mn-ea"/>
                <a:cs typeface="+mn-cs"/>
              </a:rPr>
              <a:t>efficace</a:t>
            </a:r>
            <a:r>
              <a:rPr lang="nl-BE" sz="1200" i="1" kern="1200" baseline="0" dirty="0" smtClean="0">
                <a:solidFill>
                  <a:schemeClr val="tx1"/>
                </a:solidFill>
                <a:effectLst/>
                <a:latin typeface="+mn-lt"/>
                <a:ea typeface="+mn-ea"/>
                <a:cs typeface="+mn-cs"/>
              </a:rPr>
              <a:t> pour le </a:t>
            </a:r>
            <a:r>
              <a:rPr lang="nl-BE" sz="1200" i="1" kern="1200" baseline="0" dirty="0" err="1" smtClean="0">
                <a:solidFill>
                  <a:schemeClr val="tx1"/>
                </a:solidFill>
                <a:effectLst/>
                <a:latin typeface="+mn-lt"/>
                <a:ea typeface="+mn-ea"/>
                <a:cs typeface="+mn-cs"/>
              </a:rPr>
              <a:t>traitement</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d’image</a:t>
            </a:r>
            <a:r>
              <a:rPr lang="nl-BE" sz="1200" i="1" kern="1200" baseline="0" dirty="0" smtClean="0">
                <a:solidFill>
                  <a:schemeClr val="tx1"/>
                </a:solidFill>
                <a:effectLst/>
                <a:latin typeface="+mn-lt"/>
                <a:ea typeface="+mn-ea"/>
                <a:cs typeface="+mn-cs"/>
              </a:rPr>
              <a:t>) et 1 caméra couleur. </a:t>
            </a:r>
            <a:r>
              <a:rPr lang="nl-BE" sz="1200" i="1" kern="1200" dirty="0" smtClean="0">
                <a:solidFill>
                  <a:schemeClr val="tx1"/>
                </a:solidFill>
                <a:effectLst/>
                <a:latin typeface="+mn-lt"/>
                <a:ea typeface="+mn-ea"/>
                <a:cs typeface="+mn-cs"/>
              </a:rPr>
              <a:t>The vehicle has a </a:t>
            </a:r>
            <a:r>
              <a:rPr lang="nl-BE" sz="1200" i="1" kern="1200" dirty="0" err="1" smtClean="0">
                <a:solidFill>
                  <a:schemeClr val="tx1"/>
                </a:solidFill>
                <a:effectLst/>
                <a:latin typeface="+mn-lt"/>
                <a:ea typeface="+mn-ea"/>
                <a:cs typeface="+mn-cs"/>
              </a:rPr>
              <a:t>positive</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buoyancy</a:t>
            </a:r>
            <a:r>
              <a:rPr lang="nl-BE" sz="1200" i="1" kern="1200" dirty="0" smtClean="0">
                <a:solidFill>
                  <a:schemeClr val="tx1"/>
                </a:solidFill>
                <a:effectLst/>
                <a:latin typeface="+mn-lt"/>
                <a:ea typeface="+mn-ea"/>
                <a:cs typeface="+mn-cs"/>
              </a:rPr>
              <a:t> (+10N) </a:t>
            </a:r>
            <a:r>
              <a:rPr lang="nl-BE" sz="1200" i="1" kern="1200" dirty="0" err="1" smtClean="0">
                <a:solidFill>
                  <a:schemeClr val="tx1"/>
                </a:solidFill>
                <a:effectLst/>
                <a:latin typeface="+mn-lt"/>
                <a:ea typeface="+mn-ea"/>
                <a:cs typeface="+mn-cs"/>
              </a:rPr>
              <a:t>and</a:t>
            </a:r>
            <a:r>
              <a:rPr lang="nl-BE" sz="1200" i="1" kern="1200" dirty="0" smtClean="0">
                <a:solidFill>
                  <a:schemeClr val="tx1"/>
                </a:solidFill>
                <a:effectLst/>
                <a:latin typeface="+mn-lt"/>
                <a:ea typeface="+mn-ea"/>
                <a:cs typeface="+mn-cs"/>
              </a:rPr>
              <a:t> is </a:t>
            </a:r>
            <a:r>
              <a:rPr lang="nl-BE" sz="1200" i="1" kern="1200" dirty="0" err="1" smtClean="0">
                <a:solidFill>
                  <a:schemeClr val="tx1"/>
                </a:solidFill>
                <a:effectLst/>
                <a:latin typeface="+mn-lt"/>
                <a:ea typeface="+mn-ea"/>
                <a:cs typeface="+mn-cs"/>
              </a:rPr>
              <a:t>reusable</a:t>
            </a:r>
            <a:r>
              <a:rPr lang="nl-BE" sz="1200" i="1" kern="1200" dirty="0" smtClean="0">
                <a:solidFill>
                  <a:schemeClr val="tx1"/>
                </a:solidFill>
                <a:effectLst/>
                <a:latin typeface="+mn-lt"/>
                <a:ea typeface="+mn-ea"/>
                <a:cs typeface="+mn-cs"/>
              </a:rPr>
              <a:t>. </a:t>
            </a:r>
            <a:r>
              <a:rPr lang="nl-BE" sz="1200" i="1" kern="1200" baseline="0" dirty="0" smtClean="0">
                <a:solidFill>
                  <a:schemeClr val="tx1"/>
                </a:solidFill>
                <a:effectLst/>
                <a:latin typeface="+mn-lt"/>
                <a:ea typeface="+mn-ea"/>
                <a:cs typeface="+mn-cs"/>
              </a:rPr>
              <a:t>L&amp;R </a:t>
            </a:r>
            <a:r>
              <a:rPr lang="nl-BE" sz="1200" i="1" kern="1200" baseline="0" dirty="0" err="1" smtClean="0">
                <a:solidFill>
                  <a:schemeClr val="tx1"/>
                </a:solidFill>
                <a:effectLst/>
                <a:latin typeface="+mn-lt"/>
                <a:ea typeface="+mn-ea"/>
                <a:cs typeface="+mn-cs"/>
              </a:rPr>
              <a:t>Seascan</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prévoit</a:t>
            </a:r>
            <a:r>
              <a:rPr lang="nl-BE" sz="1200" i="1" kern="1200" baseline="0" dirty="0" smtClean="0">
                <a:solidFill>
                  <a:schemeClr val="tx1"/>
                </a:solidFill>
                <a:effectLst/>
                <a:latin typeface="+mn-lt"/>
                <a:ea typeface="+mn-ea"/>
                <a:cs typeface="+mn-cs"/>
              </a:rPr>
              <a:t> 100 </a:t>
            </a:r>
            <a:r>
              <a:rPr lang="nl-BE" sz="1200" i="1" kern="1200" baseline="0" dirty="0" err="1" smtClean="0">
                <a:solidFill>
                  <a:schemeClr val="tx1"/>
                </a:solidFill>
                <a:effectLst/>
                <a:latin typeface="+mn-lt"/>
                <a:ea typeface="+mn-ea"/>
                <a:cs typeface="+mn-cs"/>
              </a:rPr>
              <a:t>récupérations</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sur</a:t>
            </a:r>
            <a:r>
              <a:rPr lang="nl-BE" sz="1200" i="1" kern="1200" baseline="0" dirty="0" smtClean="0">
                <a:solidFill>
                  <a:schemeClr val="tx1"/>
                </a:solidFill>
                <a:effectLst/>
                <a:latin typeface="+mn-lt"/>
                <a:ea typeface="+mn-ea"/>
                <a:cs typeface="+mn-cs"/>
              </a:rPr>
              <a:t> le </a:t>
            </a:r>
            <a:r>
              <a:rPr lang="nl-BE" sz="1200" i="1" kern="1200" baseline="0" dirty="0" err="1" smtClean="0">
                <a:solidFill>
                  <a:schemeClr val="tx1"/>
                </a:solidFill>
                <a:effectLst/>
                <a:latin typeface="+mn-lt"/>
                <a:ea typeface="+mn-ea"/>
                <a:cs typeface="+mn-cs"/>
              </a:rPr>
              <a:t>cable</a:t>
            </a:r>
            <a:r>
              <a:rPr lang="nl-BE" sz="1200" i="1"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i="1" kern="1200" baseline="0" dirty="0" smtClean="0">
              <a:solidFill>
                <a:schemeClr val="tx1"/>
              </a:solidFill>
              <a:effectLst/>
              <a:latin typeface="+mn-lt"/>
              <a:ea typeface="+mn-ea"/>
              <a:cs typeface="+mn-cs"/>
            </a:endParaRPr>
          </a:p>
          <a:p>
            <a:r>
              <a:rPr lang="nl-BE" i="1" dirty="0" err="1" smtClean="0"/>
              <a:t>Sur</a:t>
            </a:r>
            <a:r>
              <a:rPr lang="nl-BE" i="1" dirty="0" smtClean="0"/>
              <a:t> </a:t>
            </a:r>
            <a:r>
              <a:rPr lang="nl-BE" i="1" dirty="0" err="1" smtClean="0"/>
              <a:t>un</a:t>
            </a:r>
            <a:r>
              <a:rPr lang="nl-BE" i="1" dirty="0" smtClean="0"/>
              <a:t> USV: 3 K-STER + 1 </a:t>
            </a:r>
            <a:r>
              <a:rPr lang="nl-BE" i="1" dirty="0" err="1" smtClean="0"/>
              <a:t>Seascan</a:t>
            </a:r>
            <a:r>
              <a:rPr lang="nl-BE" i="1" dirty="0" smtClean="0"/>
              <a:t> </a:t>
            </a:r>
          </a:p>
          <a:p>
            <a:r>
              <a:rPr lang="nl-BE" i="1" dirty="0" err="1" smtClean="0"/>
              <a:t>Possibilité</a:t>
            </a:r>
            <a:r>
              <a:rPr lang="nl-BE" i="1" dirty="0" smtClean="0"/>
              <a:t> de faire 2 </a:t>
            </a:r>
            <a:r>
              <a:rPr lang="nl-BE" i="1" dirty="0" err="1" smtClean="0"/>
              <a:t>Seascan</a:t>
            </a:r>
            <a:r>
              <a:rPr lang="nl-BE" i="1" baseline="0" dirty="0" smtClean="0"/>
              <a:t> et 4 K-STER (on ne </a:t>
            </a:r>
            <a:r>
              <a:rPr lang="nl-BE" i="1" baseline="0" dirty="0" err="1" smtClean="0"/>
              <a:t>l’a</a:t>
            </a:r>
            <a:r>
              <a:rPr lang="nl-BE" i="1" baseline="0" dirty="0" smtClean="0"/>
              <a:t> pas </a:t>
            </a:r>
            <a:r>
              <a:rPr lang="nl-BE" i="1" baseline="0" dirty="0" err="1" smtClean="0"/>
              <a:t>acheté</a:t>
            </a:r>
            <a:r>
              <a:rPr lang="nl-BE" i="1" baseline="0" dirty="0" smtClean="0"/>
              <a:t>). Mais on </a:t>
            </a:r>
            <a:r>
              <a:rPr lang="nl-BE" i="1" baseline="0" dirty="0" err="1" smtClean="0"/>
              <a:t>pourrait</a:t>
            </a:r>
            <a:r>
              <a:rPr lang="nl-BE" i="1" baseline="0" dirty="0" smtClean="0"/>
              <a:t> </a:t>
            </a:r>
            <a:r>
              <a:rPr lang="nl-BE" i="1" baseline="0" dirty="0" err="1" smtClean="0"/>
              <a:t>prendre</a:t>
            </a:r>
            <a:r>
              <a:rPr lang="nl-BE" i="1" baseline="0" dirty="0" smtClean="0"/>
              <a:t> le LARS du </a:t>
            </a:r>
            <a:r>
              <a:rPr lang="nl-BE" i="1" baseline="0" dirty="0" err="1" smtClean="0"/>
              <a:t>seascan</a:t>
            </a:r>
            <a:r>
              <a:rPr lang="nl-BE" i="1" baseline="0" dirty="0" smtClean="0"/>
              <a:t> </a:t>
            </a:r>
            <a:r>
              <a:rPr lang="nl-BE" i="1" baseline="0" dirty="0" err="1" smtClean="0"/>
              <a:t>d’un</a:t>
            </a:r>
            <a:r>
              <a:rPr lang="nl-BE" i="1" baseline="0" dirty="0" smtClean="0"/>
              <a:t> USV et le </a:t>
            </a:r>
            <a:r>
              <a:rPr lang="nl-BE" i="1" baseline="0" dirty="0" err="1" smtClean="0"/>
              <a:t>mettre</a:t>
            </a:r>
            <a:r>
              <a:rPr lang="nl-BE" i="1" baseline="0" dirty="0" smtClean="0"/>
              <a:t> </a:t>
            </a:r>
            <a:r>
              <a:rPr lang="nl-BE" i="1" baseline="0" dirty="0" err="1" smtClean="0"/>
              <a:t>sur</a:t>
            </a:r>
            <a:r>
              <a:rPr lang="nl-BE" i="1" baseline="0" dirty="0" smtClean="0"/>
              <a:t> </a:t>
            </a:r>
            <a:r>
              <a:rPr lang="nl-BE" i="1" baseline="0" dirty="0" err="1" smtClean="0"/>
              <a:t>l’autre</a:t>
            </a:r>
            <a:r>
              <a:rPr lang="nl-BE" i="1" baseline="0" dirty="0" smtClean="0"/>
              <a:t>.</a:t>
            </a:r>
          </a:p>
        </p:txBody>
      </p:sp>
      <p:sp>
        <p:nvSpPr>
          <p:cNvPr id="4" name="Slide Number Placeholder 3"/>
          <p:cNvSpPr>
            <a:spLocks noGrp="1"/>
          </p:cNvSpPr>
          <p:nvPr>
            <p:ph type="sldNum" sz="quarter" idx="10"/>
          </p:nvPr>
        </p:nvSpPr>
        <p:spPr/>
        <p:txBody>
          <a:bodyPr/>
          <a:lstStyle/>
          <a:p>
            <a:fld id="{D9094D12-4B9A-47A2-8CB1-F98F35D5C304}" type="slidenum">
              <a:rPr lang="nl-BE" smtClean="0"/>
              <a:t>40</a:t>
            </a:fld>
            <a:endParaRPr lang="nl-BE"/>
          </a:p>
        </p:txBody>
      </p:sp>
    </p:spTree>
    <p:extLst>
      <p:ext uri="{BB962C8B-B14F-4D97-AF65-F5344CB8AC3E}">
        <p14:creationId xmlns:p14="http://schemas.microsoft.com/office/powerpoint/2010/main" val="30782142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err="1" smtClean="0">
                <a:solidFill>
                  <a:schemeClr val="tx1"/>
                </a:solidFill>
                <a:effectLst/>
                <a:latin typeface="+mn-lt"/>
                <a:ea typeface="+mn-ea"/>
                <a:cs typeface="+mn-cs"/>
              </a:rPr>
              <a:t>Each</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ship</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can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be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equipped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with</a:t>
            </a:r>
            <a:r>
              <a:rPr lang="nl-BE" sz="1200" kern="1200" baseline="0" dirty="0" smtClean="0">
                <a:solidFill>
                  <a:schemeClr val="tx1"/>
                </a:solidFill>
                <a:effectLst/>
                <a:latin typeface="+mn-lt"/>
                <a:ea typeface="+mn-ea"/>
                <a:cs typeface="+mn-cs"/>
              </a:rPr>
              <a:t> 2 UAV (</a:t>
            </a:r>
            <a:r>
              <a:rPr lang="nl-BE" sz="1200" kern="1200" baseline="0" dirty="0" err="1" smtClean="0">
                <a:solidFill>
                  <a:schemeClr val="tx1"/>
                </a:solidFill>
                <a:effectLst/>
                <a:latin typeface="+mn-lt"/>
                <a:ea typeface="+mn-ea"/>
                <a:cs typeface="+mn-cs"/>
              </a:rPr>
              <a:t>Skeldar</a:t>
            </a:r>
            <a:r>
              <a:rPr lang="nl-BE" sz="1200" kern="1200" baseline="0" dirty="0" smtClean="0">
                <a:solidFill>
                  <a:schemeClr val="tx1"/>
                </a:solidFill>
                <a:effectLst/>
                <a:latin typeface="+mn-lt"/>
                <a:ea typeface="+mn-ea"/>
                <a:cs typeface="+mn-cs"/>
              </a:rPr>
              <a:t> V200 model built </a:t>
            </a:r>
            <a:r>
              <a:rPr lang="nl-BE" sz="1200" kern="1200" baseline="0" dirty="0" err="1" smtClean="0">
                <a:solidFill>
                  <a:schemeClr val="tx1"/>
                </a:solidFill>
                <a:effectLst/>
                <a:latin typeface="+mn-lt"/>
                <a:ea typeface="+mn-ea"/>
                <a:cs typeface="+mn-cs"/>
              </a:rPr>
              <a:t>by</a:t>
            </a:r>
            <a:r>
              <a:rPr lang="nl-BE" sz="1200" kern="1200" baseline="0" dirty="0" smtClean="0">
                <a:solidFill>
                  <a:schemeClr val="tx1"/>
                </a:solidFill>
                <a:effectLst/>
                <a:latin typeface="+mn-lt"/>
                <a:ea typeface="+mn-ea"/>
                <a:cs typeface="+mn-cs"/>
              </a:rPr>
              <a:t> SAAB).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err="1" smtClean="0">
                <a:solidFill>
                  <a:schemeClr val="tx1"/>
                </a:solidFill>
                <a:effectLst/>
                <a:latin typeface="+mn-lt"/>
                <a:ea typeface="+mn-ea"/>
                <a:cs typeface="+mn-cs"/>
              </a:rPr>
              <a:t>This</a:t>
            </a:r>
            <a:r>
              <a:rPr lang="nl-BE" sz="1200" kern="1200" baseline="0" dirty="0" smtClean="0">
                <a:solidFill>
                  <a:schemeClr val="tx1"/>
                </a:solidFill>
                <a:effectLst/>
                <a:latin typeface="+mn-lt"/>
                <a:ea typeface="+mn-ea"/>
                <a:cs typeface="+mn-cs"/>
              </a:rPr>
              <a:t> is a </a:t>
            </a:r>
            <a:r>
              <a:rPr lang="nl-BE" sz="1200" kern="1200" baseline="0" dirty="0" err="1" smtClean="0">
                <a:solidFill>
                  <a:schemeClr val="tx1"/>
                </a:solidFill>
                <a:effectLst/>
                <a:latin typeface="+mn-lt"/>
                <a:ea typeface="+mn-ea"/>
                <a:cs typeface="+mn-cs"/>
              </a:rPr>
              <a:t>total</a:t>
            </a:r>
            <a:r>
              <a:rPr lang="nl-BE" sz="1200" kern="1200" baseline="0" dirty="0" smtClean="0">
                <a:solidFill>
                  <a:schemeClr val="tx1"/>
                </a:solidFill>
                <a:effectLst/>
                <a:latin typeface="+mn-lt"/>
                <a:ea typeface="+mn-ea"/>
                <a:cs typeface="+mn-cs"/>
              </a:rPr>
              <a:t> new tool, </a:t>
            </a:r>
            <a:r>
              <a:rPr lang="nl-BE" sz="1200" kern="1200" baseline="0" dirty="0" err="1" smtClean="0">
                <a:solidFill>
                  <a:schemeClr val="tx1"/>
                </a:solidFill>
                <a:effectLst/>
                <a:latin typeface="+mn-lt"/>
                <a:ea typeface="+mn-ea"/>
                <a:cs typeface="+mn-cs"/>
              </a:rPr>
              <a:t>total</a:t>
            </a:r>
            <a:r>
              <a:rPr lang="nl-BE" sz="1200" kern="1200" baseline="0" dirty="0" smtClean="0">
                <a:solidFill>
                  <a:schemeClr val="tx1"/>
                </a:solidFill>
                <a:effectLst/>
                <a:latin typeface="+mn-lt"/>
                <a:ea typeface="+mn-ea"/>
                <a:cs typeface="+mn-cs"/>
              </a:rPr>
              <a:t> new </a:t>
            </a:r>
            <a:r>
              <a:rPr lang="nl-BE" sz="1200" kern="1200" baseline="0" dirty="0" err="1" smtClean="0">
                <a:solidFill>
                  <a:schemeClr val="tx1"/>
                </a:solidFill>
                <a:effectLst/>
                <a:latin typeface="+mn-lt"/>
                <a:ea typeface="+mn-ea"/>
                <a:cs typeface="+mn-cs"/>
              </a:rPr>
              <a:t>capacity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for</a:t>
            </a:r>
            <a:r>
              <a:rPr lang="nl-BE" sz="1200" kern="1200" baseline="0" dirty="0" smtClean="0">
                <a:solidFill>
                  <a:schemeClr val="tx1"/>
                </a:solidFill>
                <a:effectLst/>
                <a:latin typeface="+mn-lt"/>
                <a:ea typeface="+mn-ea"/>
                <a:cs typeface="+mn-cs"/>
              </a:rPr>
              <a:t> BEL Navy </a:t>
            </a:r>
            <a:r>
              <a:rPr lang="nl-BE" sz="1200" kern="1200" baseline="0" dirty="0" err="1" smtClean="0">
                <a:solidFill>
                  <a:schemeClr val="tx1"/>
                </a:solidFill>
                <a:effectLst/>
                <a:latin typeface="+mn-lt"/>
                <a:ea typeface="+mn-ea"/>
                <a:cs typeface="+mn-cs"/>
              </a:rPr>
              <a:t>with</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implications</a:t>
            </a:r>
            <a:r>
              <a:rPr lang="nl-BE" sz="1200" kern="1200" baseline="0" dirty="0" smtClean="0">
                <a:solidFill>
                  <a:schemeClr val="tx1"/>
                </a:solidFill>
                <a:effectLst/>
                <a:latin typeface="+mn-lt"/>
                <a:ea typeface="+mn-ea"/>
                <a:cs typeface="+mn-cs"/>
              </a:rPr>
              <a:t> on </a:t>
            </a:r>
            <a:r>
              <a:rPr lang="nl-BE" sz="1200" kern="1200" baseline="0" dirty="0" err="1" smtClean="0">
                <a:solidFill>
                  <a:schemeClr val="tx1"/>
                </a:solidFill>
                <a:effectLst/>
                <a:latin typeface="+mn-lt"/>
                <a:ea typeface="+mn-ea"/>
                <a:cs typeface="+mn-cs"/>
              </a:rPr>
              <a:t>many</a:t>
            </a:r>
            <a:r>
              <a:rPr lang="nl-BE" sz="1200" kern="1200" baseline="0" dirty="0" smtClean="0">
                <a:solidFill>
                  <a:schemeClr val="tx1"/>
                </a:solidFill>
                <a:effectLst/>
                <a:latin typeface="+mn-lt"/>
                <a:ea typeface="+mn-ea"/>
                <a:cs typeface="+mn-cs"/>
              </a:rPr>
              <a:t> fields like </a:t>
            </a:r>
            <a:r>
              <a:rPr lang="nl-BE" sz="1200" kern="1200" baseline="0" dirty="0" err="1" smtClean="0">
                <a:solidFill>
                  <a:schemeClr val="tx1"/>
                </a:solidFill>
                <a:effectLst/>
                <a:latin typeface="+mn-lt"/>
                <a:ea typeface="+mn-ea"/>
                <a:cs typeface="+mn-cs"/>
              </a:rPr>
              <a:t>organisation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logistics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legal</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qualifications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so</a:t>
            </a:r>
            <a:r>
              <a:rPr lang="nl-BE" sz="1200" kern="1200" baseline="0" dirty="0" smtClean="0">
                <a:solidFill>
                  <a:schemeClr val="tx1"/>
                </a:solidFill>
                <a:effectLst/>
                <a:latin typeface="+mn-lt"/>
                <a:ea typeface="+mn-ea"/>
                <a:cs typeface="+mn-cs"/>
              </a:rPr>
              <a:t> on. </a:t>
            </a:r>
            <a:r>
              <a:rPr lang="nl-BE" sz="1200" kern="1200" baseline="0" dirty="0" err="1" smtClean="0">
                <a:solidFill>
                  <a:schemeClr val="tx1"/>
                </a:solidFill>
                <a:effectLst/>
                <a:latin typeface="+mn-lt"/>
                <a:ea typeface="+mn-ea"/>
                <a:cs typeface="+mn-cs"/>
              </a:rPr>
              <a:t>Experience</a:t>
            </a:r>
            <a:r>
              <a:rPr lang="nl-BE" sz="1200" kern="1200" baseline="0" dirty="0" smtClean="0">
                <a:solidFill>
                  <a:schemeClr val="tx1"/>
                </a:solidFill>
                <a:effectLst/>
                <a:latin typeface="+mn-lt"/>
                <a:ea typeface="+mn-ea"/>
                <a:cs typeface="+mn-cs"/>
              </a:rPr>
              <a:t> feedback </a:t>
            </a:r>
            <a:r>
              <a:rPr lang="nl-BE" sz="1200" kern="1200" baseline="0" dirty="0" err="1" smtClean="0">
                <a:solidFill>
                  <a:schemeClr val="tx1"/>
                </a:solidFill>
                <a:effectLst/>
                <a:latin typeface="+mn-lt"/>
                <a:ea typeface="+mn-ea"/>
                <a:cs typeface="+mn-cs"/>
              </a:rPr>
              <a:t>from</a:t>
            </a:r>
            <a:r>
              <a:rPr lang="nl-BE" sz="1200" kern="1200" baseline="0" dirty="0" smtClean="0">
                <a:solidFill>
                  <a:schemeClr val="tx1"/>
                </a:solidFill>
                <a:effectLst/>
                <a:latin typeface="+mn-lt"/>
                <a:ea typeface="+mn-ea"/>
                <a:cs typeface="+mn-cs"/>
              </a:rPr>
              <a:t> CAN </a:t>
            </a:r>
            <a:r>
              <a:rPr lang="nl-BE" sz="1200" kern="1200" baseline="0" dirty="0" err="1" smtClean="0">
                <a:solidFill>
                  <a:schemeClr val="tx1"/>
                </a:solidFill>
                <a:effectLst/>
                <a:latin typeface="+mn-lt"/>
                <a:ea typeface="+mn-ea"/>
                <a:cs typeface="+mn-cs"/>
              </a:rPr>
              <a:t>would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be</a:t>
            </a:r>
            <a:r>
              <a:rPr lang="nl-BE" sz="1200" kern="1200" baseline="0" dirty="0" smtClean="0">
                <a:solidFill>
                  <a:schemeClr val="tx1"/>
                </a:solidFill>
                <a:effectLst/>
                <a:latin typeface="+mn-lt"/>
                <a:ea typeface="+mn-ea"/>
                <a:cs typeface="+mn-cs"/>
              </a:rPr>
              <a:t> interesting.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smtClean="0">
                <a:solidFill>
                  <a:schemeClr val="tx1"/>
                </a:solidFill>
                <a:effectLst/>
                <a:latin typeface="+mn-lt"/>
                <a:ea typeface="+mn-ea"/>
                <a:cs typeface="+mn-cs"/>
              </a:rPr>
              <a:t>The UAV has a triple </a:t>
            </a:r>
            <a:r>
              <a:rPr lang="nl-BE" sz="1200" kern="1200" baseline="0" dirty="0" err="1" smtClean="0">
                <a:solidFill>
                  <a:schemeClr val="tx1"/>
                </a:solidFill>
                <a:effectLst/>
                <a:latin typeface="+mn-lt"/>
                <a:ea typeface="+mn-ea"/>
                <a:cs typeface="+mn-cs"/>
              </a:rPr>
              <a:t>role</a:t>
            </a:r>
            <a:r>
              <a:rPr lang="nl-BE" sz="1200" kern="1200" baseline="0" dirty="0" smtClean="0">
                <a:solidFill>
                  <a:schemeClr val="tx1"/>
                </a:solidFill>
                <a:effectLst/>
                <a:latin typeface="+mn-lt"/>
                <a:ea typeface="+mn-ea"/>
                <a:cs typeface="+mn-cs"/>
              </a:rPr>
              <a:t> </a:t>
            </a:r>
            <a:r>
              <a:rPr lang="nl-BE" sz="1200" i="1" kern="1200" baseline="0" dirty="0" smtClean="0">
                <a:solidFill>
                  <a:schemeClr val="tx1"/>
                </a:solidFill>
                <a:effectLst/>
                <a:latin typeface="+mn-lt"/>
                <a:ea typeface="+mn-ea"/>
                <a:cs typeface="+mn-cs"/>
              </a:rPr>
              <a:t>(MCM, </a:t>
            </a:r>
            <a:r>
              <a:rPr lang="nl-BE" sz="1200" i="1" kern="1200" baseline="0" dirty="0" err="1" smtClean="0">
                <a:solidFill>
                  <a:schemeClr val="tx1"/>
                </a:solidFill>
                <a:effectLst/>
                <a:latin typeface="+mn-lt"/>
                <a:ea typeface="+mn-ea"/>
                <a:cs typeface="+mn-cs"/>
              </a:rPr>
              <a:t>Comms</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Relay</a:t>
            </a:r>
            <a:r>
              <a:rPr lang="nl-BE" sz="1200" i="1" kern="1200" baseline="0" dirty="0" smtClean="0">
                <a:solidFill>
                  <a:schemeClr val="tx1"/>
                </a:solidFill>
                <a:effectLst/>
                <a:latin typeface="+mn-lt"/>
                <a:ea typeface="+mn-ea"/>
                <a:cs typeface="+mn-cs"/>
              </a:rPr>
              <a:t>, ISR)</a:t>
            </a:r>
            <a:r>
              <a:rPr lang="nl-BE" sz="120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smtClean="0">
                <a:solidFill>
                  <a:schemeClr val="tx1"/>
                </a:solidFill>
                <a:effectLst/>
                <a:latin typeface="+mn-lt"/>
                <a:ea typeface="+mn-ea"/>
                <a:cs typeface="+mn-cs"/>
              </a:rPr>
              <a:t>- It is </a:t>
            </a:r>
            <a:r>
              <a:rPr lang="nl-BE" sz="1200" kern="1200" baseline="0" dirty="0" err="1" smtClean="0">
                <a:solidFill>
                  <a:schemeClr val="tx1"/>
                </a:solidFill>
                <a:effectLst/>
                <a:latin typeface="+mn-lt"/>
                <a:ea typeface="+mn-ea"/>
                <a:cs typeface="+mn-cs"/>
              </a:rPr>
              <a:t>permanently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equipped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with</a:t>
            </a:r>
            <a:r>
              <a:rPr lang="nl-BE" sz="1200" kern="1200" baseline="0" dirty="0" smtClean="0">
                <a:solidFill>
                  <a:schemeClr val="tx1"/>
                </a:solidFill>
                <a:effectLst/>
                <a:latin typeface="+mn-lt"/>
                <a:ea typeface="+mn-ea"/>
                <a:cs typeface="+mn-cs"/>
              </a:rPr>
              <a:t> his </a:t>
            </a:r>
            <a:r>
              <a:rPr lang="nl-BE" sz="1200" kern="1200" baseline="0" dirty="0" err="1" smtClean="0">
                <a:solidFill>
                  <a:schemeClr val="tx1"/>
                </a:solidFill>
                <a:effectLst/>
                <a:latin typeface="+mn-lt"/>
                <a:ea typeface="+mn-ea"/>
                <a:cs typeface="+mn-cs"/>
              </a:rPr>
              <a:t>comms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relay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payload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that</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will</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allow</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increase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significantly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SOR at </a:t>
            </a:r>
            <a:r>
              <a:rPr lang="nl-BE" sz="1200" kern="1200" baseline="0" dirty="0" err="1" smtClean="0">
                <a:solidFill>
                  <a:schemeClr val="tx1"/>
                </a:solidFill>
                <a:effectLst/>
                <a:latin typeface="+mn-lt"/>
                <a:ea typeface="+mn-ea"/>
                <a:cs typeface="+mn-cs"/>
              </a:rPr>
              <a:t>wich</a:t>
            </a:r>
            <a:r>
              <a:rPr lang="nl-BE" sz="1200" kern="1200" baseline="0" dirty="0" smtClean="0">
                <a:solidFill>
                  <a:schemeClr val="tx1"/>
                </a:solidFill>
                <a:effectLst/>
                <a:latin typeface="+mn-lt"/>
                <a:ea typeface="+mn-ea"/>
                <a:cs typeface="+mn-cs"/>
              </a:rPr>
              <a:t> we </a:t>
            </a:r>
            <a:r>
              <a:rPr lang="nl-BE" sz="1200" kern="1200" baseline="0" dirty="0" err="1" smtClean="0">
                <a:solidFill>
                  <a:schemeClr val="tx1"/>
                </a:solidFill>
                <a:effectLst/>
                <a:latin typeface="+mn-lt"/>
                <a:ea typeface="+mn-ea"/>
                <a:cs typeface="+mn-cs"/>
              </a:rPr>
              <a:t>can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operate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tools (BLOS).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sz="1200" kern="1200" baseline="0" dirty="0" smtClean="0">
                <a:solidFill>
                  <a:schemeClr val="tx1"/>
                </a:solidFill>
                <a:effectLst/>
                <a:latin typeface="+mn-lt"/>
                <a:ea typeface="+mn-ea"/>
                <a:cs typeface="+mn-cs"/>
              </a:rPr>
              <a:t>It </a:t>
            </a:r>
            <a:r>
              <a:rPr lang="nl-BE" sz="1200" kern="1200" baseline="0" dirty="0" err="1" smtClean="0">
                <a:solidFill>
                  <a:schemeClr val="tx1"/>
                </a:solidFill>
                <a:effectLst/>
                <a:latin typeface="+mn-lt"/>
                <a:ea typeface="+mn-ea"/>
                <a:cs typeface="+mn-cs"/>
              </a:rPr>
              <a:t>can</a:t>
            </a:r>
            <a:r>
              <a:rPr lang="nl-BE" sz="1200" kern="1200" baseline="0" dirty="0" smtClean="0">
                <a:solidFill>
                  <a:schemeClr val="tx1"/>
                </a:solidFill>
                <a:effectLst/>
                <a:latin typeface="+mn-lt"/>
                <a:ea typeface="+mn-ea"/>
                <a:cs typeface="+mn-cs"/>
              </a:rPr>
              <a:t> next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this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be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equipped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with</a:t>
            </a:r>
            <a:r>
              <a:rPr lang="nl-BE" sz="1200" kern="1200" baseline="0" dirty="0" smtClean="0">
                <a:solidFill>
                  <a:schemeClr val="tx1"/>
                </a:solidFill>
                <a:effectLst/>
                <a:latin typeface="+mn-lt"/>
                <a:ea typeface="+mn-ea"/>
                <a:cs typeface="+mn-cs"/>
              </a:rPr>
              <a:t> a LIDAR (Light </a:t>
            </a:r>
            <a:r>
              <a:rPr lang="nl-BE" sz="1200" kern="1200" baseline="0" dirty="0" err="1" smtClean="0">
                <a:solidFill>
                  <a:schemeClr val="tx1"/>
                </a:solidFill>
                <a:effectLst/>
                <a:latin typeface="+mn-lt"/>
                <a:ea typeface="+mn-ea"/>
                <a:cs typeface="+mn-cs"/>
              </a:rPr>
              <a:t>Detection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Ranging</a:t>
            </a:r>
            <a:r>
              <a:rPr lang="nl-BE" sz="1200" kern="1200" baseline="0" dirty="0" smtClean="0">
                <a:solidFill>
                  <a:schemeClr val="tx1"/>
                </a:solidFill>
                <a:effectLst/>
                <a:latin typeface="+mn-lt"/>
                <a:ea typeface="+mn-ea"/>
                <a:cs typeface="+mn-cs"/>
              </a:rPr>
              <a:t> device) </a:t>
            </a:r>
            <a:r>
              <a:rPr lang="nl-BE" sz="1200" kern="1200" baseline="0" dirty="0" err="1" smtClean="0">
                <a:solidFill>
                  <a:schemeClr val="tx1"/>
                </a:solidFill>
                <a:effectLst/>
                <a:latin typeface="+mn-lt"/>
                <a:ea typeface="+mn-ea"/>
                <a:cs typeface="+mn-cs"/>
              </a:rPr>
              <a:t>whose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aim</a:t>
            </a:r>
            <a:r>
              <a:rPr lang="nl-BE" sz="1200" kern="1200" baseline="0" dirty="0" smtClean="0">
                <a:solidFill>
                  <a:schemeClr val="tx1"/>
                </a:solidFill>
                <a:effectLst/>
                <a:latin typeface="+mn-lt"/>
                <a:ea typeface="+mn-ea"/>
                <a:cs typeface="+mn-cs"/>
              </a:rPr>
              <a:t> is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rapid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unmanned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location</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floating</a:t>
            </a:r>
            <a:r>
              <a:rPr lang="nl-BE" sz="1200" kern="1200" dirty="0" smtClean="0">
                <a:solidFill>
                  <a:schemeClr val="tx1"/>
                </a:solidFill>
                <a:effectLst/>
                <a:latin typeface="+mn-lt"/>
                <a:ea typeface="+mn-ea"/>
                <a:cs typeface="+mn-cs"/>
              </a:rPr>
              <a:t> mines or </a:t>
            </a:r>
            <a:r>
              <a:rPr lang="nl-BE" sz="1200" kern="1200" dirty="0" err="1" smtClean="0">
                <a:solidFill>
                  <a:schemeClr val="tx1"/>
                </a:solidFill>
                <a:effectLst/>
                <a:latin typeface="+mn-lt"/>
                <a:ea typeface="+mn-ea"/>
                <a:cs typeface="+mn-cs"/>
              </a:rPr>
              <a:t>anchored</a:t>
            </a:r>
            <a:r>
              <a:rPr lang="nl-BE" sz="1200" kern="1200" dirty="0" smtClean="0">
                <a:solidFill>
                  <a:schemeClr val="tx1"/>
                </a:solidFill>
                <a:effectLst/>
                <a:latin typeface="+mn-lt"/>
                <a:ea typeface="+mn-ea"/>
                <a:cs typeface="+mn-cs"/>
              </a:rPr>
              <a:t> mines close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water </a:t>
            </a:r>
            <a:r>
              <a:rPr lang="nl-BE" sz="1200" kern="1200" dirty="0" err="1" smtClean="0">
                <a:solidFill>
                  <a:schemeClr val="tx1"/>
                </a:solidFill>
                <a:effectLst/>
                <a:latin typeface="+mn-lt"/>
                <a:ea typeface="+mn-ea"/>
                <a:cs typeface="+mn-cs"/>
              </a:rPr>
              <a:t>surface</a:t>
            </a:r>
            <a:r>
              <a:rPr lang="nl-BE" sz="1200" kern="1200" dirty="0" smtClean="0">
                <a:solidFill>
                  <a:schemeClr val="tx1"/>
                </a:solidFill>
                <a:effectLst/>
                <a:latin typeface="+mn-lt"/>
                <a:ea typeface="+mn-ea"/>
                <a:cs typeface="+mn-cs"/>
              </a:rPr>
              <a:t>.</a:t>
            </a:r>
            <a:r>
              <a:rPr lang="nl-BE" sz="120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 new RIEGL VQ-840-G is a fully integrated compact airborne laser scanner for combined hydrographic and topographic surveying.</a:t>
            </a:r>
            <a:r>
              <a:rPr lang="en-US" sz="1200" kern="1200" dirty="0" smtClean="0">
                <a:solidFill>
                  <a:schemeClr val="tx1"/>
                </a:solidFill>
                <a:effectLst/>
                <a:latin typeface="+mn-lt"/>
                <a:ea typeface="+mn-ea"/>
                <a:cs typeface="+mn-cs"/>
              </a:rPr>
              <a:t> Industry</a:t>
            </a:r>
            <a:r>
              <a:rPr lang="en-US" sz="1200" kern="1200" baseline="0" dirty="0" smtClean="0">
                <a:solidFill>
                  <a:schemeClr val="tx1"/>
                </a:solidFill>
                <a:effectLst/>
                <a:latin typeface="+mn-lt"/>
                <a:ea typeface="+mn-ea"/>
                <a:cs typeface="+mn-cs"/>
              </a:rPr>
              <a:t> is still facing a serious challenge with that sensor since the max payload weight of the </a:t>
            </a:r>
            <a:r>
              <a:rPr lang="en-US" sz="1200" kern="1200" baseline="0" dirty="0" err="1" smtClean="0">
                <a:solidFill>
                  <a:schemeClr val="tx1"/>
                </a:solidFill>
                <a:effectLst/>
                <a:latin typeface="+mn-lt"/>
                <a:ea typeface="+mn-ea"/>
                <a:cs typeface="+mn-cs"/>
              </a:rPr>
              <a:t>Skeldar</a:t>
            </a:r>
            <a:r>
              <a:rPr lang="en-US" sz="1200" kern="1200" baseline="0" dirty="0" smtClean="0">
                <a:solidFill>
                  <a:schemeClr val="tx1"/>
                </a:solidFill>
                <a:effectLst/>
                <a:latin typeface="+mn-lt"/>
                <a:ea typeface="+mn-ea"/>
                <a:cs typeface="+mn-cs"/>
              </a:rPr>
              <a:t> doesn’t allow the Lidar to be powerful enough for the requested performance. That aspect will still be under development after the delivery of the first ships and tools, meaning that the mine detection role could be relatively limited in the beginning.</a:t>
            </a:r>
            <a:endParaRPr lang="nl-B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finally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another</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possible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payload</a:t>
            </a:r>
            <a:r>
              <a:rPr lang="nl-BE" sz="1200" kern="1200" baseline="0" dirty="0" smtClean="0">
                <a:solidFill>
                  <a:schemeClr val="tx1"/>
                </a:solidFill>
                <a:effectLst/>
                <a:latin typeface="+mn-lt"/>
                <a:ea typeface="+mn-ea"/>
                <a:cs typeface="+mn-cs"/>
              </a:rPr>
              <a:t> is </a:t>
            </a:r>
            <a:r>
              <a:rPr lang="nl-BE" sz="1200" kern="1200" baseline="0" dirty="0" err="1" smtClean="0">
                <a:solidFill>
                  <a:schemeClr val="tx1"/>
                </a:solidFill>
                <a:effectLst/>
                <a:latin typeface="+mn-lt"/>
                <a:ea typeface="+mn-ea"/>
                <a:cs typeface="+mn-cs"/>
              </a:rPr>
              <a:t>an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electro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optic</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infrared</a:t>
            </a:r>
            <a:r>
              <a:rPr lang="nl-BE" sz="1200" kern="1200" baseline="0" dirty="0" smtClean="0">
                <a:solidFill>
                  <a:schemeClr val="tx1"/>
                </a:solidFill>
                <a:effectLst/>
                <a:latin typeface="+mn-lt"/>
                <a:ea typeface="+mn-ea"/>
                <a:cs typeface="+mn-cs"/>
              </a:rPr>
              <a:t> sensor </a:t>
            </a:r>
            <a:r>
              <a:rPr lang="nl-BE" sz="1200" kern="1200" baseline="0" dirty="0" err="1" smtClean="0">
                <a:solidFill>
                  <a:schemeClr val="tx1"/>
                </a:solidFill>
                <a:effectLst/>
                <a:latin typeface="+mn-lt"/>
                <a:ea typeface="+mn-ea"/>
                <a:cs typeface="+mn-cs"/>
              </a:rPr>
              <a:t>with</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same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purpose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visual</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inspection</a:t>
            </a:r>
            <a:r>
              <a:rPr lang="nl-BE" sz="1200" kern="1200" baseline="0" dirty="0" smtClean="0">
                <a:solidFill>
                  <a:schemeClr val="tx1"/>
                </a:solidFill>
                <a:effectLst/>
                <a:latin typeface="+mn-lt"/>
                <a:ea typeface="+mn-ea"/>
                <a:cs typeface="+mn-cs"/>
              </a:rPr>
              <a:t> of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sea</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surface</a:t>
            </a:r>
            <a:r>
              <a:rPr lang="nl-BE" sz="1200" kern="1200" baseline="0" dirty="0" smtClean="0">
                <a:solidFill>
                  <a:schemeClr val="tx1"/>
                </a:solidFill>
                <a:effectLst/>
                <a:latin typeface="+mn-lt"/>
                <a:ea typeface="+mn-ea"/>
                <a:cs typeface="+mn-cs"/>
              </a:rPr>
              <a:t> or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few </a:t>
            </a:r>
            <a:r>
              <a:rPr lang="nl-BE" sz="1200" kern="1200" baseline="0" dirty="0" err="1" smtClean="0">
                <a:solidFill>
                  <a:schemeClr val="tx1"/>
                </a:solidFill>
                <a:effectLst/>
                <a:latin typeface="+mn-lt"/>
                <a:ea typeface="+mn-ea"/>
                <a:cs typeface="+mn-cs"/>
              </a:rPr>
              <a:t>visible</a:t>
            </a:r>
            <a:r>
              <a:rPr lang="nl-BE" sz="1200" kern="1200" baseline="0" dirty="0" smtClean="0">
                <a:solidFill>
                  <a:schemeClr val="tx1"/>
                </a:solidFill>
                <a:effectLst/>
                <a:latin typeface="+mn-lt"/>
                <a:ea typeface="+mn-ea"/>
                <a:cs typeface="+mn-cs"/>
              </a:rPr>
              <a:t> meters below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spot </a:t>
            </a:r>
            <a:r>
              <a:rPr lang="nl-BE" sz="1200" kern="1200" baseline="0" dirty="0" err="1" smtClean="0">
                <a:solidFill>
                  <a:schemeClr val="tx1"/>
                </a:solidFill>
                <a:effectLst/>
                <a:latin typeface="+mn-lt"/>
                <a:ea typeface="+mn-ea"/>
                <a:cs typeface="+mn-cs"/>
              </a:rPr>
              <a:t>drifting</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floating</a:t>
            </a:r>
            <a:r>
              <a:rPr lang="nl-BE" sz="1200" kern="1200" baseline="0" dirty="0" smtClean="0">
                <a:solidFill>
                  <a:schemeClr val="tx1"/>
                </a:solidFill>
                <a:effectLst/>
                <a:latin typeface="+mn-lt"/>
                <a:ea typeface="+mn-ea"/>
                <a:cs typeface="+mn-cs"/>
              </a:rPr>
              <a:t> or </a:t>
            </a:r>
            <a:r>
              <a:rPr lang="nl-BE" sz="1200" kern="1200" baseline="0" dirty="0" err="1" smtClean="0">
                <a:solidFill>
                  <a:schemeClr val="tx1"/>
                </a:solidFill>
                <a:effectLst/>
                <a:latin typeface="+mn-lt"/>
                <a:ea typeface="+mn-ea"/>
                <a:cs typeface="+mn-cs"/>
              </a:rPr>
              <a:t>anchored</a:t>
            </a:r>
            <a:r>
              <a:rPr lang="nl-BE" sz="1200" kern="1200" baseline="0" dirty="0" smtClean="0">
                <a:solidFill>
                  <a:schemeClr val="tx1"/>
                </a:solidFill>
                <a:effectLst/>
                <a:latin typeface="+mn-lt"/>
                <a:ea typeface="+mn-ea"/>
                <a:cs typeface="+mn-cs"/>
              </a:rPr>
              <a:t> mines.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That</a:t>
            </a:r>
            <a:r>
              <a:rPr lang="nl-BE" sz="1200" kern="1200" baseline="0" dirty="0" smtClean="0">
                <a:solidFill>
                  <a:schemeClr val="tx1"/>
                </a:solidFill>
                <a:effectLst/>
                <a:latin typeface="+mn-lt"/>
                <a:ea typeface="+mn-ea"/>
                <a:cs typeface="+mn-cs"/>
              </a:rPr>
              <a:t> EO/IR sensor </a:t>
            </a:r>
            <a:r>
              <a:rPr lang="nl-BE" sz="1200" kern="1200" baseline="0" dirty="0" err="1" smtClean="0">
                <a:solidFill>
                  <a:schemeClr val="tx1"/>
                </a:solidFill>
                <a:effectLst/>
                <a:latin typeface="+mn-lt"/>
                <a:ea typeface="+mn-ea"/>
                <a:cs typeface="+mn-cs"/>
              </a:rPr>
              <a:t>allows</a:t>
            </a:r>
            <a:r>
              <a:rPr lang="nl-BE" sz="1200" kern="1200" baseline="0" dirty="0" smtClean="0">
                <a:solidFill>
                  <a:schemeClr val="tx1"/>
                </a:solidFill>
                <a:effectLst/>
                <a:latin typeface="+mn-lt"/>
                <a:ea typeface="+mn-ea"/>
                <a:cs typeface="+mn-cs"/>
              </a:rPr>
              <a:t> as well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conduct</a:t>
            </a:r>
            <a:r>
              <a:rPr lang="nl-BE" sz="1200" kern="1200" baseline="0" dirty="0" smtClean="0">
                <a:solidFill>
                  <a:schemeClr val="tx1"/>
                </a:solidFill>
                <a:effectLst/>
                <a:latin typeface="+mn-lt"/>
                <a:ea typeface="+mn-ea"/>
                <a:cs typeface="+mn-cs"/>
              </a:rPr>
              <a:t> ISR mission, or even SAR </a:t>
            </a:r>
            <a:r>
              <a:rPr lang="nl-BE" sz="1200" kern="1200" baseline="0" dirty="0" err="1" smtClean="0">
                <a:solidFill>
                  <a:schemeClr val="tx1"/>
                </a:solidFill>
                <a:effectLst/>
                <a:latin typeface="+mn-lt"/>
                <a:ea typeface="+mn-ea"/>
                <a:cs typeface="+mn-cs"/>
              </a:rPr>
              <a:t>missions</a:t>
            </a:r>
            <a:r>
              <a:rPr lang="nl-BE" sz="120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smtClean="0">
                <a:solidFill>
                  <a:schemeClr val="tx1"/>
                </a:solidFill>
                <a:effectLst/>
                <a:latin typeface="+mn-lt"/>
                <a:ea typeface="+mn-ea"/>
                <a:cs typeface="+mn-cs"/>
              </a:rPr>
              <a:t>Like </a:t>
            </a:r>
            <a:r>
              <a:rPr lang="nl-BE" sz="1200" kern="1200" dirty="0" err="1" smtClean="0">
                <a:solidFill>
                  <a:schemeClr val="tx1"/>
                </a:solidFill>
                <a:effectLst/>
                <a:latin typeface="+mn-lt"/>
                <a:ea typeface="+mn-ea"/>
                <a:cs typeface="+mn-cs"/>
              </a:rPr>
              <a:t>all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other</a:t>
            </a:r>
            <a:r>
              <a:rPr lang="nl-BE" sz="1200" kern="1200" dirty="0" smtClean="0">
                <a:solidFill>
                  <a:schemeClr val="tx1"/>
                </a:solidFill>
                <a:effectLst/>
                <a:latin typeface="+mn-lt"/>
                <a:ea typeface="+mn-ea"/>
                <a:cs typeface="+mn-cs"/>
              </a:rPr>
              <a:t> tools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it</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can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fly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operate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fully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autonomous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according</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certain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patterns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behaviours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reactions</a:t>
            </a:r>
            <a:r>
              <a:rPr lang="nl-BE" sz="1200" kern="1200" baseline="0" dirty="0" smtClean="0">
                <a:solidFill>
                  <a:schemeClr val="tx1"/>
                </a:solidFill>
                <a:effectLst/>
                <a:latin typeface="+mn-lt"/>
                <a:ea typeface="+mn-ea"/>
                <a:cs typeface="+mn-cs"/>
              </a:rPr>
              <a:t>.</a:t>
            </a:r>
            <a:endParaRPr lang="nl-B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err="1" smtClean="0">
                <a:solidFill>
                  <a:schemeClr val="tx1"/>
                </a:solidFill>
                <a:effectLst/>
                <a:latin typeface="+mn-lt"/>
                <a:ea typeface="+mn-ea"/>
                <a:cs typeface="+mn-cs"/>
              </a:rPr>
              <a:t>Endurance</a:t>
            </a:r>
            <a:r>
              <a:rPr lang="nl-BE" sz="1200" kern="1200" baseline="0" dirty="0" smtClean="0">
                <a:solidFill>
                  <a:schemeClr val="tx1"/>
                </a:solidFill>
                <a:effectLst/>
                <a:latin typeface="+mn-lt"/>
                <a:ea typeface="+mn-ea"/>
                <a:cs typeface="+mn-cs"/>
              </a:rPr>
              <a:t> is </a:t>
            </a:r>
            <a:r>
              <a:rPr lang="nl-BE" sz="1200" kern="1200" baseline="0" dirty="0" err="1" smtClean="0">
                <a:solidFill>
                  <a:schemeClr val="tx1"/>
                </a:solidFill>
                <a:effectLst/>
                <a:latin typeface="+mn-lt"/>
                <a:ea typeface="+mn-ea"/>
                <a:cs typeface="+mn-cs"/>
              </a:rPr>
              <a:t>approx</a:t>
            </a:r>
            <a:r>
              <a:rPr lang="nl-BE" sz="1200" kern="1200" baseline="0" dirty="0" smtClean="0">
                <a:solidFill>
                  <a:schemeClr val="tx1"/>
                </a:solidFill>
                <a:effectLst/>
                <a:latin typeface="+mn-lt"/>
                <a:ea typeface="+mn-ea"/>
                <a:cs typeface="+mn-cs"/>
              </a:rPr>
              <a:t> 5-6 </a:t>
            </a:r>
            <a:r>
              <a:rPr lang="nl-BE" sz="1200" kern="1200" baseline="0" dirty="0" err="1" smtClean="0">
                <a:solidFill>
                  <a:schemeClr val="tx1"/>
                </a:solidFill>
                <a:effectLst/>
                <a:latin typeface="+mn-lt"/>
                <a:ea typeface="+mn-ea"/>
                <a:cs typeface="+mn-cs"/>
              </a:rPr>
              <a:t>hrs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depending</a:t>
            </a:r>
            <a:r>
              <a:rPr lang="nl-BE" sz="1200" kern="1200" baseline="0" dirty="0" smtClean="0">
                <a:solidFill>
                  <a:schemeClr val="tx1"/>
                </a:solidFill>
                <a:effectLst/>
                <a:latin typeface="+mn-lt"/>
                <a:ea typeface="+mn-ea"/>
                <a:cs typeface="+mn-cs"/>
              </a:rPr>
              <a:t> on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payload</a:t>
            </a:r>
            <a:r>
              <a:rPr lang="nl-BE" sz="1200" kern="1200" baseline="0" dirty="0" smtClean="0">
                <a:solidFill>
                  <a:schemeClr val="tx1"/>
                </a:solidFill>
                <a:effectLst/>
                <a:latin typeface="+mn-lt"/>
                <a:ea typeface="+mn-ea"/>
                <a:cs typeface="+mn-cs"/>
              </a:rPr>
              <a:t> </a:t>
            </a:r>
            <a:r>
              <a:rPr lang="nl-BE" sz="1200" i="1" kern="1200" baseline="0" dirty="0" smtClean="0">
                <a:solidFill>
                  <a:schemeClr val="tx1"/>
                </a:solidFill>
                <a:effectLst/>
                <a:latin typeface="+mn-lt"/>
                <a:ea typeface="+mn-ea"/>
                <a:cs typeface="+mn-cs"/>
              </a:rPr>
              <a:t>(</a:t>
            </a:r>
            <a:r>
              <a:rPr lang="nl-BE" sz="1200" i="1" kern="1200" baseline="0" dirty="0" err="1" smtClean="0">
                <a:solidFill>
                  <a:schemeClr val="tx1"/>
                </a:solidFill>
                <a:effectLst/>
                <a:latin typeface="+mn-lt"/>
                <a:ea typeface="+mn-ea"/>
                <a:cs typeface="+mn-cs"/>
              </a:rPr>
              <a:t>relay</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comms</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tout</a:t>
            </a:r>
            <a:r>
              <a:rPr lang="nl-BE" sz="1200" i="1" kern="1200" baseline="0" dirty="0" smtClean="0">
                <a:solidFill>
                  <a:schemeClr val="tx1"/>
                </a:solidFill>
                <a:effectLst/>
                <a:latin typeface="+mn-lt"/>
                <a:ea typeface="+mn-ea"/>
                <a:cs typeface="+mn-cs"/>
              </a:rPr>
              <a:t> le </a:t>
            </a:r>
            <a:r>
              <a:rPr lang="nl-BE" sz="1200" i="1" kern="1200" baseline="0" dirty="0" err="1" smtClean="0">
                <a:solidFill>
                  <a:schemeClr val="tx1"/>
                </a:solidFill>
                <a:effectLst/>
                <a:latin typeface="+mn-lt"/>
                <a:ea typeface="+mn-ea"/>
                <a:cs typeface="+mn-cs"/>
              </a:rPr>
              <a:t>temps</a:t>
            </a:r>
            <a:r>
              <a:rPr lang="nl-BE" sz="1200" i="1" kern="1200" baseline="0" dirty="0" smtClean="0">
                <a:solidFill>
                  <a:schemeClr val="tx1"/>
                </a:solidFill>
                <a:effectLst/>
                <a:latin typeface="+mn-lt"/>
                <a:ea typeface="+mn-ea"/>
                <a:cs typeface="+mn-cs"/>
              </a:rPr>
              <a:t> – soit LIDAR, soit EO/IR)</a:t>
            </a:r>
            <a:endParaRPr lang="nl-BE" sz="1200" i="1" kern="1200" dirty="0" smtClean="0">
              <a:solidFill>
                <a:schemeClr val="tx1"/>
              </a:solidFill>
              <a:effectLst/>
              <a:latin typeface="+mn-lt"/>
              <a:ea typeface="+mn-ea"/>
              <a:cs typeface="+mn-cs"/>
            </a:endParaRPr>
          </a:p>
          <a:p>
            <a:endParaRPr lang="fr-BE" i="1" dirty="0" smtClean="0"/>
          </a:p>
          <a:p>
            <a:r>
              <a:rPr lang="fr-BE" i="1" dirty="0" smtClean="0"/>
              <a:t>Pas certifié au-dessus des</a:t>
            </a:r>
            <a:r>
              <a:rPr lang="fr-BE" i="1" baseline="0" dirty="0" smtClean="0"/>
              <a:t> zones habitées</a:t>
            </a:r>
          </a:p>
          <a:p>
            <a:endParaRPr lang="fr-BE" baseline="0" dirty="0" smtClean="0"/>
          </a:p>
          <a:p>
            <a:pPr marL="0" indent="0">
              <a:buFont typeface="Arial" panose="020B0604020202020204" pitchFamily="34" charset="0"/>
              <a:buNone/>
            </a:pPr>
            <a:r>
              <a:rPr lang="en-US" baseline="0" dirty="0" smtClean="0"/>
              <a:t>MW role: LIDAR mines </a:t>
            </a:r>
            <a:r>
              <a:rPr lang="en-US" baseline="0" dirty="0" err="1" smtClean="0"/>
              <a:t>flottantes</a:t>
            </a:r>
            <a:r>
              <a:rPr lang="en-US" baseline="0" dirty="0" smtClean="0"/>
              <a:t> et sous la surface / camera EO/IR pour mines </a:t>
            </a:r>
            <a:r>
              <a:rPr lang="en-US" baseline="0" dirty="0" err="1" smtClean="0"/>
              <a:t>flottantes</a:t>
            </a:r>
            <a:r>
              <a:rPr lang="en-US" baseline="0" dirty="0" smtClean="0"/>
              <a:t>. But </a:t>
            </a:r>
            <a:r>
              <a:rPr lang="en-US" baseline="0" dirty="0" err="1" smtClean="0"/>
              <a:t>est</a:t>
            </a:r>
            <a:r>
              <a:rPr lang="en-US" baseline="0" dirty="0" smtClean="0"/>
              <a:t> que tout </a:t>
            </a:r>
            <a:r>
              <a:rPr lang="en-US" i="1" baseline="0" dirty="0" err="1" smtClean="0"/>
              <a:t>soit</a:t>
            </a:r>
            <a:r>
              <a:rPr lang="en-US" i="1" baseline="0" dirty="0" smtClean="0"/>
              <a:t> </a:t>
            </a:r>
            <a:r>
              <a:rPr lang="en-US" i="1" baseline="0" dirty="0" err="1" smtClean="0"/>
              <a:t>automatique</a:t>
            </a:r>
            <a:r>
              <a:rPr lang="en-US" i="1" baseline="0" dirty="0" smtClean="0"/>
              <a:t>. EO-IR </a:t>
            </a:r>
            <a:r>
              <a:rPr lang="en-US" i="1" baseline="0" dirty="0" err="1" smtClean="0"/>
              <a:t>sert</a:t>
            </a:r>
            <a:r>
              <a:rPr lang="en-US" i="1" baseline="0" dirty="0" smtClean="0"/>
              <a:t> </a:t>
            </a:r>
            <a:r>
              <a:rPr lang="en-US" i="1" baseline="0" dirty="0" err="1" smtClean="0"/>
              <a:t>aussi</a:t>
            </a:r>
            <a:r>
              <a:rPr lang="en-US" i="1" baseline="0" dirty="0" smtClean="0"/>
              <a:t> pour </a:t>
            </a:r>
            <a:r>
              <a:rPr lang="en-US" i="1" baseline="0" dirty="0" err="1" smtClean="0"/>
              <a:t>l’ISR</a:t>
            </a:r>
            <a:endParaRPr lang="en-US" i="1" baseline="0" dirty="0" smtClean="0"/>
          </a:p>
          <a:p>
            <a:pPr marL="0" indent="0">
              <a:buFont typeface="Arial" panose="020B0604020202020204" pitchFamily="34" charset="0"/>
              <a:buNone/>
            </a:pPr>
            <a:r>
              <a:rPr lang="en-US" i="1" baseline="0" dirty="0" err="1" smtClean="0"/>
              <a:t>Relais</a:t>
            </a:r>
            <a:r>
              <a:rPr lang="en-US" i="1" baseline="0" dirty="0" smtClean="0"/>
              <a:t> </a:t>
            </a:r>
            <a:r>
              <a:rPr lang="en-US" i="1" baseline="0" dirty="0" err="1" smtClean="0"/>
              <a:t>comms</a:t>
            </a:r>
            <a:endParaRPr lang="en-US" i="1" baseline="0" dirty="0" smtClean="0"/>
          </a:p>
          <a:p>
            <a:pPr marL="0" indent="0">
              <a:buFont typeface="Arial" panose="020B0604020202020204" pitchFamily="34" charset="0"/>
              <a:buNone/>
            </a:pPr>
            <a:r>
              <a:rPr lang="en-US" i="1" baseline="0" dirty="0" err="1" smtClean="0"/>
              <a:t>Peut-être</a:t>
            </a:r>
            <a:r>
              <a:rPr lang="en-US" i="1" baseline="0" dirty="0" smtClean="0"/>
              <a:t> </a:t>
            </a:r>
            <a:r>
              <a:rPr lang="en-US" i="1" baseline="0" dirty="0" err="1" smtClean="0"/>
              <a:t>repris</a:t>
            </a:r>
            <a:r>
              <a:rPr lang="en-US" i="1" baseline="0" dirty="0" smtClean="0"/>
              <a:t> </a:t>
            </a:r>
            <a:r>
              <a:rPr lang="en-US" i="1" baseline="0" dirty="0" err="1" smtClean="0"/>
              <a:t>en</a:t>
            </a:r>
            <a:r>
              <a:rPr lang="en-US" i="1" baseline="0" dirty="0" smtClean="0"/>
              <a:t> </a:t>
            </a:r>
            <a:r>
              <a:rPr lang="en-US" i="1" baseline="0" dirty="0" err="1" smtClean="0"/>
              <a:t>contrôle</a:t>
            </a:r>
            <a:r>
              <a:rPr lang="en-US" i="1" baseline="0" dirty="0" smtClean="0"/>
              <a:t> par </a:t>
            </a:r>
            <a:r>
              <a:rPr lang="en-US" i="1" baseline="0" dirty="0" err="1" smtClean="0"/>
              <a:t>une</a:t>
            </a:r>
            <a:r>
              <a:rPr lang="en-US" i="1" baseline="0" dirty="0" smtClean="0"/>
              <a:t> </a:t>
            </a:r>
            <a:r>
              <a:rPr lang="en-US" i="1" baseline="0" dirty="0" err="1" smtClean="0"/>
              <a:t>autre</a:t>
            </a:r>
            <a:r>
              <a:rPr lang="en-US" i="1" baseline="0" dirty="0" smtClean="0"/>
              <a:t> plate-</a:t>
            </a:r>
            <a:r>
              <a:rPr lang="en-US" i="1" baseline="0" dirty="0" err="1" smtClean="0"/>
              <a:t>forme</a:t>
            </a:r>
            <a:endParaRPr lang="en-US" i="1" baseline="0" dirty="0" smtClean="0"/>
          </a:p>
          <a:p>
            <a:pPr marL="0" indent="0">
              <a:buFont typeface="Arial" panose="020B0604020202020204" pitchFamily="34" charset="0"/>
              <a:buNone/>
            </a:pPr>
            <a:r>
              <a:rPr lang="en-US" i="1" baseline="0" dirty="0" smtClean="0"/>
              <a:t>Pattern </a:t>
            </a:r>
            <a:r>
              <a:rPr lang="en-US" i="1" baseline="0" dirty="0" err="1" smtClean="0"/>
              <a:t>pré-défini</a:t>
            </a:r>
            <a:r>
              <a:rPr lang="en-US" i="1" baseline="0" dirty="0" smtClean="0"/>
              <a:t>, </a:t>
            </a:r>
            <a:r>
              <a:rPr lang="en-US" i="1" baseline="0" dirty="0" err="1" smtClean="0"/>
              <a:t>comportement</a:t>
            </a:r>
            <a:r>
              <a:rPr lang="en-US" i="1" baseline="0" dirty="0" smtClean="0"/>
              <a:t> </a:t>
            </a:r>
            <a:r>
              <a:rPr lang="en-US" i="1" baseline="0" dirty="0" err="1" smtClean="0"/>
              <a:t>automatisé</a:t>
            </a:r>
            <a:r>
              <a:rPr lang="en-US" i="1" baseline="0" dirty="0" smtClean="0"/>
              <a:t> (</a:t>
            </a:r>
            <a:r>
              <a:rPr lang="en-US" i="1" baseline="0" dirty="0" err="1" smtClean="0"/>
              <a:t>autour</a:t>
            </a:r>
            <a:r>
              <a:rPr lang="en-US" i="1" baseline="0" dirty="0" smtClean="0"/>
              <a:t> d’un COI) </a:t>
            </a:r>
            <a:r>
              <a:rPr lang="en-US" i="1" baseline="0" dirty="0" err="1" smtClean="0"/>
              <a:t>ou</a:t>
            </a:r>
            <a:r>
              <a:rPr lang="en-US" i="1" baseline="0" dirty="0" smtClean="0"/>
              <a:t> pattern chasseur de mines </a:t>
            </a:r>
            <a:r>
              <a:rPr lang="en-US" i="1" baseline="0" dirty="0" err="1" smtClean="0"/>
              <a:t>ou</a:t>
            </a:r>
            <a:r>
              <a:rPr lang="en-US" i="1" baseline="0" dirty="0" smtClean="0"/>
              <a:t> </a:t>
            </a:r>
            <a:r>
              <a:rPr lang="en-US" i="1" baseline="0" dirty="0" err="1" smtClean="0"/>
              <a:t>suivre</a:t>
            </a:r>
            <a:r>
              <a:rPr lang="en-US" i="1" baseline="0" dirty="0" smtClean="0"/>
              <a:t>/</a:t>
            </a:r>
            <a:r>
              <a:rPr lang="en-US" i="1" baseline="0" dirty="0" err="1" smtClean="0"/>
              <a:t>précéder</a:t>
            </a:r>
            <a:r>
              <a:rPr lang="en-US" i="1" baseline="0" dirty="0" smtClean="0"/>
              <a:t> la </a:t>
            </a:r>
            <a:r>
              <a:rPr lang="en-US" i="1" baseline="0" dirty="0" err="1" smtClean="0"/>
              <a:t>plateforme</a:t>
            </a:r>
            <a:r>
              <a:rPr lang="en-US" i="1" baseline="0" dirty="0" smtClean="0"/>
              <a:t>. Pattern SAR. Images </a:t>
            </a:r>
            <a:r>
              <a:rPr lang="en-US" i="1" baseline="0" dirty="0" err="1" smtClean="0"/>
              <a:t>Eo</a:t>
            </a:r>
            <a:r>
              <a:rPr lang="en-US" i="1" baseline="0" dirty="0" smtClean="0"/>
              <a:t>/</a:t>
            </a:r>
            <a:r>
              <a:rPr lang="en-US" i="1" baseline="0" dirty="0" err="1" smtClean="0"/>
              <a:t>Ir</a:t>
            </a:r>
            <a:r>
              <a:rPr lang="en-US" i="1" baseline="0" dirty="0" smtClean="0"/>
              <a:t> </a:t>
            </a:r>
            <a:r>
              <a:rPr lang="en-US" i="1" baseline="0" dirty="0" err="1" smtClean="0"/>
              <a:t>passe</a:t>
            </a:r>
            <a:r>
              <a:rPr lang="en-US" i="1" baseline="0" dirty="0" smtClean="0"/>
              <a:t> </a:t>
            </a:r>
            <a:r>
              <a:rPr lang="en-US" i="1" baseline="0" dirty="0" err="1" smtClean="0"/>
              <a:t>en</a:t>
            </a:r>
            <a:r>
              <a:rPr lang="en-US" i="1" baseline="0" dirty="0" smtClean="0"/>
              <a:t> direct. </a:t>
            </a:r>
          </a:p>
          <a:p>
            <a:pPr marL="0" indent="0">
              <a:buFont typeface="Arial" panose="020B0604020202020204" pitchFamily="34" charset="0"/>
              <a:buNone/>
            </a:pPr>
            <a:r>
              <a:rPr lang="en-US" i="1" baseline="0" dirty="0" err="1" smtClean="0"/>
              <a:t>Skeldar</a:t>
            </a:r>
            <a:r>
              <a:rPr lang="en-US" i="1" baseline="0" dirty="0" smtClean="0"/>
              <a:t> v200 déjà </a:t>
            </a:r>
            <a:r>
              <a:rPr lang="en-US" i="1" baseline="0" dirty="0" err="1" smtClean="0"/>
              <a:t>utilsé</a:t>
            </a:r>
            <a:r>
              <a:rPr lang="en-US" i="1" baseline="0" dirty="0" smtClean="0"/>
              <a:t> (SWE, DEU), pas </a:t>
            </a:r>
            <a:r>
              <a:rPr lang="en-US" i="1" baseline="0" dirty="0" err="1" smtClean="0"/>
              <a:t>en</a:t>
            </a:r>
            <a:r>
              <a:rPr lang="en-US" i="1" baseline="0" dirty="0" smtClean="0"/>
              <a:t> mode MW.</a:t>
            </a:r>
          </a:p>
          <a:p>
            <a:pPr marL="0" indent="0">
              <a:buFont typeface="Arial" panose="020B0604020202020204" pitchFamily="34" charset="0"/>
              <a:buNone/>
            </a:pPr>
            <a:r>
              <a:rPr lang="en-US" i="1" baseline="0" dirty="0" smtClean="0"/>
              <a:t>But </a:t>
            </a:r>
            <a:r>
              <a:rPr lang="en-US" i="1" baseline="0" dirty="0" err="1" smtClean="0"/>
              <a:t>est</a:t>
            </a:r>
            <a:r>
              <a:rPr lang="en-US" i="1" baseline="0" dirty="0" smtClean="0"/>
              <a:t> </a:t>
            </a:r>
            <a:r>
              <a:rPr lang="en-US" i="1" baseline="0" dirty="0" err="1" smtClean="0"/>
              <a:t>d’avoir</a:t>
            </a:r>
            <a:r>
              <a:rPr lang="en-US" i="1" baseline="0" dirty="0" smtClean="0"/>
              <a:t> </a:t>
            </a:r>
            <a:r>
              <a:rPr lang="en-US" i="1" baseline="0" dirty="0" err="1" smtClean="0"/>
              <a:t>une</a:t>
            </a:r>
            <a:r>
              <a:rPr lang="en-US" i="1" baseline="0" dirty="0" smtClean="0"/>
              <a:t> detection </a:t>
            </a:r>
            <a:r>
              <a:rPr lang="en-US" i="1" baseline="0" dirty="0" err="1" smtClean="0"/>
              <a:t>automatique</a:t>
            </a:r>
            <a:r>
              <a:rPr lang="en-US" i="1" baseline="0" dirty="0" smtClean="0"/>
              <a:t>, </a:t>
            </a:r>
            <a:r>
              <a:rPr lang="en-US" i="1" baseline="0" dirty="0" err="1" smtClean="0"/>
              <a:t>mais</a:t>
            </a:r>
            <a:r>
              <a:rPr lang="en-US" i="1" baseline="0" dirty="0" smtClean="0"/>
              <a:t> pas de pas </a:t>
            </a:r>
            <a:r>
              <a:rPr lang="en-US" i="1" baseline="0" dirty="0" err="1" smtClean="0"/>
              <a:t>d’ATD</a:t>
            </a:r>
            <a:r>
              <a:rPr lang="en-US" i="1" baseline="0" dirty="0" smtClean="0"/>
              <a:t> </a:t>
            </a:r>
            <a:r>
              <a:rPr lang="en-US" i="1" baseline="0" dirty="0" err="1" smtClean="0"/>
              <a:t>ou</a:t>
            </a:r>
            <a:r>
              <a:rPr lang="en-US" i="1" baseline="0" dirty="0" smtClean="0"/>
              <a:t> ATR.</a:t>
            </a:r>
          </a:p>
          <a:p>
            <a:endParaRPr lang="fr-BE" i="1" baseline="0" dirty="0" smtClean="0"/>
          </a:p>
          <a:p>
            <a:r>
              <a:rPr lang="fr-BE" i="1" baseline="0" dirty="0" smtClean="0"/>
              <a:t>LIDAR (Light </a:t>
            </a:r>
            <a:r>
              <a:rPr lang="fr-BE" i="1" baseline="0" dirty="0" err="1" smtClean="0"/>
              <a:t>Detection</a:t>
            </a:r>
            <a:r>
              <a:rPr lang="fr-BE" i="1" baseline="0" dirty="0" smtClean="0"/>
              <a:t> and </a:t>
            </a:r>
            <a:r>
              <a:rPr lang="fr-BE" i="1" baseline="0" dirty="0" err="1" smtClean="0"/>
              <a:t>Ranging</a:t>
            </a:r>
            <a:r>
              <a:rPr lang="fr-BE" i="1" baseline="0" dirty="0" smtClean="0"/>
              <a:t> </a:t>
            </a:r>
            <a:r>
              <a:rPr lang="fr-BE" i="1" baseline="0" dirty="0" smtClean="0">
                <a:sym typeface="Wingdings" panose="05000000000000000000" pitchFamily="2" charset="2"/>
              </a:rPr>
              <a:t> RADAR = Radio </a:t>
            </a:r>
            <a:r>
              <a:rPr lang="fr-BE" i="1" baseline="0" dirty="0" err="1" smtClean="0">
                <a:sym typeface="Wingdings" panose="05000000000000000000" pitchFamily="2" charset="2"/>
              </a:rPr>
              <a:t>Detection</a:t>
            </a:r>
            <a:r>
              <a:rPr lang="fr-BE" i="1" baseline="0" dirty="0" smtClean="0">
                <a:sym typeface="Wingdings" panose="05000000000000000000" pitchFamily="2" charset="2"/>
              </a:rPr>
              <a:t> and </a:t>
            </a:r>
            <a:r>
              <a:rPr lang="fr-BE" i="1" baseline="0" dirty="0" err="1" smtClean="0">
                <a:sym typeface="Wingdings" panose="05000000000000000000" pitchFamily="2" charset="2"/>
              </a:rPr>
              <a:t>Ranging</a:t>
            </a:r>
            <a:r>
              <a:rPr lang="fr-BE" i="1" baseline="0" dirty="0" smtClean="0">
                <a:sym typeface="Wingdings" panose="05000000000000000000" pitchFamily="2" charset="2"/>
              </a:rPr>
              <a:t>)</a:t>
            </a:r>
          </a:p>
          <a:p>
            <a:endParaRPr lang="fr-BE" i="1" baseline="0"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i="1" baseline="0" dirty="0" smtClean="0"/>
              <a:t>Pas </a:t>
            </a:r>
            <a:r>
              <a:rPr lang="nl-BE" i="1" baseline="0" dirty="0" err="1" smtClean="0"/>
              <a:t>d’image</a:t>
            </a:r>
            <a:r>
              <a:rPr lang="nl-BE" i="1" baseline="0" dirty="0" smtClean="0"/>
              <a:t> radar, </a:t>
            </a:r>
            <a:r>
              <a:rPr lang="nl-BE" i="1" baseline="0" dirty="0" err="1" smtClean="0"/>
              <a:t>uniquement</a:t>
            </a:r>
            <a:r>
              <a:rPr lang="nl-BE" i="1" baseline="0" dirty="0" smtClean="0"/>
              <a:t> EO/IR </a:t>
            </a:r>
            <a:r>
              <a:rPr lang="nl-BE" i="1" baseline="0" dirty="0" err="1" smtClean="0"/>
              <a:t>embarqué</a:t>
            </a:r>
            <a:r>
              <a:rPr lang="nl-BE" i="1" baseline="0" dirty="0" smtClean="0"/>
              <a:t> </a:t>
            </a:r>
            <a:r>
              <a:rPr lang="nl-BE" i="1" baseline="0" dirty="0" err="1" smtClean="0"/>
              <a:t>avec</a:t>
            </a:r>
            <a:r>
              <a:rPr lang="nl-BE" i="1" baseline="0" dirty="0" smtClean="0"/>
              <a:t> </a:t>
            </a:r>
            <a:r>
              <a:rPr lang="nl-BE" i="1" baseline="0" dirty="0" err="1" smtClean="0"/>
              <a:t>son</a:t>
            </a:r>
            <a:r>
              <a:rPr lang="nl-BE" i="1" baseline="0" dirty="0" smtClean="0"/>
              <a:t> laser</a:t>
            </a:r>
          </a:p>
          <a:p>
            <a:endParaRPr lang="fr-BE" i="1" baseline="0"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kern="1200" dirty="0" smtClean="0">
                <a:solidFill>
                  <a:schemeClr val="tx1"/>
                </a:solidFill>
                <a:effectLst/>
                <a:latin typeface="+mn-lt"/>
                <a:ea typeface="+mn-ea"/>
                <a:cs typeface="+mn-cs"/>
              </a:rPr>
              <a:t>UAV: de projectleider benadrukt dat het gaat om een nieuwe capaciteit in volle ontwikkeling met gevolgen voor de organisatie op operationeel, logistiek en technisch gebied. Daarnaast moeten afspraken gemaakt worden tussen BE en NL om het beheer zoals voorzien in de binationale akkoorden mogelijk te maken. Voor BE neemt NPS (</a:t>
            </a:r>
            <a:r>
              <a:rPr lang="nl-BE" sz="1200" i="1" kern="1200" dirty="0" err="1" smtClean="0">
                <a:solidFill>
                  <a:schemeClr val="tx1"/>
                </a:solidFill>
                <a:effectLst/>
                <a:latin typeface="+mn-lt"/>
                <a:ea typeface="+mn-ea"/>
                <a:cs typeface="+mn-cs"/>
              </a:rPr>
              <a:t>Naval</a:t>
            </a:r>
            <a:r>
              <a:rPr lang="nl-BE" sz="1200" i="1" kern="1200" dirty="0" smtClean="0">
                <a:solidFill>
                  <a:schemeClr val="tx1"/>
                </a:solidFill>
                <a:effectLst/>
                <a:latin typeface="+mn-lt"/>
                <a:ea typeface="+mn-ea"/>
                <a:cs typeface="+mn-cs"/>
              </a:rPr>
              <a:t> Policy </a:t>
            </a:r>
            <a:r>
              <a:rPr lang="nl-BE" sz="1200" i="1" kern="1200" dirty="0" err="1" smtClean="0">
                <a:solidFill>
                  <a:schemeClr val="tx1"/>
                </a:solidFill>
                <a:effectLst/>
                <a:latin typeface="+mn-lt"/>
                <a:ea typeface="+mn-ea"/>
                <a:cs typeface="+mn-cs"/>
              </a:rPr>
              <a:t>Staff</a:t>
            </a:r>
            <a:r>
              <a:rPr lang="nl-BE" sz="1200" i="1" kern="1200" dirty="0" smtClean="0">
                <a:solidFill>
                  <a:schemeClr val="tx1"/>
                </a:solidFill>
                <a:effectLst/>
                <a:latin typeface="+mn-lt"/>
                <a:ea typeface="+mn-ea"/>
                <a:cs typeface="+mn-cs"/>
              </a:rPr>
              <a:t>) het initiatief. De contacten tussen de diverse binationale stakeholders (Policy, Legal, materieelbeheer, </a:t>
            </a:r>
            <a:r>
              <a:rPr lang="nl-BE" sz="1200" i="1" kern="1200" dirty="0" err="1" smtClean="0">
                <a:solidFill>
                  <a:schemeClr val="tx1"/>
                </a:solidFill>
                <a:effectLst/>
                <a:latin typeface="+mn-lt"/>
                <a:ea typeface="+mn-ea"/>
                <a:cs typeface="+mn-cs"/>
              </a:rPr>
              <a:t>airworthy</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authorities</a:t>
            </a:r>
            <a:r>
              <a:rPr lang="nl-BE" sz="1200" i="1" kern="1200" dirty="0" smtClean="0">
                <a:solidFill>
                  <a:schemeClr val="tx1"/>
                </a:solidFill>
                <a:effectLst/>
                <a:latin typeface="+mn-lt"/>
                <a:ea typeface="+mn-ea"/>
                <a:cs typeface="+mn-cs"/>
              </a:rPr>
              <a:t>,…) lopen. Het proces wordt tevens bewaakt door de CT MAR MCM in de diverse </a:t>
            </a:r>
            <a:r>
              <a:rPr lang="nl-BE" sz="1200" i="1" kern="1200" dirty="0" err="1" smtClean="0">
                <a:solidFill>
                  <a:schemeClr val="tx1"/>
                </a:solidFill>
                <a:effectLst/>
                <a:latin typeface="+mn-lt"/>
                <a:ea typeface="+mn-ea"/>
                <a:cs typeface="+mn-cs"/>
              </a:rPr>
              <a:t>LoDs</a:t>
            </a:r>
            <a:r>
              <a:rPr lang="nl-BE" sz="1200" i="1"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kern="1200" dirty="0" err="1" smtClean="0">
                <a:solidFill>
                  <a:schemeClr val="tx1"/>
                </a:solidFill>
                <a:effectLst/>
                <a:latin typeface="+mn-lt"/>
                <a:ea typeface="+mn-ea"/>
                <a:cs typeface="+mn-cs"/>
              </a:rPr>
              <a:t>This</a:t>
            </a:r>
            <a:r>
              <a:rPr lang="nl-BE" sz="1200" i="1" kern="1200" dirty="0" smtClean="0">
                <a:solidFill>
                  <a:schemeClr val="tx1"/>
                </a:solidFill>
                <a:effectLst/>
                <a:latin typeface="+mn-lt"/>
                <a:ea typeface="+mn-ea"/>
                <a:cs typeface="+mn-cs"/>
              </a:rPr>
              <a:t> is </a:t>
            </a:r>
            <a:r>
              <a:rPr lang="nl-BE" sz="1200" i="1" kern="1200" dirty="0" err="1" smtClean="0">
                <a:solidFill>
                  <a:schemeClr val="tx1"/>
                </a:solidFill>
                <a:effectLst/>
                <a:latin typeface="+mn-lt"/>
                <a:ea typeface="+mn-ea"/>
                <a:cs typeface="+mn-cs"/>
              </a:rPr>
              <a:t>the</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only</a:t>
            </a:r>
            <a:r>
              <a:rPr lang="nl-BE" sz="1200" i="1" kern="1200" dirty="0" smtClean="0">
                <a:solidFill>
                  <a:schemeClr val="tx1"/>
                </a:solidFill>
                <a:effectLst/>
                <a:latin typeface="+mn-lt"/>
                <a:ea typeface="+mn-ea"/>
                <a:cs typeface="+mn-cs"/>
              </a:rPr>
              <a:t> MCM module </a:t>
            </a:r>
            <a:r>
              <a:rPr lang="nl-BE" sz="1200" i="1" kern="1200" dirty="0" err="1" smtClean="0">
                <a:solidFill>
                  <a:schemeClr val="tx1"/>
                </a:solidFill>
                <a:effectLst/>
                <a:latin typeface="+mn-lt"/>
                <a:ea typeface="+mn-ea"/>
                <a:cs typeface="+mn-cs"/>
              </a:rPr>
              <a:t>able</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to</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perform</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aerial</a:t>
            </a:r>
            <a:r>
              <a:rPr lang="nl-BE" sz="1200" i="1" kern="1200" dirty="0" smtClean="0">
                <a:solidFill>
                  <a:schemeClr val="tx1"/>
                </a:solidFill>
                <a:effectLst/>
                <a:latin typeface="+mn-lt"/>
                <a:ea typeface="+mn-ea"/>
                <a:cs typeface="+mn-cs"/>
              </a:rPr>
              <a:t> mine </a:t>
            </a:r>
            <a:r>
              <a:rPr lang="nl-BE" sz="1200" i="1" kern="1200" dirty="0" err="1" smtClean="0">
                <a:solidFill>
                  <a:schemeClr val="tx1"/>
                </a:solidFill>
                <a:effectLst/>
                <a:latin typeface="+mn-lt"/>
                <a:ea typeface="+mn-ea"/>
                <a:cs typeface="+mn-cs"/>
              </a:rPr>
              <a:t>hunting</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tasks</a:t>
            </a:r>
            <a:r>
              <a:rPr lang="nl-BE" sz="1200" i="1" kern="1200" dirty="0" smtClean="0">
                <a:solidFill>
                  <a:schemeClr val="tx1"/>
                </a:solidFill>
                <a:effectLst/>
                <a:latin typeface="+mn-lt"/>
                <a:ea typeface="+mn-ea"/>
                <a:cs typeface="+mn-cs"/>
              </a:rPr>
              <a:t>. It is </a:t>
            </a:r>
            <a:r>
              <a:rPr lang="nl-BE" sz="1200" i="1" kern="1200" dirty="0" err="1" smtClean="0">
                <a:solidFill>
                  <a:schemeClr val="tx1"/>
                </a:solidFill>
                <a:effectLst/>
                <a:latin typeface="+mn-lt"/>
                <a:ea typeface="+mn-ea"/>
                <a:cs typeface="+mn-cs"/>
              </a:rPr>
              <a:t>indispensable</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for</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the</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rapid</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and</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unmanned</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location</a:t>
            </a:r>
            <a:r>
              <a:rPr lang="nl-BE" sz="1200" i="1" kern="1200" dirty="0" smtClean="0">
                <a:solidFill>
                  <a:schemeClr val="tx1"/>
                </a:solidFill>
                <a:effectLst/>
                <a:latin typeface="+mn-lt"/>
                <a:ea typeface="+mn-ea"/>
                <a:cs typeface="+mn-cs"/>
              </a:rPr>
              <a:t> of </a:t>
            </a:r>
            <a:r>
              <a:rPr lang="nl-BE" sz="1200" i="1" kern="1200" dirty="0" err="1" smtClean="0">
                <a:solidFill>
                  <a:schemeClr val="tx1"/>
                </a:solidFill>
                <a:effectLst/>
                <a:latin typeface="+mn-lt"/>
                <a:ea typeface="+mn-ea"/>
                <a:cs typeface="+mn-cs"/>
              </a:rPr>
              <a:t>floating</a:t>
            </a:r>
            <a:r>
              <a:rPr lang="nl-BE" sz="1200" i="1" kern="1200" dirty="0" smtClean="0">
                <a:solidFill>
                  <a:schemeClr val="tx1"/>
                </a:solidFill>
                <a:effectLst/>
                <a:latin typeface="+mn-lt"/>
                <a:ea typeface="+mn-ea"/>
                <a:cs typeface="+mn-cs"/>
              </a:rPr>
              <a:t> mines or </a:t>
            </a:r>
            <a:r>
              <a:rPr lang="nl-BE" sz="1200" i="1" kern="1200" dirty="0" err="1" smtClean="0">
                <a:solidFill>
                  <a:schemeClr val="tx1"/>
                </a:solidFill>
                <a:effectLst/>
                <a:latin typeface="+mn-lt"/>
                <a:ea typeface="+mn-ea"/>
                <a:cs typeface="+mn-cs"/>
              </a:rPr>
              <a:t>anchored</a:t>
            </a:r>
            <a:r>
              <a:rPr lang="nl-BE" sz="1200" i="1" kern="1200" dirty="0" smtClean="0">
                <a:solidFill>
                  <a:schemeClr val="tx1"/>
                </a:solidFill>
                <a:effectLst/>
                <a:latin typeface="+mn-lt"/>
                <a:ea typeface="+mn-ea"/>
                <a:cs typeface="+mn-cs"/>
              </a:rPr>
              <a:t> mines close </a:t>
            </a:r>
            <a:r>
              <a:rPr lang="nl-BE" sz="1200" i="1" kern="1200" dirty="0" err="1" smtClean="0">
                <a:solidFill>
                  <a:schemeClr val="tx1"/>
                </a:solidFill>
                <a:effectLst/>
                <a:latin typeface="+mn-lt"/>
                <a:ea typeface="+mn-ea"/>
                <a:cs typeface="+mn-cs"/>
              </a:rPr>
              <a:t>to</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the</a:t>
            </a:r>
            <a:r>
              <a:rPr lang="nl-BE" sz="1200" i="1" kern="1200" dirty="0" smtClean="0">
                <a:solidFill>
                  <a:schemeClr val="tx1"/>
                </a:solidFill>
                <a:effectLst/>
                <a:latin typeface="+mn-lt"/>
                <a:ea typeface="+mn-ea"/>
                <a:cs typeface="+mn-cs"/>
              </a:rPr>
              <a:t> water </a:t>
            </a:r>
            <a:r>
              <a:rPr lang="nl-BE" sz="1200" i="1" kern="1200" dirty="0" err="1" smtClean="0">
                <a:solidFill>
                  <a:schemeClr val="tx1"/>
                </a:solidFill>
                <a:effectLst/>
                <a:latin typeface="+mn-lt"/>
                <a:ea typeface="+mn-ea"/>
                <a:cs typeface="+mn-cs"/>
              </a:rPr>
              <a:t>surface</a:t>
            </a:r>
            <a:r>
              <a:rPr lang="nl-BE" sz="1200" i="1" kern="1200" dirty="0" smtClean="0">
                <a:solidFill>
                  <a:schemeClr val="tx1"/>
                </a:solidFill>
                <a:effectLst/>
                <a:latin typeface="+mn-lt"/>
                <a:ea typeface="+mn-ea"/>
                <a:cs typeface="+mn-cs"/>
              </a:rPr>
              <a:t> at a large SOR </a:t>
            </a:r>
            <a:r>
              <a:rPr lang="nl-BE" sz="1200" i="1" kern="1200" dirty="0" err="1" smtClean="0">
                <a:solidFill>
                  <a:schemeClr val="tx1"/>
                </a:solidFill>
                <a:effectLst/>
                <a:latin typeface="+mn-lt"/>
                <a:ea typeface="+mn-ea"/>
                <a:cs typeface="+mn-cs"/>
              </a:rPr>
              <a:t>from</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the</a:t>
            </a:r>
            <a:r>
              <a:rPr lang="nl-BE" sz="1200" i="1" kern="1200" dirty="0" smtClean="0">
                <a:solidFill>
                  <a:schemeClr val="tx1"/>
                </a:solidFill>
                <a:effectLst/>
                <a:latin typeface="+mn-lt"/>
                <a:ea typeface="+mn-ea"/>
                <a:cs typeface="+mn-cs"/>
              </a:rPr>
              <a:t> MCM-PF.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i="1"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i="1" kern="1200" dirty="0" smtClean="0">
                <a:solidFill>
                  <a:schemeClr val="tx1"/>
                </a:solidFill>
                <a:effectLst/>
                <a:latin typeface="+mn-lt"/>
                <a:ea typeface="+mn-ea"/>
                <a:cs typeface="+mn-cs"/>
              </a:rPr>
              <a:t>MW</a:t>
            </a:r>
            <a:r>
              <a:rPr lang="nl-BE" sz="1200" i="1" kern="1200" dirty="0" smtClean="0">
                <a:solidFill>
                  <a:schemeClr val="tx1"/>
                </a:solidFill>
                <a:effectLst/>
                <a:latin typeface="+mn-lt"/>
                <a:ea typeface="+mn-ea"/>
                <a:cs typeface="+mn-cs"/>
              </a:rPr>
              <a:t> : </a:t>
            </a:r>
            <a:r>
              <a:rPr lang="nl-BE" sz="1200" i="1" kern="1200" dirty="0" err="1" smtClean="0">
                <a:solidFill>
                  <a:schemeClr val="tx1"/>
                </a:solidFill>
                <a:effectLst/>
                <a:latin typeface="+mn-lt"/>
                <a:ea typeface="+mn-ea"/>
                <a:cs typeface="+mn-cs"/>
              </a:rPr>
              <a:t>cycle</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for</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moored</a:t>
            </a:r>
            <a:r>
              <a:rPr lang="nl-BE" sz="1200" i="1" kern="1200" baseline="0" dirty="0" smtClean="0">
                <a:solidFill>
                  <a:schemeClr val="tx1"/>
                </a:solidFill>
                <a:effectLst/>
                <a:latin typeface="+mn-lt"/>
                <a:ea typeface="+mn-ea"/>
                <a:cs typeface="+mn-cs"/>
              </a:rPr>
              <a:t> &amp; </a:t>
            </a:r>
            <a:r>
              <a:rPr lang="nl-BE" sz="1200" i="1" kern="1200" baseline="0" dirty="0" err="1" smtClean="0">
                <a:solidFill>
                  <a:schemeClr val="tx1"/>
                </a:solidFill>
                <a:effectLst/>
                <a:latin typeface="+mn-lt"/>
                <a:ea typeface="+mn-ea"/>
                <a:cs typeface="+mn-cs"/>
              </a:rPr>
              <a:t>drifting</a:t>
            </a:r>
            <a:r>
              <a:rPr lang="nl-BE" sz="1200" i="1" kern="1200" baseline="0" dirty="0" smtClean="0">
                <a:solidFill>
                  <a:schemeClr val="tx1"/>
                </a:solidFill>
                <a:effectLst/>
                <a:latin typeface="+mn-lt"/>
                <a:ea typeface="+mn-ea"/>
                <a:cs typeface="+mn-cs"/>
              </a:rPr>
              <a:t> mines </a:t>
            </a:r>
            <a:r>
              <a:rPr lang="nl-BE" sz="1200" i="1" kern="1200" baseline="0" dirty="0" err="1" smtClean="0">
                <a:solidFill>
                  <a:schemeClr val="tx1"/>
                </a:solidFill>
                <a:effectLst/>
                <a:latin typeface="+mn-lt"/>
                <a:ea typeface="+mn-ea"/>
                <a:cs typeface="+mn-cs"/>
              </a:rPr>
              <a:t>pending</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environmental</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conditions</a:t>
            </a:r>
            <a:endParaRPr lang="nl-BE" sz="1200" i="1"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i="1" kern="1200" dirty="0" smtClean="0">
                <a:solidFill>
                  <a:schemeClr val="tx1"/>
                </a:solidFill>
                <a:effectLst/>
                <a:latin typeface="+mn-lt"/>
                <a:ea typeface="+mn-ea"/>
                <a:cs typeface="+mn-cs"/>
              </a:rPr>
              <a:t>ISR</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Condribution</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to</a:t>
            </a:r>
            <a:r>
              <a:rPr lang="nl-BE" sz="1200" i="1" kern="1200" baseline="0" dirty="0" smtClean="0">
                <a:solidFill>
                  <a:schemeClr val="tx1"/>
                </a:solidFill>
                <a:effectLst/>
                <a:latin typeface="+mn-lt"/>
                <a:ea typeface="+mn-ea"/>
                <a:cs typeface="+mn-cs"/>
              </a:rPr>
              <a:t> RMP, &amp; target </a:t>
            </a:r>
            <a:r>
              <a:rPr lang="nl-BE" sz="1200" i="1" kern="1200" baseline="0" dirty="0" err="1" smtClean="0">
                <a:solidFill>
                  <a:schemeClr val="tx1"/>
                </a:solidFill>
                <a:effectLst/>
                <a:latin typeface="+mn-lt"/>
                <a:ea typeface="+mn-ea"/>
                <a:cs typeface="+mn-cs"/>
              </a:rPr>
              <a:t>reporting</a:t>
            </a:r>
            <a:endParaRPr lang="nl-BE"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i="1"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b="1" i="1" dirty="0" smtClean="0"/>
              <a:t>EO/IR</a:t>
            </a:r>
            <a:r>
              <a:rPr lang="nl-BE" i="1" dirty="0" smtClean="0"/>
              <a:t> : </a:t>
            </a:r>
            <a:r>
              <a:rPr lang="nl-BE" i="1" dirty="0" err="1" smtClean="0"/>
              <a:t>contributing</a:t>
            </a:r>
            <a:r>
              <a:rPr lang="nl-BE" i="1" dirty="0" smtClean="0"/>
              <a:t> </a:t>
            </a:r>
            <a:r>
              <a:rPr lang="nl-BE" i="1" dirty="0" err="1" smtClean="0"/>
              <a:t>to</a:t>
            </a:r>
            <a:r>
              <a:rPr lang="nl-BE" i="1" dirty="0" smtClean="0"/>
              <a:t> </a:t>
            </a:r>
            <a:r>
              <a:rPr lang="nl-BE" i="1" dirty="0" err="1" smtClean="0"/>
              <a:t>build</a:t>
            </a:r>
            <a:r>
              <a:rPr lang="nl-BE" i="1" dirty="0" smtClean="0"/>
              <a:t> up</a:t>
            </a:r>
            <a:r>
              <a:rPr lang="nl-BE" i="1" baseline="0" dirty="0" smtClean="0"/>
              <a:t> of RMP </a:t>
            </a:r>
            <a:r>
              <a:rPr lang="nl-BE" i="1" baseline="0" dirty="0" err="1" smtClean="0"/>
              <a:t>by</a:t>
            </a:r>
            <a:r>
              <a:rPr lang="nl-BE" i="1" baseline="0" dirty="0" smtClean="0"/>
              <a:t> ID &amp; target tracking</a:t>
            </a:r>
            <a:endParaRPr lang="nl-BE" i="1"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b="1" i="1" dirty="0" smtClean="0"/>
              <a:t>LIDAR</a:t>
            </a:r>
            <a:r>
              <a:rPr lang="nl-BE" i="1" dirty="0" smtClean="0"/>
              <a:t>: </a:t>
            </a:r>
            <a:r>
              <a:rPr lang="en-US" sz="1200" i="1" kern="1200" dirty="0" smtClean="0">
                <a:solidFill>
                  <a:schemeClr val="tx1"/>
                </a:solidFill>
                <a:effectLst/>
                <a:latin typeface="+mn-lt"/>
                <a:ea typeface="+mn-ea"/>
                <a:cs typeface="+mn-cs"/>
              </a:rPr>
              <a:t>The new RIEGL VQ-840-G is a fully integrated compact airborne laser scanner for combined hydrographic and topographic surveying.</a:t>
            </a:r>
            <a:endParaRPr lang="nl-BE" sz="1200" i="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b="1" i="1" dirty="0" err="1" smtClean="0"/>
              <a:t>Comms</a:t>
            </a:r>
            <a:r>
              <a:rPr lang="en-US" b="1" i="1" dirty="0" smtClean="0"/>
              <a:t> relay </a:t>
            </a:r>
            <a:r>
              <a:rPr lang="en-US" i="1" dirty="0" smtClean="0"/>
              <a:t>: MCMPF – USV:</a:t>
            </a:r>
            <a:r>
              <a:rPr lang="en-US" i="1" baseline="0" dirty="0" smtClean="0"/>
              <a:t> </a:t>
            </a:r>
            <a:r>
              <a:rPr lang="en-US" i="1" dirty="0" smtClean="0"/>
              <a:t>An important additional task of the UAV is to increase the SOR of the USV-H or USV-S (beyond the LOS radio range).</a:t>
            </a:r>
          </a:p>
          <a:p>
            <a:pPr marL="171450" indent="-171450">
              <a:buFont typeface="Arial" panose="020B0604020202020204" pitchFamily="34" charset="0"/>
              <a:buChar char="•"/>
            </a:pPr>
            <a:endParaRPr lang="en-US" i="1" dirty="0" smtClean="0"/>
          </a:p>
          <a:p>
            <a:pPr marL="0" indent="0">
              <a:buFont typeface="Arial" panose="020B0604020202020204" pitchFamily="34" charset="0"/>
              <a:buNone/>
            </a:pPr>
            <a:r>
              <a:rPr lang="en-US" i="1" dirty="0" smtClean="0"/>
              <a:t>HOTO</a:t>
            </a:r>
            <a:r>
              <a:rPr lang="en-US" i="1" baseline="0" dirty="0" smtClean="0"/>
              <a:t> capability</a:t>
            </a:r>
            <a:endParaRPr lang="nl-BE" sz="1200" i="1" kern="1200" dirty="0" smtClean="0">
              <a:solidFill>
                <a:schemeClr val="tx1"/>
              </a:solidFill>
              <a:effectLst/>
              <a:latin typeface="+mn-lt"/>
              <a:ea typeface="+mn-ea"/>
              <a:cs typeface="+mn-cs"/>
            </a:endParaRPr>
          </a:p>
          <a:p>
            <a:endParaRPr lang="fr-BE" i="1" dirty="0"/>
          </a:p>
        </p:txBody>
      </p:sp>
      <p:sp>
        <p:nvSpPr>
          <p:cNvPr id="4" name="Slide Number Placeholder 3"/>
          <p:cNvSpPr>
            <a:spLocks noGrp="1"/>
          </p:cNvSpPr>
          <p:nvPr>
            <p:ph type="sldNum" sz="quarter" idx="10"/>
          </p:nvPr>
        </p:nvSpPr>
        <p:spPr/>
        <p:txBody>
          <a:bodyPr/>
          <a:lstStyle/>
          <a:p>
            <a:fld id="{D9094D12-4B9A-47A2-8CB1-F98F35D5C304}" type="slidenum">
              <a:rPr lang="nl-BE" smtClean="0"/>
              <a:t>41</a:t>
            </a:fld>
            <a:endParaRPr lang="nl-BE"/>
          </a:p>
        </p:txBody>
      </p:sp>
    </p:spTree>
    <p:extLst>
      <p:ext uri="{BB962C8B-B14F-4D97-AF65-F5344CB8AC3E}">
        <p14:creationId xmlns:p14="http://schemas.microsoft.com/office/powerpoint/2010/main" val="7941599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err="1" smtClean="0">
                <a:solidFill>
                  <a:schemeClr val="tx1"/>
                </a:solidFill>
                <a:effectLst/>
                <a:latin typeface="+mn-lt"/>
                <a:ea typeface="+mn-ea"/>
                <a:cs typeface="+mn-cs"/>
              </a:rPr>
              <a:t>Each</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ship</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can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be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equipped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with</a:t>
            </a:r>
            <a:r>
              <a:rPr lang="nl-BE" sz="1200" kern="1200" baseline="0" dirty="0" smtClean="0">
                <a:solidFill>
                  <a:schemeClr val="tx1"/>
                </a:solidFill>
                <a:effectLst/>
                <a:latin typeface="+mn-lt"/>
                <a:ea typeface="+mn-ea"/>
                <a:cs typeface="+mn-cs"/>
              </a:rPr>
              <a:t> 2 UAV (</a:t>
            </a:r>
            <a:r>
              <a:rPr lang="nl-BE" sz="1200" kern="1200" baseline="0" dirty="0" err="1" smtClean="0">
                <a:solidFill>
                  <a:schemeClr val="tx1"/>
                </a:solidFill>
                <a:effectLst/>
                <a:latin typeface="+mn-lt"/>
                <a:ea typeface="+mn-ea"/>
                <a:cs typeface="+mn-cs"/>
              </a:rPr>
              <a:t>Skeldar</a:t>
            </a:r>
            <a:r>
              <a:rPr lang="nl-BE" sz="1200" kern="1200" baseline="0" dirty="0" smtClean="0">
                <a:solidFill>
                  <a:schemeClr val="tx1"/>
                </a:solidFill>
                <a:effectLst/>
                <a:latin typeface="+mn-lt"/>
                <a:ea typeface="+mn-ea"/>
                <a:cs typeface="+mn-cs"/>
              </a:rPr>
              <a:t> V200 model built </a:t>
            </a:r>
            <a:r>
              <a:rPr lang="nl-BE" sz="1200" kern="1200" baseline="0" dirty="0" err="1" smtClean="0">
                <a:solidFill>
                  <a:schemeClr val="tx1"/>
                </a:solidFill>
                <a:effectLst/>
                <a:latin typeface="+mn-lt"/>
                <a:ea typeface="+mn-ea"/>
                <a:cs typeface="+mn-cs"/>
              </a:rPr>
              <a:t>by</a:t>
            </a:r>
            <a:r>
              <a:rPr lang="nl-BE" sz="1200" kern="1200" baseline="0" dirty="0" smtClean="0">
                <a:solidFill>
                  <a:schemeClr val="tx1"/>
                </a:solidFill>
                <a:effectLst/>
                <a:latin typeface="+mn-lt"/>
                <a:ea typeface="+mn-ea"/>
                <a:cs typeface="+mn-cs"/>
              </a:rPr>
              <a:t> SAAB).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err="1" smtClean="0">
                <a:solidFill>
                  <a:schemeClr val="tx1"/>
                </a:solidFill>
                <a:effectLst/>
                <a:latin typeface="+mn-lt"/>
                <a:ea typeface="+mn-ea"/>
                <a:cs typeface="+mn-cs"/>
              </a:rPr>
              <a:t>This</a:t>
            </a:r>
            <a:r>
              <a:rPr lang="nl-BE" sz="1200" kern="1200" baseline="0" dirty="0" smtClean="0">
                <a:solidFill>
                  <a:schemeClr val="tx1"/>
                </a:solidFill>
                <a:effectLst/>
                <a:latin typeface="+mn-lt"/>
                <a:ea typeface="+mn-ea"/>
                <a:cs typeface="+mn-cs"/>
              </a:rPr>
              <a:t> is a </a:t>
            </a:r>
            <a:r>
              <a:rPr lang="nl-BE" sz="1200" kern="1200" baseline="0" dirty="0" err="1" smtClean="0">
                <a:solidFill>
                  <a:schemeClr val="tx1"/>
                </a:solidFill>
                <a:effectLst/>
                <a:latin typeface="+mn-lt"/>
                <a:ea typeface="+mn-ea"/>
                <a:cs typeface="+mn-cs"/>
              </a:rPr>
              <a:t>total</a:t>
            </a:r>
            <a:r>
              <a:rPr lang="nl-BE" sz="1200" kern="1200" baseline="0" dirty="0" smtClean="0">
                <a:solidFill>
                  <a:schemeClr val="tx1"/>
                </a:solidFill>
                <a:effectLst/>
                <a:latin typeface="+mn-lt"/>
                <a:ea typeface="+mn-ea"/>
                <a:cs typeface="+mn-cs"/>
              </a:rPr>
              <a:t> new tool, </a:t>
            </a:r>
            <a:r>
              <a:rPr lang="nl-BE" sz="1200" kern="1200" baseline="0" dirty="0" err="1" smtClean="0">
                <a:solidFill>
                  <a:schemeClr val="tx1"/>
                </a:solidFill>
                <a:effectLst/>
                <a:latin typeface="+mn-lt"/>
                <a:ea typeface="+mn-ea"/>
                <a:cs typeface="+mn-cs"/>
              </a:rPr>
              <a:t>total</a:t>
            </a:r>
            <a:r>
              <a:rPr lang="nl-BE" sz="1200" kern="1200" baseline="0" dirty="0" smtClean="0">
                <a:solidFill>
                  <a:schemeClr val="tx1"/>
                </a:solidFill>
                <a:effectLst/>
                <a:latin typeface="+mn-lt"/>
                <a:ea typeface="+mn-ea"/>
                <a:cs typeface="+mn-cs"/>
              </a:rPr>
              <a:t> new </a:t>
            </a:r>
            <a:r>
              <a:rPr lang="nl-BE" sz="1200" kern="1200" baseline="0" dirty="0" err="1" smtClean="0">
                <a:solidFill>
                  <a:schemeClr val="tx1"/>
                </a:solidFill>
                <a:effectLst/>
                <a:latin typeface="+mn-lt"/>
                <a:ea typeface="+mn-ea"/>
                <a:cs typeface="+mn-cs"/>
              </a:rPr>
              <a:t>capacity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for</a:t>
            </a:r>
            <a:r>
              <a:rPr lang="nl-BE" sz="1200" kern="1200" baseline="0" dirty="0" smtClean="0">
                <a:solidFill>
                  <a:schemeClr val="tx1"/>
                </a:solidFill>
                <a:effectLst/>
                <a:latin typeface="+mn-lt"/>
                <a:ea typeface="+mn-ea"/>
                <a:cs typeface="+mn-cs"/>
              </a:rPr>
              <a:t> BEL Navy </a:t>
            </a:r>
            <a:r>
              <a:rPr lang="nl-BE" sz="1200" kern="1200" baseline="0" dirty="0" err="1" smtClean="0">
                <a:solidFill>
                  <a:schemeClr val="tx1"/>
                </a:solidFill>
                <a:effectLst/>
                <a:latin typeface="+mn-lt"/>
                <a:ea typeface="+mn-ea"/>
                <a:cs typeface="+mn-cs"/>
              </a:rPr>
              <a:t>with</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implications</a:t>
            </a:r>
            <a:r>
              <a:rPr lang="nl-BE" sz="1200" kern="1200" baseline="0" dirty="0" smtClean="0">
                <a:solidFill>
                  <a:schemeClr val="tx1"/>
                </a:solidFill>
                <a:effectLst/>
                <a:latin typeface="+mn-lt"/>
                <a:ea typeface="+mn-ea"/>
                <a:cs typeface="+mn-cs"/>
              </a:rPr>
              <a:t> on </a:t>
            </a:r>
            <a:r>
              <a:rPr lang="nl-BE" sz="1200" kern="1200" baseline="0" dirty="0" err="1" smtClean="0">
                <a:solidFill>
                  <a:schemeClr val="tx1"/>
                </a:solidFill>
                <a:effectLst/>
                <a:latin typeface="+mn-lt"/>
                <a:ea typeface="+mn-ea"/>
                <a:cs typeface="+mn-cs"/>
              </a:rPr>
              <a:t>many</a:t>
            </a:r>
            <a:r>
              <a:rPr lang="nl-BE" sz="1200" kern="1200" baseline="0" dirty="0" smtClean="0">
                <a:solidFill>
                  <a:schemeClr val="tx1"/>
                </a:solidFill>
                <a:effectLst/>
                <a:latin typeface="+mn-lt"/>
                <a:ea typeface="+mn-ea"/>
                <a:cs typeface="+mn-cs"/>
              </a:rPr>
              <a:t> fields like </a:t>
            </a:r>
            <a:r>
              <a:rPr lang="nl-BE" sz="1200" kern="1200" baseline="0" dirty="0" err="1" smtClean="0">
                <a:solidFill>
                  <a:schemeClr val="tx1"/>
                </a:solidFill>
                <a:effectLst/>
                <a:latin typeface="+mn-lt"/>
                <a:ea typeface="+mn-ea"/>
                <a:cs typeface="+mn-cs"/>
              </a:rPr>
              <a:t>organisation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logistics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legal</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qualifications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so</a:t>
            </a:r>
            <a:r>
              <a:rPr lang="nl-BE" sz="1200" kern="1200" baseline="0" dirty="0" smtClean="0">
                <a:solidFill>
                  <a:schemeClr val="tx1"/>
                </a:solidFill>
                <a:effectLst/>
                <a:latin typeface="+mn-lt"/>
                <a:ea typeface="+mn-ea"/>
                <a:cs typeface="+mn-cs"/>
              </a:rPr>
              <a:t> on. </a:t>
            </a:r>
            <a:r>
              <a:rPr lang="nl-BE" sz="1200" kern="1200" baseline="0" dirty="0" err="1" smtClean="0">
                <a:solidFill>
                  <a:schemeClr val="tx1"/>
                </a:solidFill>
                <a:effectLst/>
                <a:latin typeface="+mn-lt"/>
                <a:ea typeface="+mn-ea"/>
                <a:cs typeface="+mn-cs"/>
              </a:rPr>
              <a:t>Experience</a:t>
            </a:r>
            <a:r>
              <a:rPr lang="nl-BE" sz="1200" kern="1200" baseline="0" dirty="0" smtClean="0">
                <a:solidFill>
                  <a:schemeClr val="tx1"/>
                </a:solidFill>
                <a:effectLst/>
                <a:latin typeface="+mn-lt"/>
                <a:ea typeface="+mn-ea"/>
                <a:cs typeface="+mn-cs"/>
              </a:rPr>
              <a:t> feedback </a:t>
            </a:r>
            <a:r>
              <a:rPr lang="nl-BE" sz="1200" kern="1200" baseline="0" dirty="0" err="1" smtClean="0">
                <a:solidFill>
                  <a:schemeClr val="tx1"/>
                </a:solidFill>
                <a:effectLst/>
                <a:latin typeface="+mn-lt"/>
                <a:ea typeface="+mn-ea"/>
                <a:cs typeface="+mn-cs"/>
              </a:rPr>
              <a:t>from</a:t>
            </a:r>
            <a:r>
              <a:rPr lang="nl-BE" sz="1200" kern="1200" baseline="0" dirty="0" smtClean="0">
                <a:solidFill>
                  <a:schemeClr val="tx1"/>
                </a:solidFill>
                <a:effectLst/>
                <a:latin typeface="+mn-lt"/>
                <a:ea typeface="+mn-ea"/>
                <a:cs typeface="+mn-cs"/>
              </a:rPr>
              <a:t> CAN </a:t>
            </a:r>
            <a:r>
              <a:rPr lang="nl-BE" sz="1200" kern="1200" baseline="0" dirty="0" err="1" smtClean="0">
                <a:solidFill>
                  <a:schemeClr val="tx1"/>
                </a:solidFill>
                <a:effectLst/>
                <a:latin typeface="+mn-lt"/>
                <a:ea typeface="+mn-ea"/>
                <a:cs typeface="+mn-cs"/>
              </a:rPr>
              <a:t>would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be</a:t>
            </a:r>
            <a:r>
              <a:rPr lang="nl-BE" sz="1200" kern="1200" baseline="0" dirty="0" smtClean="0">
                <a:solidFill>
                  <a:schemeClr val="tx1"/>
                </a:solidFill>
                <a:effectLst/>
                <a:latin typeface="+mn-lt"/>
                <a:ea typeface="+mn-ea"/>
                <a:cs typeface="+mn-cs"/>
              </a:rPr>
              <a:t> interesting.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smtClean="0">
                <a:solidFill>
                  <a:schemeClr val="tx1"/>
                </a:solidFill>
                <a:effectLst/>
                <a:latin typeface="+mn-lt"/>
                <a:ea typeface="+mn-ea"/>
                <a:cs typeface="+mn-cs"/>
              </a:rPr>
              <a:t>The UAV has a triple </a:t>
            </a:r>
            <a:r>
              <a:rPr lang="nl-BE" sz="1200" kern="1200" baseline="0" dirty="0" err="1" smtClean="0">
                <a:solidFill>
                  <a:schemeClr val="tx1"/>
                </a:solidFill>
                <a:effectLst/>
                <a:latin typeface="+mn-lt"/>
                <a:ea typeface="+mn-ea"/>
                <a:cs typeface="+mn-cs"/>
              </a:rPr>
              <a:t>role</a:t>
            </a:r>
            <a:r>
              <a:rPr lang="nl-BE" sz="1200" kern="1200" baseline="0" dirty="0" smtClean="0">
                <a:solidFill>
                  <a:schemeClr val="tx1"/>
                </a:solidFill>
                <a:effectLst/>
                <a:latin typeface="+mn-lt"/>
                <a:ea typeface="+mn-ea"/>
                <a:cs typeface="+mn-cs"/>
              </a:rPr>
              <a:t> </a:t>
            </a:r>
            <a:r>
              <a:rPr lang="nl-BE" sz="1200" i="1" kern="1200" baseline="0" dirty="0" smtClean="0">
                <a:solidFill>
                  <a:schemeClr val="tx1"/>
                </a:solidFill>
                <a:effectLst/>
                <a:latin typeface="+mn-lt"/>
                <a:ea typeface="+mn-ea"/>
                <a:cs typeface="+mn-cs"/>
              </a:rPr>
              <a:t>(MCM, </a:t>
            </a:r>
            <a:r>
              <a:rPr lang="nl-BE" sz="1200" i="1" kern="1200" baseline="0" dirty="0" err="1" smtClean="0">
                <a:solidFill>
                  <a:schemeClr val="tx1"/>
                </a:solidFill>
                <a:effectLst/>
                <a:latin typeface="+mn-lt"/>
                <a:ea typeface="+mn-ea"/>
                <a:cs typeface="+mn-cs"/>
              </a:rPr>
              <a:t>Comms</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Relay</a:t>
            </a:r>
            <a:r>
              <a:rPr lang="nl-BE" sz="1200" i="1" kern="1200" baseline="0" dirty="0" smtClean="0">
                <a:solidFill>
                  <a:schemeClr val="tx1"/>
                </a:solidFill>
                <a:effectLst/>
                <a:latin typeface="+mn-lt"/>
                <a:ea typeface="+mn-ea"/>
                <a:cs typeface="+mn-cs"/>
              </a:rPr>
              <a:t>, ISR)</a:t>
            </a:r>
            <a:r>
              <a:rPr lang="nl-BE" sz="120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smtClean="0">
                <a:solidFill>
                  <a:schemeClr val="tx1"/>
                </a:solidFill>
                <a:effectLst/>
                <a:latin typeface="+mn-lt"/>
                <a:ea typeface="+mn-ea"/>
                <a:cs typeface="+mn-cs"/>
              </a:rPr>
              <a:t>- It is </a:t>
            </a:r>
            <a:r>
              <a:rPr lang="nl-BE" sz="1200" kern="1200" baseline="0" dirty="0" err="1" smtClean="0">
                <a:solidFill>
                  <a:schemeClr val="tx1"/>
                </a:solidFill>
                <a:effectLst/>
                <a:latin typeface="+mn-lt"/>
                <a:ea typeface="+mn-ea"/>
                <a:cs typeface="+mn-cs"/>
              </a:rPr>
              <a:t>permanently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equipped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with</a:t>
            </a:r>
            <a:r>
              <a:rPr lang="nl-BE" sz="1200" kern="1200" baseline="0" dirty="0" smtClean="0">
                <a:solidFill>
                  <a:schemeClr val="tx1"/>
                </a:solidFill>
                <a:effectLst/>
                <a:latin typeface="+mn-lt"/>
                <a:ea typeface="+mn-ea"/>
                <a:cs typeface="+mn-cs"/>
              </a:rPr>
              <a:t> his </a:t>
            </a:r>
            <a:r>
              <a:rPr lang="nl-BE" sz="1200" kern="1200" baseline="0" dirty="0" err="1" smtClean="0">
                <a:solidFill>
                  <a:schemeClr val="tx1"/>
                </a:solidFill>
                <a:effectLst/>
                <a:latin typeface="+mn-lt"/>
                <a:ea typeface="+mn-ea"/>
                <a:cs typeface="+mn-cs"/>
              </a:rPr>
              <a:t>comms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relay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payload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that</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will</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allow</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increase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significantly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SOR at </a:t>
            </a:r>
            <a:r>
              <a:rPr lang="nl-BE" sz="1200" kern="1200" baseline="0" dirty="0" err="1" smtClean="0">
                <a:solidFill>
                  <a:schemeClr val="tx1"/>
                </a:solidFill>
                <a:effectLst/>
                <a:latin typeface="+mn-lt"/>
                <a:ea typeface="+mn-ea"/>
                <a:cs typeface="+mn-cs"/>
              </a:rPr>
              <a:t>wich</a:t>
            </a:r>
            <a:r>
              <a:rPr lang="nl-BE" sz="1200" kern="1200" baseline="0" dirty="0" smtClean="0">
                <a:solidFill>
                  <a:schemeClr val="tx1"/>
                </a:solidFill>
                <a:effectLst/>
                <a:latin typeface="+mn-lt"/>
                <a:ea typeface="+mn-ea"/>
                <a:cs typeface="+mn-cs"/>
              </a:rPr>
              <a:t> we </a:t>
            </a:r>
            <a:r>
              <a:rPr lang="nl-BE" sz="1200" kern="1200" baseline="0" dirty="0" err="1" smtClean="0">
                <a:solidFill>
                  <a:schemeClr val="tx1"/>
                </a:solidFill>
                <a:effectLst/>
                <a:latin typeface="+mn-lt"/>
                <a:ea typeface="+mn-ea"/>
                <a:cs typeface="+mn-cs"/>
              </a:rPr>
              <a:t>can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operate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tools (BLOS).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sz="1200" kern="1200" baseline="0" dirty="0" smtClean="0">
                <a:solidFill>
                  <a:schemeClr val="tx1"/>
                </a:solidFill>
                <a:effectLst/>
                <a:latin typeface="+mn-lt"/>
                <a:ea typeface="+mn-ea"/>
                <a:cs typeface="+mn-cs"/>
              </a:rPr>
              <a:t>It </a:t>
            </a:r>
            <a:r>
              <a:rPr lang="nl-BE" sz="1200" kern="1200" baseline="0" dirty="0" err="1" smtClean="0">
                <a:solidFill>
                  <a:schemeClr val="tx1"/>
                </a:solidFill>
                <a:effectLst/>
                <a:latin typeface="+mn-lt"/>
                <a:ea typeface="+mn-ea"/>
                <a:cs typeface="+mn-cs"/>
              </a:rPr>
              <a:t>can</a:t>
            </a:r>
            <a:r>
              <a:rPr lang="nl-BE" sz="1200" kern="1200" baseline="0" dirty="0" smtClean="0">
                <a:solidFill>
                  <a:schemeClr val="tx1"/>
                </a:solidFill>
                <a:effectLst/>
                <a:latin typeface="+mn-lt"/>
                <a:ea typeface="+mn-ea"/>
                <a:cs typeface="+mn-cs"/>
              </a:rPr>
              <a:t> next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this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be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equipped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with</a:t>
            </a:r>
            <a:r>
              <a:rPr lang="nl-BE" sz="1200" kern="1200" baseline="0" dirty="0" smtClean="0">
                <a:solidFill>
                  <a:schemeClr val="tx1"/>
                </a:solidFill>
                <a:effectLst/>
                <a:latin typeface="+mn-lt"/>
                <a:ea typeface="+mn-ea"/>
                <a:cs typeface="+mn-cs"/>
              </a:rPr>
              <a:t> a LIDAR (Light </a:t>
            </a:r>
            <a:r>
              <a:rPr lang="nl-BE" sz="1200" kern="1200" baseline="0" dirty="0" err="1" smtClean="0">
                <a:solidFill>
                  <a:schemeClr val="tx1"/>
                </a:solidFill>
                <a:effectLst/>
                <a:latin typeface="+mn-lt"/>
                <a:ea typeface="+mn-ea"/>
                <a:cs typeface="+mn-cs"/>
              </a:rPr>
              <a:t>Detection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Ranging</a:t>
            </a:r>
            <a:r>
              <a:rPr lang="nl-BE" sz="1200" kern="1200" baseline="0" dirty="0" smtClean="0">
                <a:solidFill>
                  <a:schemeClr val="tx1"/>
                </a:solidFill>
                <a:effectLst/>
                <a:latin typeface="+mn-lt"/>
                <a:ea typeface="+mn-ea"/>
                <a:cs typeface="+mn-cs"/>
              </a:rPr>
              <a:t> device) </a:t>
            </a:r>
            <a:r>
              <a:rPr lang="nl-BE" sz="1200" kern="1200" baseline="0" dirty="0" err="1" smtClean="0">
                <a:solidFill>
                  <a:schemeClr val="tx1"/>
                </a:solidFill>
                <a:effectLst/>
                <a:latin typeface="+mn-lt"/>
                <a:ea typeface="+mn-ea"/>
                <a:cs typeface="+mn-cs"/>
              </a:rPr>
              <a:t>whose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aim</a:t>
            </a:r>
            <a:r>
              <a:rPr lang="nl-BE" sz="1200" kern="1200" baseline="0" dirty="0" smtClean="0">
                <a:solidFill>
                  <a:schemeClr val="tx1"/>
                </a:solidFill>
                <a:effectLst/>
                <a:latin typeface="+mn-lt"/>
                <a:ea typeface="+mn-ea"/>
                <a:cs typeface="+mn-cs"/>
              </a:rPr>
              <a:t> is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rapid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unmanned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location</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floating</a:t>
            </a:r>
            <a:r>
              <a:rPr lang="nl-BE" sz="1200" kern="1200" dirty="0" smtClean="0">
                <a:solidFill>
                  <a:schemeClr val="tx1"/>
                </a:solidFill>
                <a:effectLst/>
                <a:latin typeface="+mn-lt"/>
                <a:ea typeface="+mn-ea"/>
                <a:cs typeface="+mn-cs"/>
              </a:rPr>
              <a:t> mines or </a:t>
            </a:r>
            <a:r>
              <a:rPr lang="nl-BE" sz="1200" kern="1200" dirty="0" err="1" smtClean="0">
                <a:solidFill>
                  <a:schemeClr val="tx1"/>
                </a:solidFill>
                <a:effectLst/>
                <a:latin typeface="+mn-lt"/>
                <a:ea typeface="+mn-ea"/>
                <a:cs typeface="+mn-cs"/>
              </a:rPr>
              <a:t>anchored</a:t>
            </a:r>
            <a:r>
              <a:rPr lang="nl-BE" sz="1200" kern="1200" dirty="0" smtClean="0">
                <a:solidFill>
                  <a:schemeClr val="tx1"/>
                </a:solidFill>
                <a:effectLst/>
                <a:latin typeface="+mn-lt"/>
                <a:ea typeface="+mn-ea"/>
                <a:cs typeface="+mn-cs"/>
              </a:rPr>
              <a:t> mines close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water </a:t>
            </a:r>
            <a:r>
              <a:rPr lang="nl-BE" sz="1200" kern="1200" dirty="0" err="1" smtClean="0">
                <a:solidFill>
                  <a:schemeClr val="tx1"/>
                </a:solidFill>
                <a:effectLst/>
                <a:latin typeface="+mn-lt"/>
                <a:ea typeface="+mn-ea"/>
                <a:cs typeface="+mn-cs"/>
              </a:rPr>
              <a:t>surface</a:t>
            </a:r>
            <a:r>
              <a:rPr lang="nl-BE" sz="1200" kern="1200" dirty="0" smtClean="0">
                <a:solidFill>
                  <a:schemeClr val="tx1"/>
                </a:solidFill>
                <a:effectLst/>
                <a:latin typeface="+mn-lt"/>
                <a:ea typeface="+mn-ea"/>
                <a:cs typeface="+mn-cs"/>
              </a:rPr>
              <a:t>.</a:t>
            </a:r>
            <a:r>
              <a:rPr lang="nl-BE" sz="120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 new RIEGL VQ-840-G is a fully integrated compact airborne laser scanner for combined hydrographic and topographic surveying.</a:t>
            </a:r>
            <a:r>
              <a:rPr lang="en-US" sz="1200" kern="1200" dirty="0" smtClean="0">
                <a:solidFill>
                  <a:schemeClr val="tx1"/>
                </a:solidFill>
                <a:effectLst/>
                <a:latin typeface="+mn-lt"/>
                <a:ea typeface="+mn-ea"/>
                <a:cs typeface="+mn-cs"/>
              </a:rPr>
              <a:t> Industry</a:t>
            </a:r>
            <a:r>
              <a:rPr lang="en-US" sz="1200" kern="1200" baseline="0" dirty="0" smtClean="0">
                <a:solidFill>
                  <a:schemeClr val="tx1"/>
                </a:solidFill>
                <a:effectLst/>
                <a:latin typeface="+mn-lt"/>
                <a:ea typeface="+mn-ea"/>
                <a:cs typeface="+mn-cs"/>
              </a:rPr>
              <a:t> is still facing a serious challenge with that sensor since the max payload weight of the </a:t>
            </a:r>
            <a:r>
              <a:rPr lang="en-US" sz="1200" kern="1200" baseline="0" dirty="0" err="1" smtClean="0">
                <a:solidFill>
                  <a:schemeClr val="tx1"/>
                </a:solidFill>
                <a:effectLst/>
                <a:latin typeface="+mn-lt"/>
                <a:ea typeface="+mn-ea"/>
                <a:cs typeface="+mn-cs"/>
              </a:rPr>
              <a:t>Skeldar</a:t>
            </a:r>
            <a:r>
              <a:rPr lang="en-US" sz="1200" kern="1200" baseline="0" dirty="0" smtClean="0">
                <a:solidFill>
                  <a:schemeClr val="tx1"/>
                </a:solidFill>
                <a:effectLst/>
                <a:latin typeface="+mn-lt"/>
                <a:ea typeface="+mn-ea"/>
                <a:cs typeface="+mn-cs"/>
              </a:rPr>
              <a:t> doesn’t allow the Lidar to be powerful enough for the requested performance. That aspect will still be under development after the delivery of the first ships and tools, meaning that the mine detection role could be relatively limited in the beginning.</a:t>
            </a:r>
            <a:endParaRPr lang="nl-B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finally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another</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possible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payload</a:t>
            </a:r>
            <a:r>
              <a:rPr lang="nl-BE" sz="1200" kern="1200" baseline="0" dirty="0" smtClean="0">
                <a:solidFill>
                  <a:schemeClr val="tx1"/>
                </a:solidFill>
                <a:effectLst/>
                <a:latin typeface="+mn-lt"/>
                <a:ea typeface="+mn-ea"/>
                <a:cs typeface="+mn-cs"/>
              </a:rPr>
              <a:t> is </a:t>
            </a:r>
            <a:r>
              <a:rPr lang="nl-BE" sz="1200" kern="1200" baseline="0" dirty="0" err="1" smtClean="0">
                <a:solidFill>
                  <a:schemeClr val="tx1"/>
                </a:solidFill>
                <a:effectLst/>
                <a:latin typeface="+mn-lt"/>
                <a:ea typeface="+mn-ea"/>
                <a:cs typeface="+mn-cs"/>
              </a:rPr>
              <a:t>an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electro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optic</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infrared</a:t>
            </a:r>
            <a:r>
              <a:rPr lang="nl-BE" sz="1200" kern="1200" baseline="0" dirty="0" smtClean="0">
                <a:solidFill>
                  <a:schemeClr val="tx1"/>
                </a:solidFill>
                <a:effectLst/>
                <a:latin typeface="+mn-lt"/>
                <a:ea typeface="+mn-ea"/>
                <a:cs typeface="+mn-cs"/>
              </a:rPr>
              <a:t> sensor </a:t>
            </a:r>
            <a:r>
              <a:rPr lang="nl-BE" sz="1200" kern="1200" baseline="0" dirty="0" err="1" smtClean="0">
                <a:solidFill>
                  <a:schemeClr val="tx1"/>
                </a:solidFill>
                <a:effectLst/>
                <a:latin typeface="+mn-lt"/>
                <a:ea typeface="+mn-ea"/>
                <a:cs typeface="+mn-cs"/>
              </a:rPr>
              <a:t>with</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same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purpose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visual</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inspection</a:t>
            </a:r>
            <a:r>
              <a:rPr lang="nl-BE" sz="1200" kern="1200" baseline="0" dirty="0" smtClean="0">
                <a:solidFill>
                  <a:schemeClr val="tx1"/>
                </a:solidFill>
                <a:effectLst/>
                <a:latin typeface="+mn-lt"/>
                <a:ea typeface="+mn-ea"/>
                <a:cs typeface="+mn-cs"/>
              </a:rPr>
              <a:t> of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sea</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surface</a:t>
            </a:r>
            <a:r>
              <a:rPr lang="nl-BE" sz="1200" kern="1200" baseline="0" dirty="0" smtClean="0">
                <a:solidFill>
                  <a:schemeClr val="tx1"/>
                </a:solidFill>
                <a:effectLst/>
                <a:latin typeface="+mn-lt"/>
                <a:ea typeface="+mn-ea"/>
                <a:cs typeface="+mn-cs"/>
              </a:rPr>
              <a:t> or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few </a:t>
            </a:r>
            <a:r>
              <a:rPr lang="nl-BE" sz="1200" kern="1200" baseline="0" dirty="0" err="1" smtClean="0">
                <a:solidFill>
                  <a:schemeClr val="tx1"/>
                </a:solidFill>
                <a:effectLst/>
                <a:latin typeface="+mn-lt"/>
                <a:ea typeface="+mn-ea"/>
                <a:cs typeface="+mn-cs"/>
              </a:rPr>
              <a:t>visible</a:t>
            </a:r>
            <a:r>
              <a:rPr lang="nl-BE" sz="1200" kern="1200" baseline="0" dirty="0" smtClean="0">
                <a:solidFill>
                  <a:schemeClr val="tx1"/>
                </a:solidFill>
                <a:effectLst/>
                <a:latin typeface="+mn-lt"/>
                <a:ea typeface="+mn-ea"/>
                <a:cs typeface="+mn-cs"/>
              </a:rPr>
              <a:t> meters below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spot </a:t>
            </a:r>
            <a:r>
              <a:rPr lang="nl-BE" sz="1200" kern="1200" baseline="0" dirty="0" err="1" smtClean="0">
                <a:solidFill>
                  <a:schemeClr val="tx1"/>
                </a:solidFill>
                <a:effectLst/>
                <a:latin typeface="+mn-lt"/>
                <a:ea typeface="+mn-ea"/>
                <a:cs typeface="+mn-cs"/>
              </a:rPr>
              <a:t>drifting</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floating</a:t>
            </a:r>
            <a:r>
              <a:rPr lang="nl-BE" sz="1200" kern="1200" baseline="0" dirty="0" smtClean="0">
                <a:solidFill>
                  <a:schemeClr val="tx1"/>
                </a:solidFill>
                <a:effectLst/>
                <a:latin typeface="+mn-lt"/>
                <a:ea typeface="+mn-ea"/>
                <a:cs typeface="+mn-cs"/>
              </a:rPr>
              <a:t> or </a:t>
            </a:r>
            <a:r>
              <a:rPr lang="nl-BE" sz="1200" kern="1200" baseline="0" dirty="0" err="1" smtClean="0">
                <a:solidFill>
                  <a:schemeClr val="tx1"/>
                </a:solidFill>
                <a:effectLst/>
                <a:latin typeface="+mn-lt"/>
                <a:ea typeface="+mn-ea"/>
                <a:cs typeface="+mn-cs"/>
              </a:rPr>
              <a:t>anchored</a:t>
            </a:r>
            <a:r>
              <a:rPr lang="nl-BE" sz="1200" kern="1200" baseline="0" dirty="0" smtClean="0">
                <a:solidFill>
                  <a:schemeClr val="tx1"/>
                </a:solidFill>
                <a:effectLst/>
                <a:latin typeface="+mn-lt"/>
                <a:ea typeface="+mn-ea"/>
                <a:cs typeface="+mn-cs"/>
              </a:rPr>
              <a:t> mines.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That</a:t>
            </a:r>
            <a:r>
              <a:rPr lang="nl-BE" sz="1200" kern="1200" baseline="0" dirty="0" smtClean="0">
                <a:solidFill>
                  <a:schemeClr val="tx1"/>
                </a:solidFill>
                <a:effectLst/>
                <a:latin typeface="+mn-lt"/>
                <a:ea typeface="+mn-ea"/>
                <a:cs typeface="+mn-cs"/>
              </a:rPr>
              <a:t> EO/IR sensor </a:t>
            </a:r>
            <a:r>
              <a:rPr lang="nl-BE" sz="1200" kern="1200" baseline="0" dirty="0" err="1" smtClean="0">
                <a:solidFill>
                  <a:schemeClr val="tx1"/>
                </a:solidFill>
                <a:effectLst/>
                <a:latin typeface="+mn-lt"/>
                <a:ea typeface="+mn-ea"/>
                <a:cs typeface="+mn-cs"/>
              </a:rPr>
              <a:t>allows</a:t>
            </a:r>
            <a:r>
              <a:rPr lang="nl-BE" sz="1200" kern="1200" baseline="0" dirty="0" smtClean="0">
                <a:solidFill>
                  <a:schemeClr val="tx1"/>
                </a:solidFill>
                <a:effectLst/>
                <a:latin typeface="+mn-lt"/>
                <a:ea typeface="+mn-ea"/>
                <a:cs typeface="+mn-cs"/>
              </a:rPr>
              <a:t> as well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conduct</a:t>
            </a:r>
            <a:r>
              <a:rPr lang="nl-BE" sz="1200" kern="1200" baseline="0" dirty="0" smtClean="0">
                <a:solidFill>
                  <a:schemeClr val="tx1"/>
                </a:solidFill>
                <a:effectLst/>
                <a:latin typeface="+mn-lt"/>
                <a:ea typeface="+mn-ea"/>
                <a:cs typeface="+mn-cs"/>
              </a:rPr>
              <a:t> ISR mission, or even SAR </a:t>
            </a:r>
            <a:r>
              <a:rPr lang="nl-BE" sz="1200" kern="1200" baseline="0" dirty="0" err="1" smtClean="0">
                <a:solidFill>
                  <a:schemeClr val="tx1"/>
                </a:solidFill>
                <a:effectLst/>
                <a:latin typeface="+mn-lt"/>
                <a:ea typeface="+mn-ea"/>
                <a:cs typeface="+mn-cs"/>
              </a:rPr>
              <a:t>missions</a:t>
            </a:r>
            <a:r>
              <a:rPr lang="nl-BE" sz="120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smtClean="0">
                <a:solidFill>
                  <a:schemeClr val="tx1"/>
                </a:solidFill>
                <a:effectLst/>
                <a:latin typeface="+mn-lt"/>
                <a:ea typeface="+mn-ea"/>
                <a:cs typeface="+mn-cs"/>
              </a:rPr>
              <a:t>Like </a:t>
            </a:r>
            <a:r>
              <a:rPr lang="nl-BE" sz="1200" kern="1200" dirty="0" err="1" smtClean="0">
                <a:solidFill>
                  <a:schemeClr val="tx1"/>
                </a:solidFill>
                <a:effectLst/>
                <a:latin typeface="+mn-lt"/>
                <a:ea typeface="+mn-ea"/>
                <a:cs typeface="+mn-cs"/>
              </a:rPr>
              <a:t>all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other</a:t>
            </a:r>
            <a:r>
              <a:rPr lang="nl-BE" sz="1200" kern="1200" dirty="0" smtClean="0">
                <a:solidFill>
                  <a:schemeClr val="tx1"/>
                </a:solidFill>
                <a:effectLst/>
                <a:latin typeface="+mn-lt"/>
                <a:ea typeface="+mn-ea"/>
                <a:cs typeface="+mn-cs"/>
              </a:rPr>
              <a:t> tools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it</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can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fly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operate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fully</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autonomous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according</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certain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patterns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behaviours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reactions</a:t>
            </a:r>
            <a:r>
              <a:rPr lang="nl-BE" sz="1200" kern="1200" baseline="0" dirty="0" smtClean="0">
                <a:solidFill>
                  <a:schemeClr val="tx1"/>
                </a:solidFill>
                <a:effectLst/>
                <a:latin typeface="+mn-lt"/>
                <a:ea typeface="+mn-ea"/>
                <a:cs typeface="+mn-cs"/>
              </a:rPr>
              <a:t>.</a:t>
            </a:r>
            <a:endParaRPr lang="nl-B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err="1" smtClean="0">
                <a:solidFill>
                  <a:schemeClr val="tx1"/>
                </a:solidFill>
                <a:effectLst/>
                <a:latin typeface="+mn-lt"/>
                <a:ea typeface="+mn-ea"/>
                <a:cs typeface="+mn-cs"/>
              </a:rPr>
              <a:t>Endurance</a:t>
            </a:r>
            <a:r>
              <a:rPr lang="nl-BE" sz="1200" kern="1200" baseline="0" dirty="0" smtClean="0">
                <a:solidFill>
                  <a:schemeClr val="tx1"/>
                </a:solidFill>
                <a:effectLst/>
                <a:latin typeface="+mn-lt"/>
                <a:ea typeface="+mn-ea"/>
                <a:cs typeface="+mn-cs"/>
              </a:rPr>
              <a:t> is </a:t>
            </a:r>
            <a:r>
              <a:rPr lang="nl-BE" sz="1200" kern="1200" baseline="0" dirty="0" err="1" smtClean="0">
                <a:solidFill>
                  <a:schemeClr val="tx1"/>
                </a:solidFill>
                <a:effectLst/>
                <a:latin typeface="+mn-lt"/>
                <a:ea typeface="+mn-ea"/>
                <a:cs typeface="+mn-cs"/>
              </a:rPr>
              <a:t>approx</a:t>
            </a:r>
            <a:r>
              <a:rPr lang="nl-BE" sz="1200" kern="1200" baseline="0" dirty="0" smtClean="0">
                <a:solidFill>
                  <a:schemeClr val="tx1"/>
                </a:solidFill>
                <a:effectLst/>
                <a:latin typeface="+mn-lt"/>
                <a:ea typeface="+mn-ea"/>
                <a:cs typeface="+mn-cs"/>
              </a:rPr>
              <a:t> 5-6 </a:t>
            </a:r>
            <a:r>
              <a:rPr lang="nl-BE" sz="1200" kern="1200" baseline="0" dirty="0" err="1" smtClean="0">
                <a:solidFill>
                  <a:schemeClr val="tx1"/>
                </a:solidFill>
                <a:effectLst/>
                <a:latin typeface="+mn-lt"/>
                <a:ea typeface="+mn-ea"/>
                <a:cs typeface="+mn-cs"/>
              </a:rPr>
              <a:t>hrs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depending</a:t>
            </a:r>
            <a:r>
              <a:rPr lang="nl-BE" sz="1200" kern="1200" baseline="0" dirty="0" smtClean="0">
                <a:solidFill>
                  <a:schemeClr val="tx1"/>
                </a:solidFill>
                <a:effectLst/>
                <a:latin typeface="+mn-lt"/>
                <a:ea typeface="+mn-ea"/>
                <a:cs typeface="+mn-cs"/>
              </a:rPr>
              <a:t> on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payload</a:t>
            </a:r>
            <a:r>
              <a:rPr lang="nl-BE" sz="1200" kern="1200" baseline="0" dirty="0" smtClean="0">
                <a:solidFill>
                  <a:schemeClr val="tx1"/>
                </a:solidFill>
                <a:effectLst/>
                <a:latin typeface="+mn-lt"/>
                <a:ea typeface="+mn-ea"/>
                <a:cs typeface="+mn-cs"/>
              </a:rPr>
              <a:t> </a:t>
            </a:r>
            <a:r>
              <a:rPr lang="nl-BE" sz="1200" i="1" kern="1200" baseline="0" dirty="0" smtClean="0">
                <a:solidFill>
                  <a:schemeClr val="tx1"/>
                </a:solidFill>
                <a:effectLst/>
                <a:latin typeface="+mn-lt"/>
                <a:ea typeface="+mn-ea"/>
                <a:cs typeface="+mn-cs"/>
              </a:rPr>
              <a:t>(</a:t>
            </a:r>
            <a:r>
              <a:rPr lang="nl-BE" sz="1200" i="1" kern="1200" baseline="0" dirty="0" err="1" smtClean="0">
                <a:solidFill>
                  <a:schemeClr val="tx1"/>
                </a:solidFill>
                <a:effectLst/>
                <a:latin typeface="+mn-lt"/>
                <a:ea typeface="+mn-ea"/>
                <a:cs typeface="+mn-cs"/>
              </a:rPr>
              <a:t>relay</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comms</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tout</a:t>
            </a:r>
            <a:r>
              <a:rPr lang="nl-BE" sz="1200" i="1" kern="1200" baseline="0" dirty="0" smtClean="0">
                <a:solidFill>
                  <a:schemeClr val="tx1"/>
                </a:solidFill>
                <a:effectLst/>
                <a:latin typeface="+mn-lt"/>
                <a:ea typeface="+mn-ea"/>
                <a:cs typeface="+mn-cs"/>
              </a:rPr>
              <a:t> le </a:t>
            </a:r>
            <a:r>
              <a:rPr lang="nl-BE" sz="1200" i="1" kern="1200" baseline="0" dirty="0" err="1" smtClean="0">
                <a:solidFill>
                  <a:schemeClr val="tx1"/>
                </a:solidFill>
                <a:effectLst/>
                <a:latin typeface="+mn-lt"/>
                <a:ea typeface="+mn-ea"/>
                <a:cs typeface="+mn-cs"/>
              </a:rPr>
              <a:t>temps</a:t>
            </a:r>
            <a:r>
              <a:rPr lang="nl-BE" sz="1200" i="1" kern="1200" baseline="0" dirty="0" smtClean="0">
                <a:solidFill>
                  <a:schemeClr val="tx1"/>
                </a:solidFill>
                <a:effectLst/>
                <a:latin typeface="+mn-lt"/>
                <a:ea typeface="+mn-ea"/>
                <a:cs typeface="+mn-cs"/>
              </a:rPr>
              <a:t> – soit LIDAR, soit EO/IR)</a:t>
            </a:r>
            <a:endParaRPr lang="nl-BE" sz="1200" i="1" kern="1200" dirty="0" smtClean="0">
              <a:solidFill>
                <a:schemeClr val="tx1"/>
              </a:solidFill>
              <a:effectLst/>
              <a:latin typeface="+mn-lt"/>
              <a:ea typeface="+mn-ea"/>
              <a:cs typeface="+mn-cs"/>
            </a:endParaRPr>
          </a:p>
          <a:p>
            <a:endParaRPr lang="fr-BE" i="1" dirty="0" smtClean="0"/>
          </a:p>
          <a:p>
            <a:r>
              <a:rPr lang="fr-BE" i="1" dirty="0" smtClean="0"/>
              <a:t>Pas certifié au-dessus des</a:t>
            </a:r>
            <a:r>
              <a:rPr lang="fr-BE" i="1" baseline="0" dirty="0" smtClean="0"/>
              <a:t> zones habitées</a:t>
            </a:r>
          </a:p>
          <a:p>
            <a:endParaRPr lang="fr-BE" baseline="0" dirty="0" smtClean="0"/>
          </a:p>
          <a:p>
            <a:pPr marL="0" indent="0">
              <a:buFont typeface="Arial" panose="020B0604020202020204" pitchFamily="34" charset="0"/>
              <a:buNone/>
            </a:pPr>
            <a:r>
              <a:rPr lang="en-US" baseline="0" dirty="0" smtClean="0"/>
              <a:t>MW role: LIDAR mines </a:t>
            </a:r>
            <a:r>
              <a:rPr lang="en-US" baseline="0" dirty="0" err="1" smtClean="0"/>
              <a:t>flottantes</a:t>
            </a:r>
            <a:r>
              <a:rPr lang="en-US" baseline="0" dirty="0" smtClean="0"/>
              <a:t> et sous la surface / camera EO/IR pour mines </a:t>
            </a:r>
            <a:r>
              <a:rPr lang="en-US" baseline="0" dirty="0" err="1" smtClean="0"/>
              <a:t>flottantes</a:t>
            </a:r>
            <a:r>
              <a:rPr lang="en-US" baseline="0" dirty="0" smtClean="0"/>
              <a:t>. But </a:t>
            </a:r>
            <a:r>
              <a:rPr lang="en-US" baseline="0" dirty="0" err="1" smtClean="0"/>
              <a:t>est</a:t>
            </a:r>
            <a:r>
              <a:rPr lang="en-US" baseline="0" dirty="0" smtClean="0"/>
              <a:t> que tout </a:t>
            </a:r>
            <a:r>
              <a:rPr lang="en-US" i="1" baseline="0" dirty="0" err="1" smtClean="0"/>
              <a:t>soit</a:t>
            </a:r>
            <a:r>
              <a:rPr lang="en-US" i="1" baseline="0" dirty="0" smtClean="0"/>
              <a:t> </a:t>
            </a:r>
            <a:r>
              <a:rPr lang="en-US" i="1" baseline="0" dirty="0" err="1" smtClean="0"/>
              <a:t>automatique</a:t>
            </a:r>
            <a:r>
              <a:rPr lang="en-US" i="1" baseline="0" dirty="0" smtClean="0"/>
              <a:t>. EO-IR </a:t>
            </a:r>
            <a:r>
              <a:rPr lang="en-US" i="1" baseline="0" dirty="0" err="1" smtClean="0"/>
              <a:t>sert</a:t>
            </a:r>
            <a:r>
              <a:rPr lang="en-US" i="1" baseline="0" dirty="0" smtClean="0"/>
              <a:t> </a:t>
            </a:r>
            <a:r>
              <a:rPr lang="en-US" i="1" baseline="0" dirty="0" err="1" smtClean="0"/>
              <a:t>aussi</a:t>
            </a:r>
            <a:r>
              <a:rPr lang="en-US" i="1" baseline="0" dirty="0" smtClean="0"/>
              <a:t> pour </a:t>
            </a:r>
            <a:r>
              <a:rPr lang="en-US" i="1" baseline="0" dirty="0" err="1" smtClean="0"/>
              <a:t>l’ISR</a:t>
            </a:r>
            <a:endParaRPr lang="en-US" i="1" baseline="0" dirty="0" smtClean="0"/>
          </a:p>
          <a:p>
            <a:pPr marL="0" indent="0">
              <a:buFont typeface="Arial" panose="020B0604020202020204" pitchFamily="34" charset="0"/>
              <a:buNone/>
            </a:pPr>
            <a:r>
              <a:rPr lang="en-US" i="1" baseline="0" dirty="0" err="1" smtClean="0"/>
              <a:t>Relais</a:t>
            </a:r>
            <a:r>
              <a:rPr lang="en-US" i="1" baseline="0" dirty="0" smtClean="0"/>
              <a:t> </a:t>
            </a:r>
            <a:r>
              <a:rPr lang="en-US" i="1" baseline="0" dirty="0" err="1" smtClean="0"/>
              <a:t>comms</a:t>
            </a:r>
            <a:endParaRPr lang="en-US" i="1" baseline="0" dirty="0" smtClean="0"/>
          </a:p>
          <a:p>
            <a:pPr marL="0" indent="0">
              <a:buFont typeface="Arial" panose="020B0604020202020204" pitchFamily="34" charset="0"/>
              <a:buNone/>
            </a:pPr>
            <a:r>
              <a:rPr lang="en-US" i="1" baseline="0" dirty="0" err="1" smtClean="0"/>
              <a:t>Peut-être</a:t>
            </a:r>
            <a:r>
              <a:rPr lang="en-US" i="1" baseline="0" dirty="0" smtClean="0"/>
              <a:t> </a:t>
            </a:r>
            <a:r>
              <a:rPr lang="en-US" i="1" baseline="0" dirty="0" err="1" smtClean="0"/>
              <a:t>repris</a:t>
            </a:r>
            <a:r>
              <a:rPr lang="en-US" i="1" baseline="0" dirty="0" smtClean="0"/>
              <a:t> </a:t>
            </a:r>
            <a:r>
              <a:rPr lang="en-US" i="1" baseline="0" dirty="0" err="1" smtClean="0"/>
              <a:t>en</a:t>
            </a:r>
            <a:r>
              <a:rPr lang="en-US" i="1" baseline="0" dirty="0" smtClean="0"/>
              <a:t> </a:t>
            </a:r>
            <a:r>
              <a:rPr lang="en-US" i="1" baseline="0" dirty="0" err="1" smtClean="0"/>
              <a:t>contrôle</a:t>
            </a:r>
            <a:r>
              <a:rPr lang="en-US" i="1" baseline="0" dirty="0" smtClean="0"/>
              <a:t> par </a:t>
            </a:r>
            <a:r>
              <a:rPr lang="en-US" i="1" baseline="0" dirty="0" err="1" smtClean="0"/>
              <a:t>une</a:t>
            </a:r>
            <a:r>
              <a:rPr lang="en-US" i="1" baseline="0" dirty="0" smtClean="0"/>
              <a:t> </a:t>
            </a:r>
            <a:r>
              <a:rPr lang="en-US" i="1" baseline="0" dirty="0" err="1" smtClean="0"/>
              <a:t>autre</a:t>
            </a:r>
            <a:r>
              <a:rPr lang="en-US" i="1" baseline="0" dirty="0" smtClean="0"/>
              <a:t> plate-</a:t>
            </a:r>
            <a:r>
              <a:rPr lang="en-US" i="1" baseline="0" dirty="0" err="1" smtClean="0"/>
              <a:t>forme</a:t>
            </a:r>
            <a:endParaRPr lang="en-US" i="1" baseline="0" dirty="0" smtClean="0"/>
          </a:p>
          <a:p>
            <a:pPr marL="0" indent="0">
              <a:buFont typeface="Arial" panose="020B0604020202020204" pitchFamily="34" charset="0"/>
              <a:buNone/>
            </a:pPr>
            <a:r>
              <a:rPr lang="en-US" i="1" baseline="0" dirty="0" smtClean="0"/>
              <a:t>Pattern </a:t>
            </a:r>
            <a:r>
              <a:rPr lang="en-US" i="1" baseline="0" dirty="0" err="1" smtClean="0"/>
              <a:t>pré-défini</a:t>
            </a:r>
            <a:r>
              <a:rPr lang="en-US" i="1" baseline="0" dirty="0" smtClean="0"/>
              <a:t>, </a:t>
            </a:r>
            <a:r>
              <a:rPr lang="en-US" i="1" baseline="0" dirty="0" err="1" smtClean="0"/>
              <a:t>comportement</a:t>
            </a:r>
            <a:r>
              <a:rPr lang="en-US" i="1" baseline="0" dirty="0" smtClean="0"/>
              <a:t> </a:t>
            </a:r>
            <a:r>
              <a:rPr lang="en-US" i="1" baseline="0" dirty="0" err="1" smtClean="0"/>
              <a:t>automatisé</a:t>
            </a:r>
            <a:r>
              <a:rPr lang="en-US" i="1" baseline="0" dirty="0" smtClean="0"/>
              <a:t> (</a:t>
            </a:r>
            <a:r>
              <a:rPr lang="en-US" i="1" baseline="0" dirty="0" err="1" smtClean="0"/>
              <a:t>autour</a:t>
            </a:r>
            <a:r>
              <a:rPr lang="en-US" i="1" baseline="0" dirty="0" smtClean="0"/>
              <a:t> d’un COI) </a:t>
            </a:r>
            <a:r>
              <a:rPr lang="en-US" i="1" baseline="0" dirty="0" err="1" smtClean="0"/>
              <a:t>ou</a:t>
            </a:r>
            <a:r>
              <a:rPr lang="en-US" i="1" baseline="0" dirty="0" smtClean="0"/>
              <a:t> pattern chasseur de mines </a:t>
            </a:r>
            <a:r>
              <a:rPr lang="en-US" i="1" baseline="0" dirty="0" err="1" smtClean="0"/>
              <a:t>ou</a:t>
            </a:r>
            <a:r>
              <a:rPr lang="en-US" i="1" baseline="0" dirty="0" smtClean="0"/>
              <a:t> </a:t>
            </a:r>
            <a:r>
              <a:rPr lang="en-US" i="1" baseline="0" dirty="0" err="1" smtClean="0"/>
              <a:t>suivre</a:t>
            </a:r>
            <a:r>
              <a:rPr lang="en-US" i="1" baseline="0" dirty="0" smtClean="0"/>
              <a:t>/</a:t>
            </a:r>
            <a:r>
              <a:rPr lang="en-US" i="1" baseline="0" dirty="0" err="1" smtClean="0"/>
              <a:t>précéder</a:t>
            </a:r>
            <a:r>
              <a:rPr lang="en-US" i="1" baseline="0" dirty="0" smtClean="0"/>
              <a:t> la </a:t>
            </a:r>
            <a:r>
              <a:rPr lang="en-US" i="1" baseline="0" dirty="0" err="1" smtClean="0"/>
              <a:t>plateforme</a:t>
            </a:r>
            <a:r>
              <a:rPr lang="en-US" i="1" baseline="0" dirty="0" smtClean="0"/>
              <a:t>. Pattern SAR. Images </a:t>
            </a:r>
            <a:r>
              <a:rPr lang="en-US" i="1" baseline="0" dirty="0" err="1" smtClean="0"/>
              <a:t>Eo</a:t>
            </a:r>
            <a:r>
              <a:rPr lang="en-US" i="1" baseline="0" dirty="0" smtClean="0"/>
              <a:t>/</a:t>
            </a:r>
            <a:r>
              <a:rPr lang="en-US" i="1" baseline="0" dirty="0" err="1" smtClean="0"/>
              <a:t>Ir</a:t>
            </a:r>
            <a:r>
              <a:rPr lang="en-US" i="1" baseline="0" dirty="0" smtClean="0"/>
              <a:t> </a:t>
            </a:r>
            <a:r>
              <a:rPr lang="en-US" i="1" baseline="0" dirty="0" err="1" smtClean="0"/>
              <a:t>passe</a:t>
            </a:r>
            <a:r>
              <a:rPr lang="en-US" i="1" baseline="0" dirty="0" smtClean="0"/>
              <a:t> </a:t>
            </a:r>
            <a:r>
              <a:rPr lang="en-US" i="1" baseline="0" dirty="0" err="1" smtClean="0"/>
              <a:t>en</a:t>
            </a:r>
            <a:r>
              <a:rPr lang="en-US" i="1" baseline="0" dirty="0" smtClean="0"/>
              <a:t> direct. </a:t>
            </a:r>
          </a:p>
          <a:p>
            <a:pPr marL="0" indent="0">
              <a:buFont typeface="Arial" panose="020B0604020202020204" pitchFamily="34" charset="0"/>
              <a:buNone/>
            </a:pPr>
            <a:r>
              <a:rPr lang="en-US" i="1" baseline="0" dirty="0" err="1" smtClean="0"/>
              <a:t>Skeldar</a:t>
            </a:r>
            <a:r>
              <a:rPr lang="en-US" i="1" baseline="0" dirty="0" smtClean="0"/>
              <a:t> v200 déjà </a:t>
            </a:r>
            <a:r>
              <a:rPr lang="en-US" i="1" baseline="0" dirty="0" err="1" smtClean="0"/>
              <a:t>utilsé</a:t>
            </a:r>
            <a:r>
              <a:rPr lang="en-US" i="1" baseline="0" dirty="0" smtClean="0"/>
              <a:t> (SWE, DEU), pas </a:t>
            </a:r>
            <a:r>
              <a:rPr lang="en-US" i="1" baseline="0" dirty="0" err="1" smtClean="0"/>
              <a:t>en</a:t>
            </a:r>
            <a:r>
              <a:rPr lang="en-US" i="1" baseline="0" dirty="0" smtClean="0"/>
              <a:t> mode MW.</a:t>
            </a:r>
          </a:p>
          <a:p>
            <a:pPr marL="0" indent="0">
              <a:buFont typeface="Arial" panose="020B0604020202020204" pitchFamily="34" charset="0"/>
              <a:buNone/>
            </a:pPr>
            <a:r>
              <a:rPr lang="en-US" i="1" baseline="0" dirty="0" smtClean="0"/>
              <a:t>But </a:t>
            </a:r>
            <a:r>
              <a:rPr lang="en-US" i="1" baseline="0" dirty="0" err="1" smtClean="0"/>
              <a:t>est</a:t>
            </a:r>
            <a:r>
              <a:rPr lang="en-US" i="1" baseline="0" dirty="0" smtClean="0"/>
              <a:t> </a:t>
            </a:r>
            <a:r>
              <a:rPr lang="en-US" i="1" baseline="0" dirty="0" err="1" smtClean="0"/>
              <a:t>d’avoir</a:t>
            </a:r>
            <a:r>
              <a:rPr lang="en-US" i="1" baseline="0" dirty="0" smtClean="0"/>
              <a:t> </a:t>
            </a:r>
            <a:r>
              <a:rPr lang="en-US" i="1" baseline="0" dirty="0" err="1" smtClean="0"/>
              <a:t>une</a:t>
            </a:r>
            <a:r>
              <a:rPr lang="en-US" i="1" baseline="0" dirty="0" smtClean="0"/>
              <a:t> detection </a:t>
            </a:r>
            <a:r>
              <a:rPr lang="en-US" i="1" baseline="0" dirty="0" err="1" smtClean="0"/>
              <a:t>automatique</a:t>
            </a:r>
            <a:r>
              <a:rPr lang="en-US" i="1" baseline="0" dirty="0" smtClean="0"/>
              <a:t>, </a:t>
            </a:r>
            <a:r>
              <a:rPr lang="en-US" i="1" baseline="0" dirty="0" err="1" smtClean="0"/>
              <a:t>mais</a:t>
            </a:r>
            <a:r>
              <a:rPr lang="en-US" i="1" baseline="0" dirty="0" smtClean="0"/>
              <a:t> pas de pas </a:t>
            </a:r>
            <a:r>
              <a:rPr lang="en-US" i="1" baseline="0" dirty="0" err="1" smtClean="0"/>
              <a:t>d’ATD</a:t>
            </a:r>
            <a:r>
              <a:rPr lang="en-US" i="1" baseline="0" dirty="0" smtClean="0"/>
              <a:t> </a:t>
            </a:r>
            <a:r>
              <a:rPr lang="en-US" i="1" baseline="0" dirty="0" err="1" smtClean="0"/>
              <a:t>ou</a:t>
            </a:r>
            <a:r>
              <a:rPr lang="en-US" i="1" baseline="0" dirty="0" smtClean="0"/>
              <a:t> ATR.</a:t>
            </a:r>
          </a:p>
          <a:p>
            <a:endParaRPr lang="fr-BE" i="1" baseline="0" dirty="0" smtClean="0"/>
          </a:p>
          <a:p>
            <a:r>
              <a:rPr lang="fr-BE" i="1" baseline="0" dirty="0" smtClean="0"/>
              <a:t>LIDAR (Light </a:t>
            </a:r>
            <a:r>
              <a:rPr lang="fr-BE" i="1" baseline="0" dirty="0" err="1" smtClean="0"/>
              <a:t>Detection</a:t>
            </a:r>
            <a:r>
              <a:rPr lang="fr-BE" i="1" baseline="0" dirty="0" smtClean="0"/>
              <a:t> and </a:t>
            </a:r>
            <a:r>
              <a:rPr lang="fr-BE" i="1" baseline="0" dirty="0" err="1" smtClean="0"/>
              <a:t>Ranging</a:t>
            </a:r>
            <a:r>
              <a:rPr lang="fr-BE" i="1" baseline="0" dirty="0" smtClean="0"/>
              <a:t> </a:t>
            </a:r>
            <a:r>
              <a:rPr lang="fr-BE" i="1" baseline="0" dirty="0" smtClean="0">
                <a:sym typeface="Wingdings" panose="05000000000000000000" pitchFamily="2" charset="2"/>
              </a:rPr>
              <a:t> RADAR = Radio </a:t>
            </a:r>
            <a:r>
              <a:rPr lang="fr-BE" i="1" baseline="0" dirty="0" err="1" smtClean="0">
                <a:sym typeface="Wingdings" panose="05000000000000000000" pitchFamily="2" charset="2"/>
              </a:rPr>
              <a:t>Detection</a:t>
            </a:r>
            <a:r>
              <a:rPr lang="fr-BE" i="1" baseline="0" dirty="0" smtClean="0">
                <a:sym typeface="Wingdings" panose="05000000000000000000" pitchFamily="2" charset="2"/>
              </a:rPr>
              <a:t> and </a:t>
            </a:r>
            <a:r>
              <a:rPr lang="fr-BE" i="1" baseline="0" dirty="0" err="1" smtClean="0">
                <a:sym typeface="Wingdings" panose="05000000000000000000" pitchFamily="2" charset="2"/>
              </a:rPr>
              <a:t>Ranging</a:t>
            </a:r>
            <a:r>
              <a:rPr lang="fr-BE" i="1" baseline="0" dirty="0" smtClean="0">
                <a:sym typeface="Wingdings" panose="05000000000000000000" pitchFamily="2" charset="2"/>
              </a:rPr>
              <a:t>)</a:t>
            </a:r>
          </a:p>
          <a:p>
            <a:endParaRPr lang="fr-BE" i="1" baseline="0"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i="1" baseline="0" dirty="0" smtClean="0"/>
              <a:t>Pas </a:t>
            </a:r>
            <a:r>
              <a:rPr lang="nl-BE" i="1" baseline="0" dirty="0" err="1" smtClean="0"/>
              <a:t>d’image</a:t>
            </a:r>
            <a:r>
              <a:rPr lang="nl-BE" i="1" baseline="0" dirty="0" smtClean="0"/>
              <a:t> radar, </a:t>
            </a:r>
            <a:r>
              <a:rPr lang="nl-BE" i="1" baseline="0" dirty="0" err="1" smtClean="0"/>
              <a:t>uniquement</a:t>
            </a:r>
            <a:r>
              <a:rPr lang="nl-BE" i="1" baseline="0" dirty="0" smtClean="0"/>
              <a:t> EO/IR </a:t>
            </a:r>
            <a:r>
              <a:rPr lang="nl-BE" i="1" baseline="0" dirty="0" err="1" smtClean="0"/>
              <a:t>embarqué</a:t>
            </a:r>
            <a:r>
              <a:rPr lang="nl-BE" i="1" baseline="0" dirty="0" smtClean="0"/>
              <a:t> </a:t>
            </a:r>
            <a:r>
              <a:rPr lang="nl-BE" i="1" baseline="0" dirty="0" err="1" smtClean="0"/>
              <a:t>avec</a:t>
            </a:r>
            <a:r>
              <a:rPr lang="nl-BE" i="1" baseline="0" dirty="0" smtClean="0"/>
              <a:t> </a:t>
            </a:r>
            <a:r>
              <a:rPr lang="nl-BE" i="1" baseline="0" dirty="0" err="1" smtClean="0"/>
              <a:t>son</a:t>
            </a:r>
            <a:r>
              <a:rPr lang="nl-BE" i="1" baseline="0" dirty="0" smtClean="0"/>
              <a:t> laser</a:t>
            </a:r>
          </a:p>
          <a:p>
            <a:endParaRPr lang="fr-BE" i="1" baseline="0"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kern="1200" dirty="0" smtClean="0">
                <a:solidFill>
                  <a:schemeClr val="tx1"/>
                </a:solidFill>
                <a:effectLst/>
                <a:latin typeface="+mn-lt"/>
                <a:ea typeface="+mn-ea"/>
                <a:cs typeface="+mn-cs"/>
              </a:rPr>
              <a:t>UAV: de projectleider benadrukt dat het gaat om een nieuwe capaciteit in volle ontwikkeling met gevolgen voor de organisatie op operationeel, logistiek en technisch gebied. Daarnaast moeten afspraken gemaakt worden tussen BE en NL om het beheer zoals voorzien in de binationale akkoorden mogelijk te maken. Voor BE neemt NPS (</a:t>
            </a:r>
            <a:r>
              <a:rPr lang="nl-BE" sz="1200" i="1" kern="1200" dirty="0" err="1" smtClean="0">
                <a:solidFill>
                  <a:schemeClr val="tx1"/>
                </a:solidFill>
                <a:effectLst/>
                <a:latin typeface="+mn-lt"/>
                <a:ea typeface="+mn-ea"/>
                <a:cs typeface="+mn-cs"/>
              </a:rPr>
              <a:t>Naval</a:t>
            </a:r>
            <a:r>
              <a:rPr lang="nl-BE" sz="1200" i="1" kern="1200" dirty="0" smtClean="0">
                <a:solidFill>
                  <a:schemeClr val="tx1"/>
                </a:solidFill>
                <a:effectLst/>
                <a:latin typeface="+mn-lt"/>
                <a:ea typeface="+mn-ea"/>
                <a:cs typeface="+mn-cs"/>
              </a:rPr>
              <a:t> Policy </a:t>
            </a:r>
            <a:r>
              <a:rPr lang="nl-BE" sz="1200" i="1" kern="1200" dirty="0" err="1" smtClean="0">
                <a:solidFill>
                  <a:schemeClr val="tx1"/>
                </a:solidFill>
                <a:effectLst/>
                <a:latin typeface="+mn-lt"/>
                <a:ea typeface="+mn-ea"/>
                <a:cs typeface="+mn-cs"/>
              </a:rPr>
              <a:t>Staff</a:t>
            </a:r>
            <a:r>
              <a:rPr lang="nl-BE" sz="1200" i="1" kern="1200" dirty="0" smtClean="0">
                <a:solidFill>
                  <a:schemeClr val="tx1"/>
                </a:solidFill>
                <a:effectLst/>
                <a:latin typeface="+mn-lt"/>
                <a:ea typeface="+mn-ea"/>
                <a:cs typeface="+mn-cs"/>
              </a:rPr>
              <a:t>) het initiatief. De contacten tussen de diverse binationale stakeholders (Policy, Legal, materieelbeheer, </a:t>
            </a:r>
            <a:r>
              <a:rPr lang="nl-BE" sz="1200" i="1" kern="1200" dirty="0" err="1" smtClean="0">
                <a:solidFill>
                  <a:schemeClr val="tx1"/>
                </a:solidFill>
                <a:effectLst/>
                <a:latin typeface="+mn-lt"/>
                <a:ea typeface="+mn-ea"/>
                <a:cs typeface="+mn-cs"/>
              </a:rPr>
              <a:t>airworthy</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authorities</a:t>
            </a:r>
            <a:r>
              <a:rPr lang="nl-BE" sz="1200" i="1" kern="1200" dirty="0" smtClean="0">
                <a:solidFill>
                  <a:schemeClr val="tx1"/>
                </a:solidFill>
                <a:effectLst/>
                <a:latin typeface="+mn-lt"/>
                <a:ea typeface="+mn-ea"/>
                <a:cs typeface="+mn-cs"/>
              </a:rPr>
              <a:t>,…) lopen. Het proces wordt tevens bewaakt door de CT MAR MCM in de diverse </a:t>
            </a:r>
            <a:r>
              <a:rPr lang="nl-BE" sz="1200" i="1" kern="1200" dirty="0" err="1" smtClean="0">
                <a:solidFill>
                  <a:schemeClr val="tx1"/>
                </a:solidFill>
                <a:effectLst/>
                <a:latin typeface="+mn-lt"/>
                <a:ea typeface="+mn-ea"/>
                <a:cs typeface="+mn-cs"/>
              </a:rPr>
              <a:t>LoDs</a:t>
            </a:r>
            <a:r>
              <a:rPr lang="nl-BE" sz="1200" i="1"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kern="1200" dirty="0" err="1" smtClean="0">
                <a:solidFill>
                  <a:schemeClr val="tx1"/>
                </a:solidFill>
                <a:effectLst/>
                <a:latin typeface="+mn-lt"/>
                <a:ea typeface="+mn-ea"/>
                <a:cs typeface="+mn-cs"/>
              </a:rPr>
              <a:t>This</a:t>
            </a:r>
            <a:r>
              <a:rPr lang="nl-BE" sz="1200" i="1" kern="1200" dirty="0" smtClean="0">
                <a:solidFill>
                  <a:schemeClr val="tx1"/>
                </a:solidFill>
                <a:effectLst/>
                <a:latin typeface="+mn-lt"/>
                <a:ea typeface="+mn-ea"/>
                <a:cs typeface="+mn-cs"/>
              </a:rPr>
              <a:t> is </a:t>
            </a:r>
            <a:r>
              <a:rPr lang="nl-BE" sz="1200" i="1" kern="1200" dirty="0" err="1" smtClean="0">
                <a:solidFill>
                  <a:schemeClr val="tx1"/>
                </a:solidFill>
                <a:effectLst/>
                <a:latin typeface="+mn-lt"/>
                <a:ea typeface="+mn-ea"/>
                <a:cs typeface="+mn-cs"/>
              </a:rPr>
              <a:t>the</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only</a:t>
            </a:r>
            <a:r>
              <a:rPr lang="nl-BE" sz="1200" i="1" kern="1200" dirty="0" smtClean="0">
                <a:solidFill>
                  <a:schemeClr val="tx1"/>
                </a:solidFill>
                <a:effectLst/>
                <a:latin typeface="+mn-lt"/>
                <a:ea typeface="+mn-ea"/>
                <a:cs typeface="+mn-cs"/>
              </a:rPr>
              <a:t> MCM module </a:t>
            </a:r>
            <a:r>
              <a:rPr lang="nl-BE" sz="1200" i="1" kern="1200" dirty="0" err="1" smtClean="0">
                <a:solidFill>
                  <a:schemeClr val="tx1"/>
                </a:solidFill>
                <a:effectLst/>
                <a:latin typeface="+mn-lt"/>
                <a:ea typeface="+mn-ea"/>
                <a:cs typeface="+mn-cs"/>
              </a:rPr>
              <a:t>able</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to</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perform</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aerial</a:t>
            </a:r>
            <a:r>
              <a:rPr lang="nl-BE" sz="1200" i="1" kern="1200" dirty="0" smtClean="0">
                <a:solidFill>
                  <a:schemeClr val="tx1"/>
                </a:solidFill>
                <a:effectLst/>
                <a:latin typeface="+mn-lt"/>
                <a:ea typeface="+mn-ea"/>
                <a:cs typeface="+mn-cs"/>
              </a:rPr>
              <a:t> mine </a:t>
            </a:r>
            <a:r>
              <a:rPr lang="nl-BE" sz="1200" i="1" kern="1200" dirty="0" err="1" smtClean="0">
                <a:solidFill>
                  <a:schemeClr val="tx1"/>
                </a:solidFill>
                <a:effectLst/>
                <a:latin typeface="+mn-lt"/>
                <a:ea typeface="+mn-ea"/>
                <a:cs typeface="+mn-cs"/>
              </a:rPr>
              <a:t>hunting</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tasks</a:t>
            </a:r>
            <a:r>
              <a:rPr lang="nl-BE" sz="1200" i="1" kern="1200" dirty="0" smtClean="0">
                <a:solidFill>
                  <a:schemeClr val="tx1"/>
                </a:solidFill>
                <a:effectLst/>
                <a:latin typeface="+mn-lt"/>
                <a:ea typeface="+mn-ea"/>
                <a:cs typeface="+mn-cs"/>
              </a:rPr>
              <a:t>. It is </a:t>
            </a:r>
            <a:r>
              <a:rPr lang="nl-BE" sz="1200" i="1" kern="1200" dirty="0" err="1" smtClean="0">
                <a:solidFill>
                  <a:schemeClr val="tx1"/>
                </a:solidFill>
                <a:effectLst/>
                <a:latin typeface="+mn-lt"/>
                <a:ea typeface="+mn-ea"/>
                <a:cs typeface="+mn-cs"/>
              </a:rPr>
              <a:t>indispensable</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for</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the</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rapid</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and</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unmanned</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location</a:t>
            </a:r>
            <a:r>
              <a:rPr lang="nl-BE" sz="1200" i="1" kern="1200" dirty="0" smtClean="0">
                <a:solidFill>
                  <a:schemeClr val="tx1"/>
                </a:solidFill>
                <a:effectLst/>
                <a:latin typeface="+mn-lt"/>
                <a:ea typeface="+mn-ea"/>
                <a:cs typeface="+mn-cs"/>
              </a:rPr>
              <a:t> of </a:t>
            </a:r>
            <a:r>
              <a:rPr lang="nl-BE" sz="1200" i="1" kern="1200" dirty="0" err="1" smtClean="0">
                <a:solidFill>
                  <a:schemeClr val="tx1"/>
                </a:solidFill>
                <a:effectLst/>
                <a:latin typeface="+mn-lt"/>
                <a:ea typeface="+mn-ea"/>
                <a:cs typeface="+mn-cs"/>
              </a:rPr>
              <a:t>floating</a:t>
            </a:r>
            <a:r>
              <a:rPr lang="nl-BE" sz="1200" i="1" kern="1200" dirty="0" smtClean="0">
                <a:solidFill>
                  <a:schemeClr val="tx1"/>
                </a:solidFill>
                <a:effectLst/>
                <a:latin typeface="+mn-lt"/>
                <a:ea typeface="+mn-ea"/>
                <a:cs typeface="+mn-cs"/>
              </a:rPr>
              <a:t> mines or </a:t>
            </a:r>
            <a:r>
              <a:rPr lang="nl-BE" sz="1200" i="1" kern="1200" dirty="0" err="1" smtClean="0">
                <a:solidFill>
                  <a:schemeClr val="tx1"/>
                </a:solidFill>
                <a:effectLst/>
                <a:latin typeface="+mn-lt"/>
                <a:ea typeface="+mn-ea"/>
                <a:cs typeface="+mn-cs"/>
              </a:rPr>
              <a:t>anchored</a:t>
            </a:r>
            <a:r>
              <a:rPr lang="nl-BE" sz="1200" i="1" kern="1200" dirty="0" smtClean="0">
                <a:solidFill>
                  <a:schemeClr val="tx1"/>
                </a:solidFill>
                <a:effectLst/>
                <a:latin typeface="+mn-lt"/>
                <a:ea typeface="+mn-ea"/>
                <a:cs typeface="+mn-cs"/>
              </a:rPr>
              <a:t> mines close </a:t>
            </a:r>
            <a:r>
              <a:rPr lang="nl-BE" sz="1200" i="1" kern="1200" dirty="0" err="1" smtClean="0">
                <a:solidFill>
                  <a:schemeClr val="tx1"/>
                </a:solidFill>
                <a:effectLst/>
                <a:latin typeface="+mn-lt"/>
                <a:ea typeface="+mn-ea"/>
                <a:cs typeface="+mn-cs"/>
              </a:rPr>
              <a:t>to</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the</a:t>
            </a:r>
            <a:r>
              <a:rPr lang="nl-BE" sz="1200" i="1" kern="1200" dirty="0" smtClean="0">
                <a:solidFill>
                  <a:schemeClr val="tx1"/>
                </a:solidFill>
                <a:effectLst/>
                <a:latin typeface="+mn-lt"/>
                <a:ea typeface="+mn-ea"/>
                <a:cs typeface="+mn-cs"/>
              </a:rPr>
              <a:t> water </a:t>
            </a:r>
            <a:r>
              <a:rPr lang="nl-BE" sz="1200" i="1" kern="1200" dirty="0" err="1" smtClean="0">
                <a:solidFill>
                  <a:schemeClr val="tx1"/>
                </a:solidFill>
                <a:effectLst/>
                <a:latin typeface="+mn-lt"/>
                <a:ea typeface="+mn-ea"/>
                <a:cs typeface="+mn-cs"/>
              </a:rPr>
              <a:t>surface</a:t>
            </a:r>
            <a:r>
              <a:rPr lang="nl-BE" sz="1200" i="1" kern="1200" dirty="0" smtClean="0">
                <a:solidFill>
                  <a:schemeClr val="tx1"/>
                </a:solidFill>
                <a:effectLst/>
                <a:latin typeface="+mn-lt"/>
                <a:ea typeface="+mn-ea"/>
                <a:cs typeface="+mn-cs"/>
              </a:rPr>
              <a:t> at a large SOR </a:t>
            </a:r>
            <a:r>
              <a:rPr lang="nl-BE" sz="1200" i="1" kern="1200" dirty="0" err="1" smtClean="0">
                <a:solidFill>
                  <a:schemeClr val="tx1"/>
                </a:solidFill>
                <a:effectLst/>
                <a:latin typeface="+mn-lt"/>
                <a:ea typeface="+mn-ea"/>
                <a:cs typeface="+mn-cs"/>
              </a:rPr>
              <a:t>from</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the</a:t>
            </a:r>
            <a:r>
              <a:rPr lang="nl-BE" sz="1200" i="1" kern="1200" dirty="0" smtClean="0">
                <a:solidFill>
                  <a:schemeClr val="tx1"/>
                </a:solidFill>
                <a:effectLst/>
                <a:latin typeface="+mn-lt"/>
                <a:ea typeface="+mn-ea"/>
                <a:cs typeface="+mn-cs"/>
              </a:rPr>
              <a:t> MCM-PF.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i="1"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i="1" kern="1200" dirty="0" smtClean="0">
                <a:solidFill>
                  <a:schemeClr val="tx1"/>
                </a:solidFill>
                <a:effectLst/>
                <a:latin typeface="+mn-lt"/>
                <a:ea typeface="+mn-ea"/>
                <a:cs typeface="+mn-cs"/>
              </a:rPr>
              <a:t>MW</a:t>
            </a:r>
            <a:r>
              <a:rPr lang="nl-BE" sz="1200" i="1" kern="1200" dirty="0" smtClean="0">
                <a:solidFill>
                  <a:schemeClr val="tx1"/>
                </a:solidFill>
                <a:effectLst/>
                <a:latin typeface="+mn-lt"/>
                <a:ea typeface="+mn-ea"/>
                <a:cs typeface="+mn-cs"/>
              </a:rPr>
              <a:t> : </a:t>
            </a:r>
            <a:r>
              <a:rPr lang="nl-BE" sz="1200" i="1" kern="1200" dirty="0" err="1" smtClean="0">
                <a:solidFill>
                  <a:schemeClr val="tx1"/>
                </a:solidFill>
                <a:effectLst/>
                <a:latin typeface="+mn-lt"/>
                <a:ea typeface="+mn-ea"/>
                <a:cs typeface="+mn-cs"/>
              </a:rPr>
              <a:t>cycle</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for</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moored</a:t>
            </a:r>
            <a:r>
              <a:rPr lang="nl-BE" sz="1200" i="1" kern="1200" baseline="0" dirty="0" smtClean="0">
                <a:solidFill>
                  <a:schemeClr val="tx1"/>
                </a:solidFill>
                <a:effectLst/>
                <a:latin typeface="+mn-lt"/>
                <a:ea typeface="+mn-ea"/>
                <a:cs typeface="+mn-cs"/>
              </a:rPr>
              <a:t> &amp; </a:t>
            </a:r>
            <a:r>
              <a:rPr lang="nl-BE" sz="1200" i="1" kern="1200" baseline="0" dirty="0" err="1" smtClean="0">
                <a:solidFill>
                  <a:schemeClr val="tx1"/>
                </a:solidFill>
                <a:effectLst/>
                <a:latin typeface="+mn-lt"/>
                <a:ea typeface="+mn-ea"/>
                <a:cs typeface="+mn-cs"/>
              </a:rPr>
              <a:t>drifting</a:t>
            </a:r>
            <a:r>
              <a:rPr lang="nl-BE" sz="1200" i="1" kern="1200" baseline="0" dirty="0" smtClean="0">
                <a:solidFill>
                  <a:schemeClr val="tx1"/>
                </a:solidFill>
                <a:effectLst/>
                <a:latin typeface="+mn-lt"/>
                <a:ea typeface="+mn-ea"/>
                <a:cs typeface="+mn-cs"/>
              </a:rPr>
              <a:t> mines </a:t>
            </a:r>
            <a:r>
              <a:rPr lang="nl-BE" sz="1200" i="1" kern="1200" baseline="0" dirty="0" err="1" smtClean="0">
                <a:solidFill>
                  <a:schemeClr val="tx1"/>
                </a:solidFill>
                <a:effectLst/>
                <a:latin typeface="+mn-lt"/>
                <a:ea typeface="+mn-ea"/>
                <a:cs typeface="+mn-cs"/>
              </a:rPr>
              <a:t>pending</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environmental</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conditions</a:t>
            </a:r>
            <a:endParaRPr lang="nl-BE" sz="1200" i="1"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i="1" kern="1200" dirty="0" smtClean="0">
                <a:solidFill>
                  <a:schemeClr val="tx1"/>
                </a:solidFill>
                <a:effectLst/>
                <a:latin typeface="+mn-lt"/>
                <a:ea typeface="+mn-ea"/>
                <a:cs typeface="+mn-cs"/>
              </a:rPr>
              <a:t>ISR</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Condribution</a:t>
            </a:r>
            <a:r>
              <a:rPr lang="nl-BE" sz="1200" i="1" kern="1200" baseline="0" dirty="0" smtClean="0">
                <a:solidFill>
                  <a:schemeClr val="tx1"/>
                </a:solidFill>
                <a:effectLst/>
                <a:latin typeface="+mn-lt"/>
                <a:ea typeface="+mn-ea"/>
                <a:cs typeface="+mn-cs"/>
              </a:rPr>
              <a:t> </a:t>
            </a:r>
            <a:r>
              <a:rPr lang="nl-BE" sz="1200" i="1" kern="1200" baseline="0" dirty="0" err="1" smtClean="0">
                <a:solidFill>
                  <a:schemeClr val="tx1"/>
                </a:solidFill>
                <a:effectLst/>
                <a:latin typeface="+mn-lt"/>
                <a:ea typeface="+mn-ea"/>
                <a:cs typeface="+mn-cs"/>
              </a:rPr>
              <a:t>to</a:t>
            </a:r>
            <a:r>
              <a:rPr lang="nl-BE" sz="1200" i="1" kern="1200" baseline="0" dirty="0" smtClean="0">
                <a:solidFill>
                  <a:schemeClr val="tx1"/>
                </a:solidFill>
                <a:effectLst/>
                <a:latin typeface="+mn-lt"/>
                <a:ea typeface="+mn-ea"/>
                <a:cs typeface="+mn-cs"/>
              </a:rPr>
              <a:t> RMP, &amp; target </a:t>
            </a:r>
            <a:r>
              <a:rPr lang="nl-BE" sz="1200" i="1" kern="1200" baseline="0" dirty="0" err="1" smtClean="0">
                <a:solidFill>
                  <a:schemeClr val="tx1"/>
                </a:solidFill>
                <a:effectLst/>
                <a:latin typeface="+mn-lt"/>
                <a:ea typeface="+mn-ea"/>
                <a:cs typeface="+mn-cs"/>
              </a:rPr>
              <a:t>reporting</a:t>
            </a:r>
            <a:endParaRPr lang="nl-BE"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i="1"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b="1" i="1" dirty="0" smtClean="0"/>
              <a:t>EO/IR</a:t>
            </a:r>
            <a:r>
              <a:rPr lang="nl-BE" i="1" dirty="0" smtClean="0"/>
              <a:t> : </a:t>
            </a:r>
            <a:r>
              <a:rPr lang="nl-BE" i="1" dirty="0" err="1" smtClean="0"/>
              <a:t>contributing</a:t>
            </a:r>
            <a:r>
              <a:rPr lang="nl-BE" i="1" dirty="0" smtClean="0"/>
              <a:t> </a:t>
            </a:r>
            <a:r>
              <a:rPr lang="nl-BE" i="1" dirty="0" err="1" smtClean="0"/>
              <a:t>to</a:t>
            </a:r>
            <a:r>
              <a:rPr lang="nl-BE" i="1" dirty="0" smtClean="0"/>
              <a:t> </a:t>
            </a:r>
            <a:r>
              <a:rPr lang="nl-BE" i="1" dirty="0" err="1" smtClean="0"/>
              <a:t>build</a:t>
            </a:r>
            <a:r>
              <a:rPr lang="nl-BE" i="1" dirty="0" smtClean="0"/>
              <a:t> up</a:t>
            </a:r>
            <a:r>
              <a:rPr lang="nl-BE" i="1" baseline="0" dirty="0" smtClean="0"/>
              <a:t> of RMP </a:t>
            </a:r>
            <a:r>
              <a:rPr lang="nl-BE" i="1" baseline="0" dirty="0" err="1" smtClean="0"/>
              <a:t>by</a:t>
            </a:r>
            <a:r>
              <a:rPr lang="nl-BE" i="1" baseline="0" dirty="0" smtClean="0"/>
              <a:t> ID &amp; target tracking</a:t>
            </a:r>
            <a:endParaRPr lang="nl-BE" i="1"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b="1" i="1" dirty="0" smtClean="0"/>
              <a:t>LIDAR</a:t>
            </a:r>
            <a:r>
              <a:rPr lang="nl-BE" i="1" dirty="0" smtClean="0"/>
              <a:t>: </a:t>
            </a:r>
            <a:r>
              <a:rPr lang="en-US" sz="1200" i="1" kern="1200" dirty="0" smtClean="0">
                <a:solidFill>
                  <a:schemeClr val="tx1"/>
                </a:solidFill>
                <a:effectLst/>
                <a:latin typeface="+mn-lt"/>
                <a:ea typeface="+mn-ea"/>
                <a:cs typeface="+mn-cs"/>
              </a:rPr>
              <a:t>The new RIEGL VQ-840-G is a fully integrated compact airborne laser scanner for combined hydrographic and topographic surveying.</a:t>
            </a:r>
            <a:endParaRPr lang="nl-BE" sz="1200" i="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b="1" i="1" dirty="0" err="1" smtClean="0"/>
              <a:t>Comms</a:t>
            </a:r>
            <a:r>
              <a:rPr lang="en-US" b="1" i="1" dirty="0" smtClean="0"/>
              <a:t> relay </a:t>
            </a:r>
            <a:r>
              <a:rPr lang="en-US" i="1" dirty="0" smtClean="0"/>
              <a:t>: MCMPF – USV:</a:t>
            </a:r>
            <a:r>
              <a:rPr lang="en-US" i="1" baseline="0" dirty="0" smtClean="0"/>
              <a:t> </a:t>
            </a:r>
            <a:r>
              <a:rPr lang="en-US" i="1" dirty="0" smtClean="0"/>
              <a:t>An important additional task of the UAV is to increase the SOR of the USV-H or USV-S (beyond the LOS radio range).</a:t>
            </a:r>
          </a:p>
          <a:p>
            <a:pPr marL="171450" indent="-171450">
              <a:buFont typeface="Arial" panose="020B0604020202020204" pitchFamily="34" charset="0"/>
              <a:buChar char="•"/>
            </a:pPr>
            <a:endParaRPr lang="en-US" i="1" dirty="0" smtClean="0"/>
          </a:p>
          <a:p>
            <a:pPr marL="0" indent="0">
              <a:buFont typeface="Arial" panose="020B0604020202020204" pitchFamily="34" charset="0"/>
              <a:buNone/>
            </a:pPr>
            <a:r>
              <a:rPr lang="en-US" i="1" dirty="0" smtClean="0"/>
              <a:t>HOTO</a:t>
            </a:r>
            <a:r>
              <a:rPr lang="en-US" i="1" baseline="0" dirty="0" smtClean="0"/>
              <a:t> capability</a:t>
            </a:r>
            <a:endParaRPr lang="nl-BE" sz="1200" i="1" kern="1200" dirty="0" smtClean="0">
              <a:solidFill>
                <a:schemeClr val="tx1"/>
              </a:solidFill>
              <a:effectLst/>
              <a:latin typeface="+mn-lt"/>
              <a:ea typeface="+mn-ea"/>
              <a:cs typeface="+mn-cs"/>
            </a:endParaRPr>
          </a:p>
          <a:p>
            <a:endParaRPr lang="fr-BE" i="1" dirty="0"/>
          </a:p>
        </p:txBody>
      </p:sp>
      <p:sp>
        <p:nvSpPr>
          <p:cNvPr id="4" name="Slide Number Placeholder 3"/>
          <p:cNvSpPr>
            <a:spLocks noGrp="1"/>
          </p:cNvSpPr>
          <p:nvPr>
            <p:ph type="sldNum" sz="quarter" idx="10"/>
          </p:nvPr>
        </p:nvSpPr>
        <p:spPr/>
        <p:txBody>
          <a:bodyPr/>
          <a:lstStyle/>
          <a:p>
            <a:fld id="{D9094D12-4B9A-47A2-8CB1-F98F35D5C304}" type="slidenum">
              <a:rPr lang="nl-BE" smtClean="0"/>
              <a:t>42</a:t>
            </a:fld>
            <a:endParaRPr lang="nl-BE"/>
          </a:p>
        </p:txBody>
      </p:sp>
    </p:spTree>
    <p:extLst>
      <p:ext uri="{BB962C8B-B14F-4D97-AF65-F5344CB8AC3E}">
        <p14:creationId xmlns:p14="http://schemas.microsoft.com/office/powerpoint/2010/main" val="3809273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fr-BE" sz="1200" b="0" i="0" u="none" strike="noStrike" kern="1200" baseline="0" dirty="0" smtClean="0">
                <a:solidFill>
                  <a:schemeClr val="tx1"/>
                </a:solidFill>
                <a:latin typeface="+mn-lt"/>
                <a:ea typeface="+mn-ea"/>
                <a:cs typeface="+mn-cs"/>
              </a:rPr>
              <a:t>If the </a:t>
            </a:r>
            <a:r>
              <a:rPr lang="fr-BE" sz="1200" b="0" i="0" u="none" strike="noStrike" kern="1200" baseline="0" dirty="0" err="1" smtClean="0">
                <a:solidFill>
                  <a:schemeClr val="tx1"/>
                </a:solidFill>
                <a:latin typeface="+mn-lt"/>
                <a:ea typeface="+mn-ea"/>
                <a:cs typeface="+mn-cs"/>
              </a:rPr>
              <a:t>threat</a:t>
            </a:r>
            <a:r>
              <a:rPr lang="fr-BE" sz="1200" b="0" i="0" u="none" strike="noStrike" kern="1200" baseline="0" dirty="0" smtClean="0">
                <a:solidFill>
                  <a:schemeClr val="tx1"/>
                </a:solidFill>
                <a:latin typeface="+mn-lt"/>
                <a:ea typeface="+mn-ea"/>
                <a:cs typeface="+mn-cs"/>
              </a:rPr>
              <a:t> of a </a:t>
            </a:r>
            <a:r>
              <a:rPr lang="fr-BE" sz="1200" b="0" i="0" u="none" strike="noStrike" kern="1200" baseline="0" dirty="0" err="1" smtClean="0">
                <a:solidFill>
                  <a:schemeClr val="tx1"/>
                </a:solidFill>
                <a:latin typeface="+mn-lt"/>
                <a:ea typeface="+mn-ea"/>
                <a:cs typeface="+mn-cs"/>
              </a:rPr>
              <a:t>sea</a:t>
            </a:r>
            <a:r>
              <a:rPr lang="fr-BE" sz="1200" b="0" i="0" u="none" strike="noStrike" kern="1200" baseline="0" dirty="0" smtClean="0">
                <a:solidFill>
                  <a:schemeClr val="tx1"/>
                </a:solidFill>
                <a:latin typeface="+mn-lt"/>
                <a:ea typeface="+mn-ea"/>
                <a:cs typeface="+mn-cs"/>
              </a:rPr>
              <a:t> mine </a:t>
            </a:r>
            <a:r>
              <a:rPr lang="fr-BE" sz="1200" b="0" i="0" u="none" strike="noStrike" kern="1200" baseline="0" dirty="0" err="1" smtClean="0">
                <a:solidFill>
                  <a:schemeClr val="tx1"/>
                </a:solidFill>
                <a:latin typeface="+mn-lt"/>
                <a:ea typeface="+mn-ea"/>
                <a:cs typeface="+mn-cs"/>
              </a:rPr>
              <a:t>is</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very</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much</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reallistic</a:t>
            </a:r>
            <a:r>
              <a:rPr lang="fr-BE" sz="1200" b="0" i="0" u="none" strike="noStrike" kern="1200" baseline="0" dirty="0" smtClean="0">
                <a:solidFill>
                  <a:schemeClr val="tx1"/>
                </a:solidFill>
                <a:latin typeface="+mn-lt"/>
                <a:ea typeface="+mn-ea"/>
                <a:cs typeface="+mn-cs"/>
              </a:rPr>
              <a:t>, </a:t>
            </a:r>
            <a:r>
              <a:rPr lang="fr-BE" sz="1200" b="0" i="0" u="none" strike="noStrike" kern="1200" baseline="0" dirty="0" smtClean="0">
                <a:solidFill>
                  <a:schemeClr val="tx1"/>
                </a:solidFill>
                <a:latin typeface="+mn-lt"/>
                <a:ea typeface="+mn-ea"/>
                <a:cs typeface="+mn-cs"/>
              </a:rPr>
              <a:t>r</a:t>
            </a:r>
            <a:r>
              <a:rPr lang="en-US" sz="1200" b="0" i="0" u="none" strike="noStrike" kern="1200" baseline="0" dirty="0" smtClean="0">
                <a:solidFill>
                  <a:schemeClr val="tx1"/>
                </a:solidFill>
                <a:latin typeface="+mn-lt"/>
                <a:ea typeface="+mn-ea"/>
                <a:cs typeface="+mn-cs"/>
              </a:rPr>
              <a:t>he </a:t>
            </a:r>
            <a:r>
              <a:rPr lang="en-US" sz="1200" b="1" i="0" u="none" strike="noStrike" kern="1200" baseline="0" dirty="0" smtClean="0">
                <a:solidFill>
                  <a:schemeClr val="tx1"/>
                </a:solidFill>
                <a:latin typeface="+mn-lt"/>
                <a:ea typeface="+mn-ea"/>
                <a:cs typeface="+mn-cs"/>
              </a:rPr>
              <a:t>concept of mine warfare is evolving </a:t>
            </a:r>
            <a:r>
              <a:rPr lang="en-US" sz="1200" b="0" i="0" u="none" strike="noStrike" kern="1200" baseline="0" dirty="0" smtClean="0">
                <a:solidFill>
                  <a:schemeClr val="tx1"/>
                </a:solidFill>
                <a:latin typeface="+mn-lt"/>
                <a:ea typeface="+mn-ea"/>
                <a:cs typeface="+mn-cs"/>
              </a:rPr>
              <a:t>due to the emergence of "new-generation" sea mines benefitting from technological evolution, with a view to escape the current counter measures.</a:t>
            </a:r>
          </a:p>
        </p:txBody>
      </p:sp>
      <p:sp>
        <p:nvSpPr>
          <p:cNvPr id="4" name="Slide Number Placeholder 3"/>
          <p:cNvSpPr>
            <a:spLocks noGrp="1"/>
          </p:cNvSpPr>
          <p:nvPr>
            <p:ph type="sldNum" sz="quarter" idx="10"/>
          </p:nvPr>
        </p:nvSpPr>
        <p:spPr/>
        <p:txBody>
          <a:bodyPr/>
          <a:lstStyle/>
          <a:p>
            <a:fld id="{D9094D12-4B9A-47A2-8CB1-F98F35D5C304}" type="slidenum">
              <a:rPr lang="nl-BE" smtClean="0"/>
              <a:t>4</a:t>
            </a:fld>
            <a:endParaRPr lang="nl-BE"/>
          </a:p>
        </p:txBody>
      </p:sp>
    </p:spTree>
    <p:extLst>
      <p:ext uri="{BB962C8B-B14F-4D97-AF65-F5344CB8AC3E}">
        <p14:creationId xmlns:p14="http://schemas.microsoft.com/office/powerpoint/2010/main" val="30758621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baseline="0" dirty="0" smtClean="0"/>
              <a:t>In </a:t>
            </a:r>
            <a:r>
              <a:rPr lang="fr-BE" baseline="0" dirty="0" err="1" smtClean="0"/>
              <a:t>order</a:t>
            </a:r>
            <a:r>
              <a:rPr lang="fr-BE" baseline="0" dirty="0" smtClean="0"/>
              <a:t> to </a:t>
            </a:r>
            <a:r>
              <a:rPr lang="fr-BE" baseline="0" dirty="0" err="1" smtClean="0"/>
              <a:t>be</a:t>
            </a:r>
            <a:r>
              <a:rPr lang="fr-BE" baseline="0" dirty="0" smtClean="0"/>
              <a:t> as </a:t>
            </a:r>
            <a:r>
              <a:rPr lang="fr-BE" baseline="0" dirty="0" err="1" smtClean="0"/>
              <a:t>complete</a:t>
            </a:r>
            <a:r>
              <a:rPr lang="fr-BE" baseline="0" dirty="0" smtClean="0"/>
              <a:t> as possible, the </a:t>
            </a:r>
            <a:r>
              <a:rPr lang="fr-BE" baseline="0" dirty="0" err="1" smtClean="0"/>
              <a:t>rMCM</a:t>
            </a:r>
            <a:r>
              <a:rPr lang="fr-BE" baseline="0" dirty="0" smtClean="0"/>
              <a:t> </a:t>
            </a:r>
            <a:r>
              <a:rPr lang="fr-BE" baseline="0" dirty="0" err="1" smtClean="0"/>
              <a:t>toolbox</a:t>
            </a:r>
            <a:r>
              <a:rPr lang="fr-BE" baseline="0" dirty="0" smtClean="0"/>
              <a:t> combines </a:t>
            </a:r>
            <a:r>
              <a:rPr lang="fr-BE" baseline="0" dirty="0" err="1" smtClean="0"/>
              <a:t>hunt</a:t>
            </a:r>
            <a:r>
              <a:rPr lang="fr-BE" baseline="0" dirty="0" smtClean="0"/>
              <a:t> and </a:t>
            </a:r>
            <a:r>
              <a:rPr lang="fr-BE" baseline="0" dirty="0" err="1" smtClean="0"/>
              <a:t>sweep</a:t>
            </a:r>
            <a:r>
              <a:rPr lang="fr-BE" baseline="0" dirty="0" smtClean="0"/>
              <a:t> </a:t>
            </a:r>
            <a:r>
              <a:rPr lang="fr-BE" baseline="0" dirty="0" err="1" smtClean="0"/>
              <a:t>capacities</a:t>
            </a:r>
            <a:r>
              <a:rPr lang="fr-BE" baseline="0" dirty="0" smtClean="0"/>
              <a:t>. </a:t>
            </a:r>
            <a:r>
              <a:rPr lang="fr-BE" baseline="0" dirty="0" err="1" smtClean="0"/>
              <a:t>We</a:t>
            </a:r>
            <a:r>
              <a:rPr lang="fr-BE" baseline="0" dirty="0" smtClean="0"/>
              <a:t> </a:t>
            </a:r>
            <a:r>
              <a:rPr lang="fr-BE" baseline="0" dirty="0" err="1" smtClean="0"/>
              <a:t>used</a:t>
            </a:r>
            <a:r>
              <a:rPr lang="fr-BE" baseline="0" dirty="0" smtClean="0"/>
              <a:t> to have </a:t>
            </a:r>
            <a:r>
              <a:rPr lang="fr-BE" baseline="0" dirty="0" err="1" smtClean="0"/>
              <a:t>minesweepers</a:t>
            </a:r>
            <a:r>
              <a:rPr lang="fr-BE" baseline="0" dirty="0" smtClean="0"/>
              <a:t> in the BEL and NLD </a:t>
            </a:r>
            <a:r>
              <a:rPr lang="fr-BE" baseline="0" dirty="0" err="1" smtClean="0"/>
              <a:t>navies</a:t>
            </a:r>
            <a:r>
              <a:rPr lang="fr-BE" baseline="0" dirty="0" smtClean="0"/>
              <a:t> but </a:t>
            </a:r>
            <a:r>
              <a:rPr lang="fr-BE" baseline="0" dirty="0" err="1" smtClean="0"/>
              <a:t>that</a:t>
            </a:r>
            <a:r>
              <a:rPr lang="fr-BE" baseline="0" dirty="0" smtClean="0"/>
              <a:t> </a:t>
            </a:r>
            <a:r>
              <a:rPr lang="fr-BE" baseline="0" dirty="0" err="1" smtClean="0"/>
              <a:t>technics</a:t>
            </a:r>
            <a:r>
              <a:rPr lang="fr-BE" baseline="0" dirty="0" smtClean="0"/>
              <a:t> </a:t>
            </a:r>
            <a:r>
              <a:rPr lang="fr-BE" baseline="0" dirty="0" err="1" smtClean="0"/>
              <a:t>was</a:t>
            </a:r>
            <a:r>
              <a:rPr lang="fr-BE" baseline="0" dirty="0" smtClean="0"/>
              <a:t> </a:t>
            </a:r>
            <a:r>
              <a:rPr lang="fr-BE" baseline="0" dirty="0" err="1" smtClean="0"/>
              <a:t>given</a:t>
            </a:r>
            <a:r>
              <a:rPr lang="fr-BE" baseline="0" dirty="0" smtClean="0"/>
              <a:t> up </a:t>
            </a:r>
            <a:r>
              <a:rPr lang="fr-BE" baseline="0" dirty="0" err="1" smtClean="0"/>
              <a:t>approx</a:t>
            </a:r>
            <a:r>
              <a:rPr lang="fr-BE" baseline="0" dirty="0" smtClean="0"/>
              <a:t>. 20 </a:t>
            </a:r>
            <a:r>
              <a:rPr lang="fr-BE" baseline="0" dirty="0" err="1" smtClean="0"/>
              <a:t>years</a:t>
            </a:r>
            <a:r>
              <a:rPr lang="fr-BE" baseline="0" dirty="0" smtClean="0"/>
              <a:t> </a:t>
            </a:r>
            <a:r>
              <a:rPr lang="fr-BE" baseline="0" dirty="0" err="1" smtClean="0"/>
              <a:t>ago</a:t>
            </a:r>
            <a:r>
              <a:rPr lang="fr-BE"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err="1" smtClean="0">
                <a:solidFill>
                  <a:schemeClr val="tx1"/>
                </a:solidFill>
                <a:effectLst/>
                <a:latin typeface="+mn-lt"/>
                <a:ea typeface="+mn-ea"/>
                <a:cs typeface="+mn-cs"/>
              </a:rPr>
              <a:t>Sweep</a:t>
            </a:r>
            <a:r>
              <a:rPr lang="nl-BE" sz="1200" kern="1200" dirty="0" smtClean="0">
                <a:solidFill>
                  <a:schemeClr val="tx1"/>
                </a:solidFill>
                <a:effectLst/>
                <a:latin typeface="+mn-lt"/>
                <a:ea typeface="+mn-ea"/>
                <a:cs typeface="+mn-cs"/>
              </a:rPr>
              <a:t> expertise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will</a:t>
            </a:r>
            <a:r>
              <a:rPr lang="nl-BE" sz="1200" kern="1200" baseline="0" dirty="0" smtClean="0">
                <a:solidFill>
                  <a:schemeClr val="tx1"/>
                </a:solidFill>
                <a:effectLst/>
                <a:latin typeface="+mn-lt"/>
                <a:ea typeface="+mn-ea"/>
                <a:cs typeface="+mn-cs"/>
              </a:rPr>
              <a:t> have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be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build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again</a:t>
            </a:r>
            <a:r>
              <a:rPr lang="nl-BE" sz="1200" kern="1200" baseline="0" dirty="0" smtClean="0">
                <a:solidFill>
                  <a:schemeClr val="tx1"/>
                </a:solidFill>
                <a:effectLst/>
                <a:latin typeface="+mn-lt"/>
                <a:ea typeface="+mn-ea"/>
                <a:cs typeface="+mn-cs"/>
              </a:rPr>
              <a:t> in </a:t>
            </a:r>
            <a:r>
              <a:rPr lang="nl-BE" sz="1200" kern="1200" baseline="0" dirty="0" err="1" smtClean="0">
                <a:solidFill>
                  <a:schemeClr val="tx1"/>
                </a:solidFill>
                <a:effectLst/>
                <a:latin typeface="+mn-lt"/>
                <a:ea typeface="+mn-ea"/>
                <a:cs typeface="+mn-cs"/>
              </a:rPr>
              <a:t>the</a:t>
            </a:r>
            <a:r>
              <a:rPr lang="nl-BE" sz="1200" kern="1200" baseline="0" dirty="0" smtClean="0">
                <a:solidFill>
                  <a:schemeClr val="tx1"/>
                </a:solidFill>
                <a:effectLst/>
                <a:latin typeface="+mn-lt"/>
                <a:ea typeface="+mn-ea"/>
                <a:cs typeface="+mn-cs"/>
              </a:rPr>
              <a:t> Belgian Navy.</a:t>
            </a:r>
            <a:endParaRPr lang="fr-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BE" baseline="0" dirty="0" smtClean="0"/>
              <a:t>That </a:t>
            </a:r>
            <a:r>
              <a:rPr lang="fr-BE" baseline="0" dirty="0" err="1" smtClean="0"/>
              <a:t>tool</a:t>
            </a:r>
            <a:r>
              <a:rPr lang="fr-BE" baseline="0" dirty="0" smtClean="0"/>
              <a:t> combines </a:t>
            </a:r>
            <a:r>
              <a:rPr lang="fr-BE" baseline="0" dirty="0" err="1" smtClean="0"/>
              <a:t>electric</a:t>
            </a:r>
            <a:r>
              <a:rPr lang="fr-BE" baseline="0" dirty="0" smtClean="0"/>
              <a:t>, </a:t>
            </a:r>
            <a:r>
              <a:rPr lang="fr-BE" baseline="0" dirty="0" err="1" smtClean="0"/>
              <a:t>magnetic</a:t>
            </a:r>
            <a:r>
              <a:rPr lang="fr-BE" baseline="0" dirty="0" smtClean="0"/>
              <a:t> and </a:t>
            </a:r>
            <a:r>
              <a:rPr lang="en-GB" baseline="0" noProof="0" dirty="0" smtClean="0"/>
              <a:t>acoustic</a:t>
            </a:r>
            <a:r>
              <a:rPr lang="fr-BE" baseline="0" dirty="0" smtClean="0"/>
              <a:t> </a:t>
            </a:r>
            <a:r>
              <a:rPr lang="fr-BE" baseline="0" dirty="0" err="1" smtClean="0"/>
              <a:t>sweeping</a:t>
            </a:r>
            <a:r>
              <a:rPr lang="fr-BE" baseline="0" dirty="0" smtClean="0"/>
              <a:t>.</a:t>
            </a:r>
            <a:endParaRPr lang="fr-BE" dirty="0" smtClean="0"/>
          </a:p>
          <a:p>
            <a:endParaRPr lang="nl-BE"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The IMS </a:t>
            </a:r>
            <a:r>
              <a:rPr lang="nl-BE" sz="1200" kern="1200" dirty="0" err="1" smtClean="0">
                <a:solidFill>
                  <a:schemeClr val="tx1"/>
                </a:solidFill>
                <a:effectLst/>
                <a:latin typeface="+mn-lt"/>
                <a:ea typeface="+mn-ea"/>
                <a:cs typeface="+mn-cs"/>
              </a:rPr>
              <a:t>consists</a:t>
            </a:r>
            <a:r>
              <a:rPr lang="nl-BE" sz="1200" kern="1200" dirty="0" smtClean="0">
                <a:solidFill>
                  <a:schemeClr val="tx1"/>
                </a:solidFill>
                <a:effectLst/>
                <a:latin typeface="+mn-lt"/>
                <a:ea typeface="+mn-ea"/>
                <a:cs typeface="+mn-cs"/>
              </a:rPr>
              <a:t> of a </a:t>
            </a:r>
            <a:r>
              <a:rPr lang="nl-BE" sz="1200" kern="1200" dirty="0" err="1" smtClean="0">
                <a:solidFill>
                  <a:schemeClr val="tx1"/>
                </a:solidFill>
                <a:effectLst/>
                <a:latin typeface="+mn-lt"/>
                <a:ea typeface="+mn-ea"/>
                <a:cs typeface="+mn-cs"/>
              </a:rPr>
              <a:t>total</a:t>
            </a:r>
            <a:r>
              <a:rPr lang="nl-BE" sz="1200" kern="1200" dirty="0" smtClean="0">
                <a:solidFill>
                  <a:schemeClr val="tx1"/>
                </a:solidFill>
                <a:effectLst/>
                <a:latin typeface="+mn-lt"/>
                <a:ea typeface="+mn-ea"/>
                <a:cs typeface="+mn-cs"/>
              </a:rPr>
              <a:t> of 5 </a:t>
            </a:r>
            <a:r>
              <a:rPr lang="nl-BE" sz="1200" kern="1200" dirty="0" err="1" smtClean="0">
                <a:solidFill>
                  <a:schemeClr val="tx1"/>
                </a:solidFill>
                <a:effectLst/>
                <a:latin typeface="+mn-lt"/>
                <a:ea typeface="+mn-ea"/>
                <a:cs typeface="+mn-cs"/>
              </a:rPr>
              <a:t>solenoids</a:t>
            </a:r>
            <a:r>
              <a:rPr lang="nl-BE" sz="1200" kern="1200" dirty="0" smtClean="0">
                <a:solidFill>
                  <a:schemeClr val="tx1"/>
                </a:solidFill>
                <a:effectLst/>
                <a:latin typeface="+mn-lt"/>
                <a:ea typeface="+mn-ea"/>
                <a:cs typeface="+mn-cs"/>
              </a:rPr>
              <a:t> (EEG) </a:t>
            </a:r>
            <a:r>
              <a:rPr lang="nl-BE" sz="1200" kern="1200" dirty="0" err="1" smtClean="0">
                <a:solidFill>
                  <a:schemeClr val="tx1"/>
                </a:solidFill>
                <a:effectLst/>
                <a:latin typeface="+mn-lt"/>
                <a:ea typeface="+mn-ea"/>
                <a:cs typeface="+mn-cs"/>
              </a:rPr>
              <a:t>combined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with</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underwater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acoustic</a:t>
            </a:r>
            <a:r>
              <a:rPr lang="nl-BE" sz="1200" kern="1200" dirty="0" smtClean="0">
                <a:solidFill>
                  <a:schemeClr val="tx1"/>
                </a:solidFill>
                <a:effectLst/>
                <a:latin typeface="+mn-lt"/>
                <a:ea typeface="+mn-ea"/>
                <a:cs typeface="+mn-cs"/>
              </a:rPr>
              <a:t> generator (AAG) (</a:t>
            </a:r>
            <a:r>
              <a:rPr lang="nl-BE" sz="1200" kern="1200" dirty="0" err="1" smtClean="0">
                <a:solidFill>
                  <a:schemeClr val="tx1"/>
                </a:solidFill>
                <a:effectLst/>
                <a:latin typeface="+mn-lt"/>
                <a:ea typeface="+mn-ea"/>
                <a:cs typeface="+mn-cs"/>
              </a:rPr>
              <a:t>supported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by</a:t>
            </a:r>
            <a:r>
              <a:rPr lang="nl-BE" sz="1200" kern="1200" dirty="0" smtClean="0">
                <a:solidFill>
                  <a:schemeClr val="tx1"/>
                </a:solidFill>
                <a:effectLst/>
                <a:latin typeface="+mn-lt"/>
                <a:ea typeface="+mn-ea"/>
                <a:cs typeface="+mn-cs"/>
              </a:rPr>
              <a:t> a </a:t>
            </a:r>
            <a:r>
              <a:rPr lang="nl-BE" sz="1200" kern="1200" dirty="0" err="1" smtClean="0">
                <a:solidFill>
                  <a:schemeClr val="tx1"/>
                </a:solidFill>
                <a:effectLst/>
                <a:latin typeface="+mn-lt"/>
                <a:ea typeface="+mn-ea"/>
                <a:cs typeface="+mn-cs"/>
              </a:rPr>
              <a:t>surface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float</a:t>
            </a:r>
            <a:r>
              <a:rPr lang="nl-BE" sz="1200" kern="1200" baseline="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activate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influence</a:t>
            </a:r>
            <a:r>
              <a:rPr lang="nl-BE" sz="1200" kern="1200" dirty="0" smtClean="0">
                <a:solidFill>
                  <a:schemeClr val="tx1"/>
                </a:solidFill>
                <a:effectLst/>
                <a:latin typeface="+mn-lt"/>
                <a:ea typeface="+mn-ea"/>
                <a:cs typeface="+mn-cs"/>
              </a:rPr>
              <a:t> mines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detonate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them</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under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certain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tactical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conditions</a:t>
            </a:r>
            <a:r>
              <a:rPr lang="nl-BE"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smtClean="0">
                <a:solidFill>
                  <a:schemeClr val="tx1"/>
                </a:solidFill>
                <a:effectLst/>
                <a:latin typeface="+mn-lt"/>
                <a:ea typeface="+mn-ea"/>
                <a:cs typeface="+mn-cs"/>
              </a:rPr>
              <a:t>The </a:t>
            </a:r>
            <a:r>
              <a:rPr lang="nl-BE" sz="1200" kern="1200" dirty="0" err="1" smtClean="0">
                <a:solidFill>
                  <a:schemeClr val="tx1"/>
                </a:solidFill>
                <a:effectLst/>
                <a:latin typeface="+mn-lt"/>
                <a:ea typeface="+mn-ea"/>
                <a:cs typeface="+mn-cs"/>
              </a:rPr>
              <a:t>number</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solenoids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that</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can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towed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varies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between</a:t>
            </a:r>
            <a:r>
              <a:rPr lang="nl-BE" sz="1200" kern="1200" dirty="0" smtClean="0">
                <a:solidFill>
                  <a:schemeClr val="tx1"/>
                </a:solidFill>
                <a:effectLst/>
                <a:latin typeface="+mn-lt"/>
                <a:ea typeface="+mn-ea"/>
                <a:cs typeface="+mn-cs"/>
              </a:rPr>
              <a:t> 3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5. </a:t>
            </a:r>
            <a:r>
              <a:rPr lang="nl-BE" sz="1200" kern="1200" dirty="0" err="1" smtClean="0">
                <a:solidFill>
                  <a:schemeClr val="tx1"/>
                </a:solidFill>
                <a:effectLst/>
                <a:latin typeface="+mn-lt"/>
                <a:ea typeface="+mn-ea"/>
                <a:cs typeface="+mn-cs"/>
              </a:rPr>
              <a:t>They</a:t>
            </a:r>
            <a:r>
              <a:rPr lang="nl-BE" sz="1200" kern="1200" dirty="0" smtClean="0">
                <a:solidFill>
                  <a:schemeClr val="tx1"/>
                </a:solidFill>
                <a:effectLst/>
                <a:latin typeface="+mn-lt"/>
                <a:ea typeface="+mn-ea"/>
                <a:cs typeface="+mn-cs"/>
              </a:rPr>
              <a:t> are </a:t>
            </a:r>
            <a:r>
              <a:rPr lang="nl-BE" sz="1200" kern="1200" dirty="0" err="1" smtClean="0">
                <a:solidFill>
                  <a:schemeClr val="tx1"/>
                </a:solidFill>
                <a:effectLst/>
                <a:latin typeface="+mn-lt"/>
                <a:ea typeface="+mn-ea"/>
                <a:cs typeface="+mn-cs"/>
              </a:rPr>
              <a:t>able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generate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static</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alternating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magnetic</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electric</a:t>
            </a:r>
            <a:r>
              <a:rPr lang="nl-BE" sz="1200" kern="1200" dirty="0" smtClean="0">
                <a:solidFill>
                  <a:schemeClr val="tx1"/>
                </a:solidFill>
                <a:effectLst/>
                <a:latin typeface="+mn-lt"/>
                <a:ea typeface="+mn-ea"/>
                <a:cs typeface="+mn-cs"/>
              </a:rPr>
              <a:t> fields.</a:t>
            </a:r>
          </a:p>
          <a:p>
            <a:endParaRPr lang="nl-BE"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The IMS </a:t>
            </a:r>
            <a:r>
              <a:rPr lang="nl-BE" sz="1200" kern="1200" dirty="0" err="1" smtClean="0">
                <a:solidFill>
                  <a:schemeClr val="tx1"/>
                </a:solidFill>
                <a:effectLst/>
                <a:latin typeface="+mn-lt"/>
                <a:ea typeface="+mn-ea"/>
                <a:cs typeface="+mn-cs"/>
              </a:rPr>
              <a:t>will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designed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Polish</a:t>
            </a:r>
            <a:r>
              <a:rPr lang="nl-BE" sz="1200" kern="1200" dirty="0" smtClean="0">
                <a:solidFill>
                  <a:schemeClr val="tx1"/>
                </a:solidFill>
                <a:effectLst/>
                <a:latin typeface="+mn-lt"/>
                <a:ea typeface="+mn-ea"/>
                <a:cs typeface="+mn-cs"/>
              </a:rPr>
              <a:t> CTM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will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similar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existing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Promienicki</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sweeping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gear</a:t>
            </a:r>
            <a:r>
              <a:rPr lang="nl-BE"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 </a:t>
            </a:r>
            <a:endParaRPr lang="nl-B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smtClean="0">
                <a:solidFill>
                  <a:schemeClr val="tx1"/>
                </a:solidFill>
                <a:effectLst/>
                <a:latin typeface="+mn-lt"/>
                <a:ea typeface="+mn-ea"/>
                <a:cs typeface="+mn-cs"/>
              </a:rPr>
              <a:t>The complete IMS will fit into 3 20-ft containers</a:t>
            </a:r>
            <a:endParaRPr lang="nl-BE" i="1" dirty="0" smtClean="0"/>
          </a:p>
          <a:p>
            <a:endParaRPr lang="nl-BE" sz="1200" i="1" kern="1200" dirty="0" smtClean="0">
              <a:solidFill>
                <a:schemeClr val="tx1"/>
              </a:solidFill>
              <a:effectLst/>
              <a:latin typeface="+mn-lt"/>
              <a:ea typeface="+mn-ea"/>
              <a:cs typeface="+mn-cs"/>
            </a:endParaRPr>
          </a:p>
          <a:p>
            <a:r>
              <a:rPr lang="nl-BE" sz="1200" i="1" kern="1200" dirty="0" smtClean="0">
                <a:solidFill>
                  <a:schemeClr val="tx1"/>
                </a:solidFill>
                <a:effectLst/>
                <a:latin typeface="+mn-lt"/>
                <a:ea typeface="+mn-ea"/>
                <a:cs typeface="+mn-cs"/>
              </a:rPr>
              <a:t>The </a:t>
            </a:r>
            <a:r>
              <a:rPr lang="nl-BE" sz="1200" i="1" kern="1200" dirty="0" err="1" smtClean="0">
                <a:solidFill>
                  <a:schemeClr val="tx1"/>
                </a:solidFill>
                <a:effectLst/>
                <a:latin typeface="+mn-lt"/>
                <a:ea typeface="+mn-ea"/>
                <a:cs typeface="+mn-cs"/>
              </a:rPr>
              <a:t>acoustic</a:t>
            </a:r>
            <a:r>
              <a:rPr lang="nl-BE" sz="1200" i="1" kern="1200" dirty="0" smtClean="0">
                <a:solidFill>
                  <a:schemeClr val="tx1"/>
                </a:solidFill>
                <a:effectLst/>
                <a:latin typeface="+mn-lt"/>
                <a:ea typeface="+mn-ea"/>
                <a:cs typeface="+mn-cs"/>
              </a:rPr>
              <a:t> generator is </a:t>
            </a:r>
            <a:r>
              <a:rPr lang="nl-BE" sz="1200" i="1" kern="1200" dirty="0" err="1" smtClean="0">
                <a:solidFill>
                  <a:schemeClr val="tx1"/>
                </a:solidFill>
                <a:effectLst/>
                <a:latin typeface="+mn-lt"/>
                <a:ea typeface="+mn-ea"/>
                <a:cs typeface="+mn-cs"/>
              </a:rPr>
              <a:t>generally</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attached</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to</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the</a:t>
            </a:r>
            <a:r>
              <a:rPr lang="nl-BE" sz="1200" i="1" kern="1200" dirty="0" smtClean="0">
                <a:solidFill>
                  <a:schemeClr val="tx1"/>
                </a:solidFill>
                <a:effectLst/>
                <a:latin typeface="+mn-lt"/>
                <a:ea typeface="+mn-ea"/>
                <a:cs typeface="+mn-cs"/>
              </a:rPr>
              <a:t> last </a:t>
            </a:r>
            <a:r>
              <a:rPr lang="nl-BE" sz="1200" i="1" kern="1200" dirty="0" err="1" smtClean="0">
                <a:solidFill>
                  <a:schemeClr val="tx1"/>
                </a:solidFill>
                <a:effectLst/>
                <a:latin typeface="+mn-lt"/>
                <a:ea typeface="+mn-ea"/>
                <a:cs typeface="+mn-cs"/>
              </a:rPr>
              <a:t>solenoid</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and</a:t>
            </a:r>
            <a:r>
              <a:rPr lang="nl-BE" sz="1200" i="1" kern="1200" dirty="0" smtClean="0">
                <a:solidFill>
                  <a:schemeClr val="tx1"/>
                </a:solidFill>
                <a:effectLst/>
                <a:latin typeface="+mn-lt"/>
                <a:ea typeface="+mn-ea"/>
                <a:cs typeface="+mn-cs"/>
              </a:rPr>
              <a:t> is </a:t>
            </a:r>
            <a:r>
              <a:rPr lang="nl-BE" sz="1200" i="1" kern="1200" dirty="0" err="1" smtClean="0">
                <a:solidFill>
                  <a:schemeClr val="tx1"/>
                </a:solidFill>
                <a:effectLst/>
                <a:latin typeface="+mn-lt"/>
                <a:ea typeface="+mn-ea"/>
                <a:cs typeface="+mn-cs"/>
              </a:rPr>
              <a:t>supported</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by</a:t>
            </a:r>
            <a:r>
              <a:rPr lang="nl-BE" sz="1200" i="1" kern="1200" dirty="0" smtClean="0">
                <a:solidFill>
                  <a:schemeClr val="tx1"/>
                </a:solidFill>
                <a:effectLst/>
                <a:latin typeface="+mn-lt"/>
                <a:ea typeface="+mn-ea"/>
                <a:cs typeface="+mn-cs"/>
              </a:rPr>
              <a:t> a </a:t>
            </a:r>
            <a:r>
              <a:rPr lang="nl-BE" sz="1200" i="1" kern="1200" dirty="0" err="1" smtClean="0">
                <a:solidFill>
                  <a:schemeClr val="tx1"/>
                </a:solidFill>
                <a:effectLst/>
                <a:latin typeface="+mn-lt"/>
                <a:ea typeface="+mn-ea"/>
                <a:cs typeface="+mn-cs"/>
              </a:rPr>
              <a:t>surface</a:t>
            </a:r>
            <a:r>
              <a:rPr lang="nl-BE" sz="1200" i="1" kern="1200" dirty="0" smtClean="0">
                <a:solidFill>
                  <a:schemeClr val="tx1"/>
                </a:solidFill>
                <a:effectLst/>
                <a:latin typeface="+mn-lt"/>
                <a:ea typeface="+mn-ea"/>
                <a:cs typeface="+mn-cs"/>
              </a:rPr>
              <a:t> </a:t>
            </a:r>
            <a:r>
              <a:rPr lang="nl-BE" sz="1200" i="1" kern="1200" dirty="0" err="1" smtClean="0">
                <a:solidFill>
                  <a:schemeClr val="tx1"/>
                </a:solidFill>
                <a:effectLst/>
                <a:latin typeface="+mn-lt"/>
                <a:ea typeface="+mn-ea"/>
                <a:cs typeface="+mn-cs"/>
              </a:rPr>
              <a:t>float</a:t>
            </a:r>
            <a:r>
              <a:rPr lang="nl-BE" sz="1200" i="1" kern="1200" dirty="0" smtClean="0">
                <a:solidFill>
                  <a:schemeClr val="tx1"/>
                </a:solidFill>
                <a:effectLst/>
                <a:latin typeface="+mn-lt"/>
                <a:ea typeface="+mn-ea"/>
                <a:cs typeface="+mn-cs"/>
              </a:rPr>
              <a:t>.</a:t>
            </a:r>
          </a:p>
          <a:p>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094D12-4B9A-47A2-8CB1-F98F35D5C304}" type="slidenum">
              <a:rPr lang="nl-BE" smtClean="0"/>
              <a:t>43</a:t>
            </a:fld>
            <a:endParaRPr lang="nl-BE"/>
          </a:p>
        </p:txBody>
      </p:sp>
    </p:spTree>
    <p:extLst>
      <p:ext uri="{BB962C8B-B14F-4D97-AF65-F5344CB8AC3E}">
        <p14:creationId xmlns:p14="http://schemas.microsoft.com/office/powerpoint/2010/main" val="20800786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fr-BE" dirty="0" smtClean="0"/>
              <a:t>The</a:t>
            </a:r>
            <a:r>
              <a:rPr lang="fr-BE" baseline="0" dirty="0" smtClean="0"/>
              <a:t> IMS </a:t>
            </a:r>
            <a:r>
              <a:rPr lang="fr-BE" baseline="0" dirty="0" err="1" smtClean="0"/>
              <a:t>is</a:t>
            </a:r>
            <a:r>
              <a:rPr lang="fr-BE" baseline="0" dirty="0" smtClean="0"/>
              <a:t> </a:t>
            </a:r>
            <a:r>
              <a:rPr lang="fr-BE" baseline="0" dirty="0" err="1" smtClean="0"/>
              <a:t>launched</a:t>
            </a:r>
            <a:r>
              <a:rPr lang="fr-BE" baseline="0" dirty="0" smtClean="0"/>
              <a:t> in the water </a:t>
            </a:r>
            <a:r>
              <a:rPr lang="fr-BE" baseline="0" dirty="0" err="1" smtClean="0"/>
              <a:t>from</a:t>
            </a:r>
            <a:r>
              <a:rPr lang="fr-BE" baseline="0" dirty="0" smtClean="0"/>
              <a:t> the </a:t>
            </a:r>
            <a:r>
              <a:rPr lang="fr-BE" baseline="0" dirty="0" err="1" smtClean="0"/>
              <a:t>mother</a:t>
            </a:r>
            <a:r>
              <a:rPr lang="fr-BE" baseline="0" dirty="0" smtClean="0"/>
              <a:t> </a:t>
            </a:r>
            <a:r>
              <a:rPr lang="fr-BE" baseline="0" dirty="0" err="1" smtClean="0"/>
              <a:t>ship</a:t>
            </a:r>
            <a:r>
              <a:rPr lang="fr-BE" baseline="0" dirty="0" smtClean="0"/>
              <a:t> </a:t>
            </a:r>
            <a:r>
              <a:rPr lang="fr-BE" baseline="0" dirty="0" err="1" smtClean="0"/>
              <a:t>before</a:t>
            </a:r>
            <a:r>
              <a:rPr lang="fr-BE" baseline="0" dirty="0" smtClean="0"/>
              <a:t> </a:t>
            </a:r>
            <a:r>
              <a:rPr lang="fr-BE" baseline="0" dirty="0" err="1" smtClean="0"/>
              <a:t>being</a:t>
            </a:r>
            <a:r>
              <a:rPr lang="fr-BE" baseline="0" dirty="0" smtClean="0"/>
              <a:t> </a:t>
            </a:r>
            <a:r>
              <a:rPr lang="fr-BE" baseline="0" dirty="0" err="1" smtClean="0"/>
              <a:t>connected</a:t>
            </a:r>
            <a:r>
              <a:rPr lang="fr-BE" baseline="0" dirty="0" smtClean="0"/>
              <a:t> to the </a:t>
            </a:r>
            <a:r>
              <a:rPr lang="fr-BE" baseline="0" dirty="0" err="1" smtClean="0"/>
              <a:t>unmanned</a:t>
            </a:r>
            <a:r>
              <a:rPr lang="fr-BE" baseline="0" dirty="0" smtClean="0"/>
              <a:t> surface </a:t>
            </a:r>
            <a:r>
              <a:rPr lang="fr-BE" baseline="0" dirty="0" err="1" smtClean="0"/>
              <a:t>vehicle</a:t>
            </a:r>
            <a:r>
              <a:rPr lang="fr-BE" baseline="0" dirty="0" smtClean="0"/>
              <a:t>.</a:t>
            </a:r>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44</a:t>
            </a:fld>
            <a:endParaRPr lang="nl-BE"/>
          </a:p>
        </p:txBody>
      </p:sp>
    </p:spTree>
    <p:extLst>
      <p:ext uri="{BB962C8B-B14F-4D97-AF65-F5344CB8AC3E}">
        <p14:creationId xmlns:p14="http://schemas.microsoft.com/office/powerpoint/2010/main" val="21057321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fr-BE" dirty="0" err="1" smtClean="0"/>
              <a:t>Some</a:t>
            </a:r>
            <a:r>
              <a:rPr lang="fr-BE" dirty="0" smtClean="0"/>
              <a:t> more illustration</a:t>
            </a:r>
            <a:r>
              <a:rPr lang="fr-BE" baseline="0" dirty="0" smtClean="0"/>
              <a:t> of </a:t>
            </a:r>
            <a:r>
              <a:rPr lang="fr-BE" baseline="0" dirty="0" err="1" smtClean="0"/>
              <a:t>this</a:t>
            </a:r>
            <a:r>
              <a:rPr lang="fr-BE" baseline="0" dirty="0" smtClean="0"/>
              <a:t> </a:t>
            </a:r>
            <a:r>
              <a:rPr lang="fr-BE" baseline="0" dirty="0" err="1" smtClean="0"/>
              <a:t>process</a:t>
            </a:r>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45</a:t>
            </a:fld>
            <a:endParaRPr lang="nl-BE"/>
          </a:p>
        </p:txBody>
      </p:sp>
    </p:spTree>
    <p:extLst>
      <p:ext uri="{BB962C8B-B14F-4D97-AF65-F5344CB8AC3E}">
        <p14:creationId xmlns:p14="http://schemas.microsoft.com/office/powerpoint/2010/main" val="10017438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endParaRPr lang="fr-BE" i="1" dirty="0"/>
          </a:p>
        </p:txBody>
      </p:sp>
      <p:sp>
        <p:nvSpPr>
          <p:cNvPr id="4" name="Slide Number Placeholder 3"/>
          <p:cNvSpPr>
            <a:spLocks noGrp="1"/>
          </p:cNvSpPr>
          <p:nvPr>
            <p:ph type="sldNum" sz="quarter" idx="10"/>
          </p:nvPr>
        </p:nvSpPr>
        <p:spPr/>
        <p:txBody>
          <a:bodyPr/>
          <a:lstStyle/>
          <a:p>
            <a:fld id="{D9094D12-4B9A-47A2-8CB1-F98F35D5C304}" type="slidenum">
              <a:rPr lang="nl-BE" smtClean="0"/>
              <a:t>46</a:t>
            </a:fld>
            <a:endParaRPr lang="nl-BE"/>
          </a:p>
        </p:txBody>
      </p:sp>
    </p:spTree>
    <p:extLst>
      <p:ext uri="{BB962C8B-B14F-4D97-AF65-F5344CB8AC3E}">
        <p14:creationId xmlns:p14="http://schemas.microsoft.com/office/powerpoint/2010/main" val="27989092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Mission Management System (MMS or CMS) is divided into two different levels:</a:t>
            </a:r>
          </a:p>
          <a:p>
            <a:r>
              <a:rPr lang="en-GB" sz="1200" kern="1200" baseline="0" dirty="0" smtClean="0">
                <a:solidFill>
                  <a:schemeClr val="tx1"/>
                </a:solidFill>
                <a:effectLst/>
                <a:latin typeface="+mn-lt"/>
                <a:ea typeface="+mn-ea"/>
                <a:cs typeface="+mn-cs"/>
              </a:rPr>
              <a:t>- Principal Warfare System, with the POLARIS software, for the building and monitoring of the air and surface picture, and the control of the main gun and the different radar and </a:t>
            </a:r>
            <a:r>
              <a:rPr lang="en-GB" sz="1200" kern="1200" baseline="0" dirty="0" err="1" smtClean="0">
                <a:solidFill>
                  <a:schemeClr val="tx1"/>
                </a:solidFill>
                <a:effectLst/>
                <a:latin typeface="+mn-lt"/>
                <a:ea typeface="+mn-ea"/>
                <a:cs typeface="+mn-cs"/>
              </a:rPr>
              <a:t>optronic</a:t>
            </a:r>
            <a:r>
              <a:rPr lang="en-GB" sz="1200" kern="1200" baseline="0" dirty="0" smtClean="0">
                <a:solidFill>
                  <a:schemeClr val="tx1"/>
                </a:solidFill>
                <a:effectLst/>
                <a:latin typeface="+mn-lt"/>
                <a:ea typeface="+mn-ea"/>
                <a:cs typeface="+mn-cs"/>
              </a:rPr>
              <a:t> sensors.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Next to that, we have the Mine Warfare System which is based on two different </a:t>
            </a:r>
            <a:r>
              <a:rPr lang="en-GB" sz="1200" kern="1200" baseline="0" dirty="0" err="1" smtClean="0">
                <a:solidFill>
                  <a:schemeClr val="tx1"/>
                </a:solidFill>
                <a:effectLst/>
                <a:latin typeface="+mn-lt"/>
                <a:ea typeface="+mn-ea"/>
                <a:cs typeface="+mn-cs"/>
              </a:rPr>
              <a:t>softwares</a:t>
            </a:r>
            <a:r>
              <a:rPr lang="en-GB" sz="1200" kern="1200" baseline="0" dirty="0" smtClean="0">
                <a:solidFill>
                  <a:schemeClr val="tx1"/>
                </a:solidFill>
                <a:effectLst/>
                <a:latin typeface="+mn-lt"/>
                <a:ea typeface="+mn-ea"/>
                <a:cs typeface="+mn-cs"/>
              </a:rPr>
              <a:t>. On one hand SMMD developed by Naval Group for a higher level of mission planning, on the other hand UMISOFT developed by ECA which allows a lower level management like for tools operators </a:t>
            </a:r>
            <a:r>
              <a:rPr lang="en-GB" sz="1200" kern="1200" baseline="0" dirty="0" err="1" smtClean="0">
                <a:solidFill>
                  <a:schemeClr val="tx1"/>
                </a:solidFill>
                <a:effectLst/>
                <a:latin typeface="+mn-lt"/>
                <a:ea typeface="+mn-ea"/>
                <a:cs typeface="+mn-cs"/>
              </a:rPr>
              <a:t>f.e</a:t>
            </a:r>
            <a:r>
              <a:rPr lang="en-GB" sz="1200" kern="1200" baseline="0" dirty="0" smtClean="0">
                <a:solidFill>
                  <a:schemeClr val="tx1"/>
                </a:solidFill>
                <a:effectLst/>
                <a:latin typeface="+mn-lt"/>
                <a:ea typeface="+mn-ea"/>
                <a:cs typeface="+mn-cs"/>
              </a:rPr>
              <a:t>. Of course SMMD and UMISOFT interface each other.</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The Mission Management System (MMS) Infrastructure provides the common digital services to all the systems connected to the MMS under different forms and conditions likes: </a:t>
            </a:r>
            <a:endParaRPr lang="nl-BE" sz="1200" i="1" kern="1200" dirty="0" smtClean="0">
              <a:solidFill>
                <a:schemeClr val="tx1"/>
              </a:solidFill>
              <a:effectLst/>
              <a:latin typeface="+mn-lt"/>
              <a:ea typeface="+mn-ea"/>
              <a:cs typeface="+mn-cs"/>
            </a:endParaRPr>
          </a:p>
          <a:p>
            <a:r>
              <a:rPr lang="nl-BE" sz="1200" i="1" kern="1200" dirty="0" smtClean="0">
                <a:solidFill>
                  <a:schemeClr val="tx1"/>
                </a:solidFill>
                <a:effectLst/>
                <a:latin typeface="+mn-lt"/>
                <a:ea typeface="+mn-ea"/>
                <a:cs typeface="+mn-cs"/>
              </a:rPr>
              <a:t></a:t>
            </a:r>
            <a:r>
              <a:rPr lang="en-GB" sz="1200" i="1" kern="1200" dirty="0" smtClean="0">
                <a:solidFill>
                  <a:schemeClr val="tx1"/>
                </a:solidFill>
                <a:effectLst/>
                <a:latin typeface="+mn-lt"/>
                <a:ea typeface="+mn-ea"/>
                <a:cs typeface="+mn-cs"/>
              </a:rPr>
              <a:t> Virtualized system hosting (PW CMS, NMW P&amp;E, MCM CMS and MCM C2) </a:t>
            </a:r>
          </a:p>
          <a:p>
            <a:endParaRPr lang="en-GB"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PW =</a:t>
            </a:r>
            <a:r>
              <a:rPr lang="en-GB" sz="1200" i="1" kern="1200" baseline="0" dirty="0" smtClean="0">
                <a:solidFill>
                  <a:schemeClr val="tx1"/>
                </a:solidFill>
                <a:effectLst/>
                <a:latin typeface="+mn-lt"/>
                <a:ea typeface="+mn-ea"/>
                <a:cs typeface="+mn-cs"/>
              </a:rPr>
              <a:t> Polaris (CMS)</a:t>
            </a:r>
          </a:p>
          <a:p>
            <a:r>
              <a:rPr lang="en-GB" sz="1200" i="1" kern="1200" baseline="0" dirty="0" smtClean="0">
                <a:solidFill>
                  <a:schemeClr val="tx1"/>
                </a:solidFill>
                <a:effectLst/>
                <a:latin typeface="+mn-lt"/>
                <a:ea typeface="+mn-ea"/>
                <a:cs typeface="+mn-cs"/>
              </a:rPr>
              <a:t>MW = </a:t>
            </a:r>
            <a:r>
              <a:rPr lang="en-GB" sz="1200" i="1" kern="1200" baseline="0" dirty="0" err="1" smtClean="0">
                <a:solidFill>
                  <a:schemeClr val="tx1"/>
                </a:solidFill>
                <a:effectLst/>
                <a:latin typeface="+mn-lt"/>
                <a:ea typeface="+mn-ea"/>
                <a:cs typeface="+mn-cs"/>
              </a:rPr>
              <a:t>Umisoft</a:t>
            </a:r>
            <a:endParaRPr lang="nl-BE" sz="1200" i="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nl-BE" sz="1200" kern="1200" dirty="0" smtClean="0">
              <a:solidFill>
                <a:schemeClr val="tx1"/>
              </a:solidFill>
              <a:effectLst/>
              <a:latin typeface="+mn-lt"/>
              <a:ea typeface="+mn-ea"/>
              <a:cs typeface="+mn-cs"/>
            </a:endParaRPr>
          </a:p>
          <a:p>
            <a:r>
              <a:rPr lang="nl-BE" i="1" dirty="0" smtClean="0"/>
              <a:t>MCM Expert en </a:t>
            </a:r>
            <a:r>
              <a:rPr lang="nl-BE" i="1" dirty="0" err="1" smtClean="0"/>
              <a:t>développement</a:t>
            </a:r>
            <a:r>
              <a:rPr lang="nl-BE" i="1" dirty="0" smtClean="0"/>
              <a:t> pour les side</a:t>
            </a:r>
            <a:r>
              <a:rPr lang="nl-BE" i="1" baseline="0" dirty="0" smtClean="0"/>
              <a:t> </a:t>
            </a:r>
            <a:r>
              <a:rPr lang="nl-BE" i="1" baseline="0" dirty="0" err="1" smtClean="0"/>
              <a:t>looking</a:t>
            </a:r>
            <a:r>
              <a:rPr lang="nl-BE" i="1" baseline="0" dirty="0" smtClean="0"/>
              <a:t> sonar.</a:t>
            </a:r>
            <a:endParaRPr lang="nl-BE" i="1" dirty="0"/>
          </a:p>
        </p:txBody>
      </p:sp>
      <p:sp>
        <p:nvSpPr>
          <p:cNvPr id="4" name="Slide Number Placeholder 3"/>
          <p:cNvSpPr>
            <a:spLocks noGrp="1"/>
          </p:cNvSpPr>
          <p:nvPr>
            <p:ph type="sldNum" sz="quarter" idx="10"/>
          </p:nvPr>
        </p:nvSpPr>
        <p:spPr/>
        <p:txBody>
          <a:bodyPr/>
          <a:lstStyle/>
          <a:p>
            <a:fld id="{D9094D12-4B9A-47A2-8CB1-F98F35D5C304}" type="slidenum">
              <a:rPr lang="nl-BE" smtClean="0"/>
              <a:t>47</a:t>
            </a:fld>
            <a:endParaRPr lang="nl-BE"/>
          </a:p>
        </p:txBody>
      </p:sp>
    </p:spTree>
    <p:extLst>
      <p:ext uri="{BB962C8B-B14F-4D97-AF65-F5344CB8AC3E}">
        <p14:creationId xmlns:p14="http://schemas.microsoft.com/office/powerpoint/2010/main" val="28323423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fr-BE" dirty="0" smtClean="0"/>
              <a:t>And to</a:t>
            </a:r>
            <a:r>
              <a:rPr lang="fr-BE" baseline="0" dirty="0" smtClean="0"/>
              <a:t> support all of </a:t>
            </a:r>
            <a:r>
              <a:rPr lang="fr-BE" baseline="0" dirty="0" err="1" smtClean="0"/>
              <a:t>this</a:t>
            </a:r>
            <a:r>
              <a:rPr lang="fr-BE" baseline="0" dirty="0" smtClean="0"/>
              <a:t>, to train </a:t>
            </a:r>
            <a:r>
              <a:rPr lang="fr-BE" baseline="0" dirty="0" err="1" smtClean="0"/>
              <a:t>our</a:t>
            </a:r>
            <a:r>
              <a:rPr lang="fr-BE" baseline="0" dirty="0" smtClean="0"/>
              <a:t> </a:t>
            </a:r>
            <a:r>
              <a:rPr lang="fr-BE" baseline="0" dirty="0" err="1" smtClean="0"/>
              <a:t>personnal</a:t>
            </a:r>
            <a:r>
              <a:rPr lang="fr-BE" baseline="0" dirty="0" smtClean="0"/>
              <a:t> on </a:t>
            </a:r>
            <a:r>
              <a:rPr lang="fr-BE" baseline="0" dirty="0" err="1" smtClean="0"/>
              <a:t>those</a:t>
            </a:r>
            <a:r>
              <a:rPr lang="fr-BE" baseline="0" dirty="0" smtClean="0"/>
              <a:t> </a:t>
            </a:r>
            <a:r>
              <a:rPr lang="fr-BE" baseline="0" dirty="0" err="1" smtClean="0"/>
              <a:t>revolutionnary</a:t>
            </a:r>
            <a:r>
              <a:rPr lang="fr-BE" baseline="0" dirty="0" smtClean="0"/>
              <a:t> </a:t>
            </a:r>
            <a:r>
              <a:rPr lang="fr-BE" baseline="0" dirty="0" err="1" smtClean="0"/>
              <a:t>platform</a:t>
            </a:r>
            <a:r>
              <a:rPr lang="fr-BE" baseline="0" dirty="0" smtClean="0"/>
              <a:t> </a:t>
            </a:r>
            <a:r>
              <a:rPr lang="fr-BE" baseline="0" dirty="0" err="1" smtClean="0"/>
              <a:t>with</a:t>
            </a:r>
            <a:r>
              <a:rPr lang="fr-BE" baseline="0" dirty="0" smtClean="0"/>
              <a:t> </a:t>
            </a:r>
            <a:r>
              <a:rPr lang="fr-BE" baseline="0" dirty="0" err="1" smtClean="0"/>
              <a:t>those</a:t>
            </a:r>
            <a:r>
              <a:rPr lang="fr-BE" baseline="0" dirty="0" smtClean="0"/>
              <a:t> modern </a:t>
            </a:r>
            <a:r>
              <a:rPr lang="fr-BE" baseline="0" dirty="0" err="1" smtClean="0"/>
              <a:t>tools</a:t>
            </a:r>
            <a:r>
              <a:rPr lang="fr-BE" baseline="0" dirty="0" smtClean="0"/>
              <a:t> but </a:t>
            </a:r>
            <a:r>
              <a:rPr lang="fr-BE" baseline="0" dirty="0" err="1" smtClean="0"/>
              <a:t>also</a:t>
            </a:r>
            <a:r>
              <a:rPr lang="fr-BE" baseline="0" dirty="0" smtClean="0"/>
              <a:t> to support the NATO Center of </a:t>
            </a:r>
            <a:r>
              <a:rPr lang="fr-BE" baseline="0" dirty="0" err="1" smtClean="0"/>
              <a:t>Excelence</a:t>
            </a:r>
            <a:r>
              <a:rPr lang="fr-BE" baseline="0" dirty="0" smtClean="0"/>
              <a:t> </a:t>
            </a:r>
            <a:r>
              <a:rPr lang="fr-BE" baseline="0" dirty="0" err="1" smtClean="0"/>
              <a:t>Eguermin</a:t>
            </a:r>
            <a:r>
              <a:rPr lang="fr-BE" baseline="0" dirty="0" smtClean="0"/>
              <a:t>, a new Simulator</a:t>
            </a:r>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48</a:t>
            </a:fld>
            <a:endParaRPr lang="nl-BE"/>
          </a:p>
        </p:txBody>
      </p:sp>
    </p:spTree>
    <p:extLst>
      <p:ext uri="{BB962C8B-B14F-4D97-AF65-F5344CB8AC3E}">
        <p14:creationId xmlns:p14="http://schemas.microsoft.com/office/powerpoint/2010/main" val="152271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fr-BE" dirty="0" err="1" smtClean="0"/>
              <a:t>Both</a:t>
            </a:r>
            <a:r>
              <a:rPr lang="fr-BE" dirty="0" smtClean="0"/>
              <a:t> </a:t>
            </a:r>
            <a:r>
              <a:rPr lang="fr-BE" dirty="0" err="1" smtClean="0"/>
              <a:t>Tactical</a:t>
            </a:r>
            <a:r>
              <a:rPr lang="fr-BE" dirty="0" smtClean="0"/>
              <a:t> and Virtual reality simulator to support complexe</a:t>
            </a:r>
            <a:r>
              <a:rPr lang="fr-BE" baseline="0" dirty="0" smtClean="0"/>
              <a:t> simulation scenario for the all range of </a:t>
            </a:r>
            <a:r>
              <a:rPr lang="fr-BE" baseline="0" dirty="0" err="1" smtClean="0"/>
              <a:t>our</a:t>
            </a:r>
            <a:r>
              <a:rPr lang="fr-BE" baseline="0" dirty="0" smtClean="0"/>
              <a:t> personnel: recuit and </a:t>
            </a:r>
            <a:r>
              <a:rPr lang="fr-BE" baseline="0" dirty="0" err="1" smtClean="0"/>
              <a:t>specilist</a:t>
            </a:r>
            <a:r>
              <a:rPr lang="fr-BE" baseline="0" dirty="0" smtClean="0"/>
              <a:t> </a:t>
            </a:r>
            <a:r>
              <a:rPr lang="fr-BE" baseline="0" dirty="0" err="1" smtClean="0"/>
              <a:t>from</a:t>
            </a:r>
            <a:r>
              <a:rPr lang="fr-BE" baseline="0" dirty="0" smtClean="0"/>
              <a:t> </a:t>
            </a:r>
            <a:r>
              <a:rPr lang="fr-BE" baseline="0" dirty="0" err="1" smtClean="0"/>
              <a:t>Ops</a:t>
            </a:r>
            <a:r>
              <a:rPr lang="fr-BE" baseline="0" dirty="0" smtClean="0"/>
              <a:t>, </a:t>
            </a:r>
            <a:r>
              <a:rPr lang="fr-BE" baseline="0" dirty="0" err="1" smtClean="0"/>
              <a:t>Nautical</a:t>
            </a:r>
            <a:r>
              <a:rPr lang="fr-BE" baseline="0" dirty="0" smtClean="0"/>
              <a:t> and </a:t>
            </a:r>
            <a:r>
              <a:rPr lang="fr-BE" baseline="0" dirty="0" err="1" smtClean="0"/>
              <a:t>technical</a:t>
            </a:r>
            <a:r>
              <a:rPr lang="fr-BE" baseline="0" dirty="0" smtClean="0"/>
              <a:t> </a:t>
            </a:r>
            <a:r>
              <a:rPr lang="fr-BE" baseline="0" dirty="0" err="1" smtClean="0"/>
              <a:t>departments</a:t>
            </a:r>
            <a:r>
              <a:rPr lang="fr-BE" baseline="0" dirty="0" smtClean="0"/>
              <a:t>.</a:t>
            </a:r>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49</a:t>
            </a:fld>
            <a:endParaRPr lang="nl-BE"/>
          </a:p>
        </p:txBody>
      </p:sp>
    </p:spTree>
    <p:extLst>
      <p:ext uri="{BB962C8B-B14F-4D97-AF65-F5344CB8AC3E}">
        <p14:creationId xmlns:p14="http://schemas.microsoft.com/office/powerpoint/2010/main" val="10066382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125" y="757238"/>
            <a:ext cx="6726238" cy="3784600"/>
          </a:xfrm>
          <a:prstGeom prst="rect">
            <a:avLst/>
          </a:prstGeo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But Were are we ?</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Around 2012 we started to develop this revolutionary CONOPS after many draft and contact with industries we organized operational tests to finalize this CONOPS and to start a proper contract, opening the market to all European industries.</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Since </a:t>
            </a:r>
            <a:r>
              <a:rPr lang="en-GB" sz="1200" kern="1200" dirty="0" err="1" smtClean="0">
                <a:solidFill>
                  <a:schemeClr val="tx1"/>
                </a:solidFill>
                <a:effectLst/>
                <a:latin typeface="+mn-lt"/>
                <a:ea typeface="+mn-ea"/>
                <a:cs typeface="+mn-cs"/>
              </a:rPr>
              <a:t>medio</a:t>
            </a:r>
            <a:r>
              <a:rPr lang="en-GB" sz="1200" kern="1200" dirty="0" smtClean="0">
                <a:solidFill>
                  <a:schemeClr val="tx1"/>
                </a:solidFill>
                <a:effectLst/>
                <a:latin typeface="+mn-lt"/>
                <a:ea typeface="+mn-ea"/>
                <a:cs typeface="+mn-cs"/>
              </a:rPr>
              <a:t> 2019 and after the signature of the contract we are fully engage in the execution of the contract and actually at a critical point of this execution has we should pass the Critical Design Review of the Programme in the coming weeks. From that point with a final design the building phase will proceed and the first ship should be delivered at the end of 2024 to be IOC at the end of 2025 and be deployed in operation in 2026.</a:t>
            </a:r>
            <a:endParaRPr lang="fr-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50B048-DFC0-44BC-83D0-A71428382910}" type="slidenum">
              <a:rPr lang="nl-BE" smtClean="0"/>
              <a:pPr/>
              <a:t>50</a:t>
            </a:fld>
            <a:endParaRPr lang="nl-BE"/>
          </a:p>
        </p:txBody>
      </p:sp>
    </p:spTree>
    <p:extLst>
      <p:ext uri="{BB962C8B-B14F-4D97-AF65-F5344CB8AC3E}">
        <p14:creationId xmlns:p14="http://schemas.microsoft.com/office/powerpoint/2010/main" val="8809208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125" y="757238"/>
            <a:ext cx="6726238" cy="3784600"/>
          </a:xfrm>
          <a:prstGeom prst="rect">
            <a:avLst/>
          </a:prstGeo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But Were are we ?</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Around 2012 we started to develop this revolutionary CONOPS after many draft and contact with industries we organized operational tests to finalize this CONOPS and to start a proper contract, opening the market to all European industries.</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Since </a:t>
            </a:r>
            <a:r>
              <a:rPr lang="en-GB" sz="1200" kern="1200" dirty="0" err="1" smtClean="0">
                <a:solidFill>
                  <a:schemeClr val="tx1"/>
                </a:solidFill>
                <a:effectLst/>
                <a:latin typeface="+mn-lt"/>
                <a:ea typeface="+mn-ea"/>
                <a:cs typeface="+mn-cs"/>
              </a:rPr>
              <a:t>medio</a:t>
            </a:r>
            <a:r>
              <a:rPr lang="en-GB" sz="1200" kern="1200" dirty="0" smtClean="0">
                <a:solidFill>
                  <a:schemeClr val="tx1"/>
                </a:solidFill>
                <a:effectLst/>
                <a:latin typeface="+mn-lt"/>
                <a:ea typeface="+mn-ea"/>
                <a:cs typeface="+mn-cs"/>
              </a:rPr>
              <a:t> 2019 and after the signature of the contract we are fully engage in the execution of the contract and actually at a critical point of this execution has we should pass the Critical Design Review of the Programme in the coming weeks. From that point with a final design the building phase will proceed and the first ship should be delivered at the end of 2024 to be IOC at the end of 2025 and be deployed in operation in 2026.</a:t>
            </a:r>
            <a:endParaRPr lang="fr-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50B048-DFC0-44BC-83D0-A71428382910}" type="slidenum">
              <a:rPr lang="nl-BE" smtClean="0"/>
              <a:pPr/>
              <a:t>51</a:t>
            </a:fld>
            <a:endParaRPr lang="nl-BE"/>
          </a:p>
        </p:txBody>
      </p:sp>
    </p:spTree>
    <p:extLst>
      <p:ext uri="{BB962C8B-B14F-4D97-AF65-F5344CB8AC3E}">
        <p14:creationId xmlns:p14="http://schemas.microsoft.com/office/powerpoint/2010/main" val="16860684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Just a slide to show the transition between the current and future capacity. The comparison in number of ships is of course not the good one as the new platforms are systems of systems with much higher capabilities but it give you some ideas on the timeline. In red a idea of the overall MCM capacity : decreasing until the first MCM Platform is ready for duty end 2025 with the IOC of the new </a:t>
            </a:r>
            <a:r>
              <a:rPr lang="en-GB" sz="1200" kern="1200" dirty="0" err="1" smtClean="0">
                <a:solidFill>
                  <a:schemeClr val="tx1"/>
                </a:solidFill>
                <a:effectLst/>
                <a:latin typeface="+mn-lt"/>
                <a:ea typeface="+mn-ea"/>
                <a:cs typeface="+mn-cs"/>
              </a:rPr>
              <a:t>rMCM</a:t>
            </a:r>
            <a:r>
              <a:rPr lang="en-GB" sz="1200" kern="1200" dirty="0" smtClean="0">
                <a:solidFill>
                  <a:schemeClr val="tx1"/>
                </a:solidFill>
                <a:effectLst/>
                <a:latin typeface="+mn-lt"/>
                <a:ea typeface="+mn-ea"/>
                <a:cs typeface="+mn-cs"/>
              </a:rPr>
              <a:t> that shall be FOC in 2031.</a:t>
            </a:r>
            <a:endParaRPr lang="fr-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094D12-4B9A-47A2-8CB1-F98F35D5C304}" type="slidenum">
              <a:rPr lang="nl-BE" smtClean="0"/>
              <a:t>52</a:t>
            </a:fld>
            <a:endParaRPr lang="nl-BE"/>
          </a:p>
        </p:txBody>
      </p:sp>
    </p:spTree>
    <p:extLst>
      <p:ext uri="{BB962C8B-B14F-4D97-AF65-F5344CB8AC3E}">
        <p14:creationId xmlns:p14="http://schemas.microsoft.com/office/powerpoint/2010/main" val="3376806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To counter that threat, Belgian and Netherland have designed revolutionary MCM </a:t>
            </a:r>
            <a:r>
              <a:rPr lang="en-GB" sz="1200" kern="1200" dirty="0" smtClean="0">
                <a:solidFill>
                  <a:schemeClr val="tx1"/>
                </a:solidFill>
                <a:effectLst/>
                <a:latin typeface="+mn-lt"/>
                <a:ea typeface="+mn-ea"/>
                <a:cs typeface="+mn-cs"/>
              </a:rPr>
              <a:t>systems of systems </a:t>
            </a:r>
            <a:r>
              <a:rPr lang="en-GB" sz="1200" kern="1200" dirty="0" smtClean="0">
                <a:solidFill>
                  <a:schemeClr val="tx1"/>
                </a:solidFill>
                <a:effectLst/>
                <a:latin typeface="+mn-lt"/>
                <a:ea typeface="+mn-ea"/>
                <a:cs typeface="+mn-cs"/>
              </a:rPr>
              <a:t>capable of sailing 3500 nautical miles without </a:t>
            </a:r>
            <a:r>
              <a:rPr lang="en-GB" sz="1200" kern="1200" dirty="0" err="1" smtClean="0">
                <a:solidFill>
                  <a:schemeClr val="tx1"/>
                </a:solidFill>
                <a:effectLst/>
                <a:latin typeface="+mn-lt"/>
                <a:ea typeface="+mn-ea"/>
                <a:cs typeface="+mn-cs"/>
              </a:rPr>
              <a:t>refueling</a:t>
            </a:r>
            <a:r>
              <a:rPr lang="en-GB" sz="1200" kern="1200" dirty="0" smtClean="0">
                <a:solidFill>
                  <a:schemeClr val="tx1"/>
                </a:solidFill>
                <a:effectLst/>
                <a:latin typeface="+mn-lt"/>
                <a:ea typeface="+mn-ea"/>
                <a:cs typeface="+mn-cs"/>
              </a:rPr>
              <a:t> to be deployed from the North Sea to the Atlantic, the Mediterranean and up to the Persian Gulf to secure our </a:t>
            </a:r>
            <a:r>
              <a:rPr lang="en-GB" sz="1200" kern="1200" dirty="0" smtClean="0">
                <a:solidFill>
                  <a:schemeClr val="tx1"/>
                </a:solidFill>
                <a:effectLst/>
                <a:latin typeface="+mn-lt"/>
                <a:ea typeface="+mn-ea"/>
                <a:cs typeface="+mn-cs"/>
              </a:rPr>
              <a:t>SLOCs</a:t>
            </a:r>
            <a:r>
              <a:rPr lang="en-GB" sz="1200" kern="1200" baseline="0" dirty="0" smtClean="0">
                <a:solidFill>
                  <a:schemeClr val="tx1"/>
                </a:solidFill>
                <a:effectLst/>
                <a:latin typeface="+mn-lt"/>
                <a:ea typeface="+mn-ea"/>
                <a:cs typeface="+mn-cs"/>
              </a:rPr>
              <a:t> in our zone of interest.</a:t>
            </a:r>
            <a:endParaRPr lang="fr-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094D12-4B9A-47A2-8CB1-F98F35D5C304}" type="slidenum">
              <a:rPr lang="nl-BE" smtClean="0"/>
              <a:t>5</a:t>
            </a:fld>
            <a:endParaRPr lang="nl-BE"/>
          </a:p>
        </p:txBody>
      </p:sp>
    </p:spTree>
    <p:extLst>
      <p:ext uri="{BB962C8B-B14F-4D97-AF65-F5344CB8AC3E}">
        <p14:creationId xmlns:p14="http://schemas.microsoft.com/office/powerpoint/2010/main" val="41338322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53</a:t>
            </a:fld>
            <a:endParaRPr lang="nl-BE"/>
          </a:p>
        </p:txBody>
      </p:sp>
    </p:spTree>
    <p:extLst>
      <p:ext uri="{BB962C8B-B14F-4D97-AF65-F5344CB8AC3E}">
        <p14:creationId xmlns:p14="http://schemas.microsoft.com/office/powerpoint/2010/main" val="12882145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fr-BE" dirty="0" err="1" smtClean="0"/>
              <a:t>Some</a:t>
            </a:r>
            <a:r>
              <a:rPr lang="fr-BE" dirty="0" smtClean="0"/>
              <a:t> illustration</a:t>
            </a:r>
            <a:r>
              <a:rPr lang="fr-BE" baseline="0" dirty="0" smtClean="0"/>
              <a:t> of the first </a:t>
            </a:r>
            <a:r>
              <a:rPr lang="fr-BE" baseline="0" dirty="0" err="1" smtClean="0"/>
              <a:t>platform</a:t>
            </a:r>
            <a:r>
              <a:rPr lang="fr-BE" baseline="0" dirty="0" smtClean="0"/>
              <a:t> </a:t>
            </a:r>
            <a:r>
              <a:rPr lang="fr-BE" baseline="0" dirty="0" err="1" smtClean="0"/>
              <a:t>currently</a:t>
            </a:r>
            <a:r>
              <a:rPr lang="fr-BE" baseline="0" dirty="0" smtClean="0"/>
              <a:t> </a:t>
            </a:r>
            <a:r>
              <a:rPr lang="fr-BE" baseline="0" dirty="0" err="1" smtClean="0"/>
              <a:t>being</a:t>
            </a:r>
            <a:r>
              <a:rPr lang="fr-BE" baseline="0" dirty="0" smtClean="0"/>
              <a:t> </a:t>
            </a:r>
            <a:r>
              <a:rPr lang="fr-BE" baseline="0" dirty="0" err="1" smtClean="0"/>
              <a:t>build</a:t>
            </a:r>
            <a:r>
              <a:rPr lang="fr-BE" baseline="0" dirty="0" smtClean="0"/>
              <a:t> in Concarneau, the first of the City Class, the BNS Ostende.</a:t>
            </a:r>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54</a:t>
            </a:fld>
            <a:endParaRPr lang="nl-BE"/>
          </a:p>
        </p:txBody>
      </p:sp>
    </p:spTree>
    <p:extLst>
      <p:ext uri="{BB962C8B-B14F-4D97-AF65-F5344CB8AC3E}">
        <p14:creationId xmlns:p14="http://schemas.microsoft.com/office/powerpoint/2010/main" val="41682596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fr-BE" dirty="0" err="1" smtClean="0"/>
              <a:t>Some</a:t>
            </a:r>
            <a:r>
              <a:rPr lang="fr-BE" dirty="0" smtClean="0"/>
              <a:t> illustration</a:t>
            </a:r>
            <a:r>
              <a:rPr lang="fr-BE" baseline="0" dirty="0" smtClean="0"/>
              <a:t> of the first </a:t>
            </a:r>
            <a:r>
              <a:rPr lang="fr-BE" baseline="0" dirty="0" err="1" smtClean="0"/>
              <a:t>platform</a:t>
            </a:r>
            <a:r>
              <a:rPr lang="fr-BE" baseline="0" dirty="0" smtClean="0"/>
              <a:t> </a:t>
            </a:r>
            <a:r>
              <a:rPr lang="fr-BE" baseline="0" dirty="0" err="1" smtClean="0"/>
              <a:t>currently</a:t>
            </a:r>
            <a:r>
              <a:rPr lang="fr-BE" baseline="0" dirty="0" smtClean="0"/>
              <a:t> </a:t>
            </a:r>
            <a:r>
              <a:rPr lang="fr-BE" baseline="0" dirty="0" err="1" smtClean="0"/>
              <a:t>being</a:t>
            </a:r>
            <a:r>
              <a:rPr lang="fr-BE" baseline="0" dirty="0" smtClean="0"/>
              <a:t> </a:t>
            </a:r>
            <a:r>
              <a:rPr lang="fr-BE" baseline="0" dirty="0" err="1" smtClean="0"/>
              <a:t>build</a:t>
            </a:r>
            <a:r>
              <a:rPr lang="fr-BE" baseline="0" dirty="0" smtClean="0"/>
              <a:t> in Concarneau, the first of the City Class, the BNS Ostende.</a:t>
            </a:r>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55</a:t>
            </a:fld>
            <a:endParaRPr lang="nl-BE"/>
          </a:p>
        </p:txBody>
      </p:sp>
    </p:spTree>
    <p:extLst>
      <p:ext uri="{BB962C8B-B14F-4D97-AF65-F5344CB8AC3E}">
        <p14:creationId xmlns:p14="http://schemas.microsoft.com/office/powerpoint/2010/main" val="22632361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fr-BE" dirty="0" err="1" smtClean="0"/>
              <a:t>Some</a:t>
            </a:r>
            <a:r>
              <a:rPr lang="fr-BE" dirty="0" smtClean="0"/>
              <a:t> illustration</a:t>
            </a:r>
            <a:r>
              <a:rPr lang="fr-BE" baseline="0" dirty="0" smtClean="0"/>
              <a:t> of the first </a:t>
            </a:r>
            <a:r>
              <a:rPr lang="fr-BE" baseline="0" dirty="0" err="1" smtClean="0"/>
              <a:t>platform</a:t>
            </a:r>
            <a:r>
              <a:rPr lang="fr-BE" baseline="0" dirty="0" smtClean="0"/>
              <a:t> </a:t>
            </a:r>
            <a:r>
              <a:rPr lang="fr-BE" baseline="0" dirty="0" err="1" smtClean="0"/>
              <a:t>currently</a:t>
            </a:r>
            <a:r>
              <a:rPr lang="fr-BE" baseline="0" dirty="0" smtClean="0"/>
              <a:t> </a:t>
            </a:r>
            <a:r>
              <a:rPr lang="fr-BE" baseline="0" dirty="0" err="1" smtClean="0"/>
              <a:t>being</a:t>
            </a:r>
            <a:r>
              <a:rPr lang="fr-BE" baseline="0" dirty="0" smtClean="0"/>
              <a:t> </a:t>
            </a:r>
            <a:r>
              <a:rPr lang="fr-BE" baseline="0" dirty="0" err="1" smtClean="0"/>
              <a:t>build</a:t>
            </a:r>
            <a:r>
              <a:rPr lang="fr-BE" baseline="0" dirty="0" smtClean="0"/>
              <a:t> in Concarneau, the first of the City Class, the BNS Ostende.</a:t>
            </a:r>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56</a:t>
            </a:fld>
            <a:endParaRPr lang="nl-BE"/>
          </a:p>
        </p:txBody>
      </p:sp>
      <p:sp>
        <p:nvSpPr>
          <p:cNvPr id="5" name="Footer Placeholder 4"/>
          <p:cNvSpPr>
            <a:spLocks noGrp="1"/>
          </p:cNvSpPr>
          <p:nvPr>
            <p:ph type="ftr" sz="quarter" idx="11"/>
          </p:nvPr>
        </p:nvSpPr>
        <p:spPr/>
        <p:txBody>
          <a:bodyPr/>
          <a:lstStyle/>
          <a:p>
            <a:r>
              <a:rPr lang="nl-BE" smtClean="0"/>
              <a:t>BEL Steering Committee Extended</a:t>
            </a:r>
            <a:endParaRPr lang="nl-BE"/>
          </a:p>
        </p:txBody>
      </p:sp>
      <p:sp>
        <p:nvSpPr>
          <p:cNvPr id="6" name="Header Placeholder 5"/>
          <p:cNvSpPr>
            <a:spLocks noGrp="1"/>
          </p:cNvSpPr>
          <p:nvPr>
            <p:ph type="hdr" sz="quarter" idx="12"/>
          </p:nvPr>
        </p:nvSpPr>
        <p:spPr/>
        <p:txBody>
          <a:bodyPr/>
          <a:lstStyle/>
          <a:p>
            <a:r>
              <a:rPr lang="nl-BE" smtClean="0"/>
              <a:t>Renauld Hock, Ir.</a:t>
            </a:r>
            <a:endParaRPr lang="nl-BE"/>
          </a:p>
        </p:txBody>
      </p:sp>
    </p:spTree>
    <p:extLst>
      <p:ext uri="{BB962C8B-B14F-4D97-AF65-F5344CB8AC3E}">
        <p14:creationId xmlns:p14="http://schemas.microsoft.com/office/powerpoint/2010/main" val="26594433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fr-BE" dirty="0" err="1" smtClean="0"/>
              <a:t>Some</a:t>
            </a:r>
            <a:r>
              <a:rPr lang="fr-BE" dirty="0" smtClean="0"/>
              <a:t> illustration</a:t>
            </a:r>
            <a:r>
              <a:rPr lang="fr-BE" baseline="0" dirty="0" smtClean="0"/>
              <a:t> of the first </a:t>
            </a:r>
            <a:r>
              <a:rPr lang="fr-BE" baseline="0" dirty="0" err="1" smtClean="0"/>
              <a:t>platform</a:t>
            </a:r>
            <a:r>
              <a:rPr lang="fr-BE" baseline="0" dirty="0" smtClean="0"/>
              <a:t> </a:t>
            </a:r>
            <a:r>
              <a:rPr lang="fr-BE" baseline="0" dirty="0" err="1" smtClean="0"/>
              <a:t>currently</a:t>
            </a:r>
            <a:r>
              <a:rPr lang="fr-BE" baseline="0" dirty="0" smtClean="0"/>
              <a:t> </a:t>
            </a:r>
            <a:r>
              <a:rPr lang="fr-BE" baseline="0" dirty="0" err="1" smtClean="0"/>
              <a:t>being</a:t>
            </a:r>
            <a:r>
              <a:rPr lang="fr-BE" baseline="0" dirty="0" smtClean="0"/>
              <a:t> </a:t>
            </a:r>
            <a:r>
              <a:rPr lang="fr-BE" baseline="0" dirty="0" err="1" smtClean="0"/>
              <a:t>build</a:t>
            </a:r>
            <a:r>
              <a:rPr lang="fr-BE" baseline="0" dirty="0" smtClean="0"/>
              <a:t> in Concarneau, the first of the City Class, the BNS Ostende.</a:t>
            </a:r>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57</a:t>
            </a:fld>
            <a:endParaRPr lang="nl-BE"/>
          </a:p>
        </p:txBody>
      </p:sp>
      <p:sp>
        <p:nvSpPr>
          <p:cNvPr id="5" name="Footer Placeholder 4"/>
          <p:cNvSpPr>
            <a:spLocks noGrp="1"/>
          </p:cNvSpPr>
          <p:nvPr>
            <p:ph type="ftr" sz="quarter" idx="11"/>
          </p:nvPr>
        </p:nvSpPr>
        <p:spPr/>
        <p:txBody>
          <a:bodyPr/>
          <a:lstStyle/>
          <a:p>
            <a:r>
              <a:rPr lang="nl-BE" smtClean="0"/>
              <a:t>BEL Steering Committee Extended</a:t>
            </a:r>
            <a:endParaRPr lang="nl-BE"/>
          </a:p>
        </p:txBody>
      </p:sp>
      <p:sp>
        <p:nvSpPr>
          <p:cNvPr id="6" name="Header Placeholder 5"/>
          <p:cNvSpPr>
            <a:spLocks noGrp="1"/>
          </p:cNvSpPr>
          <p:nvPr>
            <p:ph type="hdr" sz="quarter" idx="12"/>
          </p:nvPr>
        </p:nvSpPr>
        <p:spPr/>
        <p:txBody>
          <a:bodyPr/>
          <a:lstStyle/>
          <a:p>
            <a:r>
              <a:rPr lang="nl-BE" smtClean="0"/>
              <a:t>Renauld Hock, Ir.</a:t>
            </a:r>
            <a:endParaRPr lang="nl-BE"/>
          </a:p>
        </p:txBody>
      </p:sp>
    </p:spTree>
    <p:extLst>
      <p:ext uri="{BB962C8B-B14F-4D97-AF65-F5344CB8AC3E}">
        <p14:creationId xmlns:p14="http://schemas.microsoft.com/office/powerpoint/2010/main" val="24424036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fr-BE" dirty="0" err="1" smtClean="0"/>
              <a:t>Some</a:t>
            </a:r>
            <a:r>
              <a:rPr lang="fr-BE" dirty="0" smtClean="0"/>
              <a:t> illustration</a:t>
            </a:r>
            <a:r>
              <a:rPr lang="fr-BE" baseline="0" dirty="0" smtClean="0"/>
              <a:t> of the first </a:t>
            </a:r>
            <a:r>
              <a:rPr lang="fr-BE" baseline="0" dirty="0" err="1" smtClean="0"/>
              <a:t>platform</a:t>
            </a:r>
            <a:r>
              <a:rPr lang="fr-BE" baseline="0" dirty="0" smtClean="0"/>
              <a:t> </a:t>
            </a:r>
            <a:r>
              <a:rPr lang="fr-BE" baseline="0" dirty="0" err="1" smtClean="0"/>
              <a:t>currently</a:t>
            </a:r>
            <a:r>
              <a:rPr lang="fr-BE" baseline="0" dirty="0" smtClean="0"/>
              <a:t> </a:t>
            </a:r>
            <a:r>
              <a:rPr lang="fr-BE" baseline="0" dirty="0" err="1" smtClean="0"/>
              <a:t>being</a:t>
            </a:r>
            <a:r>
              <a:rPr lang="fr-BE" baseline="0" dirty="0" smtClean="0"/>
              <a:t> </a:t>
            </a:r>
            <a:r>
              <a:rPr lang="fr-BE" baseline="0" dirty="0" err="1" smtClean="0"/>
              <a:t>build</a:t>
            </a:r>
            <a:r>
              <a:rPr lang="fr-BE" baseline="0" dirty="0" smtClean="0"/>
              <a:t> in Concarneau, the first of the City Class, the BNS Ostende.</a:t>
            </a:r>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58</a:t>
            </a:fld>
            <a:endParaRPr lang="nl-BE"/>
          </a:p>
        </p:txBody>
      </p:sp>
      <p:sp>
        <p:nvSpPr>
          <p:cNvPr id="5" name="Footer Placeholder 4"/>
          <p:cNvSpPr>
            <a:spLocks noGrp="1"/>
          </p:cNvSpPr>
          <p:nvPr>
            <p:ph type="ftr" sz="quarter" idx="11"/>
          </p:nvPr>
        </p:nvSpPr>
        <p:spPr/>
        <p:txBody>
          <a:bodyPr/>
          <a:lstStyle/>
          <a:p>
            <a:r>
              <a:rPr lang="nl-BE" smtClean="0"/>
              <a:t>BEL Steering Committee Extended</a:t>
            </a:r>
            <a:endParaRPr lang="nl-BE"/>
          </a:p>
        </p:txBody>
      </p:sp>
      <p:sp>
        <p:nvSpPr>
          <p:cNvPr id="6" name="Header Placeholder 5"/>
          <p:cNvSpPr>
            <a:spLocks noGrp="1"/>
          </p:cNvSpPr>
          <p:nvPr>
            <p:ph type="hdr" sz="quarter" idx="12"/>
          </p:nvPr>
        </p:nvSpPr>
        <p:spPr/>
        <p:txBody>
          <a:bodyPr/>
          <a:lstStyle/>
          <a:p>
            <a:r>
              <a:rPr lang="nl-BE" smtClean="0"/>
              <a:t>Renauld Hock, Ir.</a:t>
            </a:r>
            <a:endParaRPr lang="nl-BE"/>
          </a:p>
        </p:txBody>
      </p:sp>
    </p:spTree>
    <p:extLst>
      <p:ext uri="{BB962C8B-B14F-4D97-AF65-F5344CB8AC3E}">
        <p14:creationId xmlns:p14="http://schemas.microsoft.com/office/powerpoint/2010/main" val="31574738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fr-BE" dirty="0" err="1" smtClean="0"/>
              <a:t>Some</a:t>
            </a:r>
            <a:r>
              <a:rPr lang="fr-BE" dirty="0" smtClean="0"/>
              <a:t> illustration</a:t>
            </a:r>
            <a:r>
              <a:rPr lang="fr-BE" baseline="0" dirty="0" smtClean="0"/>
              <a:t> of the first </a:t>
            </a:r>
            <a:r>
              <a:rPr lang="fr-BE" baseline="0" dirty="0" err="1" smtClean="0"/>
              <a:t>platform</a:t>
            </a:r>
            <a:r>
              <a:rPr lang="fr-BE" baseline="0" dirty="0" smtClean="0"/>
              <a:t> </a:t>
            </a:r>
            <a:r>
              <a:rPr lang="fr-BE" baseline="0" dirty="0" err="1" smtClean="0"/>
              <a:t>currently</a:t>
            </a:r>
            <a:r>
              <a:rPr lang="fr-BE" baseline="0" dirty="0" smtClean="0"/>
              <a:t> </a:t>
            </a:r>
            <a:r>
              <a:rPr lang="fr-BE" baseline="0" dirty="0" err="1" smtClean="0"/>
              <a:t>being</a:t>
            </a:r>
            <a:r>
              <a:rPr lang="fr-BE" baseline="0" dirty="0" smtClean="0"/>
              <a:t> </a:t>
            </a:r>
            <a:r>
              <a:rPr lang="fr-BE" baseline="0" dirty="0" err="1" smtClean="0"/>
              <a:t>build</a:t>
            </a:r>
            <a:r>
              <a:rPr lang="fr-BE" baseline="0" dirty="0" smtClean="0"/>
              <a:t> in Concarneau, the first of the City Class, the BNS Ostende.</a:t>
            </a:r>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59</a:t>
            </a:fld>
            <a:endParaRPr lang="nl-BE"/>
          </a:p>
        </p:txBody>
      </p:sp>
      <p:sp>
        <p:nvSpPr>
          <p:cNvPr id="5" name="Footer Placeholder 4"/>
          <p:cNvSpPr>
            <a:spLocks noGrp="1"/>
          </p:cNvSpPr>
          <p:nvPr>
            <p:ph type="ftr" sz="quarter" idx="11"/>
          </p:nvPr>
        </p:nvSpPr>
        <p:spPr/>
        <p:txBody>
          <a:bodyPr/>
          <a:lstStyle/>
          <a:p>
            <a:r>
              <a:rPr lang="nl-BE" smtClean="0"/>
              <a:t>BEL Steering Committee Extended</a:t>
            </a:r>
            <a:endParaRPr lang="nl-BE"/>
          </a:p>
        </p:txBody>
      </p:sp>
      <p:sp>
        <p:nvSpPr>
          <p:cNvPr id="6" name="Header Placeholder 5"/>
          <p:cNvSpPr>
            <a:spLocks noGrp="1"/>
          </p:cNvSpPr>
          <p:nvPr>
            <p:ph type="hdr" sz="quarter" idx="12"/>
          </p:nvPr>
        </p:nvSpPr>
        <p:spPr/>
        <p:txBody>
          <a:bodyPr/>
          <a:lstStyle/>
          <a:p>
            <a:r>
              <a:rPr lang="nl-BE" smtClean="0"/>
              <a:t>Renauld Hock, Ir.</a:t>
            </a:r>
            <a:endParaRPr lang="nl-BE"/>
          </a:p>
        </p:txBody>
      </p:sp>
    </p:spTree>
    <p:extLst>
      <p:ext uri="{BB962C8B-B14F-4D97-AF65-F5344CB8AC3E}">
        <p14:creationId xmlns:p14="http://schemas.microsoft.com/office/powerpoint/2010/main" val="8903622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1198563"/>
            <a:ext cx="5762625" cy="3241675"/>
          </a:xfrm>
          <a:prstGeom prst="rect">
            <a:avLst/>
          </a:prstGeom>
        </p:spPr>
      </p:sp>
      <p:sp>
        <p:nvSpPr>
          <p:cNvPr id="3" name="Notes Placeholder 2"/>
          <p:cNvSpPr>
            <a:spLocks noGrp="1"/>
          </p:cNvSpPr>
          <p:nvPr>
            <p:ph type="body" idx="1"/>
          </p:nvPr>
        </p:nvSpPr>
        <p:spPr/>
        <p:txBody>
          <a:bodyPr/>
          <a:lstStyle/>
          <a:p>
            <a:r>
              <a:rPr lang="fr-BE" dirty="0" err="1" smtClean="0"/>
              <a:t>Some</a:t>
            </a:r>
            <a:r>
              <a:rPr lang="fr-BE" dirty="0" smtClean="0"/>
              <a:t> illustration</a:t>
            </a:r>
            <a:r>
              <a:rPr lang="fr-BE" baseline="0" dirty="0" smtClean="0"/>
              <a:t> of the first </a:t>
            </a:r>
            <a:r>
              <a:rPr lang="fr-BE" baseline="0" dirty="0" err="1" smtClean="0"/>
              <a:t>platform</a:t>
            </a:r>
            <a:r>
              <a:rPr lang="fr-BE" baseline="0" dirty="0" smtClean="0"/>
              <a:t> </a:t>
            </a:r>
            <a:r>
              <a:rPr lang="fr-BE" baseline="0" dirty="0" err="1" smtClean="0"/>
              <a:t>currently</a:t>
            </a:r>
            <a:r>
              <a:rPr lang="fr-BE" baseline="0" dirty="0" smtClean="0"/>
              <a:t> </a:t>
            </a:r>
            <a:r>
              <a:rPr lang="fr-BE" baseline="0" dirty="0" err="1" smtClean="0"/>
              <a:t>being</a:t>
            </a:r>
            <a:r>
              <a:rPr lang="fr-BE" baseline="0" dirty="0" smtClean="0"/>
              <a:t> </a:t>
            </a:r>
            <a:r>
              <a:rPr lang="fr-BE" baseline="0" dirty="0" err="1" smtClean="0"/>
              <a:t>build</a:t>
            </a:r>
            <a:r>
              <a:rPr lang="fr-BE" baseline="0" dirty="0" smtClean="0"/>
              <a:t> in Concarneau, the first of the City Class, the BNS Ostende.</a:t>
            </a:r>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60</a:t>
            </a:fld>
            <a:endParaRPr lang="nl-BE"/>
          </a:p>
        </p:txBody>
      </p:sp>
      <p:sp>
        <p:nvSpPr>
          <p:cNvPr id="5" name="Footer Placeholder 4"/>
          <p:cNvSpPr>
            <a:spLocks noGrp="1"/>
          </p:cNvSpPr>
          <p:nvPr>
            <p:ph type="ftr" sz="quarter" idx="11"/>
          </p:nvPr>
        </p:nvSpPr>
        <p:spPr/>
        <p:txBody>
          <a:bodyPr/>
          <a:lstStyle/>
          <a:p>
            <a:r>
              <a:rPr lang="nl-BE" smtClean="0"/>
              <a:t>Renauld Hock, Ir.</a:t>
            </a:r>
            <a:endParaRPr lang="nl-BE"/>
          </a:p>
        </p:txBody>
      </p:sp>
      <p:sp>
        <p:nvSpPr>
          <p:cNvPr id="6" name="Header Placeholder 5"/>
          <p:cNvSpPr>
            <a:spLocks noGrp="1"/>
          </p:cNvSpPr>
          <p:nvPr>
            <p:ph type="hdr" sz="quarter" idx="12"/>
          </p:nvPr>
        </p:nvSpPr>
        <p:spPr/>
        <p:txBody>
          <a:bodyPr/>
          <a:lstStyle/>
          <a:p>
            <a:r>
              <a:rPr lang="nl-BE" smtClean="0"/>
              <a:t>JSC</a:t>
            </a:r>
            <a:endParaRPr lang="nl-BE"/>
          </a:p>
        </p:txBody>
      </p:sp>
      <p:sp>
        <p:nvSpPr>
          <p:cNvPr id="7" name="Date Placeholder 6"/>
          <p:cNvSpPr>
            <a:spLocks noGrp="1"/>
          </p:cNvSpPr>
          <p:nvPr>
            <p:ph type="dt" idx="13"/>
          </p:nvPr>
        </p:nvSpPr>
        <p:spPr/>
        <p:txBody>
          <a:bodyPr/>
          <a:lstStyle/>
          <a:p>
            <a:r>
              <a:rPr lang="en-GB" smtClean="0"/>
              <a:t>20/02/2023</a:t>
            </a:r>
            <a:endParaRPr lang="nl-BE"/>
          </a:p>
        </p:txBody>
      </p:sp>
    </p:spTree>
    <p:extLst>
      <p:ext uri="{BB962C8B-B14F-4D97-AF65-F5344CB8AC3E}">
        <p14:creationId xmlns:p14="http://schemas.microsoft.com/office/powerpoint/2010/main" val="24977710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1198563"/>
            <a:ext cx="5762625" cy="3241675"/>
          </a:xfrm>
          <a:prstGeom prst="rect">
            <a:avLst/>
          </a:prstGeom>
        </p:spPr>
      </p:sp>
      <p:sp>
        <p:nvSpPr>
          <p:cNvPr id="3" name="Notes Placeholder 2"/>
          <p:cNvSpPr>
            <a:spLocks noGrp="1"/>
          </p:cNvSpPr>
          <p:nvPr>
            <p:ph type="body" idx="1"/>
          </p:nvPr>
        </p:nvSpPr>
        <p:spPr/>
        <p:txBody>
          <a:bodyPr/>
          <a:lstStyle/>
          <a:p>
            <a:r>
              <a:rPr lang="fr-BE" dirty="0" err="1" smtClean="0"/>
              <a:t>Some</a:t>
            </a:r>
            <a:r>
              <a:rPr lang="fr-BE" dirty="0" smtClean="0"/>
              <a:t> illustration</a:t>
            </a:r>
            <a:r>
              <a:rPr lang="fr-BE" baseline="0" dirty="0" smtClean="0"/>
              <a:t> of the first </a:t>
            </a:r>
            <a:r>
              <a:rPr lang="fr-BE" baseline="0" dirty="0" err="1" smtClean="0"/>
              <a:t>platform</a:t>
            </a:r>
            <a:r>
              <a:rPr lang="fr-BE" baseline="0" dirty="0" smtClean="0"/>
              <a:t> </a:t>
            </a:r>
            <a:r>
              <a:rPr lang="fr-BE" baseline="0" dirty="0" err="1" smtClean="0"/>
              <a:t>currently</a:t>
            </a:r>
            <a:r>
              <a:rPr lang="fr-BE" baseline="0" dirty="0" smtClean="0"/>
              <a:t> </a:t>
            </a:r>
            <a:r>
              <a:rPr lang="fr-BE" baseline="0" dirty="0" err="1" smtClean="0"/>
              <a:t>being</a:t>
            </a:r>
            <a:r>
              <a:rPr lang="fr-BE" baseline="0" dirty="0" smtClean="0"/>
              <a:t> </a:t>
            </a:r>
            <a:r>
              <a:rPr lang="fr-BE" baseline="0" dirty="0" err="1" smtClean="0"/>
              <a:t>build</a:t>
            </a:r>
            <a:r>
              <a:rPr lang="fr-BE" baseline="0" dirty="0" smtClean="0"/>
              <a:t> in Concarneau, the first of the City Class, the BNS Ostende.</a:t>
            </a:r>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61</a:t>
            </a:fld>
            <a:endParaRPr lang="nl-BE"/>
          </a:p>
        </p:txBody>
      </p:sp>
      <p:sp>
        <p:nvSpPr>
          <p:cNvPr id="5" name="Footer Placeholder 4"/>
          <p:cNvSpPr>
            <a:spLocks noGrp="1"/>
          </p:cNvSpPr>
          <p:nvPr>
            <p:ph type="ftr" sz="quarter" idx="11"/>
          </p:nvPr>
        </p:nvSpPr>
        <p:spPr/>
        <p:txBody>
          <a:bodyPr/>
          <a:lstStyle/>
          <a:p>
            <a:r>
              <a:rPr lang="nl-BE" smtClean="0"/>
              <a:t>Renauld Hock, Ir.</a:t>
            </a:r>
            <a:endParaRPr lang="nl-BE"/>
          </a:p>
        </p:txBody>
      </p:sp>
      <p:sp>
        <p:nvSpPr>
          <p:cNvPr id="6" name="Header Placeholder 5"/>
          <p:cNvSpPr>
            <a:spLocks noGrp="1"/>
          </p:cNvSpPr>
          <p:nvPr>
            <p:ph type="hdr" sz="quarter" idx="12"/>
          </p:nvPr>
        </p:nvSpPr>
        <p:spPr/>
        <p:txBody>
          <a:bodyPr/>
          <a:lstStyle/>
          <a:p>
            <a:r>
              <a:rPr lang="nl-BE" smtClean="0"/>
              <a:t>JSC</a:t>
            </a:r>
            <a:endParaRPr lang="nl-BE"/>
          </a:p>
        </p:txBody>
      </p:sp>
      <p:sp>
        <p:nvSpPr>
          <p:cNvPr id="7" name="Date Placeholder 6"/>
          <p:cNvSpPr>
            <a:spLocks noGrp="1"/>
          </p:cNvSpPr>
          <p:nvPr>
            <p:ph type="dt" idx="13"/>
          </p:nvPr>
        </p:nvSpPr>
        <p:spPr/>
        <p:txBody>
          <a:bodyPr/>
          <a:lstStyle/>
          <a:p>
            <a:r>
              <a:rPr lang="en-GB" smtClean="0"/>
              <a:t>20/02/2023</a:t>
            </a:r>
            <a:endParaRPr lang="nl-BE"/>
          </a:p>
        </p:txBody>
      </p:sp>
    </p:spTree>
    <p:extLst>
      <p:ext uri="{BB962C8B-B14F-4D97-AF65-F5344CB8AC3E}">
        <p14:creationId xmlns:p14="http://schemas.microsoft.com/office/powerpoint/2010/main" val="41166458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1198563"/>
            <a:ext cx="5762625" cy="3241675"/>
          </a:xfrm>
          <a:prstGeom prst="rect">
            <a:avLst/>
          </a:prstGeom>
        </p:spPr>
      </p:sp>
      <p:sp>
        <p:nvSpPr>
          <p:cNvPr id="3" name="Notes Placeholder 2"/>
          <p:cNvSpPr>
            <a:spLocks noGrp="1"/>
          </p:cNvSpPr>
          <p:nvPr>
            <p:ph type="body" idx="1"/>
          </p:nvPr>
        </p:nvSpPr>
        <p:spPr/>
        <p:txBody>
          <a:bodyPr/>
          <a:lstStyle/>
          <a:p>
            <a:r>
              <a:rPr lang="fr-BE" dirty="0" err="1" smtClean="0"/>
              <a:t>Some</a:t>
            </a:r>
            <a:r>
              <a:rPr lang="fr-BE" dirty="0" smtClean="0"/>
              <a:t> illustration</a:t>
            </a:r>
            <a:r>
              <a:rPr lang="fr-BE" baseline="0" dirty="0" smtClean="0"/>
              <a:t> of the first </a:t>
            </a:r>
            <a:r>
              <a:rPr lang="fr-BE" baseline="0" dirty="0" err="1" smtClean="0"/>
              <a:t>platform</a:t>
            </a:r>
            <a:r>
              <a:rPr lang="fr-BE" baseline="0" dirty="0" smtClean="0"/>
              <a:t> </a:t>
            </a:r>
            <a:r>
              <a:rPr lang="fr-BE" baseline="0" dirty="0" err="1" smtClean="0"/>
              <a:t>currently</a:t>
            </a:r>
            <a:r>
              <a:rPr lang="fr-BE" baseline="0" dirty="0" smtClean="0"/>
              <a:t> </a:t>
            </a:r>
            <a:r>
              <a:rPr lang="fr-BE" baseline="0" dirty="0" err="1" smtClean="0"/>
              <a:t>being</a:t>
            </a:r>
            <a:r>
              <a:rPr lang="fr-BE" baseline="0" dirty="0" smtClean="0"/>
              <a:t> </a:t>
            </a:r>
            <a:r>
              <a:rPr lang="fr-BE" baseline="0" dirty="0" err="1" smtClean="0"/>
              <a:t>build</a:t>
            </a:r>
            <a:r>
              <a:rPr lang="fr-BE" baseline="0" dirty="0" smtClean="0"/>
              <a:t> in Concarneau, the first of the City Class, the BNS Ostende.</a:t>
            </a:r>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62</a:t>
            </a:fld>
            <a:endParaRPr lang="nl-BE"/>
          </a:p>
        </p:txBody>
      </p:sp>
      <p:sp>
        <p:nvSpPr>
          <p:cNvPr id="5" name="Footer Placeholder 4"/>
          <p:cNvSpPr>
            <a:spLocks noGrp="1"/>
          </p:cNvSpPr>
          <p:nvPr>
            <p:ph type="ftr" sz="quarter" idx="11"/>
          </p:nvPr>
        </p:nvSpPr>
        <p:spPr/>
        <p:txBody>
          <a:bodyPr/>
          <a:lstStyle/>
          <a:p>
            <a:r>
              <a:rPr lang="nl-BE" smtClean="0"/>
              <a:t>Renauld Hock, Ir.</a:t>
            </a:r>
            <a:endParaRPr lang="nl-BE"/>
          </a:p>
        </p:txBody>
      </p:sp>
      <p:sp>
        <p:nvSpPr>
          <p:cNvPr id="6" name="Header Placeholder 5"/>
          <p:cNvSpPr>
            <a:spLocks noGrp="1"/>
          </p:cNvSpPr>
          <p:nvPr>
            <p:ph type="hdr" sz="quarter" idx="12"/>
          </p:nvPr>
        </p:nvSpPr>
        <p:spPr/>
        <p:txBody>
          <a:bodyPr/>
          <a:lstStyle/>
          <a:p>
            <a:r>
              <a:rPr lang="nl-BE" smtClean="0"/>
              <a:t>JSC*</a:t>
            </a:r>
            <a:endParaRPr lang="nl-BE"/>
          </a:p>
        </p:txBody>
      </p:sp>
      <p:sp>
        <p:nvSpPr>
          <p:cNvPr id="7" name="Date Placeholder 6"/>
          <p:cNvSpPr>
            <a:spLocks noGrp="1"/>
          </p:cNvSpPr>
          <p:nvPr>
            <p:ph type="dt" idx="13"/>
          </p:nvPr>
        </p:nvSpPr>
        <p:spPr/>
        <p:txBody>
          <a:bodyPr/>
          <a:lstStyle/>
          <a:p>
            <a:r>
              <a:rPr lang="en-GB" smtClean="0"/>
              <a:t>20/02/2023</a:t>
            </a:r>
            <a:endParaRPr lang="nl-BE"/>
          </a:p>
        </p:txBody>
      </p:sp>
    </p:spTree>
    <p:extLst>
      <p:ext uri="{BB962C8B-B14F-4D97-AF65-F5344CB8AC3E}">
        <p14:creationId xmlns:p14="http://schemas.microsoft.com/office/powerpoint/2010/main" val="3331290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smtClean="0">
                <a:solidFill>
                  <a:schemeClr val="tx1"/>
                </a:solidFill>
                <a:effectLst/>
                <a:latin typeface="+mn-lt"/>
                <a:ea typeface="+mn-ea"/>
                <a:cs typeface="+mn-cs"/>
              </a:rPr>
              <a:t>NavTrack</a:t>
            </a:r>
            <a:r>
              <a:rPr lang="en-GB" sz="1200" kern="1200" dirty="0" smtClean="0">
                <a:solidFill>
                  <a:schemeClr val="tx1"/>
                </a:solidFill>
                <a:effectLst/>
                <a:latin typeface="+mn-lt"/>
                <a:ea typeface="+mn-ea"/>
                <a:cs typeface="+mn-cs"/>
              </a:rPr>
              <a:t> of Today</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Our CONOPS is based on a stand off concept further developed based on the lessons learned from </a:t>
            </a:r>
            <a:r>
              <a:rPr lang="en-GB" sz="1200" kern="1200" dirty="0" err="1" smtClean="0">
                <a:solidFill>
                  <a:schemeClr val="tx1"/>
                </a:solidFill>
                <a:effectLst/>
                <a:latin typeface="+mn-lt"/>
                <a:ea typeface="+mn-ea"/>
                <a:cs typeface="+mn-cs"/>
              </a:rPr>
              <a:t>exercice</a:t>
            </a:r>
            <a:r>
              <a:rPr lang="en-GB" sz="1200" kern="1200" dirty="0" smtClean="0">
                <a:solidFill>
                  <a:schemeClr val="tx1"/>
                </a:solidFill>
                <a:effectLst/>
                <a:latin typeface="+mn-lt"/>
                <a:ea typeface="+mn-ea"/>
                <a:cs typeface="+mn-cs"/>
              </a:rPr>
              <a:t> to </a:t>
            </a:r>
            <a:r>
              <a:rPr lang="en-GB" sz="1200" kern="1200" dirty="0" err="1" smtClean="0">
                <a:solidFill>
                  <a:schemeClr val="tx1"/>
                </a:solidFill>
                <a:effectLst/>
                <a:latin typeface="+mn-lt"/>
                <a:ea typeface="+mn-ea"/>
                <a:cs typeface="+mn-cs"/>
              </a:rPr>
              <a:t>coope</a:t>
            </a:r>
            <a:r>
              <a:rPr lang="en-GB" sz="1200" kern="1200" dirty="0" smtClean="0">
                <a:solidFill>
                  <a:schemeClr val="tx1"/>
                </a:solidFill>
                <a:effectLst/>
                <a:latin typeface="+mn-lt"/>
                <a:ea typeface="+mn-ea"/>
                <a:cs typeface="+mn-cs"/>
              </a:rPr>
              <a:t> with the challenges of working with </a:t>
            </a:r>
            <a:r>
              <a:rPr lang="en-GB" sz="1200" kern="1200" dirty="0" err="1" smtClean="0">
                <a:solidFill>
                  <a:schemeClr val="tx1"/>
                </a:solidFill>
                <a:effectLst/>
                <a:latin typeface="+mn-lt"/>
                <a:ea typeface="+mn-ea"/>
                <a:cs typeface="+mn-cs"/>
              </a:rPr>
              <a:t>unmaned</a:t>
            </a:r>
            <a:r>
              <a:rPr lang="en-GB" sz="1200" kern="1200" dirty="0" smtClean="0">
                <a:solidFill>
                  <a:schemeClr val="tx1"/>
                </a:solidFill>
                <a:effectLst/>
                <a:latin typeface="+mn-lt"/>
                <a:ea typeface="+mn-ea"/>
                <a:cs typeface="+mn-cs"/>
              </a:rPr>
              <a:t> systems.</a:t>
            </a:r>
            <a:endParaRPr lang="fr-BE" sz="1200" kern="1200" dirty="0" smtClean="0">
              <a:solidFill>
                <a:schemeClr val="tx1"/>
              </a:solidFill>
              <a:effectLst/>
              <a:latin typeface="+mn-lt"/>
              <a:ea typeface="+mn-ea"/>
              <a:cs typeface="+mn-cs"/>
            </a:endParaRPr>
          </a:p>
          <a:p>
            <a:endParaRPr lang="fr-BE" dirty="0" smtClean="0"/>
          </a:p>
          <a:p>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6</a:t>
            </a:fld>
            <a:endParaRPr lang="nl-BE"/>
          </a:p>
        </p:txBody>
      </p:sp>
    </p:spTree>
    <p:extLst>
      <p:ext uri="{BB962C8B-B14F-4D97-AF65-F5344CB8AC3E}">
        <p14:creationId xmlns:p14="http://schemas.microsoft.com/office/powerpoint/2010/main" val="15452862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1198563"/>
            <a:ext cx="5762625" cy="3241675"/>
          </a:xfrm>
          <a:prstGeom prst="rect">
            <a:avLst/>
          </a:prstGeom>
        </p:spPr>
      </p:sp>
      <p:sp>
        <p:nvSpPr>
          <p:cNvPr id="3" name="Notes Placeholder 2"/>
          <p:cNvSpPr>
            <a:spLocks noGrp="1"/>
          </p:cNvSpPr>
          <p:nvPr>
            <p:ph type="body" idx="1"/>
          </p:nvPr>
        </p:nvSpPr>
        <p:spPr/>
        <p:txBody>
          <a:bodyPr/>
          <a:lstStyle/>
          <a:p>
            <a:r>
              <a:rPr lang="fr-BE" dirty="0" err="1" smtClean="0"/>
              <a:t>Some</a:t>
            </a:r>
            <a:r>
              <a:rPr lang="fr-BE" dirty="0" smtClean="0"/>
              <a:t> illustration</a:t>
            </a:r>
            <a:r>
              <a:rPr lang="fr-BE" baseline="0" dirty="0" smtClean="0"/>
              <a:t> of the first </a:t>
            </a:r>
            <a:r>
              <a:rPr lang="fr-BE" baseline="0" dirty="0" err="1" smtClean="0"/>
              <a:t>platform</a:t>
            </a:r>
            <a:r>
              <a:rPr lang="fr-BE" baseline="0" dirty="0" smtClean="0"/>
              <a:t> </a:t>
            </a:r>
            <a:r>
              <a:rPr lang="fr-BE" baseline="0" dirty="0" err="1" smtClean="0"/>
              <a:t>currently</a:t>
            </a:r>
            <a:r>
              <a:rPr lang="fr-BE" baseline="0" dirty="0" smtClean="0"/>
              <a:t> </a:t>
            </a:r>
            <a:r>
              <a:rPr lang="fr-BE" baseline="0" dirty="0" err="1" smtClean="0"/>
              <a:t>being</a:t>
            </a:r>
            <a:r>
              <a:rPr lang="fr-BE" baseline="0" dirty="0" smtClean="0"/>
              <a:t> </a:t>
            </a:r>
            <a:r>
              <a:rPr lang="fr-BE" baseline="0" dirty="0" err="1" smtClean="0"/>
              <a:t>build</a:t>
            </a:r>
            <a:r>
              <a:rPr lang="fr-BE" baseline="0" dirty="0" smtClean="0"/>
              <a:t> in Concarneau, the first of the City Class, the BNS Ostende.</a:t>
            </a:r>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63</a:t>
            </a:fld>
            <a:endParaRPr lang="nl-BE"/>
          </a:p>
        </p:txBody>
      </p:sp>
      <p:sp>
        <p:nvSpPr>
          <p:cNvPr id="5" name="Footer Placeholder 4"/>
          <p:cNvSpPr>
            <a:spLocks noGrp="1"/>
          </p:cNvSpPr>
          <p:nvPr>
            <p:ph type="ftr" sz="quarter" idx="11"/>
          </p:nvPr>
        </p:nvSpPr>
        <p:spPr/>
        <p:txBody>
          <a:bodyPr/>
          <a:lstStyle/>
          <a:p>
            <a:r>
              <a:rPr lang="nl-BE" smtClean="0"/>
              <a:t>Renauld Hock, Ir.</a:t>
            </a:r>
            <a:endParaRPr lang="nl-BE"/>
          </a:p>
        </p:txBody>
      </p:sp>
      <p:sp>
        <p:nvSpPr>
          <p:cNvPr id="6" name="Header Placeholder 5"/>
          <p:cNvSpPr>
            <a:spLocks noGrp="1"/>
          </p:cNvSpPr>
          <p:nvPr>
            <p:ph type="hdr" sz="quarter" idx="12"/>
          </p:nvPr>
        </p:nvSpPr>
        <p:spPr/>
        <p:txBody>
          <a:bodyPr/>
          <a:lstStyle/>
          <a:p>
            <a:r>
              <a:rPr lang="nl-BE" smtClean="0"/>
              <a:t>JSC*</a:t>
            </a:r>
            <a:endParaRPr lang="nl-BE"/>
          </a:p>
        </p:txBody>
      </p:sp>
      <p:sp>
        <p:nvSpPr>
          <p:cNvPr id="7" name="Date Placeholder 6"/>
          <p:cNvSpPr>
            <a:spLocks noGrp="1"/>
          </p:cNvSpPr>
          <p:nvPr>
            <p:ph type="dt" idx="13"/>
          </p:nvPr>
        </p:nvSpPr>
        <p:spPr/>
        <p:txBody>
          <a:bodyPr/>
          <a:lstStyle/>
          <a:p>
            <a:r>
              <a:rPr lang="en-GB" smtClean="0"/>
              <a:t>20/02/2023</a:t>
            </a:r>
            <a:endParaRPr lang="nl-BE"/>
          </a:p>
        </p:txBody>
      </p:sp>
    </p:spTree>
    <p:extLst>
      <p:ext uri="{BB962C8B-B14F-4D97-AF65-F5344CB8AC3E}">
        <p14:creationId xmlns:p14="http://schemas.microsoft.com/office/powerpoint/2010/main" val="1232908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fr-BE" dirty="0" err="1" smtClean="0"/>
              <a:t>Some</a:t>
            </a:r>
            <a:r>
              <a:rPr lang="fr-BE" dirty="0" smtClean="0"/>
              <a:t> illustration</a:t>
            </a:r>
            <a:r>
              <a:rPr lang="fr-BE" baseline="0" dirty="0" smtClean="0"/>
              <a:t> of the first </a:t>
            </a:r>
            <a:r>
              <a:rPr lang="fr-BE" baseline="0" dirty="0" err="1" smtClean="0"/>
              <a:t>platform</a:t>
            </a:r>
            <a:r>
              <a:rPr lang="fr-BE" baseline="0" dirty="0" smtClean="0"/>
              <a:t> </a:t>
            </a:r>
            <a:r>
              <a:rPr lang="fr-BE" baseline="0" dirty="0" err="1" smtClean="0"/>
              <a:t>currently</a:t>
            </a:r>
            <a:r>
              <a:rPr lang="fr-BE" baseline="0" dirty="0" smtClean="0"/>
              <a:t> </a:t>
            </a:r>
            <a:r>
              <a:rPr lang="fr-BE" baseline="0" dirty="0" err="1" smtClean="0"/>
              <a:t>being</a:t>
            </a:r>
            <a:r>
              <a:rPr lang="fr-BE" baseline="0" dirty="0" smtClean="0"/>
              <a:t> </a:t>
            </a:r>
            <a:r>
              <a:rPr lang="fr-BE" baseline="0" dirty="0" err="1" smtClean="0"/>
              <a:t>build</a:t>
            </a:r>
            <a:r>
              <a:rPr lang="fr-BE" baseline="0" dirty="0" smtClean="0"/>
              <a:t> in Concarneau, the first of the City Class, the BNS Ostende.</a:t>
            </a:r>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64</a:t>
            </a:fld>
            <a:endParaRPr lang="nl-BE"/>
          </a:p>
        </p:txBody>
      </p:sp>
    </p:spTree>
    <p:extLst>
      <p:ext uri="{BB962C8B-B14F-4D97-AF65-F5344CB8AC3E}">
        <p14:creationId xmlns:p14="http://schemas.microsoft.com/office/powerpoint/2010/main" val="13244933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fr-BE" dirty="0" err="1" smtClean="0"/>
              <a:t>Some</a:t>
            </a:r>
            <a:r>
              <a:rPr lang="fr-BE" dirty="0" smtClean="0"/>
              <a:t> illustration</a:t>
            </a:r>
            <a:r>
              <a:rPr lang="fr-BE" baseline="0" dirty="0" smtClean="0"/>
              <a:t> of the first </a:t>
            </a:r>
            <a:r>
              <a:rPr lang="fr-BE" baseline="0" dirty="0" err="1" smtClean="0"/>
              <a:t>platform</a:t>
            </a:r>
            <a:r>
              <a:rPr lang="fr-BE" baseline="0" dirty="0" smtClean="0"/>
              <a:t> </a:t>
            </a:r>
            <a:r>
              <a:rPr lang="fr-BE" baseline="0" dirty="0" err="1" smtClean="0"/>
              <a:t>currently</a:t>
            </a:r>
            <a:r>
              <a:rPr lang="fr-BE" baseline="0" dirty="0" smtClean="0"/>
              <a:t> </a:t>
            </a:r>
            <a:r>
              <a:rPr lang="fr-BE" baseline="0" dirty="0" err="1" smtClean="0"/>
              <a:t>being</a:t>
            </a:r>
            <a:r>
              <a:rPr lang="fr-BE" baseline="0" dirty="0" smtClean="0"/>
              <a:t> </a:t>
            </a:r>
            <a:r>
              <a:rPr lang="fr-BE" baseline="0" dirty="0" err="1" smtClean="0"/>
              <a:t>build</a:t>
            </a:r>
            <a:r>
              <a:rPr lang="fr-BE" baseline="0" dirty="0" smtClean="0"/>
              <a:t> in Concarneau, the first of the City Class, the BNS Ostende.</a:t>
            </a:r>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65</a:t>
            </a:fld>
            <a:endParaRPr lang="nl-BE"/>
          </a:p>
        </p:txBody>
      </p:sp>
    </p:spTree>
    <p:extLst>
      <p:ext uri="{BB962C8B-B14F-4D97-AF65-F5344CB8AC3E}">
        <p14:creationId xmlns:p14="http://schemas.microsoft.com/office/powerpoint/2010/main" val="29306104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fr-BE" dirty="0" err="1" smtClean="0"/>
              <a:t>Some</a:t>
            </a:r>
            <a:r>
              <a:rPr lang="fr-BE" dirty="0" smtClean="0"/>
              <a:t> illustration</a:t>
            </a:r>
            <a:r>
              <a:rPr lang="fr-BE" baseline="0" dirty="0" smtClean="0"/>
              <a:t> of the first </a:t>
            </a:r>
            <a:r>
              <a:rPr lang="fr-BE" baseline="0" dirty="0" err="1" smtClean="0"/>
              <a:t>platform</a:t>
            </a:r>
            <a:r>
              <a:rPr lang="fr-BE" baseline="0" dirty="0" smtClean="0"/>
              <a:t> </a:t>
            </a:r>
            <a:r>
              <a:rPr lang="fr-BE" baseline="0" dirty="0" err="1" smtClean="0"/>
              <a:t>currently</a:t>
            </a:r>
            <a:r>
              <a:rPr lang="fr-BE" baseline="0" dirty="0" smtClean="0"/>
              <a:t> </a:t>
            </a:r>
            <a:r>
              <a:rPr lang="fr-BE" baseline="0" dirty="0" err="1" smtClean="0"/>
              <a:t>being</a:t>
            </a:r>
            <a:r>
              <a:rPr lang="fr-BE" baseline="0" dirty="0" smtClean="0"/>
              <a:t> </a:t>
            </a:r>
            <a:r>
              <a:rPr lang="fr-BE" baseline="0" dirty="0" err="1" smtClean="0"/>
              <a:t>build</a:t>
            </a:r>
            <a:r>
              <a:rPr lang="fr-BE" baseline="0" dirty="0" smtClean="0"/>
              <a:t> in Concarneau, the first of the City Class, the BNS Ostende.</a:t>
            </a:r>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66</a:t>
            </a:fld>
            <a:endParaRPr lang="nl-BE"/>
          </a:p>
        </p:txBody>
      </p:sp>
    </p:spTree>
    <p:extLst>
      <p:ext uri="{BB962C8B-B14F-4D97-AF65-F5344CB8AC3E}">
        <p14:creationId xmlns:p14="http://schemas.microsoft.com/office/powerpoint/2010/main" val="26830341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fr-BE" dirty="0" err="1" smtClean="0"/>
              <a:t>Some</a:t>
            </a:r>
            <a:r>
              <a:rPr lang="fr-BE" dirty="0" smtClean="0"/>
              <a:t> illustration</a:t>
            </a:r>
            <a:r>
              <a:rPr lang="fr-BE" baseline="0" dirty="0" smtClean="0"/>
              <a:t> of the first </a:t>
            </a:r>
            <a:r>
              <a:rPr lang="fr-BE" baseline="0" dirty="0" err="1" smtClean="0"/>
              <a:t>platform</a:t>
            </a:r>
            <a:r>
              <a:rPr lang="fr-BE" baseline="0" dirty="0" smtClean="0"/>
              <a:t> </a:t>
            </a:r>
            <a:r>
              <a:rPr lang="fr-BE" baseline="0" dirty="0" err="1" smtClean="0"/>
              <a:t>currently</a:t>
            </a:r>
            <a:r>
              <a:rPr lang="fr-BE" baseline="0" dirty="0" smtClean="0"/>
              <a:t> </a:t>
            </a:r>
            <a:r>
              <a:rPr lang="fr-BE" baseline="0" dirty="0" err="1" smtClean="0"/>
              <a:t>being</a:t>
            </a:r>
            <a:r>
              <a:rPr lang="fr-BE" baseline="0" dirty="0" smtClean="0"/>
              <a:t> </a:t>
            </a:r>
            <a:r>
              <a:rPr lang="fr-BE" baseline="0" dirty="0" err="1" smtClean="0"/>
              <a:t>build</a:t>
            </a:r>
            <a:r>
              <a:rPr lang="fr-BE" baseline="0" dirty="0" smtClean="0"/>
              <a:t> in Concarneau, the first of the City Class, the BNS Ostende.</a:t>
            </a:r>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67</a:t>
            </a:fld>
            <a:endParaRPr lang="nl-BE"/>
          </a:p>
        </p:txBody>
      </p:sp>
    </p:spTree>
    <p:extLst>
      <p:ext uri="{BB962C8B-B14F-4D97-AF65-F5344CB8AC3E}">
        <p14:creationId xmlns:p14="http://schemas.microsoft.com/office/powerpoint/2010/main" val="20476908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err="1" smtClean="0"/>
              <a:t>Finally</a:t>
            </a:r>
            <a:r>
              <a:rPr lang="nl-BE" dirty="0" smtClean="0"/>
              <a:t> </a:t>
            </a:r>
            <a:r>
              <a:rPr lang="nl-BE" dirty="0" err="1" smtClean="0"/>
              <a:t>illustration</a:t>
            </a:r>
            <a:r>
              <a:rPr lang="nl-BE" baseline="0" dirty="0" smtClean="0"/>
              <a:t> of tests at </a:t>
            </a:r>
            <a:r>
              <a:rPr lang="nl-BE" baseline="0" dirty="0" err="1" smtClean="0"/>
              <a:t>sea</a:t>
            </a:r>
            <a:r>
              <a:rPr lang="nl-BE" baseline="0" dirty="0" smtClean="0"/>
              <a:t> of </a:t>
            </a:r>
            <a:r>
              <a:rPr lang="nl-BE" baseline="0" dirty="0" err="1" smtClean="0"/>
              <a:t>the</a:t>
            </a:r>
            <a:r>
              <a:rPr lang="nl-BE" baseline="0" dirty="0" smtClean="0"/>
              <a:t> LARS up </a:t>
            </a:r>
            <a:r>
              <a:rPr lang="nl-BE" baseline="0" dirty="0" err="1" smtClean="0"/>
              <a:t>to</a:t>
            </a:r>
            <a:r>
              <a:rPr lang="nl-BE" baseline="0" dirty="0" smtClean="0"/>
              <a:t> SS4 but </a:t>
            </a:r>
            <a:r>
              <a:rPr lang="nl-BE" baseline="0" dirty="0" err="1" smtClean="0"/>
              <a:t>the</a:t>
            </a:r>
            <a:r>
              <a:rPr lang="nl-BE" baseline="0" dirty="0" smtClean="0"/>
              <a:t> system is design up </a:t>
            </a:r>
            <a:r>
              <a:rPr lang="nl-BE" baseline="0" dirty="0" err="1" smtClean="0"/>
              <a:t>to</a:t>
            </a:r>
            <a:r>
              <a:rPr lang="nl-BE" baseline="0" dirty="0" smtClean="0"/>
              <a:t> SS5-6</a:t>
            </a:r>
            <a:endParaRPr lang="nl-BE" dirty="0" smtClean="0"/>
          </a:p>
          <a:p>
            <a:endParaRPr lang="fr-BE" dirty="0" smtClean="0"/>
          </a:p>
          <a:p>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68</a:t>
            </a:fld>
            <a:endParaRPr lang="nl-BE"/>
          </a:p>
        </p:txBody>
      </p:sp>
    </p:spTree>
    <p:extLst>
      <p:ext uri="{BB962C8B-B14F-4D97-AF65-F5344CB8AC3E}">
        <p14:creationId xmlns:p14="http://schemas.microsoft.com/office/powerpoint/2010/main" val="42367436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1198563"/>
            <a:ext cx="5762625" cy="3241675"/>
          </a:xfrm>
          <a:prstGeom prst="rect">
            <a:avLst/>
          </a:prstGeom>
        </p:spPr>
      </p:sp>
      <p:sp>
        <p:nvSpPr>
          <p:cNvPr id="3" name="Notes Placeholder 2"/>
          <p:cNvSpPr>
            <a:spLocks noGrp="1"/>
          </p:cNvSpPr>
          <p:nvPr>
            <p:ph type="body" idx="1"/>
          </p:nvPr>
        </p:nvSpPr>
        <p:spPr/>
        <p:txBody>
          <a:bodyPr/>
          <a:lstStyle/>
          <a:p>
            <a:r>
              <a:rPr lang="fr-BE" dirty="0" smtClean="0"/>
              <a:t>Test Plan</a:t>
            </a:r>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69</a:t>
            </a:fld>
            <a:endParaRPr lang="nl-BE"/>
          </a:p>
        </p:txBody>
      </p:sp>
      <p:sp>
        <p:nvSpPr>
          <p:cNvPr id="5" name="Date Placeholder 4"/>
          <p:cNvSpPr>
            <a:spLocks noGrp="1"/>
          </p:cNvSpPr>
          <p:nvPr>
            <p:ph type="dt" idx="11"/>
          </p:nvPr>
        </p:nvSpPr>
        <p:spPr/>
        <p:txBody>
          <a:bodyPr/>
          <a:lstStyle/>
          <a:p>
            <a:r>
              <a:rPr lang="en-GB" smtClean="0"/>
              <a:t>20/02/2023</a:t>
            </a:r>
            <a:endParaRPr lang="nl-BE"/>
          </a:p>
        </p:txBody>
      </p:sp>
      <p:sp>
        <p:nvSpPr>
          <p:cNvPr id="6" name="Footer Placeholder 5"/>
          <p:cNvSpPr>
            <a:spLocks noGrp="1"/>
          </p:cNvSpPr>
          <p:nvPr>
            <p:ph type="ftr" sz="quarter" idx="12"/>
          </p:nvPr>
        </p:nvSpPr>
        <p:spPr/>
        <p:txBody>
          <a:bodyPr/>
          <a:lstStyle/>
          <a:p>
            <a:r>
              <a:rPr lang="nl-BE" smtClean="0"/>
              <a:t>Renauld Hock, Ir.</a:t>
            </a:r>
            <a:endParaRPr lang="nl-BE"/>
          </a:p>
        </p:txBody>
      </p:sp>
      <p:sp>
        <p:nvSpPr>
          <p:cNvPr id="7" name="Header Placeholder 6"/>
          <p:cNvSpPr>
            <a:spLocks noGrp="1"/>
          </p:cNvSpPr>
          <p:nvPr>
            <p:ph type="hdr" sz="quarter" idx="13"/>
          </p:nvPr>
        </p:nvSpPr>
        <p:spPr/>
        <p:txBody>
          <a:bodyPr/>
          <a:lstStyle/>
          <a:p>
            <a:r>
              <a:rPr lang="nl-BE" smtClean="0"/>
              <a:t>JSC</a:t>
            </a:r>
            <a:endParaRPr lang="nl-BE"/>
          </a:p>
        </p:txBody>
      </p:sp>
    </p:spTree>
    <p:extLst>
      <p:ext uri="{BB962C8B-B14F-4D97-AF65-F5344CB8AC3E}">
        <p14:creationId xmlns:p14="http://schemas.microsoft.com/office/powerpoint/2010/main" val="41712799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programme has a lot of challenges but as we are still in the last part of the design phase I will not yet detailed Lessons Learned today. What I want to mention are two challenges that brings opportunities.</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First the fact that this is a brain new concept that come as mentioned today with a challenge of finding a balance between operating and operational risk but this bring us opportunities to enhance our links with industry by building Lab and developing trust in unmanned system in general.</a:t>
            </a:r>
          </a:p>
          <a:p>
            <a:r>
              <a:rPr lang="en-GB" sz="1200" kern="1200" dirty="0" smtClean="0">
                <a:solidFill>
                  <a:schemeClr val="tx1"/>
                </a:solidFill>
                <a:effectLst/>
                <a:latin typeface="+mn-lt"/>
                <a:ea typeface="+mn-ea"/>
                <a:cs typeface="+mn-cs"/>
              </a:rPr>
              <a:t>We are also convinced that</a:t>
            </a:r>
            <a:r>
              <a:rPr lang="en-GB" sz="1200" kern="1200" baseline="0" dirty="0" smtClean="0">
                <a:solidFill>
                  <a:schemeClr val="tx1"/>
                </a:solidFill>
                <a:effectLst/>
                <a:latin typeface="+mn-lt"/>
                <a:ea typeface="+mn-ea"/>
                <a:cs typeface="+mn-cs"/>
              </a:rPr>
              <a:t> it will interest other nations like France for example that shows great interest to joint the programme.</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Second challenge: A full binational programme, completely integrated is a big challenges that come with multiple opportunities, one being taking the best of the systems of both countries. We, Belgian, are leading the programme and the Netherlands supports us, being integrated in the Project Office team but also from the outside of the project with for example other contract like the OT&amp;E contract which is similar to what other countries are currently doing: testing. We are doing both: building a real solution while testing technological development and prototyping.</a:t>
            </a:r>
            <a:endParaRPr lang="fr-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094D12-4B9A-47A2-8CB1-F98F35D5C304}" type="slidenum">
              <a:rPr lang="nl-BE" smtClean="0"/>
              <a:t>70</a:t>
            </a:fld>
            <a:endParaRPr lang="nl-BE"/>
          </a:p>
        </p:txBody>
      </p:sp>
    </p:spTree>
    <p:extLst>
      <p:ext uri="{BB962C8B-B14F-4D97-AF65-F5344CB8AC3E}">
        <p14:creationId xmlns:p14="http://schemas.microsoft.com/office/powerpoint/2010/main" val="14252746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scope of this OT&amp;E contract is the preparation to integrate this new revolutionary capability within the Navy: to test, to evaluate, to train, to improve product in parallel of our </a:t>
            </a:r>
            <a:r>
              <a:rPr lang="en-GB" sz="1200" kern="1200" dirty="0" err="1" smtClean="0">
                <a:solidFill>
                  <a:schemeClr val="tx1"/>
                </a:solidFill>
                <a:effectLst/>
                <a:latin typeface="+mn-lt"/>
                <a:ea typeface="+mn-ea"/>
                <a:cs typeface="+mn-cs"/>
              </a:rPr>
              <a:t>rMCM</a:t>
            </a:r>
            <a:r>
              <a:rPr lang="en-GB" sz="1200" kern="1200" dirty="0" smtClean="0">
                <a:solidFill>
                  <a:schemeClr val="tx1"/>
                </a:solidFill>
                <a:effectLst/>
                <a:latin typeface="+mn-lt"/>
                <a:ea typeface="+mn-ea"/>
                <a:cs typeface="+mn-cs"/>
              </a:rPr>
              <a:t> programme and for that we must thank the Netherlands.</a:t>
            </a:r>
            <a:endParaRPr lang="fr-BE" sz="1200" kern="1200" dirty="0" smtClean="0">
              <a:solidFill>
                <a:schemeClr val="tx1"/>
              </a:solidFill>
              <a:effectLst/>
              <a:latin typeface="+mn-lt"/>
              <a:ea typeface="+mn-ea"/>
              <a:cs typeface="+mn-cs"/>
            </a:endParaRPr>
          </a:p>
          <a:p>
            <a:pPr algn="just"/>
            <a:endParaRPr lang="en-US" sz="1200" dirty="0" smtClean="0"/>
          </a:p>
          <a:p>
            <a:pPr algn="just"/>
            <a:endParaRPr lang="en-US" sz="1200" dirty="0"/>
          </a:p>
        </p:txBody>
      </p:sp>
      <p:sp>
        <p:nvSpPr>
          <p:cNvPr id="4" name="Slide Number Placeholder 3"/>
          <p:cNvSpPr>
            <a:spLocks noGrp="1"/>
          </p:cNvSpPr>
          <p:nvPr>
            <p:ph type="sldNum" sz="quarter" idx="10"/>
          </p:nvPr>
        </p:nvSpPr>
        <p:spPr/>
        <p:txBody>
          <a:bodyPr/>
          <a:lstStyle/>
          <a:p>
            <a:fld id="{D9094D12-4B9A-47A2-8CB1-F98F35D5C304}" type="slidenum">
              <a:rPr lang="nl-BE" smtClean="0"/>
              <a:t>71</a:t>
            </a:fld>
            <a:endParaRPr lang="nl-BE"/>
          </a:p>
        </p:txBody>
      </p:sp>
    </p:spTree>
    <p:extLst>
      <p:ext uri="{BB962C8B-B14F-4D97-AF65-F5344CB8AC3E}">
        <p14:creationId xmlns:p14="http://schemas.microsoft.com/office/powerpoint/2010/main" val="40394028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pPr algn="just"/>
            <a:endParaRPr lang="en-US" sz="1200" dirty="0"/>
          </a:p>
        </p:txBody>
      </p:sp>
      <p:sp>
        <p:nvSpPr>
          <p:cNvPr id="4" name="Slide Number Placeholder 3"/>
          <p:cNvSpPr>
            <a:spLocks noGrp="1"/>
          </p:cNvSpPr>
          <p:nvPr>
            <p:ph type="sldNum" sz="quarter" idx="10"/>
          </p:nvPr>
        </p:nvSpPr>
        <p:spPr/>
        <p:txBody>
          <a:bodyPr/>
          <a:lstStyle/>
          <a:p>
            <a:fld id="{D9094D12-4B9A-47A2-8CB1-F98F35D5C304}" type="slidenum">
              <a:rPr lang="nl-BE" smtClean="0"/>
              <a:t>72</a:t>
            </a:fld>
            <a:endParaRPr lang="nl-BE"/>
          </a:p>
        </p:txBody>
      </p:sp>
    </p:spTree>
    <p:extLst>
      <p:ext uri="{BB962C8B-B14F-4D97-AF65-F5344CB8AC3E}">
        <p14:creationId xmlns:p14="http://schemas.microsoft.com/office/powerpoint/2010/main" val="3628961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Naval Mine Warfare can be divided as proposed on this slide: two type of operations, mining and defensive and further detailed. We designed MCM systems capable to executed the full range of Naval Mine Warfare Operation with a small exception  on the Mining capacity which is not in scope of this </a:t>
            </a:r>
            <a:r>
              <a:rPr lang="en-GB" sz="1200" kern="1200" dirty="0" err="1" smtClean="0">
                <a:solidFill>
                  <a:schemeClr val="tx1"/>
                </a:solidFill>
                <a:effectLst/>
                <a:latin typeface="+mn-lt"/>
                <a:ea typeface="+mn-ea"/>
                <a:cs typeface="+mn-cs"/>
              </a:rPr>
              <a:t>rMCM</a:t>
            </a:r>
            <a:r>
              <a:rPr lang="en-GB" sz="1200" kern="1200" dirty="0" smtClean="0">
                <a:solidFill>
                  <a:schemeClr val="tx1"/>
                </a:solidFill>
                <a:effectLst/>
                <a:latin typeface="+mn-lt"/>
                <a:ea typeface="+mn-ea"/>
                <a:cs typeface="+mn-cs"/>
              </a:rPr>
              <a:t> programme but can easily added later.</a:t>
            </a:r>
            <a:endParaRPr lang="fr-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094D12-4B9A-47A2-8CB1-F98F35D5C304}" type="slidenum">
              <a:rPr lang="nl-BE" smtClean="0"/>
              <a:t>7</a:t>
            </a:fld>
            <a:endParaRPr lang="nl-BE"/>
          </a:p>
        </p:txBody>
      </p:sp>
    </p:spTree>
    <p:extLst>
      <p:ext uri="{BB962C8B-B14F-4D97-AF65-F5344CB8AC3E}">
        <p14:creationId xmlns:p14="http://schemas.microsoft.com/office/powerpoint/2010/main" val="28453530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scope of this OT&amp;E contract is the preparation to integrate this new revolutionary capability within the Navy: to test, to evaluate, to train, to improve product in parallel of our </a:t>
            </a:r>
            <a:r>
              <a:rPr lang="en-GB" sz="1200" kern="1200" dirty="0" err="1" smtClean="0">
                <a:solidFill>
                  <a:schemeClr val="tx1"/>
                </a:solidFill>
                <a:effectLst/>
                <a:latin typeface="+mn-lt"/>
                <a:ea typeface="+mn-ea"/>
                <a:cs typeface="+mn-cs"/>
              </a:rPr>
              <a:t>rMCM</a:t>
            </a:r>
            <a:r>
              <a:rPr lang="en-GB" sz="1200" kern="1200" dirty="0" smtClean="0">
                <a:solidFill>
                  <a:schemeClr val="tx1"/>
                </a:solidFill>
                <a:effectLst/>
                <a:latin typeface="+mn-lt"/>
                <a:ea typeface="+mn-ea"/>
                <a:cs typeface="+mn-cs"/>
              </a:rPr>
              <a:t> programme and for that we must thank the Netherlands.</a:t>
            </a:r>
            <a:endParaRPr lang="fr-BE" sz="1200" kern="1200" dirty="0" smtClean="0">
              <a:solidFill>
                <a:schemeClr val="tx1"/>
              </a:solidFill>
              <a:effectLst/>
              <a:latin typeface="+mn-lt"/>
              <a:ea typeface="+mn-ea"/>
              <a:cs typeface="+mn-cs"/>
            </a:endParaRPr>
          </a:p>
          <a:p>
            <a:pPr algn="just"/>
            <a:endParaRPr lang="en-US" sz="1200" dirty="0" smtClean="0"/>
          </a:p>
          <a:p>
            <a:pPr algn="just"/>
            <a:endParaRPr lang="en-US" sz="1200" dirty="0"/>
          </a:p>
        </p:txBody>
      </p:sp>
      <p:sp>
        <p:nvSpPr>
          <p:cNvPr id="4" name="Slide Number Placeholder 3"/>
          <p:cNvSpPr>
            <a:spLocks noGrp="1"/>
          </p:cNvSpPr>
          <p:nvPr>
            <p:ph type="sldNum" sz="quarter" idx="10"/>
          </p:nvPr>
        </p:nvSpPr>
        <p:spPr/>
        <p:txBody>
          <a:bodyPr/>
          <a:lstStyle/>
          <a:p>
            <a:fld id="{D9094D12-4B9A-47A2-8CB1-F98F35D5C304}" type="slidenum">
              <a:rPr lang="nl-BE" smtClean="0"/>
              <a:t>73</a:t>
            </a:fld>
            <a:endParaRPr lang="nl-BE"/>
          </a:p>
        </p:txBody>
      </p:sp>
    </p:spTree>
    <p:extLst>
      <p:ext uri="{BB962C8B-B14F-4D97-AF65-F5344CB8AC3E}">
        <p14:creationId xmlns:p14="http://schemas.microsoft.com/office/powerpoint/2010/main" val="30437243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To be clear there are no official link with </a:t>
            </a:r>
            <a:r>
              <a:rPr lang="en-GB" sz="1200" kern="1200" dirty="0" err="1" smtClean="0">
                <a:solidFill>
                  <a:schemeClr val="tx1"/>
                </a:solidFill>
                <a:effectLst/>
                <a:latin typeface="+mn-lt"/>
                <a:ea typeface="+mn-ea"/>
                <a:cs typeface="+mn-cs"/>
              </a:rPr>
              <a:t>rMCM</a:t>
            </a:r>
            <a:r>
              <a:rPr lang="en-GB" sz="1200" kern="1200" dirty="0" smtClean="0">
                <a:solidFill>
                  <a:schemeClr val="tx1"/>
                </a:solidFill>
                <a:effectLst/>
                <a:latin typeface="+mn-lt"/>
                <a:ea typeface="+mn-ea"/>
                <a:cs typeface="+mn-cs"/>
              </a:rPr>
              <a:t> and the scope is limited as illustrated here in red but to test those news tools is very important for a latter successful integration of such new capacity in a modern Navy.</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Of course we are also contributing in other development project like the European MIRICLE that intend to develop the Toolbox 2.0 or the NATO Exercises REPMUS in Portugal.</a:t>
            </a:r>
            <a:endParaRPr lang="fr-BE" sz="1200" kern="1200" dirty="0" smtClean="0">
              <a:solidFill>
                <a:schemeClr val="tx1"/>
              </a:solidFill>
              <a:effectLst/>
              <a:latin typeface="+mn-lt"/>
              <a:ea typeface="+mn-ea"/>
              <a:cs typeface="+mn-cs"/>
            </a:endParaRPr>
          </a:p>
          <a:p>
            <a:pPr algn="just"/>
            <a:endParaRPr lang="en-US" sz="1200" dirty="0" smtClean="0"/>
          </a:p>
          <a:p>
            <a:pPr algn="just"/>
            <a:endParaRPr lang="en-US" sz="1200" dirty="0"/>
          </a:p>
        </p:txBody>
      </p:sp>
      <p:sp>
        <p:nvSpPr>
          <p:cNvPr id="4" name="Slide Number Placeholder 3"/>
          <p:cNvSpPr>
            <a:spLocks noGrp="1"/>
          </p:cNvSpPr>
          <p:nvPr>
            <p:ph type="sldNum" sz="quarter" idx="10"/>
          </p:nvPr>
        </p:nvSpPr>
        <p:spPr/>
        <p:txBody>
          <a:bodyPr/>
          <a:lstStyle/>
          <a:p>
            <a:fld id="{D9094D12-4B9A-47A2-8CB1-F98F35D5C304}" type="slidenum">
              <a:rPr lang="nl-BE" smtClean="0"/>
              <a:t>74</a:t>
            </a:fld>
            <a:endParaRPr lang="nl-BE"/>
          </a:p>
        </p:txBody>
      </p:sp>
    </p:spTree>
    <p:extLst>
      <p:ext uri="{BB962C8B-B14F-4D97-AF65-F5344CB8AC3E}">
        <p14:creationId xmlns:p14="http://schemas.microsoft.com/office/powerpoint/2010/main" val="40688250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pPr algn="just"/>
            <a:r>
              <a:rPr lang="en-GB" sz="1200" noProof="0" dirty="0" smtClean="0"/>
              <a:t>To conclude,</a:t>
            </a:r>
            <a:r>
              <a:rPr lang="en-GB" sz="1200" baseline="0" noProof="0" dirty="0" smtClean="0"/>
              <a:t> I can say that the new MCM concept of “stand off” will also need a new way of thinking and operating.</a:t>
            </a:r>
          </a:p>
          <a:p>
            <a:pPr algn="just"/>
            <a:r>
              <a:rPr lang="en-GB" sz="1200" baseline="0" noProof="0" dirty="0" smtClean="0"/>
              <a:t>The project is very challenging, not only for my staff, but also for the industries, as we deal with quickly evolving technologies.</a:t>
            </a:r>
          </a:p>
          <a:p>
            <a:pPr algn="just"/>
            <a:r>
              <a:rPr lang="en-GB" sz="1200" baseline="0" noProof="0" dirty="0" smtClean="0"/>
              <a:t>That is why trials, research and development are and will remain so important.</a:t>
            </a:r>
          </a:p>
          <a:p>
            <a:pPr algn="just"/>
            <a:r>
              <a:rPr lang="en-GB" sz="1200" baseline="0" noProof="0" dirty="0" smtClean="0"/>
              <a:t>The integration of the tools and the mother platform will be crucial.</a:t>
            </a:r>
          </a:p>
          <a:p>
            <a:pPr algn="just"/>
            <a:r>
              <a:rPr lang="en-GB" sz="1200" baseline="0" noProof="0" dirty="0" smtClean="0"/>
              <a:t>And even we are executing this procurement programme fully </a:t>
            </a:r>
            <a:r>
              <a:rPr lang="en-GB" sz="1200" baseline="0" noProof="0" dirty="0" err="1" smtClean="0"/>
              <a:t>binationally</a:t>
            </a:r>
            <a:r>
              <a:rPr lang="en-GB" sz="1200" baseline="0" noProof="0" dirty="0" smtClean="0"/>
              <a:t> with the Netherlands, there are many opportunities for further collaboration.</a:t>
            </a:r>
            <a:endParaRPr lang="en-GB" sz="1200" noProof="0" dirty="0" smtClean="0"/>
          </a:p>
          <a:p>
            <a:endParaRPr lang="nl-BE" dirty="0"/>
          </a:p>
        </p:txBody>
      </p:sp>
      <p:sp>
        <p:nvSpPr>
          <p:cNvPr id="4" name="Slide Number Placeholder 3"/>
          <p:cNvSpPr>
            <a:spLocks noGrp="1"/>
          </p:cNvSpPr>
          <p:nvPr>
            <p:ph type="sldNum" sz="quarter" idx="10"/>
          </p:nvPr>
        </p:nvSpPr>
        <p:spPr/>
        <p:txBody>
          <a:bodyPr/>
          <a:lstStyle/>
          <a:p>
            <a:fld id="{D9094D12-4B9A-47A2-8CB1-F98F35D5C304}" type="slidenum">
              <a:rPr lang="nl-BE" smtClean="0"/>
              <a:t>75</a:t>
            </a:fld>
            <a:endParaRPr lang="nl-BE"/>
          </a:p>
        </p:txBody>
      </p:sp>
    </p:spTree>
    <p:extLst>
      <p:ext uri="{BB962C8B-B14F-4D97-AF65-F5344CB8AC3E}">
        <p14:creationId xmlns:p14="http://schemas.microsoft.com/office/powerpoint/2010/main" val="11783536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As a final conclusion, I would like to re-use this slide: what Belgium and the Netherlands intend to do and are currently building is a step toward the next Paradigm Shift of Naval Warfare.</a:t>
            </a:r>
            <a:endParaRPr lang="fr-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094D12-4B9A-47A2-8CB1-F98F35D5C304}" type="slidenum">
              <a:rPr lang="nl-BE" smtClean="0"/>
              <a:t>76</a:t>
            </a:fld>
            <a:endParaRPr lang="nl-BE"/>
          </a:p>
        </p:txBody>
      </p:sp>
    </p:spTree>
    <p:extLst>
      <p:ext uri="{BB962C8B-B14F-4D97-AF65-F5344CB8AC3E}">
        <p14:creationId xmlns:p14="http://schemas.microsoft.com/office/powerpoint/2010/main" val="30858737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D9094D12-4B9A-47A2-8CB1-F98F35D5C304}" type="slidenum">
              <a:rPr lang="nl-BE" smtClean="0"/>
              <a:t>77</a:t>
            </a:fld>
            <a:endParaRPr lang="nl-BE"/>
          </a:p>
        </p:txBody>
      </p:sp>
    </p:spTree>
    <p:extLst>
      <p:ext uri="{BB962C8B-B14F-4D97-AF65-F5344CB8AC3E}">
        <p14:creationId xmlns:p14="http://schemas.microsoft.com/office/powerpoint/2010/main" val="3458518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nl-BE" dirty="0" err="1" smtClean="0"/>
              <a:t>Our</a:t>
            </a:r>
            <a:r>
              <a:rPr lang="nl-BE" dirty="0" smtClean="0"/>
              <a:t> </a:t>
            </a:r>
            <a:r>
              <a:rPr lang="nl-BE" dirty="0" err="1" smtClean="0"/>
              <a:t>rMCM</a:t>
            </a:r>
            <a:r>
              <a:rPr lang="nl-BE" dirty="0" smtClean="0"/>
              <a:t> platforms</a:t>
            </a:r>
            <a:r>
              <a:rPr lang="nl-BE" baseline="0" dirty="0" smtClean="0"/>
              <a:t> </a:t>
            </a:r>
            <a:r>
              <a:rPr lang="nl-BE" baseline="0" dirty="0" err="1" smtClean="0"/>
              <a:t>will</a:t>
            </a:r>
            <a:r>
              <a:rPr lang="nl-BE" baseline="0" dirty="0" smtClean="0"/>
              <a:t> </a:t>
            </a:r>
            <a:r>
              <a:rPr lang="nl-BE" baseline="0" dirty="0" err="1" smtClean="0"/>
              <a:t>also</a:t>
            </a:r>
            <a:r>
              <a:rPr lang="nl-BE" baseline="0" dirty="0" smtClean="0"/>
              <a:t> </a:t>
            </a:r>
            <a:r>
              <a:rPr lang="nl-BE" baseline="0" dirty="0" err="1" smtClean="0"/>
              <a:t>be</a:t>
            </a:r>
            <a:r>
              <a:rPr lang="nl-BE" baseline="0" dirty="0" smtClean="0"/>
              <a:t> </a:t>
            </a:r>
            <a:r>
              <a:rPr lang="nl-BE" baseline="0" dirty="0" err="1" smtClean="0"/>
              <a:t>able</a:t>
            </a:r>
            <a:r>
              <a:rPr lang="nl-BE" baseline="0" dirty="0" smtClean="0"/>
              <a:t> </a:t>
            </a:r>
            <a:r>
              <a:rPr lang="nl-BE" baseline="0" dirty="0" err="1" smtClean="0"/>
              <a:t>to</a:t>
            </a:r>
            <a:r>
              <a:rPr lang="nl-BE" baseline="0" dirty="0" smtClean="0"/>
              <a:t> </a:t>
            </a:r>
            <a:r>
              <a:rPr lang="nl-BE" baseline="0" dirty="0" err="1" smtClean="0"/>
              <a:t>contribute</a:t>
            </a:r>
            <a:r>
              <a:rPr lang="nl-BE" baseline="0" dirty="0" smtClean="0"/>
              <a:t> </a:t>
            </a:r>
            <a:r>
              <a:rPr lang="nl-BE" baseline="0" dirty="0" err="1" smtClean="0"/>
              <a:t>to</a:t>
            </a:r>
            <a:r>
              <a:rPr lang="nl-BE" baseline="0" dirty="0" smtClean="0"/>
              <a:t> </a:t>
            </a:r>
            <a:r>
              <a:rPr lang="nl-BE" baseline="0" dirty="0" err="1" smtClean="0"/>
              <a:t>secondary</a:t>
            </a:r>
            <a:r>
              <a:rPr lang="nl-BE" baseline="0" dirty="0" smtClean="0"/>
              <a:t> </a:t>
            </a:r>
            <a:r>
              <a:rPr lang="nl-BE" baseline="0" dirty="0" err="1" smtClean="0"/>
              <a:t>task</a:t>
            </a:r>
            <a:r>
              <a:rPr lang="nl-BE" baseline="0" dirty="0" smtClean="0"/>
              <a:t> in </a:t>
            </a:r>
            <a:r>
              <a:rPr lang="nl-BE" baseline="0" dirty="0" err="1" smtClean="0"/>
              <a:t>the</a:t>
            </a:r>
            <a:r>
              <a:rPr lang="nl-BE" baseline="0" dirty="0" smtClean="0"/>
              <a:t> scope of </a:t>
            </a:r>
            <a:r>
              <a:rPr lang="nl-BE" baseline="0" dirty="0" err="1" smtClean="0"/>
              <a:t>Maritime</a:t>
            </a:r>
            <a:r>
              <a:rPr lang="nl-BE" baseline="0" dirty="0" smtClean="0"/>
              <a:t> </a:t>
            </a:r>
            <a:r>
              <a:rPr lang="nl-BE" baseline="0" dirty="0" err="1" smtClean="0"/>
              <a:t>Assitance</a:t>
            </a:r>
            <a:r>
              <a:rPr lang="nl-BE" baseline="0" dirty="0" smtClean="0"/>
              <a:t> </a:t>
            </a:r>
            <a:r>
              <a:rPr lang="nl-BE" baseline="0" dirty="0" err="1" smtClean="0"/>
              <a:t>and</a:t>
            </a:r>
            <a:r>
              <a:rPr lang="nl-BE" baseline="0" dirty="0" smtClean="0"/>
              <a:t> </a:t>
            </a:r>
            <a:r>
              <a:rPr lang="nl-BE" baseline="0" dirty="0" err="1" smtClean="0"/>
              <a:t>Maritime</a:t>
            </a:r>
            <a:r>
              <a:rPr lang="nl-BE" baseline="0" dirty="0" smtClean="0"/>
              <a:t> Security</a:t>
            </a:r>
            <a:endParaRPr lang="nl-BE" dirty="0"/>
          </a:p>
        </p:txBody>
      </p:sp>
      <p:sp>
        <p:nvSpPr>
          <p:cNvPr id="4" name="Slide Number Placeholder 3"/>
          <p:cNvSpPr>
            <a:spLocks noGrp="1"/>
          </p:cNvSpPr>
          <p:nvPr>
            <p:ph type="sldNum" sz="quarter" idx="10"/>
          </p:nvPr>
        </p:nvSpPr>
        <p:spPr/>
        <p:txBody>
          <a:bodyPr/>
          <a:lstStyle/>
          <a:p>
            <a:fld id="{D9094D12-4B9A-47A2-8CB1-F98F35D5C304}" type="slidenum">
              <a:rPr lang="nl-BE" smtClean="0"/>
              <a:t>8</a:t>
            </a:fld>
            <a:endParaRPr lang="nl-BE"/>
          </a:p>
        </p:txBody>
      </p:sp>
    </p:spTree>
    <p:extLst>
      <p:ext uri="{BB962C8B-B14F-4D97-AF65-F5344CB8AC3E}">
        <p14:creationId xmlns:p14="http://schemas.microsoft.com/office/powerpoint/2010/main" val="3072394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p:spPr>
      </p:sp>
      <p:sp>
        <p:nvSpPr>
          <p:cNvPr id="3" name="Notes Placeholder 2"/>
          <p:cNvSpPr>
            <a:spLocks noGrp="1"/>
          </p:cNvSpPr>
          <p:nvPr>
            <p:ph type="body" idx="1"/>
          </p:nvPr>
        </p:nvSpPr>
        <p:spPr/>
        <p:txBody>
          <a:bodyPr/>
          <a:lstStyle/>
          <a:p>
            <a:r>
              <a:rPr lang="nl-BE" dirty="0" err="1" smtClean="0"/>
              <a:t>Our</a:t>
            </a:r>
            <a:r>
              <a:rPr lang="nl-BE" dirty="0" smtClean="0"/>
              <a:t> </a:t>
            </a:r>
            <a:r>
              <a:rPr lang="nl-BE" dirty="0" err="1" smtClean="0"/>
              <a:t>rMCM</a:t>
            </a:r>
            <a:r>
              <a:rPr lang="nl-BE" dirty="0" smtClean="0"/>
              <a:t> platforms</a:t>
            </a:r>
            <a:r>
              <a:rPr lang="nl-BE" baseline="0" dirty="0" smtClean="0"/>
              <a:t> </a:t>
            </a:r>
            <a:r>
              <a:rPr lang="nl-BE" baseline="0" dirty="0" err="1" smtClean="0"/>
              <a:t>will</a:t>
            </a:r>
            <a:r>
              <a:rPr lang="nl-BE" baseline="0" dirty="0" smtClean="0"/>
              <a:t> </a:t>
            </a:r>
            <a:r>
              <a:rPr lang="nl-BE" baseline="0" dirty="0" err="1" smtClean="0"/>
              <a:t>also</a:t>
            </a:r>
            <a:r>
              <a:rPr lang="nl-BE" baseline="0" dirty="0" smtClean="0"/>
              <a:t> </a:t>
            </a:r>
            <a:r>
              <a:rPr lang="nl-BE" baseline="0" dirty="0" err="1" smtClean="0"/>
              <a:t>be</a:t>
            </a:r>
            <a:r>
              <a:rPr lang="nl-BE" baseline="0" dirty="0" smtClean="0"/>
              <a:t> </a:t>
            </a:r>
            <a:r>
              <a:rPr lang="nl-BE" baseline="0" dirty="0" err="1" smtClean="0"/>
              <a:t>able</a:t>
            </a:r>
            <a:r>
              <a:rPr lang="nl-BE" baseline="0" dirty="0" smtClean="0"/>
              <a:t> </a:t>
            </a:r>
            <a:r>
              <a:rPr lang="nl-BE" baseline="0" dirty="0" err="1" smtClean="0"/>
              <a:t>to</a:t>
            </a:r>
            <a:r>
              <a:rPr lang="nl-BE" baseline="0" dirty="0" smtClean="0"/>
              <a:t> </a:t>
            </a:r>
            <a:r>
              <a:rPr lang="nl-BE" baseline="0" dirty="0" err="1" smtClean="0"/>
              <a:t>contribute</a:t>
            </a:r>
            <a:r>
              <a:rPr lang="nl-BE" baseline="0" dirty="0" smtClean="0"/>
              <a:t> </a:t>
            </a:r>
            <a:r>
              <a:rPr lang="nl-BE" baseline="0" dirty="0" err="1" smtClean="0"/>
              <a:t>to</a:t>
            </a:r>
            <a:r>
              <a:rPr lang="nl-BE" baseline="0" dirty="0" smtClean="0"/>
              <a:t> </a:t>
            </a:r>
            <a:r>
              <a:rPr lang="nl-BE" baseline="0" dirty="0" err="1" smtClean="0"/>
              <a:t>secondary</a:t>
            </a:r>
            <a:r>
              <a:rPr lang="nl-BE" baseline="0" dirty="0" smtClean="0"/>
              <a:t> </a:t>
            </a:r>
            <a:r>
              <a:rPr lang="nl-BE" baseline="0" dirty="0" err="1" smtClean="0"/>
              <a:t>task</a:t>
            </a:r>
            <a:r>
              <a:rPr lang="nl-BE" baseline="0" dirty="0" smtClean="0"/>
              <a:t> in </a:t>
            </a:r>
            <a:r>
              <a:rPr lang="nl-BE" baseline="0" dirty="0" err="1" smtClean="0"/>
              <a:t>the</a:t>
            </a:r>
            <a:r>
              <a:rPr lang="nl-BE" baseline="0" dirty="0" smtClean="0"/>
              <a:t> scope of </a:t>
            </a:r>
            <a:r>
              <a:rPr lang="nl-BE" baseline="0" dirty="0" err="1" smtClean="0"/>
              <a:t>Maritime</a:t>
            </a:r>
            <a:r>
              <a:rPr lang="nl-BE" baseline="0" dirty="0" smtClean="0"/>
              <a:t> </a:t>
            </a:r>
            <a:r>
              <a:rPr lang="nl-BE" baseline="0" dirty="0" err="1" smtClean="0"/>
              <a:t>Assitance</a:t>
            </a:r>
            <a:r>
              <a:rPr lang="nl-BE" baseline="0" dirty="0" smtClean="0"/>
              <a:t> </a:t>
            </a:r>
            <a:r>
              <a:rPr lang="nl-BE" baseline="0" dirty="0" err="1" smtClean="0"/>
              <a:t>and</a:t>
            </a:r>
            <a:r>
              <a:rPr lang="nl-BE" baseline="0" dirty="0" smtClean="0"/>
              <a:t> </a:t>
            </a:r>
            <a:r>
              <a:rPr lang="nl-BE" baseline="0" dirty="0" err="1" smtClean="0"/>
              <a:t>Maritime</a:t>
            </a:r>
            <a:r>
              <a:rPr lang="nl-BE" baseline="0" dirty="0" smtClean="0"/>
              <a:t> Security</a:t>
            </a:r>
            <a:endParaRPr lang="nl-BE" dirty="0"/>
          </a:p>
        </p:txBody>
      </p:sp>
      <p:sp>
        <p:nvSpPr>
          <p:cNvPr id="4" name="Slide Number Placeholder 3"/>
          <p:cNvSpPr>
            <a:spLocks noGrp="1"/>
          </p:cNvSpPr>
          <p:nvPr>
            <p:ph type="sldNum" sz="quarter" idx="10"/>
          </p:nvPr>
        </p:nvSpPr>
        <p:spPr/>
        <p:txBody>
          <a:bodyPr/>
          <a:lstStyle/>
          <a:p>
            <a:fld id="{D9094D12-4B9A-47A2-8CB1-F98F35D5C304}" type="slidenum">
              <a:rPr lang="nl-BE" smtClean="0"/>
              <a:t>9</a:t>
            </a:fld>
            <a:endParaRPr lang="nl-BE"/>
          </a:p>
        </p:txBody>
      </p:sp>
    </p:spTree>
    <p:extLst>
      <p:ext uri="{BB962C8B-B14F-4D97-AF65-F5344CB8AC3E}">
        <p14:creationId xmlns:p14="http://schemas.microsoft.com/office/powerpoint/2010/main" val="3110260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4895850" y="1122363"/>
            <a:ext cx="6191250" cy="2387600"/>
          </a:xfrm>
          <a:prstGeom prst="rect">
            <a:avLst/>
          </a:prstGeom>
        </p:spPr>
        <p:txBody>
          <a:bodyPr anchor="b"/>
          <a:lstStyle>
            <a:lvl1pPr algn="ctr">
              <a:defRPr sz="6000"/>
            </a:lvl1pPr>
          </a:lstStyle>
          <a:p>
            <a:r>
              <a:rPr lang="nl-NL" dirty="0" smtClean="0"/>
              <a:t>Klik om de stijl te bewerken</a:t>
            </a:r>
            <a:endParaRPr lang="en-US" dirty="0"/>
          </a:p>
        </p:txBody>
      </p:sp>
      <p:sp>
        <p:nvSpPr>
          <p:cNvPr id="3" name="Subtitle 2"/>
          <p:cNvSpPr>
            <a:spLocks noGrp="1"/>
          </p:cNvSpPr>
          <p:nvPr>
            <p:ph type="subTitle" idx="1"/>
          </p:nvPr>
        </p:nvSpPr>
        <p:spPr>
          <a:xfrm>
            <a:off x="4895850" y="3602038"/>
            <a:ext cx="619125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smtClean="0"/>
              <a:t>Klik om de ondertitelstijl van het model te bewerken</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1000" y="990600"/>
            <a:ext cx="4268610" cy="4267200"/>
          </a:xfrm>
          <a:prstGeom prst="rect">
            <a:avLst/>
          </a:prstGeom>
        </p:spPr>
      </p:pic>
      <p:sp>
        <p:nvSpPr>
          <p:cNvPr id="10" name="Slide Number Placeholder 5"/>
          <p:cNvSpPr>
            <a:spLocks noGrp="1"/>
          </p:cNvSpPr>
          <p:nvPr>
            <p:ph type="sldNum" sz="quarter" idx="4"/>
          </p:nvPr>
        </p:nvSpPr>
        <p:spPr>
          <a:xfrm>
            <a:off x="11801742" y="6477000"/>
            <a:ext cx="409626" cy="312321"/>
          </a:xfrm>
          <a:prstGeom prst="rect">
            <a:avLst/>
          </a:prstGeom>
        </p:spPr>
        <p:txBody>
          <a:bodyPr/>
          <a:lstStyle>
            <a:lvl1pPr algn="r">
              <a:defRPr sz="1200">
                <a:solidFill>
                  <a:schemeClr val="bg1"/>
                </a:solidFill>
              </a:defRPr>
            </a:lvl1pPr>
          </a:lstStyle>
          <a:p>
            <a:fld id="{C6402534-E211-4559-9267-A42D43AC8650}" type="slidenum">
              <a:rPr lang="nl-NL" smtClean="0"/>
              <a:pPr/>
              <a:t>‹#›</a:t>
            </a:fld>
            <a:endParaRPr lang="nl-NL" dirty="0"/>
          </a:p>
        </p:txBody>
      </p:sp>
    </p:spTree>
    <p:extLst>
      <p:ext uri="{BB962C8B-B14F-4D97-AF65-F5344CB8AC3E}">
        <p14:creationId xmlns:p14="http://schemas.microsoft.com/office/powerpoint/2010/main" val="223317675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1" descr="Date"/>
          <p:cNvSpPr>
            <a:spLocks noGrp="1"/>
          </p:cNvSpPr>
          <p:nvPr>
            <p:ph type="dt" sz="half" idx="10"/>
          </p:nvPr>
        </p:nvSpPr>
        <p:spPr/>
        <p:txBody>
          <a:bodyPr/>
          <a:lstStyle>
            <a:lvl1pPr>
              <a:defRPr/>
            </a:lvl1pPr>
          </a:lstStyle>
          <a:p>
            <a:pPr>
              <a:defRPr/>
            </a:pPr>
            <a:fld id="{D624F8E1-A2E8-4961-B4A2-F014D9CC6A95}" type="datetime4">
              <a:rPr lang="nl-NL"/>
              <a:pPr>
                <a:defRPr/>
              </a:pPr>
              <a:t>23 mei 2023</a:t>
            </a:fld>
            <a:endParaRPr lang="nl-NL" dirty="0"/>
          </a:p>
        </p:txBody>
      </p:sp>
    </p:spTree>
    <p:extLst>
      <p:ext uri="{BB962C8B-B14F-4D97-AF65-F5344CB8AC3E}">
        <p14:creationId xmlns:p14="http://schemas.microsoft.com/office/powerpoint/2010/main" val="2056271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615553"/>
          </a:xfrm>
        </p:spPr>
        <p:txBody>
          <a:bodyPr/>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Date Placeholder 1" descr="Date"/>
          <p:cNvSpPr>
            <a:spLocks noGrp="1"/>
          </p:cNvSpPr>
          <p:nvPr>
            <p:ph type="dt" sz="half" idx="10"/>
          </p:nvPr>
        </p:nvSpPr>
        <p:spPr/>
        <p:txBody>
          <a:bodyPr/>
          <a:lstStyle>
            <a:lvl1pPr>
              <a:defRPr/>
            </a:lvl1pPr>
          </a:lstStyle>
          <a:p>
            <a:pPr>
              <a:defRPr/>
            </a:pPr>
            <a:fld id="{DEC83F28-1ECE-45F8-8503-8DCAA38E635A}" type="datetime4">
              <a:rPr lang="nl-NL"/>
              <a:pPr>
                <a:defRPr/>
              </a:pPr>
              <a:t>23 mei 2023</a:t>
            </a:fld>
            <a:endParaRPr lang="nl-NL" dirty="0"/>
          </a:p>
        </p:txBody>
      </p:sp>
    </p:spTree>
    <p:extLst>
      <p:ext uri="{BB962C8B-B14F-4D97-AF65-F5344CB8AC3E}">
        <p14:creationId xmlns:p14="http://schemas.microsoft.com/office/powerpoint/2010/main" val="2048450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812800" y="1773238"/>
            <a:ext cx="5080000" cy="4246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6096000" y="1773238"/>
            <a:ext cx="5080000" cy="4246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1" descr="Date"/>
          <p:cNvSpPr>
            <a:spLocks noGrp="1"/>
          </p:cNvSpPr>
          <p:nvPr>
            <p:ph type="dt" sz="half" idx="10"/>
          </p:nvPr>
        </p:nvSpPr>
        <p:spPr/>
        <p:txBody>
          <a:bodyPr/>
          <a:lstStyle>
            <a:lvl1pPr>
              <a:defRPr/>
            </a:lvl1pPr>
          </a:lstStyle>
          <a:p>
            <a:pPr>
              <a:defRPr/>
            </a:pPr>
            <a:fld id="{1E38B173-C839-46E2-B359-2519204723B8}" type="datetime4">
              <a:rPr lang="nl-NL"/>
              <a:pPr>
                <a:defRPr/>
              </a:pPr>
              <a:t>23 mei 2023</a:t>
            </a:fld>
            <a:endParaRPr lang="nl-NL" dirty="0"/>
          </a:p>
        </p:txBody>
      </p:sp>
    </p:spTree>
    <p:extLst>
      <p:ext uri="{BB962C8B-B14F-4D97-AF65-F5344CB8AC3E}">
        <p14:creationId xmlns:p14="http://schemas.microsoft.com/office/powerpoint/2010/main" val="3562938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09600" y="1124744"/>
            <a:ext cx="10972800" cy="400110"/>
          </a:xfrm>
        </p:spPr>
        <p:txBody>
          <a:bodyPr/>
          <a:lstStyle>
            <a:lvl1pPr>
              <a:defRPr/>
            </a:lvl1pPr>
          </a:lstStyle>
          <a:p>
            <a:r>
              <a:rPr lang="en-US" smtClean="0"/>
              <a:t>Click to edit Master title style</a:t>
            </a:r>
            <a:endParaRPr lang="nl-NL"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Date Placeholder 1" descr="Date"/>
          <p:cNvSpPr>
            <a:spLocks noGrp="1"/>
          </p:cNvSpPr>
          <p:nvPr>
            <p:ph type="dt" sz="half" idx="10"/>
          </p:nvPr>
        </p:nvSpPr>
        <p:spPr/>
        <p:txBody>
          <a:bodyPr/>
          <a:lstStyle>
            <a:lvl1pPr>
              <a:defRPr/>
            </a:lvl1pPr>
          </a:lstStyle>
          <a:p>
            <a:pPr>
              <a:defRPr/>
            </a:pPr>
            <a:fld id="{E3918DED-70D2-484B-A04D-3C9401595804}" type="datetime4">
              <a:rPr lang="nl-NL"/>
              <a:pPr>
                <a:defRPr/>
              </a:pPr>
              <a:t>23 mei 2023</a:t>
            </a:fld>
            <a:endParaRPr lang="nl-NL" dirty="0"/>
          </a:p>
        </p:txBody>
      </p:sp>
    </p:spTree>
    <p:extLst>
      <p:ext uri="{BB962C8B-B14F-4D97-AF65-F5344CB8AC3E}">
        <p14:creationId xmlns:p14="http://schemas.microsoft.com/office/powerpoint/2010/main" val="3300064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Date Placeholder 1" descr="Date"/>
          <p:cNvSpPr>
            <a:spLocks noGrp="1"/>
          </p:cNvSpPr>
          <p:nvPr>
            <p:ph type="dt" sz="half" idx="10"/>
          </p:nvPr>
        </p:nvSpPr>
        <p:spPr/>
        <p:txBody>
          <a:bodyPr/>
          <a:lstStyle>
            <a:lvl1pPr>
              <a:defRPr/>
            </a:lvl1pPr>
          </a:lstStyle>
          <a:p>
            <a:pPr>
              <a:defRPr/>
            </a:pPr>
            <a:fld id="{7122B0CE-C6C7-436D-8CEF-0A1751D12FDE}" type="datetime4">
              <a:rPr lang="nl-NL"/>
              <a:pPr>
                <a:defRPr/>
              </a:pPr>
              <a:t>23 mei 2023</a:t>
            </a:fld>
            <a:endParaRPr lang="nl-NL" dirty="0"/>
          </a:p>
        </p:txBody>
      </p:sp>
    </p:spTree>
    <p:extLst>
      <p:ext uri="{BB962C8B-B14F-4D97-AF65-F5344CB8AC3E}">
        <p14:creationId xmlns:p14="http://schemas.microsoft.com/office/powerpoint/2010/main" val="841774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descr="Date"/>
          <p:cNvSpPr>
            <a:spLocks noGrp="1"/>
          </p:cNvSpPr>
          <p:nvPr>
            <p:ph type="dt" sz="half" idx="10"/>
          </p:nvPr>
        </p:nvSpPr>
        <p:spPr/>
        <p:txBody>
          <a:bodyPr/>
          <a:lstStyle>
            <a:lvl1pPr>
              <a:defRPr/>
            </a:lvl1pPr>
          </a:lstStyle>
          <a:p>
            <a:pPr>
              <a:defRPr/>
            </a:pPr>
            <a:fld id="{56B3116A-2F65-4FA2-9EC4-D06607E58C0B}" type="datetime4">
              <a:rPr lang="nl-NL"/>
              <a:pPr>
                <a:defRPr/>
              </a:pPr>
              <a:t>23 mei 2023</a:t>
            </a:fld>
            <a:endParaRPr lang="nl-NL" dirty="0"/>
          </a:p>
        </p:txBody>
      </p:sp>
    </p:spTree>
    <p:extLst>
      <p:ext uri="{BB962C8B-B14F-4D97-AF65-F5344CB8AC3E}">
        <p14:creationId xmlns:p14="http://schemas.microsoft.com/office/powerpoint/2010/main" val="80222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09601" y="1124744"/>
            <a:ext cx="4011084" cy="310356"/>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4766733" y="1124745"/>
            <a:ext cx="6815667" cy="50014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1" descr="Date"/>
          <p:cNvSpPr>
            <a:spLocks noGrp="1"/>
          </p:cNvSpPr>
          <p:nvPr>
            <p:ph type="dt" sz="half" idx="10"/>
          </p:nvPr>
        </p:nvSpPr>
        <p:spPr/>
        <p:txBody>
          <a:bodyPr/>
          <a:lstStyle>
            <a:lvl1pPr>
              <a:defRPr/>
            </a:lvl1pPr>
          </a:lstStyle>
          <a:p>
            <a:pPr>
              <a:defRPr/>
            </a:pPr>
            <a:fld id="{BCDEA74E-A4C5-4BBE-80EC-AA99846FCB01}" type="datetime4">
              <a:rPr lang="nl-NL"/>
              <a:pPr>
                <a:defRPr/>
              </a:pPr>
              <a:t>23 mei 2023</a:t>
            </a:fld>
            <a:endParaRPr lang="nl-NL" dirty="0"/>
          </a:p>
        </p:txBody>
      </p:sp>
    </p:spTree>
    <p:extLst>
      <p:ext uri="{BB962C8B-B14F-4D97-AF65-F5344CB8AC3E}">
        <p14:creationId xmlns:p14="http://schemas.microsoft.com/office/powerpoint/2010/main" val="3566980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389717" y="5059561"/>
            <a:ext cx="7315200" cy="307777"/>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2389717" y="1124744"/>
            <a:ext cx="7315200" cy="36028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nl-NL"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1" descr="Date"/>
          <p:cNvSpPr>
            <a:spLocks noGrp="1"/>
          </p:cNvSpPr>
          <p:nvPr>
            <p:ph type="dt" sz="half" idx="10"/>
          </p:nvPr>
        </p:nvSpPr>
        <p:spPr/>
        <p:txBody>
          <a:bodyPr/>
          <a:lstStyle>
            <a:lvl1pPr>
              <a:defRPr/>
            </a:lvl1pPr>
          </a:lstStyle>
          <a:p>
            <a:pPr>
              <a:defRPr/>
            </a:pPr>
            <a:fld id="{FB89CDA0-5ECA-4F61-944A-2C4EEC3C44F5}" type="datetime4">
              <a:rPr lang="nl-NL"/>
              <a:pPr>
                <a:defRPr/>
              </a:pPr>
              <a:t>23 mei 2023</a:t>
            </a:fld>
            <a:endParaRPr lang="nl-NL" dirty="0"/>
          </a:p>
        </p:txBody>
      </p:sp>
    </p:spTree>
    <p:extLst>
      <p:ext uri="{BB962C8B-B14F-4D97-AF65-F5344CB8AC3E}">
        <p14:creationId xmlns:p14="http://schemas.microsoft.com/office/powerpoint/2010/main" val="2596018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1" descr="Date"/>
          <p:cNvSpPr>
            <a:spLocks noGrp="1"/>
          </p:cNvSpPr>
          <p:nvPr>
            <p:ph type="dt" sz="half" idx="10"/>
          </p:nvPr>
        </p:nvSpPr>
        <p:spPr/>
        <p:txBody>
          <a:bodyPr/>
          <a:lstStyle>
            <a:lvl1pPr>
              <a:defRPr/>
            </a:lvl1pPr>
          </a:lstStyle>
          <a:p>
            <a:pPr>
              <a:defRPr/>
            </a:pPr>
            <a:fld id="{B7C32C91-E9E3-4224-BBB3-D6578776AF3E}" type="datetime4">
              <a:rPr lang="nl-NL"/>
              <a:pPr>
                <a:defRPr/>
              </a:pPr>
              <a:t>23 mei 2023</a:t>
            </a:fld>
            <a:endParaRPr lang="nl-NL" dirty="0"/>
          </a:p>
        </p:txBody>
      </p:sp>
    </p:spTree>
    <p:extLst>
      <p:ext uri="{BB962C8B-B14F-4D97-AF65-F5344CB8AC3E}">
        <p14:creationId xmlns:p14="http://schemas.microsoft.com/office/powerpoint/2010/main" val="926537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778007" y="1265238"/>
            <a:ext cx="400110" cy="4754562"/>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812800" y="1265238"/>
            <a:ext cx="7571317" cy="475456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Tree>
    <p:extLst>
      <p:ext uri="{BB962C8B-B14F-4D97-AF65-F5344CB8AC3E}">
        <p14:creationId xmlns:p14="http://schemas.microsoft.com/office/powerpoint/2010/main" val="2327619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1868436-61E3-4D76-BA88-7E0BF7E3DF6A}" type="slidenum">
              <a:rPr lang="fr-BE" smtClean="0"/>
              <a:t>‹#›</a:t>
            </a:fld>
            <a:endParaRPr lang="fr-BE"/>
          </a:p>
        </p:txBody>
      </p:sp>
      <p:pic>
        <p:nvPicPr>
          <p:cNvPr id="7" name="Picture 6" descr="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2" y="-2275"/>
            <a:ext cx="12190478" cy="6857143"/>
          </a:xfrm>
          <a:prstGeom prst="rect">
            <a:avLst/>
          </a:prstGeom>
          <a:ln w="12700">
            <a:miter lim="400000"/>
          </a:ln>
        </p:spPr>
      </p:pic>
      <p:sp>
        <p:nvSpPr>
          <p:cNvPr id="9" name="Rectangle 7"/>
          <p:cNvSpPr/>
          <p:nvPr userDrawn="1"/>
        </p:nvSpPr>
        <p:spPr>
          <a:xfrm>
            <a:off x="0" y="5286373"/>
            <a:ext cx="220574" cy="519114"/>
          </a:xfrm>
          <a:prstGeom prst="rect">
            <a:avLst/>
          </a:prstGeom>
          <a:solidFill>
            <a:srgbClr val="F5F1E9"/>
          </a:solidFill>
          <a:ln w="12700">
            <a:miter lim="400000"/>
          </a:ln>
        </p:spPr>
        <p:txBody>
          <a:bodyPr lIns="45719" rIns="45719" anchor="ctr"/>
          <a:lstStyle/>
          <a:p>
            <a:pPr algn="just">
              <a:defRPr>
                <a:solidFill>
                  <a:srgbClr val="FFFFFF"/>
                </a:solidFill>
              </a:defRPr>
            </a:pPr>
            <a:endParaRPr/>
          </a:p>
        </p:txBody>
      </p:sp>
      <p:sp>
        <p:nvSpPr>
          <p:cNvPr id="11" name="Text Placeholder 8"/>
          <p:cNvSpPr txBox="1">
            <a:spLocks noGrp="1"/>
          </p:cNvSpPr>
          <p:nvPr>
            <p:ph type="body" sz="half" idx="13" hasCustomPrompt="1"/>
          </p:nvPr>
        </p:nvSpPr>
        <p:spPr>
          <a:xfrm>
            <a:off x="352162" y="5092589"/>
            <a:ext cx="11672876" cy="1015663"/>
          </a:xfrm>
          <a:prstGeom prst="rect">
            <a:avLst/>
          </a:prstGeom>
        </p:spPr>
        <p:txBody>
          <a:bodyPr>
            <a:spAutoFit/>
          </a:bodyPr>
          <a:lstStyle>
            <a:lvl1pPr marL="0" indent="0">
              <a:lnSpc>
                <a:spcPct val="100000"/>
              </a:lnSpc>
              <a:spcBef>
                <a:spcPts val="0"/>
              </a:spcBef>
              <a:buSzTx/>
              <a:buFontTx/>
              <a:buNone/>
              <a:defRPr sz="6000" kern="0" baseline="0">
                <a:solidFill>
                  <a:srgbClr val="F5F1E9"/>
                </a:solidFill>
                <a:latin typeface="Palanquin Bold"/>
                <a:ea typeface="Palanquin Bold"/>
                <a:cs typeface="Palanquin Bold"/>
                <a:sym typeface="Palanquin Bold"/>
              </a:defRPr>
            </a:lvl1pPr>
          </a:lstStyle>
          <a:p>
            <a:r>
              <a:rPr lang="fr-BE" dirty="0" smtClean="0"/>
              <a:t>Put </a:t>
            </a:r>
            <a:r>
              <a:rPr lang="fr-BE" dirty="0" err="1" smtClean="0"/>
              <a:t>title</a:t>
            </a:r>
            <a:r>
              <a:rPr lang="fr-BE" dirty="0" smtClean="0"/>
              <a:t> </a:t>
            </a:r>
            <a:r>
              <a:rPr lang="fr-BE" dirty="0" err="1" smtClean="0"/>
              <a:t>here</a:t>
            </a:r>
            <a:endParaRPr dirty="0"/>
          </a:p>
        </p:txBody>
      </p:sp>
      <p:sp>
        <p:nvSpPr>
          <p:cNvPr id="14" name="Text Placeholder 18"/>
          <p:cNvSpPr>
            <a:spLocks noGrp="1"/>
          </p:cNvSpPr>
          <p:nvPr>
            <p:ph type="body" sz="quarter" idx="16" hasCustomPrompt="1"/>
          </p:nvPr>
        </p:nvSpPr>
        <p:spPr>
          <a:xfrm>
            <a:off x="376962" y="1186891"/>
            <a:ext cx="8220788" cy="245463"/>
          </a:xfrm>
          <a:prstGeom prst="rect">
            <a:avLst/>
          </a:prstGeom>
        </p:spPr>
        <p:txBody>
          <a:bodyPr/>
          <a:lstStyle>
            <a:lvl1pPr marL="0" indent="0">
              <a:buNone/>
              <a:defRPr sz="1100" b="0" i="0" cap="none" spc="300" baseline="0">
                <a:solidFill>
                  <a:schemeClr val="bg1"/>
                </a:solidFill>
                <a:latin typeface="Palanquin Regular" panose="020B0004020203020204" pitchFamily="34" charset="0"/>
              </a:defRPr>
            </a:lvl1pPr>
          </a:lstStyle>
          <a:p>
            <a:pPr lvl="0"/>
            <a:r>
              <a:rPr lang="fr-BE" dirty="0" smtClean="0"/>
              <a:t>Day </a:t>
            </a:r>
            <a:r>
              <a:rPr lang="fr-BE" dirty="0" err="1" smtClean="0"/>
              <a:t>Month</a:t>
            </a:r>
            <a:r>
              <a:rPr lang="fr-BE" dirty="0" smtClean="0"/>
              <a:t> </a:t>
            </a:r>
            <a:r>
              <a:rPr lang="fr-BE" dirty="0" err="1" smtClean="0"/>
              <a:t>Year</a:t>
            </a:r>
            <a:endParaRPr lang="fr-BE" dirty="0" smtClean="0"/>
          </a:p>
        </p:txBody>
      </p:sp>
      <p:sp>
        <p:nvSpPr>
          <p:cNvPr id="13" name="Rectangle 6">
            <a:extLst>
              <a:ext uri="{FF2B5EF4-FFF2-40B4-BE49-F238E27FC236}">
                <a16:creationId xmlns:a16="http://schemas.microsoft.com/office/drawing/2014/main" id="{4F9F5938-E2C8-BC4B-A548-3C47C2F9BF03}"/>
              </a:ext>
            </a:extLst>
          </p:cNvPr>
          <p:cNvSpPr/>
          <p:nvPr userDrawn="1"/>
        </p:nvSpPr>
        <p:spPr>
          <a:xfrm>
            <a:off x="475512" y="1016332"/>
            <a:ext cx="496039" cy="45720"/>
          </a:xfrm>
          <a:prstGeom prst="rect">
            <a:avLst/>
          </a:prstGeom>
          <a:solidFill>
            <a:srgbClr val="FFFFFF"/>
          </a:solidFill>
          <a:ln w="12700">
            <a:miter lim="400000"/>
          </a:ln>
        </p:spPr>
        <p:txBody>
          <a:bodyPr lIns="45719" rIns="45719" anchor="ctr"/>
          <a:lstStyle/>
          <a:p>
            <a:pPr algn="ctr">
              <a:defRPr sz="2200">
                <a:solidFill>
                  <a:srgbClr val="FFFFFF"/>
                </a:solidFill>
              </a:defRPr>
            </a:pPr>
            <a:endParaRPr/>
          </a:p>
        </p:txBody>
      </p:sp>
      <p:sp>
        <p:nvSpPr>
          <p:cNvPr id="3" name="Text Placeholder 2"/>
          <p:cNvSpPr>
            <a:spLocks noGrp="1"/>
          </p:cNvSpPr>
          <p:nvPr>
            <p:ph type="body" sz="quarter" idx="17" hasCustomPrompt="1"/>
          </p:nvPr>
        </p:nvSpPr>
        <p:spPr>
          <a:xfrm>
            <a:off x="376962" y="436595"/>
            <a:ext cx="8233638" cy="198253"/>
          </a:xfrm>
        </p:spPr>
        <p:txBody>
          <a:bodyPr>
            <a:noAutofit/>
          </a:bodyPr>
          <a:lstStyle>
            <a:lvl1pPr>
              <a:defRPr sz="1300" cap="all" spc="300" baseline="0">
                <a:solidFill>
                  <a:schemeClr val="bg1"/>
                </a:solidFill>
                <a:latin typeface="Palanquin Bold" panose="020B0004020203020204" pitchFamily="34" charset="0"/>
              </a:defRPr>
            </a:lvl1pPr>
          </a:lstStyle>
          <a:p>
            <a:pPr lvl="0"/>
            <a:r>
              <a:rPr lang="en-US" dirty="0" smtClean="0"/>
              <a:t>department</a:t>
            </a:r>
            <a:endParaRPr lang="fr-BE" dirty="0"/>
          </a:p>
        </p:txBody>
      </p:sp>
      <p:sp>
        <p:nvSpPr>
          <p:cNvPr id="18" name="Text Placeholder 2"/>
          <p:cNvSpPr>
            <a:spLocks noGrp="1"/>
          </p:cNvSpPr>
          <p:nvPr>
            <p:ph type="body" sz="quarter" idx="18" hasCustomPrompt="1"/>
          </p:nvPr>
        </p:nvSpPr>
        <p:spPr>
          <a:xfrm>
            <a:off x="376962" y="653898"/>
            <a:ext cx="8220788" cy="237595"/>
          </a:xfrm>
        </p:spPr>
        <p:txBody>
          <a:bodyPr>
            <a:noAutofit/>
          </a:bodyPr>
          <a:lstStyle>
            <a:lvl1pPr>
              <a:defRPr sz="1300" cap="all" spc="300" baseline="0">
                <a:solidFill>
                  <a:schemeClr val="bg1"/>
                </a:solidFill>
                <a:latin typeface="Palanquin Regular" panose="020B0004020203020204" pitchFamily="34" charset="0"/>
              </a:defRPr>
            </a:lvl1pPr>
          </a:lstStyle>
          <a:p>
            <a:pPr lvl="0"/>
            <a:r>
              <a:rPr lang="en-US" dirty="0" smtClean="0"/>
              <a:t>name</a:t>
            </a:r>
            <a:endParaRPr lang="fr-BE" dirty="0"/>
          </a:p>
        </p:txBody>
      </p:sp>
      <p:pic>
        <p:nvPicPr>
          <p:cNvPr id="12" name="Defense_Horizontal_RGB_White_BIL.png" descr="Defense_Horizontal_RGB_White_BIL.png">
            <a:extLst>
              <a:ext uri="{FF2B5EF4-FFF2-40B4-BE49-F238E27FC236}">
                <a16:creationId xmlns:a16="http://schemas.microsoft.com/office/drawing/2014/main" id="{D8FAB150-B09E-444B-8978-C8155073906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9621821" y="454914"/>
            <a:ext cx="2285582" cy="462231"/>
          </a:xfrm>
          <a:prstGeom prst="rect">
            <a:avLst/>
          </a:prstGeom>
          <a:ln w="12700">
            <a:miter lim="400000"/>
          </a:ln>
        </p:spPr>
      </p:pic>
      <p:pic>
        <p:nvPicPr>
          <p:cNvPr id="15" name="Picture 14"/>
          <p:cNvPicPr>
            <a:picLocks noChangeAspect="1"/>
          </p:cNvPicPr>
          <p:nvPr userDrawn="1"/>
        </p:nvPicPr>
        <p:blipFill>
          <a:blip r:embed="rId4" cstate="email">
            <a:extLst>
              <a:ext uri="{BEBA8EAE-BF5A-486C-A8C5-ECC9F3942E4B}">
                <a14:imgProps xmlns:a14="http://schemas.microsoft.com/office/drawing/2010/main">
                  <a14:imgLayer r:embed="rId5">
                    <a14:imgEffect>
                      <a14:backgroundRemoval t="0" b="99107" l="670" r="99107"/>
                    </a14:imgEffect>
                  </a14:imgLayer>
                </a14:imgProps>
              </a:ext>
              <a:ext uri="{28A0092B-C50C-407E-A947-70E740481C1C}">
                <a14:useLocalDpi xmlns:a14="http://schemas.microsoft.com/office/drawing/2010/main"/>
              </a:ext>
            </a:extLst>
          </a:blip>
          <a:stretch>
            <a:fillRect/>
          </a:stretch>
        </p:blipFill>
        <p:spPr>
          <a:xfrm>
            <a:off x="3421335" y="819059"/>
            <a:ext cx="5349330" cy="5347564"/>
          </a:xfrm>
          <a:prstGeom prst="rect">
            <a:avLst/>
          </a:prstGeom>
        </p:spPr>
      </p:pic>
      <p:sp>
        <p:nvSpPr>
          <p:cNvPr id="16" name="RubriceringEnMerking"/>
          <p:cNvSpPr txBox="1">
            <a:spLocks noChangeArrowheads="1"/>
          </p:cNvSpPr>
          <p:nvPr userDrawn="1"/>
        </p:nvSpPr>
        <p:spPr bwMode="auto">
          <a:xfrm rot="16200000">
            <a:off x="8689204" y="3335836"/>
            <a:ext cx="6857999" cy="186328"/>
          </a:xfrm>
          <a:prstGeom prst="rect">
            <a:avLst/>
          </a:prstGeom>
          <a:gradFill flip="none" rotWithShape="1">
            <a:gsLst>
              <a:gs pos="0">
                <a:schemeClr val="tx1"/>
              </a:gs>
              <a:gs pos="57000">
                <a:schemeClr val="tx1"/>
              </a:gs>
              <a:gs pos="100000">
                <a:srgbClr val="123552"/>
              </a:gs>
            </a:gsLst>
            <a:lin ang="0" scaled="1"/>
            <a:tileRect/>
          </a:gradFill>
          <a:ln>
            <a:noFill/>
          </a:ln>
          <a:effectLst/>
          <a:extLst/>
        </p:spPr>
        <p:txBody>
          <a:bodyPr lIns="0" tIns="0" rIns="0" bIns="0" anchor="ctr" anchorCtr="0"/>
          <a:lstStyle/>
          <a:p>
            <a:pPr algn="ctr" eaLnBrk="0" hangingPunct="0">
              <a:defRPr/>
            </a:pPr>
            <a:r>
              <a:rPr lang="en-US" sz="1100" b="1" dirty="0" smtClean="0">
                <a:solidFill>
                  <a:schemeClr val="bg1"/>
                </a:solidFill>
              </a:rPr>
              <a:t>            UNCLAS   /   IINTERN</a:t>
            </a:r>
            <a:r>
              <a:rPr lang="en-US" sz="1100" b="1" baseline="0" dirty="0" smtClean="0">
                <a:solidFill>
                  <a:schemeClr val="bg1"/>
                </a:solidFill>
              </a:rPr>
              <a:t> BER</a:t>
            </a:r>
            <a:r>
              <a:rPr lang="en-US" sz="1100" b="1" dirty="0" smtClean="0">
                <a:solidFill>
                  <a:schemeClr val="bg1"/>
                </a:solidFill>
              </a:rPr>
              <a:t>AAD</a:t>
            </a:r>
            <a:endParaRPr lang="en-US" sz="1100" b="1" dirty="0">
              <a:solidFill>
                <a:schemeClr val="bg1"/>
              </a:solidFill>
            </a:endParaRPr>
          </a:p>
        </p:txBody>
      </p:sp>
      <p:pic>
        <p:nvPicPr>
          <p:cNvPr id="1026" name="Picture 2" descr="Ministère de la Défense (Pays-Bas) — Wikipédia"/>
          <p:cNvPicPr>
            <a:picLocks noChangeAspect="1" noChangeArrowheads="1"/>
          </p:cNvPicPr>
          <p:nvPr userDrawn="1"/>
        </p:nvPicPr>
        <p:blipFill rotWithShape="1">
          <a:blip r:embed="rId6" cstate="email">
            <a:lum bright="70000" contrast="-70000"/>
            <a:extLst>
              <a:ext uri="{28A0092B-C50C-407E-A947-70E740481C1C}">
                <a14:useLocalDpi xmlns:a14="http://schemas.microsoft.com/office/drawing/2010/main"/>
              </a:ext>
            </a:extLst>
          </a:blip>
          <a:srcRect/>
          <a:stretch/>
        </p:blipFill>
        <p:spPr bwMode="auto">
          <a:xfrm>
            <a:off x="10303099" y="995629"/>
            <a:ext cx="1604304" cy="906354"/>
          </a:xfrm>
          <a:prstGeom prst="rect">
            <a:avLst/>
          </a:prstGeom>
          <a:noFill/>
          <a:extLst>
            <a:ext uri="{909E8E84-426E-40DD-AFC4-6F175D3DCCD1}">
              <a14:hiddenFill xmlns:a14="http://schemas.microsoft.com/office/drawing/2010/main">
                <a:solidFill>
                  <a:srgbClr val="FFFFFF"/>
                </a:solidFill>
              </a14:hiddenFill>
            </a:ext>
          </a:extLst>
        </p:spPr>
      </p:pic>
      <p:sp>
        <p:nvSpPr>
          <p:cNvPr id="24" name="Footer Placeholder 4"/>
          <p:cNvSpPr txBox="1">
            <a:spLocks/>
          </p:cNvSpPr>
          <p:nvPr userDrawn="1"/>
        </p:nvSpPr>
        <p:spPr>
          <a:xfrm>
            <a:off x="4099704"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i="1" kern="1200">
                <a:solidFill>
                  <a:srgbClr val="00B0F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err="1" smtClean="0">
                <a:solidFill>
                  <a:schemeClr val="tx1"/>
                </a:solidFill>
              </a:rPr>
              <a:t>Innovative</a:t>
            </a:r>
            <a:r>
              <a:rPr lang="nl-NL" dirty="0" smtClean="0">
                <a:solidFill>
                  <a:schemeClr val="tx1"/>
                </a:solidFill>
              </a:rPr>
              <a:t> </a:t>
            </a:r>
            <a:r>
              <a:rPr lang="nl-NL" dirty="0" err="1" smtClean="0">
                <a:solidFill>
                  <a:schemeClr val="tx1"/>
                </a:solidFill>
              </a:rPr>
              <a:t>and</a:t>
            </a:r>
            <a:r>
              <a:rPr lang="nl-NL" dirty="0" smtClean="0">
                <a:solidFill>
                  <a:schemeClr val="tx1"/>
                </a:solidFill>
              </a:rPr>
              <a:t> (R)</a:t>
            </a:r>
            <a:r>
              <a:rPr lang="nl-NL" dirty="0" err="1" smtClean="0">
                <a:solidFill>
                  <a:schemeClr val="tx1"/>
                </a:solidFill>
              </a:rPr>
              <a:t>evolutionary</a:t>
            </a:r>
            <a:endParaRPr lang="nl-NL" dirty="0">
              <a:solidFill>
                <a:schemeClr val="tx1"/>
              </a:solidFill>
            </a:endParaRPr>
          </a:p>
        </p:txBody>
      </p:sp>
      <p:pic>
        <p:nvPicPr>
          <p:cNvPr id="19" name="Picture 2" descr="Ministère de la Défense (Pays-Bas) — Wikipédia"/>
          <p:cNvPicPr>
            <a:picLocks noChangeAspect="1" noChangeArrowheads="1"/>
          </p:cNvPicPr>
          <p:nvPr userDrawn="1"/>
        </p:nvPicPr>
        <p:blipFill rotWithShape="1">
          <a:blip r:embed="rId7" cstate="print">
            <a:extLst>
              <a:ext uri="{BEBA8EAE-BF5A-486C-A8C5-ECC9F3942E4B}">
                <a14:imgProps xmlns:a14="http://schemas.microsoft.com/office/drawing/2010/main">
                  <a14:imgLayer r:embed="rId8">
                    <a14:imgEffect>
                      <a14:backgroundRemoval t="0" b="100000" l="0" r="39848">
                        <a14:backgroundMark x1="13852" y1="16972" x2="13852" y2="16972"/>
                        <a14:backgroundMark x1="3226" y1="36697" x2="18596" y2="28440"/>
                        <a14:backgroundMark x1="5123" y1="92202" x2="16888" y2="92202"/>
                        <a14:backgroundMark x1="18596" y1="36697" x2="22770" y2="48165"/>
                        <a14:backgroundMark x1="19734" y1="89450" x2="21632" y2="89450"/>
                        <a14:backgroundMark x1="22770" y1="73853" x2="22770" y2="73853"/>
                      </a14:backgroundRemoval>
                    </a14:imgEffect>
                  </a14:imgLayer>
                </a14:imgProps>
              </a:ext>
              <a:ext uri="{28A0092B-C50C-407E-A947-70E740481C1C}">
                <a14:useLocalDpi xmlns:a14="http://schemas.microsoft.com/office/drawing/2010/main" val="0"/>
              </a:ext>
            </a:extLst>
          </a:blip>
          <a:srcRect r="73753"/>
          <a:stretch/>
        </p:blipFill>
        <p:spPr bwMode="auto">
          <a:xfrm>
            <a:off x="9728707" y="863707"/>
            <a:ext cx="574392" cy="906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69147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1868436-61E3-4D76-BA88-7E0BF7E3DF6A}" type="slidenum">
              <a:rPr lang="fr-BE" smtClean="0"/>
              <a:t>‹#›</a:t>
            </a:fld>
            <a:endParaRPr lang="fr-BE"/>
          </a:p>
        </p:txBody>
      </p:sp>
      <p:pic>
        <p:nvPicPr>
          <p:cNvPr id="7" name="Picture 6" descr="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2" y="-2275"/>
            <a:ext cx="12190478" cy="6857143"/>
          </a:xfrm>
          <a:prstGeom prst="rect">
            <a:avLst/>
          </a:prstGeom>
          <a:ln w="12700">
            <a:miter lim="400000"/>
          </a:ln>
        </p:spPr>
      </p:pic>
      <p:sp>
        <p:nvSpPr>
          <p:cNvPr id="9" name="Rectangle 7"/>
          <p:cNvSpPr/>
          <p:nvPr userDrawn="1"/>
        </p:nvSpPr>
        <p:spPr>
          <a:xfrm>
            <a:off x="0" y="5286373"/>
            <a:ext cx="220574" cy="519114"/>
          </a:xfrm>
          <a:prstGeom prst="rect">
            <a:avLst/>
          </a:prstGeom>
          <a:solidFill>
            <a:srgbClr val="F5F1E9"/>
          </a:solidFill>
          <a:ln w="12700">
            <a:miter lim="400000"/>
          </a:ln>
        </p:spPr>
        <p:txBody>
          <a:bodyPr lIns="45719" rIns="45719" anchor="ctr"/>
          <a:lstStyle/>
          <a:p>
            <a:pPr algn="just">
              <a:defRPr>
                <a:solidFill>
                  <a:srgbClr val="FFFFFF"/>
                </a:solidFill>
              </a:defRPr>
            </a:pPr>
            <a:endParaRPr/>
          </a:p>
        </p:txBody>
      </p:sp>
      <p:sp>
        <p:nvSpPr>
          <p:cNvPr id="11" name="Text Placeholder 8"/>
          <p:cNvSpPr txBox="1">
            <a:spLocks noGrp="1"/>
          </p:cNvSpPr>
          <p:nvPr>
            <p:ph type="body" sz="half" idx="13" hasCustomPrompt="1"/>
          </p:nvPr>
        </p:nvSpPr>
        <p:spPr>
          <a:xfrm>
            <a:off x="352162" y="5092589"/>
            <a:ext cx="11672876" cy="1015663"/>
          </a:xfrm>
          <a:prstGeom prst="rect">
            <a:avLst/>
          </a:prstGeom>
        </p:spPr>
        <p:txBody>
          <a:bodyPr>
            <a:spAutoFit/>
          </a:bodyPr>
          <a:lstStyle>
            <a:lvl1pPr marL="0" indent="0">
              <a:lnSpc>
                <a:spcPct val="100000"/>
              </a:lnSpc>
              <a:spcBef>
                <a:spcPts val="0"/>
              </a:spcBef>
              <a:buSzTx/>
              <a:buFontTx/>
              <a:buNone/>
              <a:defRPr sz="6000" kern="0" baseline="0">
                <a:solidFill>
                  <a:srgbClr val="F5F1E9"/>
                </a:solidFill>
                <a:latin typeface="Palanquin Bold"/>
                <a:ea typeface="Palanquin Bold"/>
                <a:cs typeface="Palanquin Bold"/>
                <a:sym typeface="Palanquin Bold"/>
              </a:defRPr>
            </a:lvl1pPr>
          </a:lstStyle>
          <a:p>
            <a:r>
              <a:rPr lang="fr-BE" dirty="0" smtClean="0"/>
              <a:t>Put </a:t>
            </a:r>
            <a:r>
              <a:rPr lang="fr-BE" dirty="0" err="1" smtClean="0"/>
              <a:t>title</a:t>
            </a:r>
            <a:r>
              <a:rPr lang="fr-BE" dirty="0" smtClean="0"/>
              <a:t> </a:t>
            </a:r>
            <a:r>
              <a:rPr lang="fr-BE" dirty="0" err="1" smtClean="0"/>
              <a:t>here</a:t>
            </a:r>
            <a:endParaRPr dirty="0"/>
          </a:p>
        </p:txBody>
      </p:sp>
      <p:sp>
        <p:nvSpPr>
          <p:cNvPr id="14" name="Text Placeholder 18"/>
          <p:cNvSpPr>
            <a:spLocks noGrp="1"/>
          </p:cNvSpPr>
          <p:nvPr>
            <p:ph type="body" sz="quarter" idx="16" hasCustomPrompt="1"/>
          </p:nvPr>
        </p:nvSpPr>
        <p:spPr>
          <a:xfrm>
            <a:off x="376962" y="1186891"/>
            <a:ext cx="8220788" cy="245463"/>
          </a:xfrm>
          <a:prstGeom prst="rect">
            <a:avLst/>
          </a:prstGeom>
        </p:spPr>
        <p:txBody>
          <a:bodyPr/>
          <a:lstStyle>
            <a:lvl1pPr marL="0" indent="0">
              <a:buNone/>
              <a:defRPr sz="1100" b="0" i="0" cap="none" spc="300" baseline="0">
                <a:solidFill>
                  <a:schemeClr val="bg1"/>
                </a:solidFill>
                <a:latin typeface="Palanquin Regular" panose="020B0004020203020204" pitchFamily="34" charset="0"/>
              </a:defRPr>
            </a:lvl1pPr>
          </a:lstStyle>
          <a:p>
            <a:pPr lvl="0"/>
            <a:r>
              <a:rPr lang="fr-BE" dirty="0" smtClean="0"/>
              <a:t>Day </a:t>
            </a:r>
            <a:r>
              <a:rPr lang="fr-BE" dirty="0" err="1" smtClean="0"/>
              <a:t>Month</a:t>
            </a:r>
            <a:r>
              <a:rPr lang="fr-BE" dirty="0" smtClean="0"/>
              <a:t> </a:t>
            </a:r>
            <a:r>
              <a:rPr lang="fr-BE" dirty="0" err="1" smtClean="0"/>
              <a:t>Year</a:t>
            </a:r>
            <a:endParaRPr lang="fr-BE" dirty="0" smtClean="0"/>
          </a:p>
        </p:txBody>
      </p:sp>
      <p:sp>
        <p:nvSpPr>
          <p:cNvPr id="13" name="Rectangle 6">
            <a:extLst>
              <a:ext uri="{FF2B5EF4-FFF2-40B4-BE49-F238E27FC236}">
                <a16:creationId xmlns:a16="http://schemas.microsoft.com/office/drawing/2014/main" id="{4F9F5938-E2C8-BC4B-A548-3C47C2F9BF03}"/>
              </a:ext>
            </a:extLst>
          </p:cNvPr>
          <p:cNvSpPr/>
          <p:nvPr userDrawn="1"/>
        </p:nvSpPr>
        <p:spPr>
          <a:xfrm>
            <a:off x="475512" y="1016332"/>
            <a:ext cx="496039" cy="45720"/>
          </a:xfrm>
          <a:prstGeom prst="rect">
            <a:avLst/>
          </a:prstGeom>
          <a:solidFill>
            <a:srgbClr val="FFFFFF"/>
          </a:solidFill>
          <a:ln w="12700">
            <a:miter lim="400000"/>
          </a:ln>
        </p:spPr>
        <p:txBody>
          <a:bodyPr lIns="45719" rIns="45719" anchor="ctr"/>
          <a:lstStyle/>
          <a:p>
            <a:pPr algn="ctr">
              <a:defRPr sz="2200">
                <a:solidFill>
                  <a:srgbClr val="FFFFFF"/>
                </a:solidFill>
              </a:defRPr>
            </a:pPr>
            <a:endParaRPr/>
          </a:p>
        </p:txBody>
      </p:sp>
      <p:sp>
        <p:nvSpPr>
          <p:cNvPr id="3" name="Text Placeholder 2"/>
          <p:cNvSpPr>
            <a:spLocks noGrp="1"/>
          </p:cNvSpPr>
          <p:nvPr>
            <p:ph type="body" sz="quarter" idx="17" hasCustomPrompt="1"/>
          </p:nvPr>
        </p:nvSpPr>
        <p:spPr>
          <a:xfrm>
            <a:off x="376962" y="436595"/>
            <a:ext cx="8233638" cy="198253"/>
          </a:xfrm>
        </p:spPr>
        <p:txBody>
          <a:bodyPr>
            <a:noAutofit/>
          </a:bodyPr>
          <a:lstStyle>
            <a:lvl1pPr>
              <a:defRPr sz="1300" cap="all" spc="300" baseline="0">
                <a:solidFill>
                  <a:schemeClr val="bg1"/>
                </a:solidFill>
                <a:latin typeface="Palanquin Bold" panose="020B0004020203020204" pitchFamily="34" charset="0"/>
              </a:defRPr>
            </a:lvl1pPr>
          </a:lstStyle>
          <a:p>
            <a:pPr lvl="0"/>
            <a:r>
              <a:rPr lang="en-US" dirty="0" smtClean="0"/>
              <a:t>department</a:t>
            </a:r>
            <a:endParaRPr lang="fr-BE" dirty="0"/>
          </a:p>
        </p:txBody>
      </p:sp>
      <p:sp>
        <p:nvSpPr>
          <p:cNvPr id="18" name="Text Placeholder 2"/>
          <p:cNvSpPr>
            <a:spLocks noGrp="1"/>
          </p:cNvSpPr>
          <p:nvPr>
            <p:ph type="body" sz="quarter" idx="18" hasCustomPrompt="1"/>
          </p:nvPr>
        </p:nvSpPr>
        <p:spPr>
          <a:xfrm>
            <a:off x="376962" y="653898"/>
            <a:ext cx="8220788" cy="237595"/>
          </a:xfrm>
        </p:spPr>
        <p:txBody>
          <a:bodyPr>
            <a:noAutofit/>
          </a:bodyPr>
          <a:lstStyle>
            <a:lvl1pPr>
              <a:defRPr sz="1300" cap="all" spc="300" baseline="0">
                <a:solidFill>
                  <a:schemeClr val="bg1"/>
                </a:solidFill>
                <a:latin typeface="Palanquin Regular" panose="020B0004020203020204" pitchFamily="34" charset="0"/>
              </a:defRPr>
            </a:lvl1pPr>
          </a:lstStyle>
          <a:p>
            <a:pPr lvl="0"/>
            <a:r>
              <a:rPr lang="en-US" dirty="0" smtClean="0"/>
              <a:t>name</a:t>
            </a:r>
            <a:endParaRPr lang="fr-BE" dirty="0"/>
          </a:p>
        </p:txBody>
      </p:sp>
      <p:pic>
        <p:nvPicPr>
          <p:cNvPr id="12" name="Defense_Horizontal_RGB_White_BIL.png" descr="Defense_Horizontal_RGB_White_BIL.png">
            <a:extLst>
              <a:ext uri="{FF2B5EF4-FFF2-40B4-BE49-F238E27FC236}">
                <a16:creationId xmlns:a16="http://schemas.microsoft.com/office/drawing/2014/main" id="{D8FAB150-B09E-444B-8978-C8155073906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9621821" y="454914"/>
            <a:ext cx="2285582" cy="462231"/>
          </a:xfrm>
          <a:prstGeom prst="rect">
            <a:avLst/>
          </a:prstGeom>
          <a:ln w="12700">
            <a:miter lim="400000"/>
          </a:ln>
        </p:spPr>
      </p:pic>
    </p:spTree>
    <p:extLst>
      <p:ext uri="{BB962C8B-B14F-4D97-AF65-F5344CB8AC3E}">
        <p14:creationId xmlns:p14="http://schemas.microsoft.com/office/powerpoint/2010/main" val="195063038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1868436-61E3-4D76-BA88-7E0BF7E3DF6A}" type="slidenum">
              <a:rPr lang="fr-BE" smtClean="0"/>
              <a:t>‹#›</a:t>
            </a:fld>
            <a:endParaRPr lang="fr-BE" dirty="0"/>
          </a:p>
        </p:txBody>
      </p:sp>
      <p:pic>
        <p:nvPicPr>
          <p:cNvPr id="15" name="Picture 2" descr="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58"/>
            <a:ext cx="12190478" cy="6857143"/>
          </a:xfrm>
          <a:prstGeom prst="rect">
            <a:avLst/>
          </a:prstGeom>
          <a:ln w="12700">
            <a:miter lim="400000"/>
          </a:ln>
        </p:spPr>
      </p:pic>
      <p:sp>
        <p:nvSpPr>
          <p:cNvPr id="9" name="Rectangle 7"/>
          <p:cNvSpPr/>
          <p:nvPr userDrawn="1"/>
        </p:nvSpPr>
        <p:spPr>
          <a:xfrm>
            <a:off x="0" y="5286373"/>
            <a:ext cx="220574" cy="519114"/>
          </a:xfrm>
          <a:prstGeom prst="rect">
            <a:avLst/>
          </a:prstGeom>
          <a:solidFill>
            <a:srgbClr val="F5F1E9"/>
          </a:solidFill>
          <a:ln w="12700">
            <a:miter lim="400000"/>
          </a:ln>
        </p:spPr>
        <p:txBody>
          <a:bodyPr lIns="45719" rIns="45719" anchor="ctr"/>
          <a:lstStyle/>
          <a:p>
            <a:pPr algn="just">
              <a:defRPr>
                <a:solidFill>
                  <a:srgbClr val="FFFFFF"/>
                </a:solidFill>
              </a:defRPr>
            </a:pPr>
            <a:endParaRPr/>
          </a:p>
        </p:txBody>
      </p:sp>
      <p:sp>
        <p:nvSpPr>
          <p:cNvPr id="11" name="Text Placeholder 8"/>
          <p:cNvSpPr txBox="1">
            <a:spLocks noGrp="1"/>
          </p:cNvSpPr>
          <p:nvPr>
            <p:ph type="body" sz="half" idx="13" hasCustomPrompt="1"/>
          </p:nvPr>
        </p:nvSpPr>
        <p:spPr>
          <a:xfrm>
            <a:off x="352162" y="5092589"/>
            <a:ext cx="11672876" cy="1015663"/>
          </a:xfrm>
          <a:prstGeom prst="rect">
            <a:avLst/>
          </a:prstGeom>
        </p:spPr>
        <p:txBody>
          <a:bodyPr>
            <a:spAutoFit/>
          </a:bodyPr>
          <a:lstStyle>
            <a:lvl1pPr marL="0" indent="0">
              <a:lnSpc>
                <a:spcPct val="100000"/>
              </a:lnSpc>
              <a:spcBef>
                <a:spcPts val="0"/>
              </a:spcBef>
              <a:buSzTx/>
              <a:buFontTx/>
              <a:buNone/>
              <a:defRPr sz="6000">
                <a:solidFill>
                  <a:srgbClr val="F5F1E9"/>
                </a:solidFill>
                <a:latin typeface="Palanquin Bold"/>
                <a:ea typeface="Palanquin Bold"/>
                <a:cs typeface="Palanquin Bold"/>
                <a:sym typeface="Palanquin Bold"/>
              </a:defRPr>
            </a:lvl1pPr>
          </a:lstStyle>
          <a:p>
            <a:r>
              <a:rPr lang="fr-BE" dirty="0" smtClean="0"/>
              <a:t>Put </a:t>
            </a:r>
            <a:r>
              <a:rPr lang="fr-BE" dirty="0" err="1" smtClean="0"/>
              <a:t>title</a:t>
            </a:r>
            <a:r>
              <a:rPr lang="fr-BE" dirty="0" smtClean="0"/>
              <a:t> </a:t>
            </a:r>
            <a:r>
              <a:rPr lang="fr-BE" dirty="0" err="1" smtClean="0"/>
              <a:t>here</a:t>
            </a:r>
            <a:endParaRPr dirty="0"/>
          </a:p>
        </p:txBody>
      </p:sp>
      <p:sp>
        <p:nvSpPr>
          <p:cNvPr id="16" name="Text Placeholder 2">
            <a:extLst>
              <a:ext uri="{FF2B5EF4-FFF2-40B4-BE49-F238E27FC236}">
                <a16:creationId xmlns:a16="http://schemas.microsoft.com/office/drawing/2014/main" id="{35B39D68-2118-624A-A3D1-0FC50A3053DD}"/>
              </a:ext>
            </a:extLst>
          </p:cNvPr>
          <p:cNvSpPr>
            <a:spLocks noGrp="1"/>
          </p:cNvSpPr>
          <p:nvPr>
            <p:ph type="body" sz="quarter" idx="14" hasCustomPrompt="1"/>
          </p:nvPr>
        </p:nvSpPr>
        <p:spPr>
          <a:xfrm>
            <a:off x="352162" y="5901969"/>
            <a:ext cx="2115219" cy="956032"/>
          </a:xfrm>
          <a:prstGeom prst="rect">
            <a:avLst/>
          </a:prstGeom>
        </p:spPr>
        <p:txBody>
          <a:bodyPr/>
          <a:lstStyle>
            <a:lvl1pPr marL="0" marR="0" indent="0" algn="l" defTabSz="914400" rtl="0" fontAlgn="auto" latinLnBrk="0" hangingPunct="0">
              <a:lnSpc>
                <a:spcPct val="100000"/>
              </a:lnSpc>
              <a:spcBef>
                <a:spcPts val="0"/>
              </a:spcBef>
              <a:spcAft>
                <a:spcPts val="0"/>
              </a:spcAft>
              <a:buClrTx/>
              <a:buSzTx/>
              <a:buFontTx/>
              <a:buNone/>
              <a:tabLst/>
              <a:defRPr kumimoji="0" lang="nl-NL" sz="3000" b="0" i="0" u="none" strike="noStrike" cap="none" spc="0" normalizeH="0" baseline="0" dirty="0">
                <a:ln>
                  <a:noFill/>
                </a:ln>
                <a:solidFill>
                  <a:srgbClr val="1A4652"/>
                </a:solidFill>
                <a:effectLst/>
                <a:uFillTx/>
                <a:latin typeface="Palanquin Bold"/>
                <a:ea typeface="Palanquin Bold"/>
                <a:cs typeface="Palanquin Bold"/>
                <a:sym typeface="Palanquin Bold"/>
              </a:defRPr>
            </a:lvl1pPr>
          </a:lstStyle>
          <a:p>
            <a:pPr lvl="0"/>
            <a:r>
              <a:rPr lang="en-US" dirty="0" smtClean="0"/>
              <a:t>SUBTITLE</a:t>
            </a:r>
            <a:endParaRPr lang="nl-NL" dirty="0"/>
          </a:p>
        </p:txBody>
      </p:sp>
      <p:pic>
        <p:nvPicPr>
          <p:cNvPr id="10" name="Defense_Horizontal_RGB_White_BIL.png" descr="Defense_Horizontal_RGB_White_BIL.png">
            <a:extLst>
              <a:ext uri="{FF2B5EF4-FFF2-40B4-BE49-F238E27FC236}">
                <a16:creationId xmlns:a16="http://schemas.microsoft.com/office/drawing/2014/main" id="{D8FAB150-B09E-444B-8978-C8155073906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9621821" y="454914"/>
            <a:ext cx="2285582" cy="462231"/>
          </a:xfrm>
          <a:prstGeom prst="rect">
            <a:avLst/>
          </a:prstGeom>
          <a:ln w="12700">
            <a:miter lim="400000"/>
          </a:ln>
        </p:spPr>
      </p:pic>
    </p:spTree>
    <p:extLst>
      <p:ext uri="{BB962C8B-B14F-4D97-AF65-F5344CB8AC3E}">
        <p14:creationId xmlns:p14="http://schemas.microsoft.com/office/powerpoint/2010/main" val="383362584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1868436-61E3-4D76-BA88-7E0BF7E3DF6A}" type="slidenum">
              <a:rPr lang="fr-BE" smtClean="0"/>
              <a:t>‹#›</a:t>
            </a:fld>
            <a:endParaRPr lang="fr-BE" dirty="0"/>
          </a:p>
        </p:txBody>
      </p:sp>
      <p:pic>
        <p:nvPicPr>
          <p:cNvPr id="10" name="Picture 4" descr="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1" y="427"/>
            <a:ext cx="12190478" cy="6857144"/>
          </a:xfrm>
          <a:prstGeom prst="rect">
            <a:avLst/>
          </a:prstGeom>
          <a:ln w="12700">
            <a:miter lim="400000"/>
          </a:ln>
        </p:spPr>
      </p:pic>
      <p:sp>
        <p:nvSpPr>
          <p:cNvPr id="12" name="Rectangle 6"/>
          <p:cNvSpPr/>
          <p:nvPr userDrawn="1"/>
        </p:nvSpPr>
        <p:spPr>
          <a:xfrm>
            <a:off x="0" y="5286373"/>
            <a:ext cx="220574" cy="519114"/>
          </a:xfrm>
          <a:prstGeom prst="rect">
            <a:avLst/>
          </a:prstGeom>
          <a:solidFill>
            <a:srgbClr val="1A4652"/>
          </a:solidFill>
          <a:ln w="12700">
            <a:miter lim="400000"/>
          </a:ln>
        </p:spPr>
        <p:txBody>
          <a:bodyPr lIns="45719" rIns="45719" anchor="ctr"/>
          <a:lstStyle/>
          <a:p>
            <a:pPr algn="just">
              <a:defRPr>
                <a:solidFill>
                  <a:srgbClr val="FFFFFF"/>
                </a:solidFill>
              </a:defRPr>
            </a:pPr>
            <a:endParaRPr/>
          </a:p>
        </p:txBody>
      </p:sp>
      <p:sp>
        <p:nvSpPr>
          <p:cNvPr id="14" name="TextBox 8"/>
          <p:cNvSpPr txBox="1">
            <a:spLocks noGrp="1"/>
          </p:cNvSpPr>
          <p:nvPr>
            <p:ph type="body" sz="half" idx="13" hasCustomPrompt="1"/>
          </p:nvPr>
        </p:nvSpPr>
        <p:spPr>
          <a:xfrm>
            <a:off x="352162" y="5092589"/>
            <a:ext cx="11672876" cy="1015663"/>
          </a:xfrm>
          <a:prstGeom prst="rect">
            <a:avLst/>
          </a:prstGeom>
        </p:spPr>
        <p:txBody>
          <a:bodyPr>
            <a:spAutoFit/>
          </a:bodyPr>
          <a:lstStyle>
            <a:lvl1pPr marL="0" indent="0">
              <a:lnSpc>
                <a:spcPct val="100000"/>
              </a:lnSpc>
              <a:spcBef>
                <a:spcPts val="0"/>
              </a:spcBef>
              <a:buSzTx/>
              <a:buFontTx/>
              <a:buNone/>
              <a:defRPr sz="6000" baseline="0">
                <a:solidFill>
                  <a:srgbClr val="1A4652"/>
                </a:solidFill>
                <a:latin typeface="Palanquin Bold"/>
                <a:ea typeface="Palanquin Bold"/>
                <a:cs typeface="Palanquin Bold"/>
                <a:sym typeface="Palanquin Bold"/>
              </a:defRPr>
            </a:lvl1pPr>
          </a:lstStyle>
          <a:p>
            <a:r>
              <a:rPr lang="fr-BE" dirty="0" smtClean="0"/>
              <a:t>Put </a:t>
            </a:r>
            <a:r>
              <a:rPr lang="fr-BE" dirty="0" err="1" smtClean="0"/>
              <a:t>title</a:t>
            </a:r>
            <a:r>
              <a:rPr lang="fr-BE" dirty="0" smtClean="0"/>
              <a:t> </a:t>
            </a:r>
            <a:r>
              <a:rPr lang="fr-BE" dirty="0" err="1" smtClean="0"/>
              <a:t>here</a:t>
            </a:r>
            <a:endParaRPr dirty="0"/>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17550" y="304532"/>
            <a:ext cx="2426405" cy="746913"/>
          </a:xfrm>
          <a:prstGeom prst="rect">
            <a:avLst/>
          </a:prstGeom>
        </p:spPr>
      </p:pic>
    </p:spTree>
    <p:extLst>
      <p:ext uri="{BB962C8B-B14F-4D97-AF65-F5344CB8AC3E}">
        <p14:creationId xmlns:p14="http://schemas.microsoft.com/office/powerpoint/2010/main" val="373775008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verview Slide ">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492EFA-ABF7-5844-AC8A-8D3823339386}"/>
              </a:ext>
            </a:extLst>
          </p:cNvPr>
          <p:cNvSpPr/>
          <p:nvPr userDrawn="1"/>
        </p:nvSpPr>
        <p:spPr>
          <a:xfrm>
            <a:off x="-1" y="889092"/>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12" name="TextBox 9">
            <a:extLst>
              <a:ext uri="{FF2B5EF4-FFF2-40B4-BE49-F238E27FC236}">
                <a16:creationId xmlns:a16="http://schemas.microsoft.com/office/drawing/2014/main" id="{E14C724D-8150-584E-B310-03760B61CF59}"/>
              </a:ext>
            </a:extLst>
          </p:cNvPr>
          <p:cNvSpPr txBox="1">
            <a:spLocks noGrp="1"/>
          </p:cNvSpPr>
          <p:nvPr>
            <p:ph type="body" sz="quarter" idx="13" hasCustomPrompt="1"/>
          </p:nvPr>
        </p:nvSpPr>
        <p:spPr>
          <a:xfrm>
            <a:off x="281008" y="745829"/>
            <a:ext cx="11166353" cy="707886"/>
          </a:xfrm>
          <a:prstGeom prst="rect">
            <a:avLst/>
          </a:prstGeom>
        </p:spPr>
        <p:txBody>
          <a:bodyPr wrap="square">
            <a:spAutoFit/>
          </a:bodyPr>
          <a:lstStyle>
            <a:lvl1pPr marL="0" indent="0">
              <a:lnSpc>
                <a:spcPct val="100000"/>
              </a:lnSpc>
              <a:spcBef>
                <a:spcPts val="0"/>
              </a:spcBef>
              <a:buSzTx/>
              <a:buFontTx/>
              <a:buNone/>
              <a:defRPr sz="4000" baseline="0">
                <a:solidFill>
                  <a:srgbClr val="008990"/>
                </a:solidFill>
                <a:latin typeface="Palanquin Bold"/>
                <a:ea typeface="Palanquin Bold"/>
                <a:cs typeface="Palanquin Bold"/>
                <a:sym typeface="Palanquin Bold"/>
              </a:defRPr>
            </a:lvl1pPr>
          </a:lstStyle>
          <a:p>
            <a:r>
              <a:rPr lang="fr-BE" dirty="0" smtClean="0"/>
              <a:t>Put </a:t>
            </a:r>
            <a:r>
              <a:rPr lang="fr-BE" dirty="0" err="1" smtClean="0"/>
              <a:t>title</a:t>
            </a:r>
            <a:r>
              <a:rPr lang="fr-BE" dirty="0" smtClean="0"/>
              <a:t> </a:t>
            </a:r>
            <a:r>
              <a:rPr lang="fr-BE" dirty="0" err="1" smtClean="0"/>
              <a:t>here</a:t>
            </a:r>
            <a:endParaRPr dirty="0"/>
          </a:p>
        </p:txBody>
      </p:sp>
      <p:sp>
        <p:nvSpPr>
          <p:cNvPr id="13" name="TextBox 9">
            <a:extLst>
              <a:ext uri="{FF2B5EF4-FFF2-40B4-BE49-F238E27FC236}">
                <a16:creationId xmlns:a16="http://schemas.microsoft.com/office/drawing/2014/main" id="{E14C724D-8150-584E-B310-03760B61CF59}"/>
              </a:ext>
            </a:extLst>
          </p:cNvPr>
          <p:cNvSpPr txBox="1">
            <a:spLocks noGrp="1"/>
          </p:cNvSpPr>
          <p:nvPr>
            <p:ph type="body" sz="quarter" idx="14" hasCustomPrompt="1"/>
          </p:nvPr>
        </p:nvSpPr>
        <p:spPr>
          <a:xfrm>
            <a:off x="1959338" y="2315675"/>
            <a:ext cx="9488024" cy="369332"/>
          </a:xfrm>
          <a:prstGeom prst="rect">
            <a:avLst/>
          </a:prstGeom>
        </p:spPr>
        <p:txBody>
          <a:bodyPr wrap="square">
            <a:spAutoFit/>
          </a:bodyPr>
          <a:lstStyle>
            <a:lvl1pPr marL="0" indent="0">
              <a:lnSpc>
                <a:spcPct val="100000"/>
              </a:lnSpc>
              <a:spcBef>
                <a:spcPts val="0"/>
              </a:spcBef>
              <a:buSzTx/>
              <a:buFontTx/>
              <a:buNone/>
              <a:defRPr kumimoji="0" sz="1800" b="0" i="0" u="none" strike="noStrike" cap="none" spc="0" normalizeH="0" baseline="0" dirty="0">
                <a:ln>
                  <a:noFill/>
                </a:ln>
                <a:solidFill>
                  <a:schemeClr val="tx2"/>
                </a:solidFill>
                <a:effectLst/>
                <a:uFillTx/>
                <a:latin typeface="Palanquin Bold" panose="020B0004020203020204" pitchFamily="34" charset="0"/>
                <a:ea typeface="Palanquin Bold" panose="020B0004020203020204" pitchFamily="34" charset="0"/>
                <a:cs typeface="Palanquin Bold" panose="020B0004020203020204" pitchFamily="34" charset="0"/>
                <a:sym typeface="Arial"/>
              </a:defRPr>
            </a:lvl1pPr>
          </a:lstStyle>
          <a:p>
            <a:r>
              <a:rPr lang="fr-BE" dirty="0" smtClean="0"/>
              <a:t>Introduction</a:t>
            </a:r>
            <a:endParaRPr dirty="0"/>
          </a:p>
        </p:txBody>
      </p:sp>
      <p:sp>
        <p:nvSpPr>
          <p:cNvPr id="14" name="TextBox 9">
            <a:extLst>
              <a:ext uri="{FF2B5EF4-FFF2-40B4-BE49-F238E27FC236}">
                <a16:creationId xmlns:a16="http://schemas.microsoft.com/office/drawing/2014/main" id="{E14C724D-8150-584E-B310-03760B61CF59}"/>
              </a:ext>
            </a:extLst>
          </p:cNvPr>
          <p:cNvSpPr txBox="1">
            <a:spLocks noGrp="1"/>
          </p:cNvSpPr>
          <p:nvPr>
            <p:ph type="body" sz="quarter" idx="15" hasCustomPrompt="1"/>
          </p:nvPr>
        </p:nvSpPr>
        <p:spPr>
          <a:xfrm>
            <a:off x="1959338" y="2944368"/>
            <a:ext cx="9488024" cy="369332"/>
          </a:xfrm>
          <a:prstGeom prst="rect">
            <a:avLst/>
          </a:prstGeom>
        </p:spPr>
        <p:txBody>
          <a:bodyPr wrap="square">
            <a:spAutoFit/>
          </a:bodyPr>
          <a:lstStyle>
            <a:lvl1pPr marL="0" indent="0">
              <a:lnSpc>
                <a:spcPct val="100000"/>
              </a:lnSpc>
              <a:spcBef>
                <a:spcPts val="0"/>
              </a:spcBef>
              <a:buSzTx/>
              <a:buFontTx/>
              <a:buNone/>
              <a:defRPr kumimoji="0" sz="1800" b="0" i="0" u="none" strike="noStrike" cap="none" spc="0" normalizeH="0" baseline="0" dirty="0">
                <a:ln>
                  <a:noFill/>
                </a:ln>
                <a:solidFill>
                  <a:schemeClr val="tx2"/>
                </a:solidFill>
                <a:effectLst/>
                <a:uFillTx/>
                <a:latin typeface="Palanquin Bold" panose="020B0004020203020204" pitchFamily="34" charset="0"/>
                <a:ea typeface="Palanquin Bold" panose="020B0004020203020204" pitchFamily="34" charset="0"/>
                <a:cs typeface="Palanquin Bold" panose="020B0004020203020204" pitchFamily="34" charset="0"/>
                <a:sym typeface="Arial"/>
              </a:defRPr>
            </a:lvl1pPr>
          </a:lstStyle>
          <a:p>
            <a:r>
              <a:rPr lang="fr-BE" dirty="0" smtClean="0"/>
              <a:t>Content 1</a:t>
            </a:r>
            <a:endParaRPr dirty="0"/>
          </a:p>
        </p:txBody>
      </p:sp>
      <p:sp>
        <p:nvSpPr>
          <p:cNvPr id="15" name="TextBox 9">
            <a:extLst>
              <a:ext uri="{FF2B5EF4-FFF2-40B4-BE49-F238E27FC236}">
                <a16:creationId xmlns:a16="http://schemas.microsoft.com/office/drawing/2014/main" id="{E14C724D-8150-584E-B310-03760B61CF59}"/>
              </a:ext>
            </a:extLst>
          </p:cNvPr>
          <p:cNvSpPr txBox="1">
            <a:spLocks noGrp="1"/>
          </p:cNvSpPr>
          <p:nvPr>
            <p:ph type="body" sz="quarter" idx="16" hasCustomPrompt="1"/>
          </p:nvPr>
        </p:nvSpPr>
        <p:spPr>
          <a:xfrm>
            <a:off x="1959338" y="3573061"/>
            <a:ext cx="9488024" cy="369332"/>
          </a:xfrm>
          <a:prstGeom prst="rect">
            <a:avLst/>
          </a:prstGeom>
        </p:spPr>
        <p:txBody>
          <a:bodyPr wrap="square">
            <a:spAutoFit/>
          </a:bodyPr>
          <a:lstStyle>
            <a:lvl1pPr marL="0" indent="0">
              <a:lnSpc>
                <a:spcPct val="100000"/>
              </a:lnSpc>
              <a:spcBef>
                <a:spcPts val="0"/>
              </a:spcBef>
              <a:buSzTx/>
              <a:buFontTx/>
              <a:buNone/>
              <a:defRPr kumimoji="0" sz="1800" b="0" i="0" u="none" strike="noStrike" cap="none" spc="0" normalizeH="0" baseline="0" dirty="0">
                <a:ln>
                  <a:noFill/>
                </a:ln>
                <a:solidFill>
                  <a:schemeClr val="tx2"/>
                </a:solidFill>
                <a:effectLst/>
                <a:uFillTx/>
                <a:latin typeface="Palanquin Bold" panose="020B0004020203020204" pitchFamily="34" charset="0"/>
                <a:ea typeface="Palanquin Bold" panose="020B0004020203020204" pitchFamily="34" charset="0"/>
                <a:cs typeface="Palanquin Bold" panose="020B0004020203020204" pitchFamily="34" charset="0"/>
                <a:sym typeface="Arial"/>
              </a:defRPr>
            </a:lvl1pPr>
          </a:lstStyle>
          <a:p>
            <a:r>
              <a:rPr lang="fr-BE" dirty="0" smtClean="0"/>
              <a:t>Content 2</a:t>
            </a:r>
            <a:endParaRPr dirty="0"/>
          </a:p>
        </p:txBody>
      </p:sp>
      <p:sp>
        <p:nvSpPr>
          <p:cNvPr id="16" name="TextBox 9">
            <a:extLst>
              <a:ext uri="{FF2B5EF4-FFF2-40B4-BE49-F238E27FC236}">
                <a16:creationId xmlns:a16="http://schemas.microsoft.com/office/drawing/2014/main" id="{E14C724D-8150-584E-B310-03760B61CF59}"/>
              </a:ext>
            </a:extLst>
          </p:cNvPr>
          <p:cNvSpPr txBox="1">
            <a:spLocks noGrp="1"/>
          </p:cNvSpPr>
          <p:nvPr>
            <p:ph type="body" sz="quarter" idx="17" hasCustomPrompt="1"/>
          </p:nvPr>
        </p:nvSpPr>
        <p:spPr>
          <a:xfrm>
            <a:off x="1959338" y="4223394"/>
            <a:ext cx="9488024" cy="369332"/>
          </a:xfrm>
          <a:prstGeom prst="rect">
            <a:avLst/>
          </a:prstGeom>
        </p:spPr>
        <p:txBody>
          <a:bodyPr wrap="square">
            <a:spAutoFit/>
          </a:bodyPr>
          <a:lstStyle>
            <a:lvl1pPr marL="0" indent="0">
              <a:lnSpc>
                <a:spcPct val="100000"/>
              </a:lnSpc>
              <a:spcBef>
                <a:spcPts val="0"/>
              </a:spcBef>
              <a:buSzTx/>
              <a:buFontTx/>
              <a:buNone/>
              <a:defRPr kumimoji="0" sz="1800" b="0" i="0" u="none" strike="noStrike" cap="none" spc="0" normalizeH="0" baseline="0" dirty="0">
                <a:ln>
                  <a:noFill/>
                </a:ln>
                <a:solidFill>
                  <a:schemeClr val="tx2"/>
                </a:solidFill>
                <a:effectLst/>
                <a:uFillTx/>
                <a:latin typeface="Palanquin Bold" panose="020B0004020203020204" pitchFamily="34" charset="0"/>
                <a:ea typeface="Palanquin Bold" panose="020B0004020203020204" pitchFamily="34" charset="0"/>
                <a:cs typeface="Palanquin Bold" panose="020B0004020203020204" pitchFamily="34" charset="0"/>
                <a:sym typeface="Arial"/>
              </a:defRPr>
            </a:lvl1pPr>
          </a:lstStyle>
          <a:p>
            <a:r>
              <a:rPr lang="fr-BE" dirty="0" smtClean="0"/>
              <a:t>Content 3</a:t>
            </a:r>
            <a:endParaRPr dirty="0"/>
          </a:p>
        </p:txBody>
      </p:sp>
      <p:sp>
        <p:nvSpPr>
          <p:cNvPr id="17" name="TextBox 9">
            <a:extLst>
              <a:ext uri="{FF2B5EF4-FFF2-40B4-BE49-F238E27FC236}">
                <a16:creationId xmlns:a16="http://schemas.microsoft.com/office/drawing/2014/main" id="{E14C724D-8150-584E-B310-03760B61CF59}"/>
              </a:ext>
            </a:extLst>
          </p:cNvPr>
          <p:cNvSpPr txBox="1">
            <a:spLocks noGrp="1"/>
          </p:cNvSpPr>
          <p:nvPr>
            <p:ph type="body" sz="quarter" idx="18" hasCustomPrompt="1"/>
          </p:nvPr>
        </p:nvSpPr>
        <p:spPr>
          <a:xfrm>
            <a:off x="1959338" y="4873947"/>
            <a:ext cx="9488024" cy="369332"/>
          </a:xfrm>
          <a:prstGeom prst="rect">
            <a:avLst/>
          </a:prstGeom>
        </p:spPr>
        <p:txBody>
          <a:bodyPr wrap="square">
            <a:spAutoFit/>
          </a:bodyPr>
          <a:lstStyle>
            <a:lvl1pPr marL="0" indent="0">
              <a:lnSpc>
                <a:spcPct val="100000"/>
              </a:lnSpc>
              <a:spcBef>
                <a:spcPts val="0"/>
              </a:spcBef>
              <a:buSzTx/>
              <a:buFontTx/>
              <a:buNone/>
              <a:defRPr kumimoji="0" sz="1800" b="0" i="0" u="none" strike="noStrike" cap="none" spc="0" normalizeH="0" baseline="0" dirty="0">
                <a:ln>
                  <a:noFill/>
                </a:ln>
                <a:solidFill>
                  <a:schemeClr val="tx2"/>
                </a:solidFill>
                <a:effectLst/>
                <a:uFillTx/>
                <a:latin typeface="Palanquin Bold" panose="020B0004020203020204" pitchFamily="34" charset="0"/>
                <a:ea typeface="Palanquin Bold" panose="020B0004020203020204" pitchFamily="34" charset="0"/>
                <a:cs typeface="Palanquin Bold" panose="020B0004020203020204" pitchFamily="34" charset="0"/>
                <a:sym typeface="Arial"/>
              </a:defRPr>
            </a:lvl1pPr>
          </a:lstStyle>
          <a:p>
            <a:r>
              <a:rPr lang="fr-BE" dirty="0" smtClean="0"/>
              <a:t>Conclusion</a:t>
            </a:r>
            <a:endParaRPr dirty="0"/>
          </a:p>
        </p:txBody>
      </p:sp>
      <p:sp>
        <p:nvSpPr>
          <p:cNvPr id="18" name="Text Placeholder 5"/>
          <p:cNvSpPr>
            <a:spLocks noGrp="1"/>
          </p:cNvSpPr>
          <p:nvPr>
            <p:ph type="body" sz="quarter" idx="19" hasCustomPrompt="1"/>
          </p:nvPr>
        </p:nvSpPr>
        <p:spPr>
          <a:xfrm>
            <a:off x="1068800" y="2246070"/>
            <a:ext cx="533400" cy="498475"/>
          </a:xfrm>
          <a:prstGeom prst="rect">
            <a:avLst/>
          </a:prstGeom>
          <a:solidFill>
            <a:srgbClr val="008990"/>
          </a:solidFill>
          <a:effectLst>
            <a:softEdge rad="12700"/>
          </a:effectLst>
        </p:spPr>
        <p:txBody>
          <a:bodyPr anchor="ctr"/>
          <a:lstStyle>
            <a:lvl1pPr marL="0" indent="0" algn="ctr">
              <a:buNone/>
              <a:defRPr sz="2400">
                <a:solidFill>
                  <a:schemeClr val="bg1"/>
                </a:solidFill>
                <a:latin typeface="Palanquin Bold" panose="020B0004020203020204" pitchFamily="34" charset="0"/>
                <a:cs typeface="Palanquin Bold" panose="020B0004020203020204" pitchFamily="34" charset="0"/>
              </a:defRPr>
            </a:lvl1pPr>
          </a:lstStyle>
          <a:p>
            <a:pPr lvl="0"/>
            <a:r>
              <a:rPr lang="en-US" dirty="0" smtClean="0"/>
              <a:t>1</a:t>
            </a:r>
            <a:endParaRPr lang="fr-BE" dirty="0"/>
          </a:p>
        </p:txBody>
      </p:sp>
      <p:sp>
        <p:nvSpPr>
          <p:cNvPr id="19" name="Text Placeholder 5"/>
          <p:cNvSpPr>
            <a:spLocks noGrp="1"/>
          </p:cNvSpPr>
          <p:nvPr>
            <p:ph type="body" sz="quarter" idx="20" hasCustomPrompt="1"/>
          </p:nvPr>
        </p:nvSpPr>
        <p:spPr>
          <a:xfrm>
            <a:off x="1068800" y="2879796"/>
            <a:ext cx="533400" cy="498475"/>
          </a:xfrm>
          <a:prstGeom prst="rect">
            <a:avLst/>
          </a:prstGeom>
          <a:solidFill>
            <a:srgbClr val="008990"/>
          </a:solidFill>
          <a:effectLst>
            <a:softEdge rad="12700"/>
          </a:effectLst>
        </p:spPr>
        <p:txBody>
          <a:bodyPr anchor="ctr"/>
          <a:lstStyle>
            <a:lvl1pPr marL="0" indent="0" algn="ctr">
              <a:buNone/>
              <a:defRPr sz="2400">
                <a:solidFill>
                  <a:schemeClr val="bg1"/>
                </a:solidFill>
                <a:latin typeface="Palanquin Bold" panose="020B0004020203020204" pitchFamily="34" charset="0"/>
                <a:cs typeface="Palanquin Bold" panose="020B0004020203020204" pitchFamily="34" charset="0"/>
              </a:defRPr>
            </a:lvl1pPr>
          </a:lstStyle>
          <a:p>
            <a:pPr lvl="0"/>
            <a:r>
              <a:rPr lang="en-US" dirty="0" smtClean="0"/>
              <a:t>2</a:t>
            </a:r>
            <a:endParaRPr lang="fr-BE" dirty="0"/>
          </a:p>
        </p:txBody>
      </p:sp>
      <p:sp>
        <p:nvSpPr>
          <p:cNvPr id="20" name="Text Placeholder 5"/>
          <p:cNvSpPr>
            <a:spLocks noGrp="1"/>
          </p:cNvSpPr>
          <p:nvPr>
            <p:ph type="body" sz="quarter" idx="21" hasCustomPrompt="1"/>
          </p:nvPr>
        </p:nvSpPr>
        <p:spPr>
          <a:xfrm>
            <a:off x="1068800" y="3513522"/>
            <a:ext cx="533400" cy="498475"/>
          </a:xfrm>
          <a:prstGeom prst="rect">
            <a:avLst/>
          </a:prstGeom>
          <a:solidFill>
            <a:srgbClr val="008990"/>
          </a:solidFill>
          <a:effectLst>
            <a:softEdge rad="12700"/>
          </a:effectLst>
        </p:spPr>
        <p:txBody>
          <a:bodyPr anchor="ctr"/>
          <a:lstStyle>
            <a:lvl1pPr marL="0" indent="0" algn="ctr">
              <a:buNone/>
              <a:defRPr sz="2400">
                <a:solidFill>
                  <a:schemeClr val="bg1"/>
                </a:solidFill>
                <a:latin typeface="Palanquin Bold" panose="020B0004020203020204" pitchFamily="34" charset="0"/>
                <a:cs typeface="Palanquin Bold" panose="020B0004020203020204" pitchFamily="34" charset="0"/>
              </a:defRPr>
            </a:lvl1pPr>
          </a:lstStyle>
          <a:p>
            <a:pPr lvl="0"/>
            <a:r>
              <a:rPr lang="en-US" dirty="0" smtClean="0"/>
              <a:t>3</a:t>
            </a:r>
            <a:endParaRPr lang="fr-BE" dirty="0"/>
          </a:p>
        </p:txBody>
      </p:sp>
      <p:sp>
        <p:nvSpPr>
          <p:cNvPr id="21" name="Text Placeholder 5"/>
          <p:cNvSpPr>
            <a:spLocks noGrp="1"/>
          </p:cNvSpPr>
          <p:nvPr>
            <p:ph type="body" sz="quarter" idx="22" hasCustomPrompt="1"/>
          </p:nvPr>
        </p:nvSpPr>
        <p:spPr>
          <a:xfrm>
            <a:off x="1068800" y="4158823"/>
            <a:ext cx="533400" cy="498475"/>
          </a:xfrm>
          <a:prstGeom prst="rect">
            <a:avLst/>
          </a:prstGeom>
          <a:solidFill>
            <a:srgbClr val="008990"/>
          </a:solidFill>
          <a:effectLst>
            <a:softEdge rad="12700"/>
          </a:effectLst>
        </p:spPr>
        <p:txBody>
          <a:bodyPr anchor="ctr"/>
          <a:lstStyle>
            <a:lvl1pPr marL="0" indent="0" algn="ctr">
              <a:buNone/>
              <a:defRPr sz="2400">
                <a:solidFill>
                  <a:schemeClr val="bg1"/>
                </a:solidFill>
                <a:latin typeface="Palanquin Bold" panose="020B0004020203020204" pitchFamily="34" charset="0"/>
                <a:cs typeface="Palanquin Bold" panose="020B0004020203020204" pitchFamily="34" charset="0"/>
              </a:defRPr>
            </a:lvl1pPr>
          </a:lstStyle>
          <a:p>
            <a:pPr lvl="0"/>
            <a:r>
              <a:rPr lang="en-US" dirty="0" smtClean="0"/>
              <a:t>4</a:t>
            </a:r>
            <a:endParaRPr lang="fr-BE" dirty="0"/>
          </a:p>
        </p:txBody>
      </p:sp>
      <p:sp>
        <p:nvSpPr>
          <p:cNvPr id="22" name="Text Placeholder 5"/>
          <p:cNvSpPr>
            <a:spLocks noGrp="1"/>
          </p:cNvSpPr>
          <p:nvPr>
            <p:ph type="body" sz="quarter" idx="23" hasCustomPrompt="1"/>
          </p:nvPr>
        </p:nvSpPr>
        <p:spPr>
          <a:xfrm>
            <a:off x="1068800" y="4809698"/>
            <a:ext cx="533400" cy="498475"/>
          </a:xfrm>
          <a:prstGeom prst="rect">
            <a:avLst/>
          </a:prstGeom>
          <a:solidFill>
            <a:srgbClr val="008990"/>
          </a:solidFill>
          <a:effectLst>
            <a:softEdge rad="12700"/>
          </a:effectLst>
        </p:spPr>
        <p:txBody>
          <a:bodyPr anchor="ctr"/>
          <a:lstStyle>
            <a:lvl1pPr marL="0" indent="0" algn="ctr">
              <a:buNone/>
              <a:defRPr sz="2400">
                <a:solidFill>
                  <a:schemeClr val="bg1"/>
                </a:solidFill>
                <a:latin typeface="Palanquin Bold" panose="020B0004020203020204" pitchFamily="34" charset="0"/>
                <a:cs typeface="Palanquin Bold" panose="020B0004020203020204" pitchFamily="34" charset="0"/>
              </a:defRPr>
            </a:lvl1pPr>
          </a:lstStyle>
          <a:p>
            <a:pPr lvl="0"/>
            <a:r>
              <a:rPr lang="en-US" dirty="0" smtClean="0"/>
              <a:t>5</a:t>
            </a:r>
            <a:endParaRPr lang="fr-BE" dirty="0"/>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1743" y="5899051"/>
            <a:ext cx="2426405" cy="746913"/>
          </a:xfrm>
          <a:prstGeom prst="rect">
            <a:avLst/>
          </a:prstGeom>
        </p:spPr>
      </p:pic>
    </p:spTree>
    <p:extLst>
      <p:ext uri="{BB962C8B-B14F-4D97-AF65-F5344CB8AC3E}">
        <p14:creationId xmlns:p14="http://schemas.microsoft.com/office/powerpoint/2010/main" val="40768651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rutured Text Slide">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492EFA-ABF7-5844-AC8A-8D3823339386}"/>
              </a:ext>
            </a:extLst>
          </p:cNvPr>
          <p:cNvSpPr/>
          <p:nvPr userDrawn="1"/>
        </p:nvSpPr>
        <p:spPr>
          <a:xfrm>
            <a:off x="-1" y="889092"/>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12" name="TextBox 9">
            <a:extLst>
              <a:ext uri="{FF2B5EF4-FFF2-40B4-BE49-F238E27FC236}">
                <a16:creationId xmlns:a16="http://schemas.microsoft.com/office/drawing/2014/main" id="{E14C724D-8150-584E-B310-03760B61CF59}"/>
              </a:ext>
            </a:extLst>
          </p:cNvPr>
          <p:cNvSpPr txBox="1">
            <a:spLocks noGrp="1"/>
          </p:cNvSpPr>
          <p:nvPr>
            <p:ph type="body" sz="quarter" idx="13" hasCustomPrompt="1"/>
          </p:nvPr>
        </p:nvSpPr>
        <p:spPr>
          <a:xfrm>
            <a:off x="281008" y="745829"/>
            <a:ext cx="11166353" cy="707886"/>
          </a:xfrm>
          <a:prstGeom prst="rect">
            <a:avLst/>
          </a:prstGeom>
        </p:spPr>
        <p:txBody>
          <a:bodyPr wrap="square">
            <a:spAutoFit/>
          </a:bodyPr>
          <a:lstStyle>
            <a:lvl1pPr marL="0" indent="0">
              <a:lnSpc>
                <a:spcPct val="100000"/>
              </a:lnSpc>
              <a:spcBef>
                <a:spcPts val="0"/>
              </a:spcBef>
              <a:buSzTx/>
              <a:buFontTx/>
              <a:buNone/>
              <a:defRPr sz="4000" baseline="0">
                <a:solidFill>
                  <a:srgbClr val="008990"/>
                </a:solidFill>
                <a:latin typeface="Palanquin Bold"/>
                <a:ea typeface="Palanquin Bold"/>
                <a:cs typeface="Palanquin Bold"/>
                <a:sym typeface="Palanquin Bold"/>
              </a:defRPr>
            </a:lvl1pPr>
          </a:lstStyle>
          <a:p>
            <a:r>
              <a:rPr lang="fr-BE" dirty="0" smtClean="0"/>
              <a:t>Put </a:t>
            </a:r>
            <a:r>
              <a:rPr lang="fr-BE" dirty="0" err="1" smtClean="0"/>
              <a:t>title</a:t>
            </a:r>
            <a:r>
              <a:rPr lang="fr-BE" dirty="0" smtClean="0"/>
              <a:t> </a:t>
            </a:r>
            <a:r>
              <a:rPr lang="fr-BE" dirty="0" err="1" smtClean="0"/>
              <a:t>here</a:t>
            </a:r>
            <a:endParaRPr dirty="0"/>
          </a:p>
        </p:txBody>
      </p:sp>
      <p:sp>
        <p:nvSpPr>
          <p:cNvPr id="23" name="TextBox 9">
            <a:extLst>
              <a:ext uri="{FF2B5EF4-FFF2-40B4-BE49-F238E27FC236}">
                <a16:creationId xmlns:a16="http://schemas.microsoft.com/office/drawing/2014/main" id="{E14C724D-8150-584E-B310-03760B61CF59}"/>
              </a:ext>
            </a:extLst>
          </p:cNvPr>
          <p:cNvSpPr txBox="1">
            <a:spLocks noGrp="1"/>
          </p:cNvSpPr>
          <p:nvPr>
            <p:ph type="body" sz="quarter" idx="16" hasCustomPrompt="1"/>
          </p:nvPr>
        </p:nvSpPr>
        <p:spPr>
          <a:xfrm>
            <a:off x="1959337" y="3434889"/>
            <a:ext cx="9488024" cy="646331"/>
          </a:xfrm>
          <a:prstGeom prst="rect">
            <a:avLst/>
          </a:prstGeom>
        </p:spPr>
        <p:txBody>
          <a:bodyPr wrap="square">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sz="1800" b="0" i="0" u="none" strike="noStrike" cap="none" spc="0" normalizeH="0" baseline="0">
                <a:ln>
                  <a:noFill/>
                </a:ln>
                <a:solidFill>
                  <a:srgbClr val="1A4652"/>
                </a:solidFill>
                <a:effectLst/>
                <a:uFillTx/>
                <a:latin typeface="Palanquin Regular"/>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err="1" smtClean="0"/>
              <a:t>Lorem</a:t>
            </a:r>
            <a:r>
              <a:rPr lang="fr-BE" dirty="0" smtClean="0"/>
              <a:t> </a:t>
            </a:r>
            <a:r>
              <a:rPr lang="fr-BE" dirty="0" err="1" smtClean="0"/>
              <a:t>ipsum</a:t>
            </a:r>
            <a:r>
              <a:rPr lang="fr-BE" dirty="0" smtClean="0"/>
              <a:t> </a:t>
            </a:r>
            <a:r>
              <a:rPr lang="fr-BE" dirty="0" err="1" smtClean="0"/>
              <a:t>dolor</a:t>
            </a:r>
            <a:r>
              <a:rPr lang="fr-BE" dirty="0" smtClean="0"/>
              <a:t> </a:t>
            </a:r>
            <a:r>
              <a:rPr lang="fr-BE" dirty="0" err="1" smtClean="0"/>
              <a:t>sit</a:t>
            </a:r>
            <a:r>
              <a:rPr lang="fr-BE" dirty="0" smtClean="0"/>
              <a:t> </a:t>
            </a:r>
            <a:r>
              <a:rPr lang="fr-BE" dirty="0" err="1" smtClean="0"/>
              <a:t>amet</a:t>
            </a:r>
            <a:r>
              <a:rPr lang="fr-BE" dirty="0" smtClean="0"/>
              <a:t>, </a:t>
            </a:r>
            <a:r>
              <a:rPr lang="fr-BE" dirty="0" err="1" smtClean="0"/>
              <a:t>consectetur</a:t>
            </a:r>
            <a:r>
              <a:rPr lang="fr-BE" dirty="0" smtClean="0"/>
              <a:t> </a:t>
            </a:r>
            <a:r>
              <a:rPr lang="fr-BE" dirty="0" err="1" smtClean="0"/>
              <a:t>adipiscing</a:t>
            </a:r>
            <a:r>
              <a:rPr lang="fr-BE" dirty="0" smtClean="0"/>
              <a:t> </a:t>
            </a:r>
            <a:r>
              <a:rPr lang="fr-BE" dirty="0" err="1" smtClean="0"/>
              <a:t>elit</a:t>
            </a:r>
            <a:r>
              <a:rPr lang="fr-BE" dirty="0" smtClean="0"/>
              <a:t>, </a:t>
            </a:r>
            <a:r>
              <a:rPr lang="fr-BE" dirty="0" err="1" smtClean="0"/>
              <a:t>sed</a:t>
            </a:r>
            <a:r>
              <a:rPr lang="fr-BE" dirty="0" smtClean="0"/>
              <a:t> do </a:t>
            </a:r>
            <a:r>
              <a:rPr lang="fr-BE" dirty="0" err="1" smtClean="0"/>
              <a:t>eiusmod</a:t>
            </a:r>
            <a:r>
              <a:rPr lang="fr-BE" dirty="0" smtClean="0"/>
              <a:t> </a:t>
            </a:r>
            <a:r>
              <a:rPr lang="fr-BE" dirty="0" err="1" smtClean="0"/>
              <a:t>tempor</a:t>
            </a:r>
            <a:r>
              <a:rPr lang="fr-BE" dirty="0" smtClean="0"/>
              <a:t> </a:t>
            </a:r>
            <a:r>
              <a:rPr lang="fr-BE" dirty="0" err="1" smtClean="0"/>
              <a:t>incididunt</a:t>
            </a:r>
            <a:r>
              <a:rPr lang="fr-BE" dirty="0" smtClean="0"/>
              <a:t> ut </a:t>
            </a:r>
            <a:r>
              <a:rPr lang="fr-BE" dirty="0" err="1" smtClean="0"/>
              <a:t>labore</a:t>
            </a:r>
            <a:r>
              <a:rPr lang="fr-BE" dirty="0" smtClean="0"/>
              <a:t> et </a:t>
            </a:r>
            <a:r>
              <a:rPr lang="fr-BE" dirty="0" err="1" smtClean="0"/>
              <a:t>dolore</a:t>
            </a:r>
            <a:r>
              <a:rPr lang="fr-BE" dirty="0" smtClean="0"/>
              <a:t> magna </a:t>
            </a:r>
            <a:r>
              <a:rPr lang="fr-BE" dirty="0" err="1" smtClean="0"/>
              <a:t>aliqua</a:t>
            </a:r>
            <a:r>
              <a:rPr lang="fr-BE" dirty="0" smtClean="0"/>
              <a:t>. </a:t>
            </a:r>
          </a:p>
        </p:txBody>
      </p:sp>
      <p:sp>
        <p:nvSpPr>
          <p:cNvPr id="24" name="TextBox 9">
            <a:extLst>
              <a:ext uri="{FF2B5EF4-FFF2-40B4-BE49-F238E27FC236}">
                <a16:creationId xmlns:a16="http://schemas.microsoft.com/office/drawing/2014/main" id="{E14C724D-8150-584E-B310-03760B61CF59}"/>
              </a:ext>
            </a:extLst>
          </p:cNvPr>
          <p:cNvSpPr txBox="1">
            <a:spLocks noGrp="1"/>
          </p:cNvSpPr>
          <p:nvPr>
            <p:ph type="body" sz="quarter" idx="27" hasCustomPrompt="1"/>
          </p:nvPr>
        </p:nvSpPr>
        <p:spPr>
          <a:xfrm>
            <a:off x="1959338" y="2234495"/>
            <a:ext cx="9488024" cy="646331"/>
          </a:xfrm>
          <a:prstGeom prst="rect">
            <a:avLst/>
          </a:prstGeom>
        </p:spPr>
        <p:txBody>
          <a:bodyPr wrap="square">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sz="1800" b="0" i="0" u="none" strike="noStrike" cap="none" spc="0" normalizeH="0" baseline="0" dirty="0">
                <a:ln>
                  <a:noFill/>
                </a:ln>
                <a:solidFill>
                  <a:srgbClr val="184652"/>
                </a:solidFill>
                <a:effectLst/>
                <a:uFillTx/>
                <a:latin typeface="Palanquin Regular"/>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err="1" smtClean="0"/>
              <a:t>Lorem</a:t>
            </a:r>
            <a:r>
              <a:rPr lang="fr-BE" dirty="0" smtClean="0"/>
              <a:t> </a:t>
            </a:r>
            <a:r>
              <a:rPr lang="fr-BE" dirty="0" err="1" smtClean="0"/>
              <a:t>ipsum</a:t>
            </a:r>
            <a:r>
              <a:rPr lang="fr-BE" dirty="0" smtClean="0"/>
              <a:t> </a:t>
            </a:r>
            <a:r>
              <a:rPr lang="fr-BE" dirty="0" err="1" smtClean="0"/>
              <a:t>dolor</a:t>
            </a:r>
            <a:r>
              <a:rPr lang="fr-BE" dirty="0" smtClean="0"/>
              <a:t> </a:t>
            </a:r>
            <a:r>
              <a:rPr lang="fr-BE" dirty="0" err="1" smtClean="0"/>
              <a:t>sit</a:t>
            </a:r>
            <a:r>
              <a:rPr lang="fr-BE" dirty="0" smtClean="0"/>
              <a:t> </a:t>
            </a:r>
            <a:r>
              <a:rPr lang="fr-BE" dirty="0" err="1" smtClean="0"/>
              <a:t>amet</a:t>
            </a:r>
            <a:r>
              <a:rPr lang="fr-BE" dirty="0" smtClean="0"/>
              <a:t>, </a:t>
            </a:r>
            <a:r>
              <a:rPr lang="fr-BE" dirty="0" err="1" smtClean="0"/>
              <a:t>consectetur</a:t>
            </a:r>
            <a:r>
              <a:rPr lang="fr-BE" dirty="0" smtClean="0"/>
              <a:t> </a:t>
            </a:r>
            <a:r>
              <a:rPr lang="fr-BE" dirty="0" err="1" smtClean="0"/>
              <a:t>adipiscing</a:t>
            </a:r>
            <a:r>
              <a:rPr lang="fr-BE" dirty="0" smtClean="0"/>
              <a:t> </a:t>
            </a:r>
            <a:r>
              <a:rPr lang="fr-BE" dirty="0" err="1" smtClean="0"/>
              <a:t>elit</a:t>
            </a:r>
            <a:r>
              <a:rPr lang="fr-BE" dirty="0" smtClean="0"/>
              <a:t>, </a:t>
            </a:r>
            <a:r>
              <a:rPr lang="fr-BE" dirty="0" err="1" smtClean="0"/>
              <a:t>sed</a:t>
            </a:r>
            <a:r>
              <a:rPr lang="fr-BE" dirty="0" smtClean="0"/>
              <a:t> do </a:t>
            </a:r>
            <a:r>
              <a:rPr lang="fr-BE" dirty="0" err="1" smtClean="0"/>
              <a:t>eiusmod</a:t>
            </a:r>
            <a:r>
              <a:rPr lang="fr-BE" dirty="0" smtClean="0"/>
              <a:t> </a:t>
            </a:r>
            <a:r>
              <a:rPr lang="fr-BE" dirty="0" err="1" smtClean="0"/>
              <a:t>tempor</a:t>
            </a:r>
            <a:r>
              <a:rPr lang="fr-BE" dirty="0" smtClean="0"/>
              <a:t> </a:t>
            </a:r>
            <a:r>
              <a:rPr lang="fr-BE" dirty="0" err="1" smtClean="0"/>
              <a:t>incididunt</a:t>
            </a:r>
            <a:r>
              <a:rPr lang="fr-BE" dirty="0" smtClean="0"/>
              <a:t> ut </a:t>
            </a:r>
            <a:r>
              <a:rPr lang="fr-BE" dirty="0" err="1" smtClean="0"/>
              <a:t>labore</a:t>
            </a:r>
            <a:r>
              <a:rPr lang="fr-BE" dirty="0" smtClean="0"/>
              <a:t> et </a:t>
            </a:r>
            <a:r>
              <a:rPr lang="fr-BE" dirty="0" err="1" smtClean="0"/>
              <a:t>dolore</a:t>
            </a:r>
            <a:r>
              <a:rPr lang="fr-BE" dirty="0" smtClean="0"/>
              <a:t> magna </a:t>
            </a:r>
            <a:r>
              <a:rPr lang="fr-BE" dirty="0" err="1" smtClean="0"/>
              <a:t>aliqua</a:t>
            </a:r>
            <a:r>
              <a:rPr lang="fr-BE" dirty="0" smtClean="0"/>
              <a:t>. </a:t>
            </a:r>
          </a:p>
        </p:txBody>
      </p:sp>
      <p:sp>
        <p:nvSpPr>
          <p:cNvPr id="25" name="Text Placeholder 9">
            <a:extLst>
              <a:ext uri="{FF2B5EF4-FFF2-40B4-BE49-F238E27FC236}">
                <a16:creationId xmlns:a16="http://schemas.microsoft.com/office/drawing/2014/main" id="{E14C724D-8150-584E-B310-03760B61CF59}"/>
              </a:ext>
            </a:extLst>
          </p:cNvPr>
          <p:cNvSpPr txBox="1">
            <a:spLocks noGrp="1"/>
          </p:cNvSpPr>
          <p:nvPr>
            <p:ph type="body" sz="quarter" idx="28" hasCustomPrompt="1"/>
          </p:nvPr>
        </p:nvSpPr>
        <p:spPr>
          <a:xfrm>
            <a:off x="1959338" y="4635283"/>
            <a:ext cx="9488024" cy="646331"/>
          </a:xfrm>
          <a:prstGeom prst="rect">
            <a:avLst/>
          </a:prstGeom>
        </p:spPr>
        <p:txBody>
          <a:bodyPr wrap="square">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sz="1800" b="0" i="0" u="none" strike="noStrike" cap="none" spc="0" normalizeH="0" baseline="0">
                <a:ln>
                  <a:noFill/>
                </a:ln>
                <a:solidFill>
                  <a:srgbClr val="1A4652"/>
                </a:solidFill>
                <a:effectLst/>
                <a:uFillTx/>
                <a:latin typeface="Palanquin Regular"/>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err="1" smtClean="0"/>
              <a:t>Lorem</a:t>
            </a:r>
            <a:r>
              <a:rPr lang="fr-BE" dirty="0" smtClean="0"/>
              <a:t> </a:t>
            </a:r>
            <a:r>
              <a:rPr lang="fr-BE" dirty="0" err="1" smtClean="0"/>
              <a:t>ipsum</a:t>
            </a:r>
            <a:r>
              <a:rPr lang="fr-BE" dirty="0" smtClean="0"/>
              <a:t> </a:t>
            </a:r>
            <a:r>
              <a:rPr lang="fr-BE" dirty="0" err="1" smtClean="0"/>
              <a:t>dolor</a:t>
            </a:r>
            <a:r>
              <a:rPr lang="fr-BE" dirty="0" smtClean="0"/>
              <a:t> </a:t>
            </a:r>
            <a:r>
              <a:rPr lang="fr-BE" dirty="0" err="1" smtClean="0"/>
              <a:t>sit</a:t>
            </a:r>
            <a:r>
              <a:rPr lang="fr-BE" dirty="0" smtClean="0"/>
              <a:t> </a:t>
            </a:r>
            <a:r>
              <a:rPr lang="fr-BE" dirty="0" err="1" smtClean="0"/>
              <a:t>amet</a:t>
            </a:r>
            <a:r>
              <a:rPr lang="fr-BE" dirty="0" smtClean="0"/>
              <a:t>, </a:t>
            </a:r>
            <a:r>
              <a:rPr lang="fr-BE" dirty="0" err="1" smtClean="0"/>
              <a:t>consectetur</a:t>
            </a:r>
            <a:r>
              <a:rPr lang="fr-BE" dirty="0" smtClean="0"/>
              <a:t> </a:t>
            </a:r>
            <a:r>
              <a:rPr lang="fr-BE" dirty="0" err="1" smtClean="0"/>
              <a:t>adipiscing</a:t>
            </a:r>
            <a:r>
              <a:rPr lang="fr-BE" dirty="0" smtClean="0"/>
              <a:t> </a:t>
            </a:r>
            <a:r>
              <a:rPr lang="fr-BE" dirty="0" err="1" smtClean="0"/>
              <a:t>elit</a:t>
            </a:r>
            <a:r>
              <a:rPr lang="fr-BE" dirty="0" smtClean="0"/>
              <a:t>, </a:t>
            </a:r>
            <a:r>
              <a:rPr lang="fr-BE" dirty="0" err="1" smtClean="0"/>
              <a:t>sed</a:t>
            </a:r>
            <a:r>
              <a:rPr lang="fr-BE" dirty="0" smtClean="0"/>
              <a:t> do </a:t>
            </a:r>
            <a:r>
              <a:rPr lang="fr-BE" dirty="0" err="1" smtClean="0"/>
              <a:t>eiusmod</a:t>
            </a:r>
            <a:r>
              <a:rPr lang="fr-BE" dirty="0" smtClean="0"/>
              <a:t> </a:t>
            </a:r>
            <a:r>
              <a:rPr lang="fr-BE" dirty="0" err="1" smtClean="0"/>
              <a:t>tempor</a:t>
            </a:r>
            <a:r>
              <a:rPr lang="fr-BE" dirty="0" smtClean="0"/>
              <a:t> </a:t>
            </a:r>
            <a:r>
              <a:rPr lang="fr-BE" dirty="0" err="1" smtClean="0"/>
              <a:t>incididunt</a:t>
            </a:r>
            <a:r>
              <a:rPr lang="fr-BE" dirty="0" smtClean="0"/>
              <a:t> ut </a:t>
            </a:r>
            <a:r>
              <a:rPr lang="fr-BE" dirty="0" err="1" smtClean="0"/>
              <a:t>labore</a:t>
            </a:r>
            <a:r>
              <a:rPr lang="fr-BE" dirty="0" smtClean="0"/>
              <a:t> et </a:t>
            </a:r>
            <a:r>
              <a:rPr lang="fr-BE" dirty="0" err="1" smtClean="0"/>
              <a:t>dolore</a:t>
            </a:r>
            <a:r>
              <a:rPr lang="fr-BE" dirty="0" smtClean="0"/>
              <a:t> magna </a:t>
            </a:r>
            <a:r>
              <a:rPr lang="fr-BE" dirty="0" err="1" smtClean="0"/>
              <a:t>aliqua</a:t>
            </a:r>
            <a:r>
              <a:rPr lang="fr-BE" dirty="0" smtClean="0"/>
              <a:t>. </a:t>
            </a:r>
          </a:p>
        </p:txBody>
      </p:sp>
      <p:sp>
        <p:nvSpPr>
          <p:cNvPr id="26" name="Text Placeholder 5"/>
          <p:cNvSpPr>
            <a:spLocks noGrp="1"/>
          </p:cNvSpPr>
          <p:nvPr>
            <p:ph type="body" sz="quarter" idx="24" hasCustomPrompt="1"/>
          </p:nvPr>
        </p:nvSpPr>
        <p:spPr>
          <a:xfrm>
            <a:off x="1055131" y="2234495"/>
            <a:ext cx="690913" cy="645675"/>
          </a:xfrm>
          <a:prstGeom prst="rect">
            <a:avLst/>
          </a:prstGeom>
          <a:solidFill>
            <a:srgbClr val="008990"/>
          </a:solidFill>
          <a:effectLst>
            <a:softEdge rad="12700"/>
          </a:effectLst>
        </p:spPr>
        <p:txBody>
          <a:bodyPr anchor="ctr"/>
          <a:lstStyle>
            <a:lvl1pPr marL="0" indent="0" algn="ctr">
              <a:buNone/>
              <a:defRPr sz="2400">
                <a:solidFill>
                  <a:schemeClr val="bg1"/>
                </a:solidFill>
                <a:latin typeface="Palanquin" panose="020B0004020203020204" pitchFamily="34" charset="0"/>
                <a:cs typeface="Palanquin" panose="020B0004020203020204" pitchFamily="34" charset="0"/>
              </a:defRPr>
            </a:lvl1pPr>
          </a:lstStyle>
          <a:p>
            <a:pPr lvl="0"/>
            <a:r>
              <a:rPr lang="en-US" dirty="0" smtClean="0"/>
              <a:t>1</a:t>
            </a:r>
            <a:endParaRPr lang="fr-BE" dirty="0"/>
          </a:p>
        </p:txBody>
      </p:sp>
      <p:sp>
        <p:nvSpPr>
          <p:cNvPr id="27" name="Text Placeholder 5"/>
          <p:cNvSpPr>
            <a:spLocks noGrp="1"/>
          </p:cNvSpPr>
          <p:nvPr>
            <p:ph type="body" sz="quarter" idx="25" hasCustomPrompt="1"/>
          </p:nvPr>
        </p:nvSpPr>
        <p:spPr>
          <a:xfrm>
            <a:off x="1064972" y="3434889"/>
            <a:ext cx="690913" cy="645675"/>
          </a:xfrm>
          <a:prstGeom prst="rect">
            <a:avLst/>
          </a:prstGeom>
          <a:solidFill>
            <a:srgbClr val="008990"/>
          </a:solidFill>
          <a:effectLst>
            <a:softEdge rad="12700"/>
          </a:effectLst>
        </p:spPr>
        <p:txBody>
          <a:bodyPr anchor="ctr"/>
          <a:lstStyle>
            <a:lvl1pPr marL="0" indent="0" algn="ctr">
              <a:buNone/>
              <a:defRPr sz="2400">
                <a:solidFill>
                  <a:schemeClr val="bg1"/>
                </a:solidFill>
                <a:latin typeface="Palanquin" panose="020B0004020203020204" pitchFamily="34" charset="0"/>
                <a:cs typeface="Palanquin" panose="020B0004020203020204" pitchFamily="34" charset="0"/>
              </a:defRPr>
            </a:lvl1pPr>
          </a:lstStyle>
          <a:p>
            <a:pPr lvl="0"/>
            <a:r>
              <a:rPr lang="en-US" dirty="0" smtClean="0"/>
              <a:t>2</a:t>
            </a:r>
            <a:endParaRPr lang="fr-BE" dirty="0"/>
          </a:p>
        </p:txBody>
      </p:sp>
      <p:sp>
        <p:nvSpPr>
          <p:cNvPr id="28" name="Text Placeholder 5"/>
          <p:cNvSpPr>
            <a:spLocks noGrp="1"/>
          </p:cNvSpPr>
          <p:nvPr>
            <p:ph type="body" sz="quarter" idx="26" hasCustomPrompt="1"/>
          </p:nvPr>
        </p:nvSpPr>
        <p:spPr>
          <a:xfrm>
            <a:off x="1055130" y="4635283"/>
            <a:ext cx="690913" cy="645675"/>
          </a:xfrm>
          <a:prstGeom prst="rect">
            <a:avLst/>
          </a:prstGeom>
          <a:solidFill>
            <a:srgbClr val="008990"/>
          </a:solidFill>
          <a:effectLst>
            <a:softEdge rad="12700"/>
          </a:effectLst>
        </p:spPr>
        <p:txBody>
          <a:bodyPr anchor="ctr"/>
          <a:lstStyle>
            <a:lvl1pPr marL="0" indent="0" algn="ctr">
              <a:buNone/>
              <a:defRPr sz="2400">
                <a:solidFill>
                  <a:schemeClr val="bg1"/>
                </a:solidFill>
                <a:latin typeface="Palanquin" panose="020B0004020203020204" pitchFamily="34" charset="0"/>
                <a:cs typeface="Palanquin" panose="020B0004020203020204" pitchFamily="34" charset="0"/>
              </a:defRPr>
            </a:lvl1pPr>
          </a:lstStyle>
          <a:p>
            <a:pPr lvl="0"/>
            <a:r>
              <a:rPr lang="en-US" dirty="0" smtClean="0"/>
              <a:t>3</a:t>
            </a:r>
            <a:endParaRPr lang="fr-BE"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1743" y="5899051"/>
            <a:ext cx="2426405" cy="746913"/>
          </a:xfrm>
          <a:prstGeom prst="rect">
            <a:avLst/>
          </a:prstGeom>
        </p:spPr>
      </p:pic>
    </p:spTree>
    <p:extLst>
      <p:ext uri="{BB962C8B-B14F-4D97-AF65-F5344CB8AC3E}">
        <p14:creationId xmlns:p14="http://schemas.microsoft.com/office/powerpoint/2010/main" val="85308558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492EFA-ABF7-5844-AC8A-8D3823339386}"/>
              </a:ext>
            </a:extLst>
          </p:cNvPr>
          <p:cNvSpPr/>
          <p:nvPr userDrawn="1"/>
        </p:nvSpPr>
        <p:spPr>
          <a:xfrm>
            <a:off x="-1" y="889092"/>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12" name="TextBox 9">
            <a:extLst>
              <a:ext uri="{FF2B5EF4-FFF2-40B4-BE49-F238E27FC236}">
                <a16:creationId xmlns:a16="http://schemas.microsoft.com/office/drawing/2014/main" id="{E14C724D-8150-584E-B310-03760B61CF59}"/>
              </a:ext>
            </a:extLst>
          </p:cNvPr>
          <p:cNvSpPr txBox="1">
            <a:spLocks noGrp="1"/>
          </p:cNvSpPr>
          <p:nvPr>
            <p:ph type="body" sz="quarter" idx="13" hasCustomPrompt="1"/>
          </p:nvPr>
        </p:nvSpPr>
        <p:spPr>
          <a:xfrm>
            <a:off x="281008" y="745829"/>
            <a:ext cx="11166353" cy="707886"/>
          </a:xfrm>
          <a:prstGeom prst="rect">
            <a:avLst/>
          </a:prstGeom>
        </p:spPr>
        <p:txBody>
          <a:bodyPr wrap="square">
            <a:spAutoFit/>
          </a:bodyPr>
          <a:lstStyle>
            <a:lvl1pPr marL="0" indent="0">
              <a:lnSpc>
                <a:spcPct val="100000"/>
              </a:lnSpc>
              <a:spcBef>
                <a:spcPts val="0"/>
              </a:spcBef>
              <a:buSzTx/>
              <a:buFontTx/>
              <a:buNone/>
              <a:defRPr sz="4000" baseline="0">
                <a:solidFill>
                  <a:srgbClr val="008990"/>
                </a:solidFill>
                <a:latin typeface="Palanquin Bold"/>
                <a:ea typeface="Palanquin Bold"/>
                <a:cs typeface="Palanquin Bold"/>
                <a:sym typeface="Palanquin Bold"/>
              </a:defRPr>
            </a:lvl1pPr>
          </a:lstStyle>
          <a:p>
            <a:r>
              <a:rPr lang="fr-BE" dirty="0" smtClean="0"/>
              <a:t>Put </a:t>
            </a:r>
            <a:r>
              <a:rPr lang="fr-BE" dirty="0" err="1" smtClean="0"/>
              <a:t>title</a:t>
            </a:r>
            <a:r>
              <a:rPr lang="fr-BE" dirty="0" smtClean="0"/>
              <a:t> </a:t>
            </a:r>
            <a:r>
              <a:rPr lang="fr-BE" dirty="0" err="1" smtClean="0"/>
              <a:t>here</a:t>
            </a:r>
            <a:endParaRPr dirty="0"/>
          </a:p>
        </p:txBody>
      </p:sp>
      <p:sp>
        <p:nvSpPr>
          <p:cNvPr id="13" name="TextBox 9">
            <a:extLst>
              <a:ext uri="{FF2B5EF4-FFF2-40B4-BE49-F238E27FC236}">
                <a16:creationId xmlns:a16="http://schemas.microsoft.com/office/drawing/2014/main" id="{E14C724D-8150-584E-B310-03760B61CF59}"/>
              </a:ext>
            </a:extLst>
          </p:cNvPr>
          <p:cNvSpPr txBox="1">
            <a:spLocks noGrp="1"/>
          </p:cNvSpPr>
          <p:nvPr>
            <p:ph type="body" sz="quarter" idx="27" hasCustomPrompt="1"/>
          </p:nvPr>
        </p:nvSpPr>
        <p:spPr>
          <a:xfrm>
            <a:off x="281009" y="1779812"/>
            <a:ext cx="11237400" cy="4089476"/>
          </a:xfrm>
          <a:prstGeom prst="rect">
            <a:avLst/>
          </a:prstGeom>
        </p:spPr>
        <p:txBody>
          <a:bodyPr wrap="square">
            <a:no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sz="1800" b="0" i="0" u="none" strike="noStrike" cap="none" spc="0" normalizeH="0" baseline="0">
                <a:ln>
                  <a:noFill/>
                </a:ln>
                <a:solidFill>
                  <a:srgbClr val="184652"/>
                </a:solidFill>
                <a:effectLst/>
                <a:uFillTx/>
                <a:latin typeface="Palanquin Regular"/>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err="1" smtClean="0"/>
              <a:t>Lorem</a:t>
            </a:r>
            <a:r>
              <a:rPr lang="fr-BE" dirty="0" smtClean="0"/>
              <a:t> </a:t>
            </a:r>
            <a:r>
              <a:rPr lang="fr-BE" dirty="0" err="1" smtClean="0"/>
              <a:t>ipsum</a:t>
            </a:r>
            <a:r>
              <a:rPr lang="fr-BE" dirty="0" smtClean="0"/>
              <a:t> </a:t>
            </a:r>
            <a:r>
              <a:rPr lang="fr-BE" dirty="0" err="1" smtClean="0"/>
              <a:t>dolor</a:t>
            </a:r>
            <a:r>
              <a:rPr lang="fr-BE" dirty="0" smtClean="0"/>
              <a:t> </a:t>
            </a:r>
            <a:r>
              <a:rPr lang="fr-BE" dirty="0" err="1" smtClean="0"/>
              <a:t>sit</a:t>
            </a:r>
            <a:r>
              <a:rPr lang="fr-BE" dirty="0" smtClean="0"/>
              <a:t> </a:t>
            </a:r>
            <a:r>
              <a:rPr lang="fr-BE" dirty="0" err="1" smtClean="0"/>
              <a:t>amet</a:t>
            </a:r>
            <a:r>
              <a:rPr lang="fr-BE" dirty="0" smtClean="0"/>
              <a:t>, </a:t>
            </a:r>
            <a:r>
              <a:rPr lang="fr-BE" dirty="0" err="1" smtClean="0"/>
              <a:t>consectetur</a:t>
            </a:r>
            <a:r>
              <a:rPr lang="fr-BE" dirty="0" smtClean="0"/>
              <a:t> </a:t>
            </a:r>
            <a:r>
              <a:rPr lang="fr-BE" dirty="0" err="1" smtClean="0"/>
              <a:t>adipiscing</a:t>
            </a:r>
            <a:r>
              <a:rPr lang="fr-BE" dirty="0" smtClean="0"/>
              <a:t> </a:t>
            </a:r>
            <a:r>
              <a:rPr lang="fr-BE" dirty="0" err="1" smtClean="0"/>
              <a:t>elit</a:t>
            </a:r>
            <a:r>
              <a:rPr lang="fr-BE" dirty="0" smtClean="0"/>
              <a:t>, </a:t>
            </a:r>
            <a:r>
              <a:rPr lang="fr-BE" dirty="0" err="1" smtClean="0"/>
              <a:t>sed</a:t>
            </a:r>
            <a:r>
              <a:rPr lang="fr-BE" dirty="0" smtClean="0"/>
              <a:t> do </a:t>
            </a:r>
            <a:r>
              <a:rPr lang="fr-BE" dirty="0" err="1" smtClean="0"/>
              <a:t>eiusmod</a:t>
            </a:r>
            <a:r>
              <a:rPr lang="fr-BE" dirty="0" smtClean="0"/>
              <a:t> </a:t>
            </a:r>
            <a:r>
              <a:rPr lang="fr-BE" dirty="0" err="1" smtClean="0"/>
              <a:t>tempor</a:t>
            </a:r>
            <a:r>
              <a:rPr lang="fr-BE" dirty="0" smtClean="0"/>
              <a:t> </a:t>
            </a:r>
            <a:r>
              <a:rPr lang="fr-BE" dirty="0" err="1" smtClean="0"/>
              <a:t>incididunt</a:t>
            </a:r>
            <a:r>
              <a:rPr lang="fr-BE" dirty="0" smtClean="0"/>
              <a:t> ut </a:t>
            </a:r>
            <a:r>
              <a:rPr lang="fr-BE" dirty="0" err="1" smtClean="0"/>
              <a:t>labore</a:t>
            </a:r>
            <a:r>
              <a:rPr lang="fr-BE" dirty="0" smtClean="0"/>
              <a:t> et </a:t>
            </a:r>
            <a:r>
              <a:rPr lang="fr-BE" dirty="0" err="1" smtClean="0"/>
              <a:t>dolore</a:t>
            </a:r>
            <a:r>
              <a:rPr lang="fr-BE" dirty="0" smtClean="0"/>
              <a:t> magna </a:t>
            </a:r>
            <a:r>
              <a:rPr lang="fr-BE" dirty="0" err="1" smtClean="0"/>
              <a:t>aliqua</a:t>
            </a:r>
            <a:r>
              <a:rPr lang="fr-BE" dirty="0" smtClean="0"/>
              <a:t>. Ut </a:t>
            </a:r>
            <a:r>
              <a:rPr lang="fr-BE" dirty="0" err="1" smtClean="0"/>
              <a:t>enim</a:t>
            </a:r>
            <a:r>
              <a:rPr lang="fr-BE" dirty="0" smtClean="0"/>
              <a:t> ad </a:t>
            </a:r>
            <a:r>
              <a:rPr lang="fr-BE" dirty="0" err="1" smtClean="0"/>
              <a:t>minim</a:t>
            </a:r>
            <a:r>
              <a:rPr lang="fr-BE" dirty="0" smtClean="0"/>
              <a:t> </a:t>
            </a:r>
            <a:r>
              <a:rPr lang="fr-BE" dirty="0" err="1" smtClean="0"/>
              <a:t>veniam</a:t>
            </a:r>
            <a:r>
              <a:rPr lang="fr-BE" dirty="0" smtClean="0"/>
              <a:t>, </a:t>
            </a:r>
            <a:r>
              <a:rPr lang="fr-BE" dirty="0" err="1" smtClean="0"/>
              <a:t>quis</a:t>
            </a:r>
            <a:r>
              <a:rPr lang="fr-BE" dirty="0" smtClean="0"/>
              <a:t> </a:t>
            </a:r>
            <a:r>
              <a:rPr lang="fr-BE" dirty="0" err="1" smtClean="0"/>
              <a:t>nostrud</a:t>
            </a:r>
            <a:r>
              <a:rPr lang="fr-BE" dirty="0" smtClean="0"/>
              <a:t> </a:t>
            </a:r>
            <a:r>
              <a:rPr lang="fr-BE" dirty="0" err="1" smtClean="0"/>
              <a:t>exercitation</a:t>
            </a:r>
            <a:r>
              <a:rPr lang="fr-BE" dirty="0" smtClean="0"/>
              <a:t> </a:t>
            </a:r>
            <a:r>
              <a:rPr lang="fr-BE" dirty="0" err="1" smtClean="0"/>
              <a:t>ullamco</a:t>
            </a:r>
            <a:r>
              <a:rPr lang="fr-BE" dirty="0" smtClean="0"/>
              <a:t> </a:t>
            </a:r>
            <a:r>
              <a:rPr lang="fr-BE" dirty="0" err="1" smtClean="0"/>
              <a:t>laboris</a:t>
            </a:r>
            <a:r>
              <a:rPr lang="fr-BE" dirty="0" smtClean="0"/>
              <a:t> </a:t>
            </a:r>
            <a:r>
              <a:rPr lang="fr-BE" dirty="0" err="1" smtClean="0"/>
              <a:t>nisi</a:t>
            </a:r>
            <a:r>
              <a:rPr lang="fr-BE" dirty="0" smtClean="0"/>
              <a:t> ut </a:t>
            </a:r>
            <a:r>
              <a:rPr lang="fr-BE" dirty="0" err="1" smtClean="0"/>
              <a:t>aliquip</a:t>
            </a:r>
            <a:r>
              <a:rPr lang="fr-BE" dirty="0" smtClean="0"/>
              <a:t> ex </a:t>
            </a:r>
            <a:r>
              <a:rPr lang="fr-BE" dirty="0" err="1" smtClean="0"/>
              <a:t>ae</a:t>
            </a:r>
            <a:r>
              <a:rPr lang="fr-BE" dirty="0" smtClean="0"/>
              <a:t> </a:t>
            </a:r>
            <a:r>
              <a:rPr lang="fr-BE" dirty="0" err="1" smtClean="0"/>
              <a:t>commodo</a:t>
            </a:r>
            <a:r>
              <a:rPr lang="fr-BE" dirty="0" smtClean="0"/>
              <a:t> </a:t>
            </a:r>
            <a:r>
              <a:rPr lang="fr-BE" dirty="0" err="1" smtClean="0"/>
              <a:t>consequat</a:t>
            </a:r>
            <a:r>
              <a:rPr lang="fr-BE" dirty="0" smtClean="0"/>
              <a:t>. Duis </a:t>
            </a:r>
            <a:r>
              <a:rPr lang="fr-BE" dirty="0" err="1" smtClean="0"/>
              <a:t>aute</a:t>
            </a:r>
            <a:r>
              <a:rPr lang="fr-BE" dirty="0" smtClean="0"/>
              <a:t> </a:t>
            </a:r>
            <a:r>
              <a:rPr lang="fr-BE" dirty="0" err="1" smtClean="0"/>
              <a:t>irure</a:t>
            </a:r>
            <a:r>
              <a:rPr lang="fr-BE" dirty="0" smtClean="0"/>
              <a:t> </a:t>
            </a:r>
            <a:r>
              <a:rPr lang="fr-BE" dirty="0" err="1" smtClean="0"/>
              <a:t>dolor</a:t>
            </a:r>
            <a:r>
              <a:rPr lang="fr-BE" dirty="0" smtClean="0"/>
              <a:t> in </a:t>
            </a:r>
            <a:r>
              <a:rPr lang="fr-BE" dirty="0" err="1" smtClean="0"/>
              <a:t>reprehenderit</a:t>
            </a:r>
            <a:r>
              <a:rPr lang="fr-BE" dirty="0" smtClean="0"/>
              <a:t> in </a:t>
            </a:r>
            <a:r>
              <a:rPr lang="fr-BE" dirty="0" err="1" smtClean="0"/>
              <a:t>voluptate</a:t>
            </a:r>
            <a:r>
              <a:rPr lang="fr-BE" dirty="0" smtClean="0"/>
              <a:t> </a:t>
            </a:r>
            <a:r>
              <a:rPr lang="fr-BE" dirty="0" err="1" smtClean="0"/>
              <a:t>velit</a:t>
            </a:r>
            <a:r>
              <a:rPr lang="fr-BE" dirty="0" smtClean="0"/>
              <a:t> esse </a:t>
            </a:r>
            <a:r>
              <a:rPr lang="fr-BE" dirty="0" err="1" smtClean="0"/>
              <a:t>cillum</a:t>
            </a:r>
            <a:r>
              <a:rPr lang="fr-BE" dirty="0" smtClean="0"/>
              <a:t> </a:t>
            </a:r>
            <a:r>
              <a:rPr lang="fr-BE" dirty="0" err="1" smtClean="0"/>
              <a:t>dolore</a:t>
            </a:r>
            <a:r>
              <a:rPr lang="fr-BE" dirty="0" smtClean="0"/>
              <a:t> eu </a:t>
            </a:r>
            <a:r>
              <a:rPr lang="fr-BE" dirty="0" err="1" smtClean="0"/>
              <a:t>fugiat</a:t>
            </a:r>
            <a:r>
              <a:rPr lang="fr-BE" dirty="0" smtClean="0"/>
              <a:t> </a:t>
            </a:r>
            <a:r>
              <a:rPr lang="fr-BE" dirty="0" err="1" smtClean="0"/>
              <a:t>nulla</a:t>
            </a:r>
            <a:r>
              <a:rPr lang="fr-BE" dirty="0" smtClean="0"/>
              <a:t> </a:t>
            </a:r>
            <a:r>
              <a:rPr lang="fr-BE" dirty="0" err="1" smtClean="0"/>
              <a:t>pariatur</a:t>
            </a:r>
            <a:r>
              <a:rPr lang="fr-BE" dirty="0" smtClean="0"/>
              <a:t>. </a:t>
            </a:r>
            <a:r>
              <a:rPr lang="fr-BE" dirty="0" err="1" smtClean="0"/>
              <a:t>Excepteur</a:t>
            </a:r>
            <a:r>
              <a:rPr lang="fr-BE" dirty="0" smtClean="0"/>
              <a:t> </a:t>
            </a:r>
            <a:r>
              <a:rPr lang="fr-BE" dirty="0" err="1" smtClean="0"/>
              <a:t>sint</a:t>
            </a:r>
            <a:r>
              <a:rPr lang="fr-BE" dirty="0" smtClean="0"/>
              <a:t> </a:t>
            </a:r>
            <a:r>
              <a:rPr lang="fr-BE" dirty="0" err="1" smtClean="0"/>
              <a:t>occaecat</a:t>
            </a:r>
            <a:r>
              <a:rPr lang="fr-BE" dirty="0" smtClean="0"/>
              <a:t> </a:t>
            </a:r>
            <a:r>
              <a:rPr lang="fr-BE" dirty="0" err="1" smtClean="0"/>
              <a:t>cupidatat</a:t>
            </a:r>
            <a:r>
              <a:rPr lang="fr-BE" dirty="0" smtClean="0"/>
              <a:t> non </a:t>
            </a:r>
            <a:r>
              <a:rPr lang="fr-BE" dirty="0" err="1" smtClean="0"/>
              <a:t>proident</a:t>
            </a:r>
            <a:r>
              <a:rPr lang="fr-BE" dirty="0" smtClean="0"/>
              <a:t>, </a:t>
            </a:r>
            <a:r>
              <a:rPr lang="fr-BE" dirty="0" err="1" smtClean="0"/>
              <a:t>sunt</a:t>
            </a:r>
            <a:r>
              <a:rPr lang="fr-BE" dirty="0" smtClean="0"/>
              <a:t> in culpa qui officia </a:t>
            </a:r>
            <a:r>
              <a:rPr lang="fr-BE" dirty="0" err="1" smtClean="0"/>
              <a:t>deserunt</a:t>
            </a:r>
            <a:r>
              <a:rPr lang="fr-BE" dirty="0" smtClean="0"/>
              <a:t> mollit </a:t>
            </a:r>
            <a:r>
              <a:rPr lang="fr-BE" dirty="0" err="1" smtClean="0"/>
              <a:t>anim</a:t>
            </a:r>
            <a:r>
              <a:rPr lang="fr-BE" dirty="0" smtClean="0"/>
              <a:t> id est </a:t>
            </a:r>
            <a:r>
              <a:rPr lang="fr-BE" dirty="0" err="1" smtClean="0"/>
              <a:t>laborum</a:t>
            </a:r>
            <a:r>
              <a:rPr lang="fr-BE" dirty="0" smtClean="0"/>
              <a:t>.</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1743" y="5899051"/>
            <a:ext cx="2426405" cy="746913"/>
          </a:xfrm>
          <a:prstGeom prst="rect">
            <a:avLst/>
          </a:prstGeom>
        </p:spPr>
      </p:pic>
    </p:spTree>
    <p:extLst>
      <p:ext uri="{BB962C8B-B14F-4D97-AF65-F5344CB8AC3E}">
        <p14:creationId xmlns:p14="http://schemas.microsoft.com/office/powerpoint/2010/main" val="157899088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pic>
        <p:nvPicPr>
          <p:cNvPr id="6" name="Picture 4" descr="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1" y="427"/>
            <a:ext cx="12190478" cy="6857144"/>
          </a:xfrm>
          <a:prstGeom prst="rect">
            <a:avLst/>
          </a:prstGeom>
          <a:ln w="12700">
            <a:miter lim="400000"/>
          </a:ln>
        </p:spPr>
      </p:pic>
      <p:sp>
        <p:nvSpPr>
          <p:cNvPr id="8" name="Rectangle 7">
            <a:extLst>
              <a:ext uri="{FF2B5EF4-FFF2-40B4-BE49-F238E27FC236}">
                <a16:creationId xmlns:a16="http://schemas.microsoft.com/office/drawing/2014/main" id="{42492EFA-ABF7-5844-AC8A-8D3823339386}"/>
              </a:ext>
            </a:extLst>
          </p:cNvPr>
          <p:cNvSpPr/>
          <p:nvPr userDrawn="1"/>
        </p:nvSpPr>
        <p:spPr>
          <a:xfrm>
            <a:off x="-1" y="889092"/>
            <a:ext cx="146101" cy="351693"/>
          </a:xfrm>
          <a:prstGeom prst="rect">
            <a:avLst/>
          </a:prstGeom>
          <a:solidFill>
            <a:srgbClr val="1A4652"/>
          </a:solidFill>
          <a:ln w="12700">
            <a:miter lim="400000"/>
          </a:ln>
        </p:spPr>
        <p:txBody>
          <a:bodyPr lIns="45719" rIns="45719" anchor="ctr"/>
          <a:lstStyle/>
          <a:p>
            <a:pPr algn="just">
              <a:defRPr>
                <a:solidFill>
                  <a:srgbClr val="FFFFFF"/>
                </a:solidFill>
              </a:defRPr>
            </a:pPr>
            <a:endParaRPr/>
          </a:p>
        </p:txBody>
      </p:sp>
      <p:sp>
        <p:nvSpPr>
          <p:cNvPr id="9" name="TextBox 9">
            <a:extLst>
              <a:ext uri="{FF2B5EF4-FFF2-40B4-BE49-F238E27FC236}">
                <a16:creationId xmlns:a16="http://schemas.microsoft.com/office/drawing/2014/main" id="{E14C724D-8150-584E-B310-03760B61CF59}"/>
              </a:ext>
            </a:extLst>
          </p:cNvPr>
          <p:cNvSpPr txBox="1">
            <a:spLocks noGrp="1"/>
          </p:cNvSpPr>
          <p:nvPr>
            <p:ph type="body" sz="quarter" idx="13" hasCustomPrompt="1"/>
          </p:nvPr>
        </p:nvSpPr>
        <p:spPr>
          <a:xfrm>
            <a:off x="281009" y="745829"/>
            <a:ext cx="11293675" cy="707886"/>
          </a:xfrm>
          <a:prstGeom prst="rect">
            <a:avLst/>
          </a:prstGeom>
        </p:spPr>
        <p:txBody>
          <a:bodyPr wrap="square">
            <a:spAutoFit/>
          </a:bodyPr>
          <a:lstStyle>
            <a:lvl1pPr marL="0" indent="0">
              <a:lnSpc>
                <a:spcPct val="100000"/>
              </a:lnSpc>
              <a:spcBef>
                <a:spcPts val="0"/>
              </a:spcBef>
              <a:buSzTx/>
              <a:buFontTx/>
              <a:buNone/>
              <a:defRPr sz="4000" baseline="0">
                <a:solidFill>
                  <a:srgbClr val="1A4652"/>
                </a:solidFill>
                <a:latin typeface="Palanquin Bold"/>
                <a:ea typeface="Palanquin Bold"/>
                <a:cs typeface="Palanquin Bold"/>
                <a:sym typeface="Palanquin Bold"/>
              </a:defRPr>
            </a:lvl1pPr>
          </a:lstStyle>
          <a:p>
            <a:r>
              <a:rPr lang="fr-BE" dirty="0" smtClean="0"/>
              <a:t>Put </a:t>
            </a:r>
            <a:r>
              <a:rPr lang="fr-BE" dirty="0" err="1" smtClean="0"/>
              <a:t>title</a:t>
            </a:r>
            <a:r>
              <a:rPr lang="fr-BE" dirty="0" smtClean="0"/>
              <a:t> </a:t>
            </a:r>
            <a:r>
              <a:rPr lang="fr-BE" dirty="0" err="1" smtClean="0"/>
              <a:t>here</a:t>
            </a:r>
            <a:endParaRPr dirty="0"/>
          </a:p>
        </p:txBody>
      </p:sp>
      <p:sp>
        <p:nvSpPr>
          <p:cNvPr id="12" name="TextBox 9">
            <a:extLst>
              <a:ext uri="{FF2B5EF4-FFF2-40B4-BE49-F238E27FC236}">
                <a16:creationId xmlns:a16="http://schemas.microsoft.com/office/drawing/2014/main" id="{E14C724D-8150-584E-B310-03760B61CF59}"/>
              </a:ext>
            </a:extLst>
          </p:cNvPr>
          <p:cNvSpPr txBox="1">
            <a:spLocks noGrp="1"/>
          </p:cNvSpPr>
          <p:nvPr>
            <p:ph type="body" sz="quarter" idx="27" hasCustomPrompt="1"/>
          </p:nvPr>
        </p:nvSpPr>
        <p:spPr>
          <a:xfrm>
            <a:off x="281009" y="1779812"/>
            <a:ext cx="11237400" cy="4089476"/>
          </a:xfrm>
          <a:prstGeom prst="rect">
            <a:avLst/>
          </a:prstGeom>
        </p:spPr>
        <p:txBody>
          <a:bodyPr wrap="square">
            <a:no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sz="1800" b="0" i="0" u="none" strike="noStrike" cap="none" spc="0" normalizeH="0" baseline="0">
                <a:ln>
                  <a:noFill/>
                </a:ln>
                <a:solidFill>
                  <a:srgbClr val="184652"/>
                </a:solidFill>
                <a:effectLst/>
                <a:uFillTx/>
                <a:latin typeface="Palanquin Regular"/>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err="1" smtClean="0"/>
              <a:t>Lorem</a:t>
            </a:r>
            <a:r>
              <a:rPr lang="fr-BE" dirty="0" smtClean="0"/>
              <a:t> </a:t>
            </a:r>
            <a:r>
              <a:rPr lang="fr-BE" dirty="0" err="1" smtClean="0"/>
              <a:t>ipsum</a:t>
            </a:r>
            <a:r>
              <a:rPr lang="fr-BE" dirty="0" smtClean="0"/>
              <a:t> </a:t>
            </a:r>
            <a:r>
              <a:rPr lang="fr-BE" dirty="0" err="1" smtClean="0"/>
              <a:t>dolor</a:t>
            </a:r>
            <a:r>
              <a:rPr lang="fr-BE" dirty="0" smtClean="0"/>
              <a:t> </a:t>
            </a:r>
            <a:r>
              <a:rPr lang="fr-BE" dirty="0" err="1" smtClean="0"/>
              <a:t>sit</a:t>
            </a:r>
            <a:r>
              <a:rPr lang="fr-BE" dirty="0" smtClean="0"/>
              <a:t> </a:t>
            </a:r>
            <a:r>
              <a:rPr lang="fr-BE" dirty="0" err="1" smtClean="0"/>
              <a:t>amet</a:t>
            </a:r>
            <a:r>
              <a:rPr lang="fr-BE" dirty="0" smtClean="0"/>
              <a:t>, </a:t>
            </a:r>
            <a:r>
              <a:rPr lang="fr-BE" dirty="0" err="1" smtClean="0"/>
              <a:t>consectetur</a:t>
            </a:r>
            <a:r>
              <a:rPr lang="fr-BE" dirty="0" smtClean="0"/>
              <a:t> </a:t>
            </a:r>
            <a:r>
              <a:rPr lang="fr-BE" dirty="0" err="1" smtClean="0"/>
              <a:t>adipiscing</a:t>
            </a:r>
            <a:r>
              <a:rPr lang="fr-BE" dirty="0" smtClean="0"/>
              <a:t> </a:t>
            </a:r>
            <a:r>
              <a:rPr lang="fr-BE" dirty="0" err="1" smtClean="0"/>
              <a:t>elit</a:t>
            </a:r>
            <a:r>
              <a:rPr lang="fr-BE" dirty="0" smtClean="0"/>
              <a:t>, </a:t>
            </a:r>
            <a:r>
              <a:rPr lang="fr-BE" dirty="0" err="1" smtClean="0"/>
              <a:t>sed</a:t>
            </a:r>
            <a:r>
              <a:rPr lang="fr-BE" dirty="0" smtClean="0"/>
              <a:t> do </a:t>
            </a:r>
            <a:r>
              <a:rPr lang="fr-BE" dirty="0" err="1" smtClean="0"/>
              <a:t>eiusmod</a:t>
            </a:r>
            <a:r>
              <a:rPr lang="fr-BE" dirty="0" smtClean="0"/>
              <a:t> </a:t>
            </a:r>
            <a:r>
              <a:rPr lang="fr-BE" dirty="0" err="1" smtClean="0"/>
              <a:t>tempor</a:t>
            </a:r>
            <a:r>
              <a:rPr lang="fr-BE" dirty="0" smtClean="0"/>
              <a:t> </a:t>
            </a:r>
            <a:r>
              <a:rPr lang="fr-BE" dirty="0" err="1" smtClean="0"/>
              <a:t>incididunt</a:t>
            </a:r>
            <a:r>
              <a:rPr lang="fr-BE" dirty="0" smtClean="0"/>
              <a:t> ut </a:t>
            </a:r>
            <a:r>
              <a:rPr lang="fr-BE" dirty="0" err="1" smtClean="0"/>
              <a:t>labore</a:t>
            </a:r>
            <a:r>
              <a:rPr lang="fr-BE" dirty="0" smtClean="0"/>
              <a:t> et </a:t>
            </a:r>
            <a:r>
              <a:rPr lang="fr-BE" dirty="0" err="1" smtClean="0"/>
              <a:t>dolore</a:t>
            </a:r>
            <a:r>
              <a:rPr lang="fr-BE" dirty="0" smtClean="0"/>
              <a:t> magna </a:t>
            </a:r>
            <a:r>
              <a:rPr lang="fr-BE" dirty="0" err="1" smtClean="0"/>
              <a:t>aliqua</a:t>
            </a:r>
            <a:r>
              <a:rPr lang="fr-BE" dirty="0" smtClean="0"/>
              <a:t>. Ut </a:t>
            </a:r>
            <a:r>
              <a:rPr lang="fr-BE" dirty="0" err="1" smtClean="0"/>
              <a:t>enim</a:t>
            </a:r>
            <a:r>
              <a:rPr lang="fr-BE" dirty="0" smtClean="0"/>
              <a:t> ad </a:t>
            </a:r>
            <a:r>
              <a:rPr lang="fr-BE" dirty="0" err="1" smtClean="0"/>
              <a:t>minim</a:t>
            </a:r>
            <a:r>
              <a:rPr lang="fr-BE" dirty="0" smtClean="0"/>
              <a:t> </a:t>
            </a:r>
            <a:r>
              <a:rPr lang="fr-BE" dirty="0" err="1" smtClean="0"/>
              <a:t>veniam</a:t>
            </a:r>
            <a:r>
              <a:rPr lang="fr-BE" dirty="0" smtClean="0"/>
              <a:t>, </a:t>
            </a:r>
            <a:r>
              <a:rPr lang="fr-BE" dirty="0" err="1" smtClean="0"/>
              <a:t>quis</a:t>
            </a:r>
            <a:r>
              <a:rPr lang="fr-BE" dirty="0" smtClean="0"/>
              <a:t> </a:t>
            </a:r>
            <a:r>
              <a:rPr lang="fr-BE" dirty="0" err="1" smtClean="0"/>
              <a:t>nostrud</a:t>
            </a:r>
            <a:r>
              <a:rPr lang="fr-BE" dirty="0" smtClean="0"/>
              <a:t> </a:t>
            </a:r>
            <a:r>
              <a:rPr lang="fr-BE" dirty="0" err="1" smtClean="0"/>
              <a:t>exercitation</a:t>
            </a:r>
            <a:r>
              <a:rPr lang="fr-BE" dirty="0" smtClean="0"/>
              <a:t> </a:t>
            </a:r>
            <a:r>
              <a:rPr lang="fr-BE" dirty="0" err="1" smtClean="0"/>
              <a:t>ullamco</a:t>
            </a:r>
            <a:r>
              <a:rPr lang="fr-BE" dirty="0" smtClean="0"/>
              <a:t> </a:t>
            </a:r>
            <a:r>
              <a:rPr lang="fr-BE" dirty="0" err="1" smtClean="0"/>
              <a:t>laboris</a:t>
            </a:r>
            <a:r>
              <a:rPr lang="fr-BE" dirty="0" smtClean="0"/>
              <a:t> </a:t>
            </a:r>
            <a:r>
              <a:rPr lang="fr-BE" dirty="0" err="1" smtClean="0"/>
              <a:t>nisi</a:t>
            </a:r>
            <a:r>
              <a:rPr lang="fr-BE" dirty="0" smtClean="0"/>
              <a:t> ut </a:t>
            </a:r>
            <a:r>
              <a:rPr lang="fr-BE" dirty="0" err="1" smtClean="0"/>
              <a:t>aliquip</a:t>
            </a:r>
            <a:r>
              <a:rPr lang="fr-BE" dirty="0" smtClean="0"/>
              <a:t> ex </a:t>
            </a:r>
            <a:r>
              <a:rPr lang="fr-BE" dirty="0" err="1" smtClean="0"/>
              <a:t>ae</a:t>
            </a:r>
            <a:r>
              <a:rPr lang="fr-BE" dirty="0" smtClean="0"/>
              <a:t> </a:t>
            </a:r>
            <a:r>
              <a:rPr lang="fr-BE" dirty="0" err="1" smtClean="0"/>
              <a:t>commodo</a:t>
            </a:r>
            <a:r>
              <a:rPr lang="fr-BE" dirty="0" smtClean="0"/>
              <a:t> </a:t>
            </a:r>
            <a:r>
              <a:rPr lang="fr-BE" dirty="0" err="1" smtClean="0"/>
              <a:t>consequat</a:t>
            </a:r>
            <a:r>
              <a:rPr lang="fr-BE" dirty="0" smtClean="0"/>
              <a:t>. Duis </a:t>
            </a:r>
            <a:r>
              <a:rPr lang="fr-BE" dirty="0" err="1" smtClean="0"/>
              <a:t>aute</a:t>
            </a:r>
            <a:r>
              <a:rPr lang="fr-BE" dirty="0" smtClean="0"/>
              <a:t> </a:t>
            </a:r>
            <a:r>
              <a:rPr lang="fr-BE" dirty="0" err="1" smtClean="0"/>
              <a:t>irure</a:t>
            </a:r>
            <a:r>
              <a:rPr lang="fr-BE" dirty="0" smtClean="0"/>
              <a:t> </a:t>
            </a:r>
            <a:r>
              <a:rPr lang="fr-BE" dirty="0" err="1" smtClean="0"/>
              <a:t>dolor</a:t>
            </a:r>
            <a:r>
              <a:rPr lang="fr-BE" dirty="0" smtClean="0"/>
              <a:t> in </a:t>
            </a:r>
            <a:r>
              <a:rPr lang="fr-BE" dirty="0" err="1" smtClean="0"/>
              <a:t>reprehenderit</a:t>
            </a:r>
            <a:r>
              <a:rPr lang="fr-BE" dirty="0" smtClean="0"/>
              <a:t> in </a:t>
            </a:r>
            <a:r>
              <a:rPr lang="fr-BE" dirty="0" err="1" smtClean="0"/>
              <a:t>voluptate</a:t>
            </a:r>
            <a:r>
              <a:rPr lang="fr-BE" dirty="0" smtClean="0"/>
              <a:t> </a:t>
            </a:r>
            <a:r>
              <a:rPr lang="fr-BE" dirty="0" err="1" smtClean="0"/>
              <a:t>velit</a:t>
            </a:r>
            <a:r>
              <a:rPr lang="fr-BE" dirty="0" smtClean="0"/>
              <a:t> esse </a:t>
            </a:r>
            <a:r>
              <a:rPr lang="fr-BE" dirty="0" err="1" smtClean="0"/>
              <a:t>cillum</a:t>
            </a:r>
            <a:r>
              <a:rPr lang="fr-BE" dirty="0" smtClean="0"/>
              <a:t> </a:t>
            </a:r>
            <a:r>
              <a:rPr lang="fr-BE" dirty="0" err="1" smtClean="0"/>
              <a:t>dolore</a:t>
            </a:r>
            <a:r>
              <a:rPr lang="fr-BE" dirty="0" smtClean="0"/>
              <a:t> eu </a:t>
            </a:r>
            <a:r>
              <a:rPr lang="fr-BE" dirty="0" err="1" smtClean="0"/>
              <a:t>fugiat</a:t>
            </a:r>
            <a:r>
              <a:rPr lang="fr-BE" dirty="0" smtClean="0"/>
              <a:t> </a:t>
            </a:r>
            <a:r>
              <a:rPr lang="fr-BE" dirty="0" err="1" smtClean="0"/>
              <a:t>nulla</a:t>
            </a:r>
            <a:r>
              <a:rPr lang="fr-BE" dirty="0" smtClean="0"/>
              <a:t> </a:t>
            </a:r>
            <a:r>
              <a:rPr lang="fr-BE" dirty="0" err="1" smtClean="0"/>
              <a:t>pariatur</a:t>
            </a:r>
            <a:r>
              <a:rPr lang="fr-BE" dirty="0" smtClean="0"/>
              <a:t>. </a:t>
            </a:r>
            <a:r>
              <a:rPr lang="fr-BE" dirty="0" err="1" smtClean="0"/>
              <a:t>Excepteur</a:t>
            </a:r>
            <a:r>
              <a:rPr lang="fr-BE" dirty="0" smtClean="0"/>
              <a:t> </a:t>
            </a:r>
            <a:r>
              <a:rPr lang="fr-BE" dirty="0" err="1" smtClean="0"/>
              <a:t>sint</a:t>
            </a:r>
            <a:r>
              <a:rPr lang="fr-BE" dirty="0" smtClean="0"/>
              <a:t> </a:t>
            </a:r>
            <a:r>
              <a:rPr lang="fr-BE" dirty="0" err="1" smtClean="0"/>
              <a:t>occaecat</a:t>
            </a:r>
            <a:r>
              <a:rPr lang="fr-BE" dirty="0" smtClean="0"/>
              <a:t> </a:t>
            </a:r>
            <a:r>
              <a:rPr lang="fr-BE" dirty="0" err="1" smtClean="0"/>
              <a:t>cupidatat</a:t>
            </a:r>
            <a:r>
              <a:rPr lang="fr-BE" dirty="0" smtClean="0"/>
              <a:t> non </a:t>
            </a:r>
            <a:r>
              <a:rPr lang="fr-BE" dirty="0" err="1" smtClean="0"/>
              <a:t>proident</a:t>
            </a:r>
            <a:r>
              <a:rPr lang="fr-BE" dirty="0" smtClean="0"/>
              <a:t>, </a:t>
            </a:r>
            <a:r>
              <a:rPr lang="fr-BE" dirty="0" err="1" smtClean="0"/>
              <a:t>sunt</a:t>
            </a:r>
            <a:r>
              <a:rPr lang="fr-BE" dirty="0" smtClean="0"/>
              <a:t> in culpa qui officia </a:t>
            </a:r>
            <a:r>
              <a:rPr lang="fr-BE" dirty="0" err="1" smtClean="0"/>
              <a:t>deserunt</a:t>
            </a:r>
            <a:r>
              <a:rPr lang="fr-BE" dirty="0" smtClean="0"/>
              <a:t> mollit </a:t>
            </a:r>
            <a:r>
              <a:rPr lang="fr-BE" dirty="0" err="1" smtClean="0"/>
              <a:t>anim</a:t>
            </a:r>
            <a:r>
              <a:rPr lang="fr-BE" dirty="0" smtClean="0"/>
              <a:t> id est </a:t>
            </a:r>
            <a:r>
              <a:rPr lang="fr-BE" dirty="0" err="1" smtClean="0"/>
              <a:t>laborum</a:t>
            </a:r>
            <a:r>
              <a:rPr lang="fr-BE" dirty="0" smtClean="0"/>
              <a:t>.</a:t>
            </a:r>
          </a:p>
        </p:txBody>
      </p:sp>
      <p:sp>
        <p:nvSpPr>
          <p:cNvPr id="16" name="Slide Number Placeholder 5"/>
          <p:cNvSpPr txBox="1">
            <a:spLocks/>
          </p:cNvSpPr>
          <p:nvPr userDrawn="1"/>
        </p:nvSpPr>
        <p:spPr>
          <a:xfrm>
            <a:off x="9359097" y="6443728"/>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868436-61E3-4D76-BA88-7E0BF7E3DF6A}" type="slidenum">
              <a:rPr lang="fr-BE" smtClean="0"/>
              <a:pPr/>
              <a:t>‹#›</a:t>
            </a:fld>
            <a:endParaRPr lang="fr-BE" dirty="0"/>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21743" y="5899051"/>
            <a:ext cx="2426405" cy="746913"/>
          </a:xfrm>
          <a:prstGeom prst="rect">
            <a:avLst/>
          </a:prstGeom>
        </p:spPr>
      </p:pic>
    </p:spTree>
    <p:extLst>
      <p:ext uri="{BB962C8B-B14F-4D97-AF65-F5344CB8AC3E}">
        <p14:creationId xmlns:p14="http://schemas.microsoft.com/office/powerpoint/2010/main" val="418006094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Slide 1">
    <p:spTree>
      <p:nvGrpSpPr>
        <p:cNvPr id="1" name=""/>
        <p:cNvGrpSpPr/>
        <p:nvPr/>
      </p:nvGrpSpPr>
      <p:grpSpPr>
        <a:xfrm>
          <a:off x="0" y="0"/>
          <a:ext cx="0" cy="0"/>
          <a:chOff x="0" y="0"/>
          <a:chExt cx="0" cy="0"/>
        </a:xfrm>
      </p:grpSpPr>
      <p:sp>
        <p:nvSpPr>
          <p:cNvPr id="4" name="Rectangle 2"/>
          <p:cNvSpPr/>
          <p:nvPr userDrawn="1"/>
        </p:nvSpPr>
        <p:spPr>
          <a:xfrm>
            <a:off x="0" y="0"/>
            <a:ext cx="4343400" cy="6858000"/>
          </a:xfrm>
          <a:prstGeom prst="rect">
            <a:avLst/>
          </a:prstGeom>
          <a:solidFill>
            <a:srgbClr val="D9D9D9"/>
          </a:solidFill>
          <a:ln w="12700">
            <a:miter lim="400000"/>
          </a:ln>
        </p:spPr>
        <p:txBody>
          <a:bodyPr lIns="45719" rIns="45719" anchor="ctr"/>
          <a:lstStyle/>
          <a:p>
            <a:pPr algn="ctr">
              <a:defRPr>
                <a:solidFill>
                  <a:srgbClr val="D9D9D9"/>
                </a:solidFill>
              </a:defRPr>
            </a:pPr>
            <a:endParaRPr/>
          </a:p>
        </p:txBody>
      </p:sp>
      <p:sp>
        <p:nvSpPr>
          <p:cNvPr id="5" name="Rectangle 8"/>
          <p:cNvSpPr/>
          <p:nvPr userDrawn="1"/>
        </p:nvSpPr>
        <p:spPr>
          <a:xfrm>
            <a:off x="4343400" y="2170444"/>
            <a:ext cx="146100"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8" name="TextBox 9"/>
          <p:cNvSpPr txBox="1">
            <a:spLocks noGrp="1"/>
          </p:cNvSpPr>
          <p:nvPr>
            <p:ph type="body" sz="quarter" idx="13" hasCustomPrompt="1"/>
          </p:nvPr>
        </p:nvSpPr>
        <p:spPr>
          <a:xfrm>
            <a:off x="4624409" y="2027180"/>
            <a:ext cx="5574033" cy="707886"/>
          </a:xfrm>
          <a:prstGeom prst="rect">
            <a:avLst/>
          </a:prstGeom>
        </p:spPr>
        <p:txBody>
          <a:bodyPr wrap="square">
            <a:spAutoFit/>
          </a:bodyPr>
          <a:lstStyle>
            <a:lvl1pPr marL="0" indent="0">
              <a:lnSpc>
                <a:spcPct val="100000"/>
              </a:lnSpc>
              <a:spcBef>
                <a:spcPts val="0"/>
              </a:spcBef>
              <a:buSzTx/>
              <a:buFontTx/>
              <a:buNone/>
              <a:defRPr sz="4000" baseline="0">
                <a:solidFill>
                  <a:srgbClr val="008990"/>
                </a:solidFill>
                <a:latin typeface="Palanquin Bold"/>
                <a:ea typeface="Palanquin Bold"/>
                <a:cs typeface="Palanquin Bold"/>
                <a:sym typeface="Palanquin Bold"/>
              </a:defRPr>
            </a:lvl1pPr>
          </a:lstStyle>
          <a:p>
            <a:r>
              <a:rPr lang="fr-BE" dirty="0" smtClean="0"/>
              <a:t>Put </a:t>
            </a:r>
            <a:r>
              <a:rPr lang="fr-BE" dirty="0" err="1" smtClean="0"/>
              <a:t>title</a:t>
            </a:r>
            <a:r>
              <a:rPr lang="fr-BE" dirty="0" smtClean="0"/>
              <a:t> </a:t>
            </a:r>
            <a:r>
              <a:rPr lang="fr-BE" dirty="0" err="1" smtClean="0"/>
              <a:t>here</a:t>
            </a:r>
            <a:endParaRPr dirty="0"/>
          </a:p>
        </p:txBody>
      </p:sp>
      <p:sp>
        <p:nvSpPr>
          <p:cNvPr id="9" name="TextBox 9">
            <a:extLst>
              <a:ext uri="{FF2B5EF4-FFF2-40B4-BE49-F238E27FC236}">
                <a16:creationId xmlns:a16="http://schemas.microsoft.com/office/drawing/2014/main" id="{E14C724D-8150-584E-B310-03760B61CF59}"/>
              </a:ext>
            </a:extLst>
          </p:cNvPr>
          <p:cNvSpPr txBox="1">
            <a:spLocks noGrp="1"/>
          </p:cNvSpPr>
          <p:nvPr>
            <p:ph type="body" sz="quarter" idx="27" hasCustomPrompt="1"/>
          </p:nvPr>
        </p:nvSpPr>
        <p:spPr>
          <a:xfrm>
            <a:off x="4624409" y="2875333"/>
            <a:ext cx="5574033" cy="2338694"/>
          </a:xfrm>
          <a:prstGeom prst="rect">
            <a:avLst/>
          </a:prstGeom>
        </p:spPr>
        <p:txBody>
          <a:bodyPr wrap="square">
            <a:no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sz="1800" b="0" i="0" u="none" strike="noStrike" cap="none" spc="0" normalizeH="0" baseline="0" dirty="0">
                <a:ln>
                  <a:noFill/>
                </a:ln>
                <a:solidFill>
                  <a:srgbClr val="184652"/>
                </a:solidFill>
                <a:effectLst/>
                <a:uFillTx/>
                <a:latin typeface="Palanquin Regular"/>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err="1" smtClean="0"/>
              <a:t>Lorem</a:t>
            </a:r>
            <a:r>
              <a:rPr lang="fr-BE" dirty="0" smtClean="0"/>
              <a:t> </a:t>
            </a:r>
            <a:r>
              <a:rPr lang="fr-BE" dirty="0" err="1" smtClean="0"/>
              <a:t>ipsum</a:t>
            </a:r>
            <a:r>
              <a:rPr lang="fr-BE" dirty="0" smtClean="0"/>
              <a:t> </a:t>
            </a:r>
            <a:r>
              <a:rPr lang="fr-BE" dirty="0" err="1" smtClean="0"/>
              <a:t>dolor</a:t>
            </a:r>
            <a:r>
              <a:rPr lang="fr-BE" dirty="0" smtClean="0"/>
              <a:t> </a:t>
            </a:r>
            <a:r>
              <a:rPr lang="fr-BE" dirty="0" err="1" smtClean="0"/>
              <a:t>sit</a:t>
            </a:r>
            <a:r>
              <a:rPr lang="fr-BE" dirty="0" smtClean="0"/>
              <a:t> </a:t>
            </a:r>
            <a:r>
              <a:rPr lang="fr-BE" dirty="0" err="1" smtClean="0"/>
              <a:t>amet</a:t>
            </a:r>
            <a:r>
              <a:rPr lang="fr-BE" dirty="0" smtClean="0"/>
              <a:t>, </a:t>
            </a:r>
            <a:r>
              <a:rPr lang="fr-BE" dirty="0" err="1" smtClean="0"/>
              <a:t>consectetur</a:t>
            </a:r>
            <a:r>
              <a:rPr lang="fr-BE" dirty="0" smtClean="0"/>
              <a:t> </a:t>
            </a:r>
            <a:r>
              <a:rPr lang="fr-BE" dirty="0" err="1" smtClean="0"/>
              <a:t>adipiscing</a:t>
            </a:r>
            <a:r>
              <a:rPr lang="fr-BE" dirty="0" smtClean="0"/>
              <a:t> </a:t>
            </a:r>
            <a:r>
              <a:rPr lang="fr-BE" dirty="0" err="1" smtClean="0"/>
              <a:t>elit</a:t>
            </a:r>
            <a:r>
              <a:rPr lang="fr-BE" dirty="0" smtClean="0"/>
              <a:t>, </a:t>
            </a:r>
            <a:r>
              <a:rPr lang="fr-BE" dirty="0" err="1" smtClean="0"/>
              <a:t>sed</a:t>
            </a:r>
            <a:r>
              <a:rPr lang="fr-BE" dirty="0" smtClean="0"/>
              <a:t> do </a:t>
            </a:r>
            <a:r>
              <a:rPr lang="fr-BE" dirty="0" err="1" smtClean="0"/>
              <a:t>eiusmod</a:t>
            </a:r>
            <a:r>
              <a:rPr lang="fr-BE" dirty="0" smtClean="0"/>
              <a:t> </a:t>
            </a:r>
            <a:r>
              <a:rPr lang="fr-BE" dirty="0" err="1" smtClean="0"/>
              <a:t>tempor</a:t>
            </a:r>
            <a:r>
              <a:rPr lang="fr-BE" dirty="0" smtClean="0"/>
              <a:t> </a:t>
            </a:r>
            <a:r>
              <a:rPr lang="fr-BE" dirty="0" err="1" smtClean="0"/>
              <a:t>incididunt</a:t>
            </a:r>
            <a:r>
              <a:rPr lang="fr-BE" dirty="0" smtClean="0"/>
              <a:t> ut </a:t>
            </a:r>
            <a:r>
              <a:rPr lang="fr-BE" dirty="0" err="1" smtClean="0"/>
              <a:t>labore</a:t>
            </a:r>
            <a:r>
              <a:rPr lang="fr-BE" dirty="0" smtClean="0"/>
              <a:t> et </a:t>
            </a:r>
            <a:r>
              <a:rPr lang="fr-BE" dirty="0" err="1" smtClean="0"/>
              <a:t>dolore</a:t>
            </a:r>
            <a:r>
              <a:rPr lang="fr-BE" dirty="0" smtClean="0"/>
              <a:t> magna </a:t>
            </a:r>
            <a:r>
              <a:rPr lang="fr-BE" dirty="0" err="1" smtClean="0"/>
              <a:t>aliqua</a:t>
            </a:r>
            <a:r>
              <a:rPr lang="fr-BE" dirty="0" smtClean="0"/>
              <a:t>.</a:t>
            </a:r>
          </a:p>
        </p:txBody>
      </p:sp>
      <p:sp>
        <p:nvSpPr>
          <p:cNvPr id="10" name="Picture Placeholder 2"/>
          <p:cNvSpPr>
            <a:spLocks noGrp="1"/>
          </p:cNvSpPr>
          <p:nvPr>
            <p:ph type="pic" sz="quarter" idx="28"/>
          </p:nvPr>
        </p:nvSpPr>
        <p:spPr>
          <a:xfrm>
            <a:off x="0" y="0"/>
            <a:ext cx="4337050" cy="6858000"/>
          </a:xfrm>
          <a:prstGeom prst="rect">
            <a:avLst/>
          </a:prstGeom>
        </p:spPr>
        <p:txBody>
          <a:bodyPr/>
          <a:lstStyle>
            <a:lvl1pPr marL="0" indent="0" algn="ctr">
              <a:buFontTx/>
              <a:buNone/>
              <a:defRPr sz="2000" i="1">
                <a:noFill/>
                <a:latin typeface="Palanquin" panose="020B0004020203020204" pitchFamily="34" charset="0"/>
                <a:cs typeface="Palanquin" panose="020B0004020203020204" pitchFamily="34" charset="0"/>
              </a:defRPr>
            </a:lvl1pPr>
          </a:lstStyle>
          <a:p>
            <a:r>
              <a:rPr lang="en-US" smtClean="0"/>
              <a:t>Click icon to add picture</a:t>
            </a:r>
            <a:endParaRPr lang="fr-BE"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1743" y="5899051"/>
            <a:ext cx="2426405" cy="746913"/>
          </a:xfrm>
          <a:prstGeom prst="rect">
            <a:avLst/>
          </a:prstGeom>
        </p:spPr>
      </p:pic>
    </p:spTree>
    <p:extLst>
      <p:ext uri="{BB962C8B-B14F-4D97-AF65-F5344CB8AC3E}">
        <p14:creationId xmlns:p14="http://schemas.microsoft.com/office/powerpoint/2010/main" val="100253330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Slide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610600" y="6356350"/>
            <a:ext cx="2743200" cy="365125"/>
          </a:xfrm>
          <a:prstGeom prst="rect">
            <a:avLst/>
          </a:prstGeom>
        </p:spPr>
        <p:txBody>
          <a:bodyPr/>
          <a:lstStyle/>
          <a:p>
            <a:fld id="{31868436-61E3-4D76-BA88-7E0BF7E3DF6A}" type="slidenum">
              <a:rPr lang="fr-BE" smtClean="0"/>
              <a:t>‹#›</a:t>
            </a:fld>
            <a:endParaRPr lang="fr-BE"/>
          </a:p>
        </p:txBody>
      </p:sp>
      <p:sp>
        <p:nvSpPr>
          <p:cNvPr id="4" name="Rectangle 2"/>
          <p:cNvSpPr/>
          <p:nvPr userDrawn="1"/>
        </p:nvSpPr>
        <p:spPr>
          <a:xfrm>
            <a:off x="7848600" y="0"/>
            <a:ext cx="4343400" cy="6858000"/>
          </a:xfrm>
          <a:prstGeom prst="rect">
            <a:avLst/>
          </a:prstGeom>
          <a:solidFill>
            <a:srgbClr val="1A4652"/>
          </a:solidFill>
          <a:ln w="12700">
            <a:miter lim="400000"/>
          </a:ln>
        </p:spPr>
        <p:txBody>
          <a:bodyPr lIns="45719" rIns="45719" anchor="ctr"/>
          <a:lstStyle/>
          <a:p>
            <a:pPr algn="ctr">
              <a:defRPr>
                <a:solidFill>
                  <a:srgbClr val="FFFFFF"/>
                </a:solidFill>
              </a:defRPr>
            </a:pPr>
            <a:endParaRPr/>
          </a:p>
        </p:txBody>
      </p:sp>
      <p:sp>
        <p:nvSpPr>
          <p:cNvPr id="5" name="Rectangle 4"/>
          <p:cNvSpPr/>
          <p:nvPr userDrawn="1"/>
        </p:nvSpPr>
        <p:spPr>
          <a:xfrm>
            <a:off x="0" y="0"/>
            <a:ext cx="7848600" cy="6858000"/>
          </a:xfrm>
          <a:prstGeom prst="rect">
            <a:avLst/>
          </a:prstGeom>
          <a:solidFill>
            <a:srgbClr val="D9D9D9"/>
          </a:solidFill>
          <a:ln w="12700">
            <a:miter lim="400000"/>
          </a:ln>
        </p:spPr>
        <p:txBody>
          <a:bodyPr lIns="45719" rIns="45719" anchor="ctr"/>
          <a:lstStyle/>
          <a:p>
            <a:pPr algn="ctr">
              <a:defRPr>
                <a:solidFill>
                  <a:srgbClr val="FFFFFF"/>
                </a:solidFill>
              </a:defRPr>
            </a:pPr>
            <a:endParaRPr/>
          </a:p>
        </p:txBody>
      </p:sp>
      <p:sp>
        <p:nvSpPr>
          <p:cNvPr id="7" name="TextBox 9">
            <a:extLst>
              <a:ext uri="{FF2B5EF4-FFF2-40B4-BE49-F238E27FC236}">
                <a16:creationId xmlns:a16="http://schemas.microsoft.com/office/drawing/2014/main" id="{E14C724D-8150-584E-B310-03760B61CF59}"/>
              </a:ext>
            </a:extLst>
          </p:cNvPr>
          <p:cNvSpPr txBox="1">
            <a:spLocks noGrp="1"/>
          </p:cNvSpPr>
          <p:nvPr>
            <p:ph type="body" sz="quarter" idx="27" hasCustomPrompt="1"/>
          </p:nvPr>
        </p:nvSpPr>
        <p:spPr>
          <a:xfrm>
            <a:off x="8388790" y="677042"/>
            <a:ext cx="3263021" cy="5004509"/>
          </a:xfrm>
          <a:prstGeom prst="rect">
            <a:avLst/>
          </a:prstGeom>
        </p:spPr>
        <p:txBody>
          <a:bodyPr wrap="square">
            <a:noAutofit/>
          </a:bodyPr>
          <a:lstStyle>
            <a:lvl1pPr marL="0" indent="0">
              <a:lnSpc>
                <a:spcPct val="100000"/>
              </a:lnSpc>
              <a:spcBef>
                <a:spcPts val="0"/>
              </a:spcBef>
              <a:buSzTx/>
              <a:buFontTx/>
              <a:buNone/>
              <a:defRPr kumimoji="0" sz="1800" b="0" i="0" u="none" strike="noStrike" cap="none" spc="0" normalizeH="0" baseline="0" dirty="0">
                <a:ln>
                  <a:noFill/>
                </a:ln>
                <a:solidFill>
                  <a:schemeClr val="bg1"/>
                </a:solidFill>
                <a:effectLst/>
                <a:uFillTx/>
                <a:latin typeface="Palanquin Regular"/>
                <a:ea typeface="Arial"/>
                <a:cs typeface="Arial"/>
                <a:sym typeface="Arial"/>
              </a:defRPr>
            </a:lvl1pPr>
          </a:lstStyle>
          <a:p>
            <a:r>
              <a:rPr lang="fr-BE" dirty="0" err="1" smtClean="0"/>
              <a:t>Lorem</a:t>
            </a:r>
            <a:r>
              <a:rPr lang="fr-BE" dirty="0" smtClean="0"/>
              <a:t> </a:t>
            </a:r>
            <a:r>
              <a:rPr lang="fr-BE" dirty="0" err="1" smtClean="0"/>
              <a:t>ipsum</a:t>
            </a:r>
            <a:r>
              <a:rPr lang="fr-BE" dirty="0" smtClean="0"/>
              <a:t> </a:t>
            </a:r>
            <a:r>
              <a:rPr lang="fr-BE" dirty="0" err="1" smtClean="0"/>
              <a:t>dolor</a:t>
            </a:r>
            <a:r>
              <a:rPr lang="fr-BE" dirty="0" smtClean="0"/>
              <a:t> </a:t>
            </a:r>
            <a:r>
              <a:rPr lang="fr-BE" dirty="0" err="1" smtClean="0"/>
              <a:t>sit</a:t>
            </a:r>
            <a:r>
              <a:rPr lang="fr-BE" dirty="0" smtClean="0"/>
              <a:t> </a:t>
            </a:r>
            <a:r>
              <a:rPr lang="fr-BE" dirty="0" err="1" smtClean="0"/>
              <a:t>amet</a:t>
            </a:r>
            <a:r>
              <a:rPr lang="fr-BE" dirty="0" smtClean="0"/>
              <a:t>, </a:t>
            </a:r>
            <a:r>
              <a:rPr lang="fr-BE" dirty="0" err="1" smtClean="0"/>
              <a:t>consectetur</a:t>
            </a:r>
            <a:r>
              <a:rPr lang="fr-BE" dirty="0" smtClean="0"/>
              <a:t> </a:t>
            </a:r>
            <a:r>
              <a:rPr lang="fr-BE" dirty="0" err="1" smtClean="0"/>
              <a:t>adipiscing</a:t>
            </a:r>
            <a:r>
              <a:rPr lang="fr-BE" dirty="0" smtClean="0"/>
              <a:t> </a:t>
            </a:r>
            <a:r>
              <a:rPr lang="fr-BE" dirty="0" err="1" smtClean="0"/>
              <a:t>elit</a:t>
            </a:r>
            <a:r>
              <a:rPr lang="fr-BE" dirty="0" smtClean="0"/>
              <a:t>, </a:t>
            </a:r>
            <a:r>
              <a:rPr lang="fr-BE" dirty="0" err="1" smtClean="0"/>
              <a:t>sed</a:t>
            </a:r>
            <a:r>
              <a:rPr lang="fr-BE" dirty="0" smtClean="0"/>
              <a:t> do </a:t>
            </a:r>
            <a:r>
              <a:rPr lang="fr-BE" dirty="0" err="1" smtClean="0"/>
              <a:t>eiusmod</a:t>
            </a:r>
            <a:r>
              <a:rPr lang="fr-BE" dirty="0" smtClean="0"/>
              <a:t> </a:t>
            </a:r>
            <a:r>
              <a:rPr lang="fr-BE" dirty="0" err="1" smtClean="0"/>
              <a:t>tempor</a:t>
            </a:r>
            <a:r>
              <a:rPr lang="fr-BE" dirty="0" smtClean="0"/>
              <a:t> </a:t>
            </a:r>
            <a:r>
              <a:rPr lang="fr-BE" dirty="0" err="1" smtClean="0"/>
              <a:t>incididunt</a:t>
            </a:r>
            <a:r>
              <a:rPr lang="fr-BE" dirty="0" smtClean="0"/>
              <a:t> ut </a:t>
            </a:r>
            <a:r>
              <a:rPr lang="fr-BE" dirty="0" err="1" smtClean="0"/>
              <a:t>labore</a:t>
            </a:r>
            <a:r>
              <a:rPr lang="fr-BE" dirty="0" smtClean="0"/>
              <a:t> et </a:t>
            </a:r>
            <a:r>
              <a:rPr lang="fr-BE" dirty="0" err="1" smtClean="0"/>
              <a:t>dolore</a:t>
            </a:r>
            <a:r>
              <a:rPr lang="fr-BE" dirty="0" smtClean="0"/>
              <a:t> magna </a:t>
            </a:r>
            <a:r>
              <a:rPr lang="fr-BE" dirty="0" err="1" smtClean="0"/>
              <a:t>aliqua</a:t>
            </a:r>
            <a:r>
              <a:rPr lang="fr-BE" dirty="0" smtClean="0"/>
              <a:t>. Ut </a:t>
            </a:r>
            <a:r>
              <a:rPr lang="fr-BE" dirty="0" err="1" smtClean="0"/>
              <a:t>enim</a:t>
            </a:r>
            <a:r>
              <a:rPr lang="fr-BE" dirty="0" smtClean="0"/>
              <a:t> ad </a:t>
            </a:r>
            <a:r>
              <a:rPr lang="fr-BE" dirty="0" err="1" smtClean="0"/>
              <a:t>minim</a:t>
            </a:r>
            <a:r>
              <a:rPr lang="fr-BE" dirty="0" smtClean="0"/>
              <a:t> </a:t>
            </a:r>
            <a:r>
              <a:rPr lang="fr-BE" dirty="0" err="1" smtClean="0"/>
              <a:t>veniam</a:t>
            </a:r>
            <a:r>
              <a:rPr lang="fr-BE" dirty="0" smtClean="0"/>
              <a:t>, </a:t>
            </a:r>
            <a:r>
              <a:rPr lang="fr-BE" dirty="0" err="1" smtClean="0"/>
              <a:t>quis</a:t>
            </a:r>
            <a:r>
              <a:rPr lang="fr-BE" dirty="0" smtClean="0"/>
              <a:t> </a:t>
            </a:r>
            <a:r>
              <a:rPr lang="fr-BE" dirty="0" err="1" smtClean="0"/>
              <a:t>nostrud</a:t>
            </a:r>
            <a:r>
              <a:rPr lang="fr-BE" dirty="0" smtClean="0"/>
              <a:t> </a:t>
            </a:r>
            <a:r>
              <a:rPr lang="fr-BE" dirty="0" err="1" smtClean="0"/>
              <a:t>exercitation</a:t>
            </a:r>
            <a:r>
              <a:rPr lang="fr-BE" dirty="0" smtClean="0"/>
              <a:t> </a:t>
            </a:r>
            <a:r>
              <a:rPr lang="fr-BE" dirty="0" err="1" smtClean="0"/>
              <a:t>ullamco</a:t>
            </a:r>
            <a:r>
              <a:rPr lang="fr-BE" dirty="0" smtClean="0"/>
              <a:t> </a:t>
            </a:r>
            <a:r>
              <a:rPr lang="fr-BE" dirty="0" err="1" smtClean="0"/>
              <a:t>laboris</a:t>
            </a:r>
            <a:r>
              <a:rPr lang="fr-BE" dirty="0" smtClean="0"/>
              <a:t> </a:t>
            </a:r>
            <a:r>
              <a:rPr lang="fr-BE" dirty="0" err="1" smtClean="0"/>
              <a:t>nisi</a:t>
            </a:r>
            <a:r>
              <a:rPr lang="fr-BE" dirty="0" smtClean="0"/>
              <a:t> ut </a:t>
            </a:r>
            <a:r>
              <a:rPr lang="fr-BE" dirty="0" err="1" smtClean="0"/>
              <a:t>aliquip</a:t>
            </a:r>
            <a:r>
              <a:rPr lang="fr-BE" dirty="0" smtClean="0"/>
              <a:t> ex </a:t>
            </a:r>
            <a:r>
              <a:rPr lang="fr-BE" dirty="0" err="1" smtClean="0"/>
              <a:t>ae</a:t>
            </a:r>
            <a:r>
              <a:rPr lang="fr-BE" dirty="0" smtClean="0"/>
              <a:t> </a:t>
            </a:r>
            <a:r>
              <a:rPr lang="fr-BE" dirty="0" err="1" smtClean="0"/>
              <a:t>commodo</a:t>
            </a:r>
            <a:r>
              <a:rPr lang="fr-BE" dirty="0" smtClean="0"/>
              <a:t> </a:t>
            </a:r>
            <a:r>
              <a:rPr lang="fr-BE" dirty="0" err="1" smtClean="0"/>
              <a:t>consequat</a:t>
            </a:r>
            <a:r>
              <a:rPr lang="fr-BE" dirty="0" smtClean="0"/>
              <a:t>.</a:t>
            </a:r>
          </a:p>
        </p:txBody>
      </p:sp>
      <p:sp>
        <p:nvSpPr>
          <p:cNvPr id="9" name="Slide Number Placeholder 5"/>
          <p:cNvSpPr txBox="1">
            <a:spLocks/>
          </p:cNvSpPr>
          <p:nvPr userDrawn="1"/>
        </p:nvSpPr>
        <p:spPr>
          <a:xfrm>
            <a:off x="9359097" y="6443728"/>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868436-61E3-4D76-BA88-7E0BF7E3DF6A}" type="slidenum">
              <a:rPr lang="fr-BE" smtClean="0"/>
              <a:pPr/>
              <a:t>‹#›</a:t>
            </a:fld>
            <a:endParaRPr lang="fr-BE" dirty="0"/>
          </a:p>
        </p:txBody>
      </p:sp>
      <p:sp>
        <p:nvSpPr>
          <p:cNvPr id="10" name="Picture Placeholder 9"/>
          <p:cNvSpPr>
            <a:spLocks noGrp="1"/>
          </p:cNvSpPr>
          <p:nvPr>
            <p:ph type="pic" sz="quarter" idx="28"/>
          </p:nvPr>
        </p:nvSpPr>
        <p:spPr>
          <a:xfrm>
            <a:off x="0" y="0"/>
            <a:ext cx="7848600" cy="6858000"/>
          </a:xfrm>
        </p:spPr>
        <p:txBody>
          <a:bodyPr/>
          <a:lstStyle>
            <a:lvl1pPr>
              <a:defRPr>
                <a:noFill/>
              </a:defRPr>
            </a:lvl1pPr>
          </a:lstStyle>
          <a:p>
            <a:r>
              <a:rPr lang="en-US" smtClean="0"/>
              <a:t>Click icon to add picture</a:t>
            </a:r>
            <a:endParaRPr lang="fr-BE" dirty="0"/>
          </a:p>
        </p:txBody>
      </p:sp>
      <p:pic>
        <p:nvPicPr>
          <p:cNvPr id="11" name="Defense_Horizontal_RGB_White_BIL.png" descr="Defense_Horizontal_RGB_White_BIL.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621821" y="6038660"/>
            <a:ext cx="2285582" cy="462231"/>
          </a:xfrm>
          <a:prstGeom prst="rect">
            <a:avLst/>
          </a:prstGeom>
          <a:ln w="12700">
            <a:miter lim="400000"/>
          </a:ln>
        </p:spPr>
      </p:pic>
    </p:spTree>
    <p:extLst>
      <p:ext uri="{BB962C8B-B14F-4D97-AF65-F5344CB8AC3E}">
        <p14:creationId xmlns:p14="http://schemas.microsoft.com/office/powerpoint/2010/main" val="245001009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Slide Number Placeholder 5"/>
          <p:cNvSpPr txBox="1">
            <a:spLocks/>
          </p:cNvSpPr>
          <p:nvPr userDrawn="1"/>
        </p:nvSpPr>
        <p:spPr>
          <a:xfrm>
            <a:off x="8763000" y="65087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868436-61E3-4D76-BA88-7E0BF7E3DF6A}" type="slidenum">
              <a:rPr lang="fr-BE" smtClean="0"/>
              <a:pPr/>
              <a:t>‹#›</a:t>
            </a:fld>
            <a:endParaRPr lang="fr-BE"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1868436-61E3-4D76-BA88-7E0BF7E3DF6A}" type="slidenum">
              <a:rPr lang="fr-BE" smtClean="0"/>
              <a:t>‹#›</a:t>
            </a:fld>
            <a:endParaRPr lang="fr-BE"/>
          </a:p>
        </p:txBody>
      </p:sp>
      <p:pic>
        <p:nvPicPr>
          <p:cNvPr id="7" name="Picture 6" descr="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2" y="-2275"/>
            <a:ext cx="12190478" cy="6857143"/>
          </a:xfrm>
          <a:prstGeom prst="rect">
            <a:avLst/>
          </a:prstGeom>
          <a:ln w="12700">
            <a:miter lim="400000"/>
          </a:ln>
        </p:spPr>
      </p:pic>
      <p:sp>
        <p:nvSpPr>
          <p:cNvPr id="9" name="Rectangle 7"/>
          <p:cNvSpPr/>
          <p:nvPr userDrawn="1"/>
        </p:nvSpPr>
        <p:spPr>
          <a:xfrm>
            <a:off x="0" y="5286373"/>
            <a:ext cx="220574" cy="519114"/>
          </a:xfrm>
          <a:prstGeom prst="rect">
            <a:avLst/>
          </a:prstGeom>
          <a:solidFill>
            <a:srgbClr val="F5F1E9"/>
          </a:solidFill>
          <a:ln w="12700">
            <a:miter lim="400000"/>
          </a:ln>
        </p:spPr>
        <p:txBody>
          <a:bodyPr lIns="45719" rIns="45719" anchor="ctr"/>
          <a:lstStyle/>
          <a:p>
            <a:pPr algn="just">
              <a:defRPr>
                <a:solidFill>
                  <a:srgbClr val="FFFFFF"/>
                </a:solidFill>
              </a:defRPr>
            </a:pPr>
            <a:endParaRPr/>
          </a:p>
        </p:txBody>
      </p:sp>
      <p:sp>
        <p:nvSpPr>
          <p:cNvPr id="11" name="Text Placeholder 8"/>
          <p:cNvSpPr txBox="1">
            <a:spLocks noGrp="1"/>
          </p:cNvSpPr>
          <p:nvPr>
            <p:ph type="body" sz="half" idx="13" hasCustomPrompt="1"/>
          </p:nvPr>
        </p:nvSpPr>
        <p:spPr>
          <a:xfrm>
            <a:off x="352162" y="5092589"/>
            <a:ext cx="11672876" cy="1015663"/>
          </a:xfrm>
          <a:prstGeom prst="rect">
            <a:avLst/>
          </a:prstGeom>
        </p:spPr>
        <p:txBody>
          <a:bodyPr>
            <a:spAutoFit/>
          </a:bodyPr>
          <a:lstStyle>
            <a:lvl1pPr marL="0" indent="0">
              <a:lnSpc>
                <a:spcPct val="100000"/>
              </a:lnSpc>
              <a:spcBef>
                <a:spcPts val="0"/>
              </a:spcBef>
              <a:buSzTx/>
              <a:buFontTx/>
              <a:buNone/>
              <a:defRPr sz="6000">
                <a:solidFill>
                  <a:srgbClr val="F5F1E9"/>
                </a:solidFill>
                <a:latin typeface="Palanquin Bold"/>
                <a:ea typeface="Palanquin Bold"/>
                <a:cs typeface="Palanquin Bold"/>
                <a:sym typeface="Palanquin Bold"/>
              </a:defRPr>
            </a:lvl1pPr>
          </a:lstStyle>
          <a:p>
            <a:r>
              <a:rPr lang="fr-BE" dirty="0" smtClean="0"/>
              <a:t>Questions</a:t>
            </a:r>
            <a:endParaRPr dirty="0"/>
          </a:p>
        </p:txBody>
      </p:sp>
      <p:pic>
        <p:nvPicPr>
          <p:cNvPr id="12" name="Defense_Horizontal_RGB_White_BIL.png" descr="Defense_Horizontal_RGB_White_BIL.png">
            <a:extLst>
              <a:ext uri="{FF2B5EF4-FFF2-40B4-BE49-F238E27FC236}">
                <a16:creationId xmlns:a16="http://schemas.microsoft.com/office/drawing/2014/main" id="{D8FAB150-B09E-444B-8978-C8155073906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9621821" y="454914"/>
            <a:ext cx="2285582" cy="462231"/>
          </a:xfrm>
          <a:prstGeom prst="rect">
            <a:avLst/>
          </a:prstGeom>
          <a:ln w="12700">
            <a:miter lim="400000"/>
          </a:ln>
        </p:spPr>
      </p:pic>
    </p:spTree>
    <p:extLst>
      <p:ext uri="{BB962C8B-B14F-4D97-AF65-F5344CB8AC3E}">
        <p14:creationId xmlns:p14="http://schemas.microsoft.com/office/powerpoint/2010/main" val="16543062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Slide ">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727325" y="566670"/>
            <a:ext cx="4298006" cy="6291330"/>
          </a:xfrm>
          <a:prstGeom prst="rect">
            <a:avLst/>
          </a:prstGeom>
        </p:spPr>
      </p:pic>
      <p:sp>
        <p:nvSpPr>
          <p:cNvPr id="12" name="TextBox 9">
            <a:extLst>
              <a:ext uri="{FF2B5EF4-FFF2-40B4-BE49-F238E27FC236}">
                <a16:creationId xmlns:a16="http://schemas.microsoft.com/office/drawing/2014/main" id="{E14C724D-8150-584E-B310-03760B61CF59}"/>
              </a:ext>
            </a:extLst>
          </p:cNvPr>
          <p:cNvSpPr txBox="1">
            <a:spLocks noGrp="1"/>
          </p:cNvSpPr>
          <p:nvPr>
            <p:ph type="body" sz="quarter" idx="13" hasCustomPrompt="1"/>
          </p:nvPr>
        </p:nvSpPr>
        <p:spPr>
          <a:xfrm>
            <a:off x="281008" y="745829"/>
            <a:ext cx="11166353" cy="707886"/>
          </a:xfrm>
          <a:prstGeom prst="rect">
            <a:avLst/>
          </a:prstGeom>
        </p:spPr>
        <p:txBody>
          <a:bodyPr wrap="square">
            <a:spAutoFit/>
          </a:bodyPr>
          <a:lstStyle>
            <a:lvl1pPr marL="0" indent="0">
              <a:lnSpc>
                <a:spcPct val="100000"/>
              </a:lnSpc>
              <a:spcBef>
                <a:spcPts val="0"/>
              </a:spcBef>
              <a:buSzTx/>
              <a:buFontTx/>
              <a:buNone/>
              <a:defRPr sz="4000" baseline="0">
                <a:solidFill>
                  <a:srgbClr val="008990"/>
                </a:solidFill>
                <a:latin typeface="Palanquin Bold"/>
                <a:ea typeface="Palanquin Bold"/>
                <a:cs typeface="Palanquin Bold"/>
                <a:sym typeface="Palanquin Bold"/>
              </a:defRPr>
            </a:lvl1pPr>
          </a:lstStyle>
          <a:p>
            <a:r>
              <a:rPr lang="fr-BE" dirty="0" smtClean="0"/>
              <a:t>Put </a:t>
            </a:r>
            <a:r>
              <a:rPr lang="fr-BE" dirty="0" err="1" smtClean="0"/>
              <a:t>title</a:t>
            </a:r>
            <a:r>
              <a:rPr lang="fr-BE" dirty="0" smtClean="0"/>
              <a:t> </a:t>
            </a:r>
            <a:r>
              <a:rPr lang="fr-BE" dirty="0" err="1" smtClean="0"/>
              <a:t>here</a:t>
            </a:r>
            <a:endParaRPr dirty="0"/>
          </a:p>
        </p:txBody>
      </p:sp>
      <p:sp>
        <p:nvSpPr>
          <p:cNvPr id="13" name="TextBox 9">
            <a:extLst>
              <a:ext uri="{FF2B5EF4-FFF2-40B4-BE49-F238E27FC236}">
                <a16:creationId xmlns:a16="http://schemas.microsoft.com/office/drawing/2014/main" id="{E14C724D-8150-584E-B310-03760B61CF59}"/>
              </a:ext>
            </a:extLst>
          </p:cNvPr>
          <p:cNvSpPr txBox="1">
            <a:spLocks noGrp="1"/>
          </p:cNvSpPr>
          <p:nvPr>
            <p:ph type="body" sz="quarter" idx="14" hasCustomPrompt="1"/>
          </p:nvPr>
        </p:nvSpPr>
        <p:spPr>
          <a:xfrm>
            <a:off x="1959338" y="2315675"/>
            <a:ext cx="9488024" cy="369332"/>
          </a:xfrm>
          <a:prstGeom prst="rect">
            <a:avLst/>
          </a:prstGeom>
        </p:spPr>
        <p:txBody>
          <a:bodyPr wrap="square">
            <a:spAutoFit/>
          </a:bodyPr>
          <a:lstStyle>
            <a:lvl1pPr marL="0" indent="0">
              <a:lnSpc>
                <a:spcPct val="100000"/>
              </a:lnSpc>
              <a:spcBef>
                <a:spcPts val="0"/>
              </a:spcBef>
              <a:buSzTx/>
              <a:buFontTx/>
              <a:buNone/>
              <a:defRPr kumimoji="0" sz="1800" b="0" i="0" u="none" strike="noStrike" cap="none" spc="0" normalizeH="0" baseline="0" dirty="0">
                <a:ln>
                  <a:noFill/>
                </a:ln>
                <a:solidFill>
                  <a:schemeClr val="tx2"/>
                </a:solidFill>
                <a:effectLst/>
                <a:uFillTx/>
                <a:latin typeface="Palanquin Bold" panose="020B0004020203020204" pitchFamily="34" charset="0"/>
                <a:ea typeface="Palanquin Bold" panose="020B0004020203020204" pitchFamily="34" charset="0"/>
                <a:cs typeface="Palanquin Bold" panose="020B0004020203020204" pitchFamily="34" charset="0"/>
                <a:sym typeface="Arial"/>
              </a:defRPr>
            </a:lvl1pPr>
          </a:lstStyle>
          <a:p>
            <a:r>
              <a:rPr lang="fr-BE" dirty="0" smtClean="0"/>
              <a:t>Introduction</a:t>
            </a:r>
            <a:endParaRPr dirty="0"/>
          </a:p>
        </p:txBody>
      </p:sp>
      <p:sp>
        <p:nvSpPr>
          <p:cNvPr id="14" name="TextBox 9">
            <a:extLst>
              <a:ext uri="{FF2B5EF4-FFF2-40B4-BE49-F238E27FC236}">
                <a16:creationId xmlns:a16="http://schemas.microsoft.com/office/drawing/2014/main" id="{E14C724D-8150-584E-B310-03760B61CF59}"/>
              </a:ext>
            </a:extLst>
          </p:cNvPr>
          <p:cNvSpPr txBox="1">
            <a:spLocks noGrp="1"/>
          </p:cNvSpPr>
          <p:nvPr>
            <p:ph type="body" sz="quarter" idx="15" hasCustomPrompt="1"/>
          </p:nvPr>
        </p:nvSpPr>
        <p:spPr>
          <a:xfrm>
            <a:off x="1959338" y="2944368"/>
            <a:ext cx="9488024" cy="369332"/>
          </a:xfrm>
          <a:prstGeom prst="rect">
            <a:avLst/>
          </a:prstGeom>
        </p:spPr>
        <p:txBody>
          <a:bodyPr wrap="square">
            <a:spAutoFit/>
          </a:bodyPr>
          <a:lstStyle>
            <a:lvl1pPr marL="0" indent="0">
              <a:lnSpc>
                <a:spcPct val="100000"/>
              </a:lnSpc>
              <a:spcBef>
                <a:spcPts val="0"/>
              </a:spcBef>
              <a:buSzTx/>
              <a:buFontTx/>
              <a:buNone/>
              <a:defRPr kumimoji="0" sz="1800" b="0" i="0" u="none" strike="noStrike" cap="none" spc="0" normalizeH="0" baseline="0" dirty="0">
                <a:ln>
                  <a:noFill/>
                </a:ln>
                <a:solidFill>
                  <a:schemeClr val="tx2"/>
                </a:solidFill>
                <a:effectLst/>
                <a:uFillTx/>
                <a:latin typeface="Palanquin Bold" panose="020B0004020203020204" pitchFamily="34" charset="0"/>
                <a:ea typeface="Palanquin Bold" panose="020B0004020203020204" pitchFamily="34" charset="0"/>
                <a:cs typeface="Palanquin Bold" panose="020B0004020203020204" pitchFamily="34" charset="0"/>
                <a:sym typeface="Arial"/>
              </a:defRPr>
            </a:lvl1pPr>
          </a:lstStyle>
          <a:p>
            <a:r>
              <a:rPr lang="fr-BE" dirty="0" smtClean="0"/>
              <a:t>Content 1</a:t>
            </a:r>
            <a:endParaRPr dirty="0"/>
          </a:p>
        </p:txBody>
      </p:sp>
      <p:sp>
        <p:nvSpPr>
          <p:cNvPr id="15" name="TextBox 9">
            <a:extLst>
              <a:ext uri="{FF2B5EF4-FFF2-40B4-BE49-F238E27FC236}">
                <a16:creationId xmlns:a16="http://schemas.microsoft.com/office/drawing/2014/main" id="{E14C724D-8150-584E-B310-03760B61CF59}"/>
              </a:ext>
            </a:extLst>
          </p:cNvPr>
          <p:cNvSpPr txBox="1">
            <a:spLocks noGrp="1"/>
          </p:cNvSpPr>
          <p:nvPr>
            <p:ph type="body" sz="quarter" idx="16" hasCustomPrompt="1"/>
          </p:nvPr>
        </p:nvSpPr>
        <p:spPr>
          <a:xfrm>
            <a:off x="1959338" y="3573061"/>
            <a:ext cx="9488024" cy="369332"/>
          </a:xfrm>
          <a:prstGeom prst="rect">
            <a:avLst/>
          </a:prstGeom>
        </p:spPr>
        <p:txBody>
          <a:bodyPr wrap="square">
            <a:spAutoFit/>
          </a:bodyPr>
          <a:lstStyle>
            <a:lvl1pPr marL="0" indent="0">
              <a:lnSpc>
                <a:spcPct val="100000"/>
              </a:lnSpc>
              <a:spcBef>
                <a:spcPts val="0"/>
              </a:spcBef>
              <a:buSzTx/>
              <a:buFontTx/>
              <a:buNone/>
              <a:defRPr kumimoji="0" sz="1800" b="0" i="0" u="none" strike="noStrike" cap="none" spc="0" normalizeH="0" baseline="0" dirty="0">
                <a:ln>
                  <a:noFill/>
                </a:ln>
                <a:solidFill>
                  <a:schemeClr val="tx2"/>
                </a:solidFill>
                <a:effectLst/>
                <a:uFillTx/>
                <a:latin typeface="Palanquin Bold" panose="020B0004020203020204" pitchFamily="34" charset="0"/>
                <a:ea typeface="Palanquin Bold" panose="020B0004020203020204" pitchFamily="34" charset="0"/>
                <a:cs typeface="Palanquin Bold" panose="020B0004020203020204" pitchFamily="34" charset="0"/>
                <a:sym typeface="Arial"/>
              </a:defRPr>
            </a:lvl1pPr>
          </a:lstStyle>
          <a:p>
            <a:r>
              <a:rPr lang="fr-BE" dirty="0" smtClean="0"/>
              <a:t>Content 2</a:t>
            </a:r>
            <a:endParaRPr dirty="0"/>
          </a:p>
        </p:txBody>
      </p:sp>
      <p:sp>
        <p:nvSpPr>
          <p:cNvPr id="16" name="TextBox 9">
            <a:extLst>
              <a:ext uri="{FF2B5EF4-FFF2-40B4-BE49-F238E27FC236}">
                <a16:creationId xmlns:a16="http://schemas.microsoft.com/office/drawing/2014/main" id="{E14C724D-8150-584E-B310-03760B61CF59}"/>
              </a:ext>
            </a:extLst>
          </p:cNvPr>
          <p:cNvSpPr txBox="1">
            <a:spLocks noGrp="1"/>
          </p:cNvSpPr>
          <p:nvPr>
            <p:ph type="body" sz="quarter" idx="17" hasCustomPrompt="1"/>
          </p:nvPr>
        </p:nvSpPr>
        <p:spPr>
          <a:xfrm>
            <a:off x="1959338" y="4223394"/>
            <a:ext cx="9488024" cy="369332"/>
          </a:xfrm>
          <a:prstGeom prst="rect">
            <a:avLst/>
          </a:prstGeom>
        </p:spPr>
        <p:txBody>
          <a:bodyPr wrap="square">
            <a:spAutoFit/>
          </a:bodyPr>
          <a:lstStyle>
            <a:lvl1pPr marL="0" indent="0">
              <a:lnSpc>
                <a:spcPct val="100000"/>
              </a:lnSpc>
              <a:spcBef>
                <a:spcPts val="0"/>
              </a:spcBef>
              <a:buSzTx/>
              <a:buFontTx/>
              <a:buNone/>
              <a:defRPr kumimoji="0" sz="1800" b="0" i="0" u="none" strike="noStrike" cap="none" spc="0" normalizeH="0" baseline="0" dirty="0">
                <a:ln>
                  <a:noFill/>
                </a:ln>
                <a:solidFill>
                  <a:schemeClr val="tx2"/>
                </a:solidFill>
                <a:effectLst/>
                <a:uFillTx/>
                <a:latin typeface="Palanquin Bold" panose="020B0004020203020204" pitchFamily="34" charset="0"/>
                <a:ea typeface="Palanquin Bold" panose="020B0004020203020204" pitchFamily="34" charset="0"/>
                <a:cs typeface="Palanquin Bold" panose="020B0004020203020204" pitchFamily="34" charset="0"/>
                <a:sym typeface="Arial"/>
              </a:defRPr>
            </a:lvl1pPr>
          </a:lstStyle>
          <a:p>
            <a:r>
              <a:rPr lang="fr-BE" dirty="0" smtClean="0"/>
              <a:t>Content 3</a:t>
            </a:r>
            <a:endParaRPr dirty="0"/>
          </a:p>
        </p:txBody>
      </p:sp>
      <p:sp>
        <p:nvSpPr>
          <p:cNvPr id="17" name="TextBox 9">
            <a:extLst>
              <a:ext uri="{FF2B5EF4-FFF2-40B4-BE49-F238E27FC236}">
                <a16:creationId xmlns:a16="http://schemas.microsoft.com/office/drawing/2014/main" id="{E14C724D-8150-584E-B310-03760B61CF59}"/>
              </a:ext>
            </a:extLst>
          </p:cNvPr>
          <p:cNvSpPr txBox="1">
            <a:spLocks noGrp="1"/>
          </p:cNvSpPr>
          <p:nvPr>
            <p:ph type="body" sz="quarter" idx="18" hasCustomPrompt="1"/>
          </p:nvPr>
        </p:nvSpPr>
        <p:spPr>
          <a:xfrm>
            <a:off x="1959338" y="4873947"/>
            <a:ext cx="9488024" cy="369332"/>
          </a:xfrm>
          <a:prstGeom prst="rect">
            <a:avLst/>
          </a:prstGeom>
        </p:spPr>
        <p:txBody>
          <a:bodyPr wrap="square">
            <a:spAutoFit/>
          </a:bodyPr>
          <a:lstStyle>
            <a:lvl1pPr marL="0" indent="0">
              <a:lnSpc>
                <a:spcPct val="100000"/>
              </a:lnSpc>
              <a:spcBef>
                <a:spcPts val="0"/>
              </a:spcBef>
              <a:buSzTx/>
              <a:buFontTx/>
              <a:buNone/>
              <a:defRPr kumimoji="0" sz="1800" b="0" i="0" u="none" strike="noStrike" cap="none" spc="0" normalizeH="0" baseline="0" dirty="0">
                <a:ln>
                  <a:noFill/>
                </a:ln>
                <a:solidFill>
                  <a:schemeClr val="tx2"/>
                </a:solidFill>
                <a:effectLst/>
                <a:uFillTx/>
                <a:latin typeface="Palanquin Bold" panose="020B0004020203020204" pitchFamily="34" charset="0"/>
                <a:ea typeface="Palanquin Bold" panose="020B0004020203020204" pitchFamily="34" charset="0"/>
                <a:cs typeface="Palanquin Bold" panose="020B0004020203020204" pitchFamily="34" charset="0"/>
                <a:sym typeface="Arial"/>
              </a:defRPr>
            </a:lvl1pPr>
          </a:lstStyle>
          <a:p>
            <a:r>
              <a:rPr lang="fr-BE" dirty="0" smtClean="0"/>
              <a:t>Conclusion</a:t>
            </a:r>
            <a:endParaRPr dirty="0"/>
          </a:p>
        </p:txBody>
      </p:sp>
      <p:sp>
        <p:nvSpPr>
          <p:cNvPr id="18" name="Text Placeholder 5"/>
          <p:cNvSpPr>
            <a:spLocks noGrp="1"/>
          </p:cNvSpPr>
          <p:nvPr>
            <p:ph type="body" sz="quarter" idx="19" hasCustomPrompt="1"/>
          </p:nvPr>
        </p:nvSpPr>
        <p:spPr>
          <a:xfrm>
            <a:off x="1068800" y="2246070"/>
            <a:ext cx="533400" cy="498475"/>
          </a:xfrm>
          <a:prstGeom prst="rect">
            <a:avLst/>
          </a:prstGeom>
          <a:solidFill>
            <a:srgbClr val="008990"/>
          </a:solidFill>
          <a:effectLst>
            <a:softEdge rad="12700"/>
          </a:effectLst>
        </p:spPr>
        <p:txBody>
          <a:bodyPr anchor="ctr"/>
          <a:lstStyle>
            <a:lvl1pPr marL="0" indent="0" algn="ctr">
              <a:buNone/>
              <a:defRPr sz="2400">
                <a:solidFill>
                  <a:schemeClr val="bg1"/>
                </a:solidFill>
                <a:latin typeface="Palanquin Bold" panose="020B0004020203020204" pitchFamily="34" charset="0"/>
                <a:cs typeface="Palanquin Bold" panose="020B0004020203020204" pitchFamily="34" charset="0"/>
              </a:defRPr>
            </a:lvl1pPr>
          </a:lstStyle>
          <a:p>
            <a:pPr lvl="0"/>
            <a:r>
              <a:rPr lang="en-US" dirty="0" smtClean="0"/>
              <a:t>1</a:t>
            </a:r>
            <a:endParaRPr lang="fr-BE" dirty="0"/>
          </a:p>
        </p:txBody>
      </p:sp>
      <p:sp>
        <p:nvSpPr>
          <p:cNvPr id="19" name="Text Placeholder 5"/>
          <p:cNvSpPr>
            <a:spLocks noGrp="1"/>
          </p:cNvSpPr>
          <p:nvPr>
            <p:ph type="body" sz="quarter" idx="20" hasCustomPrompt="1"/>
          </p:nvPr>
        </p:nvSpPr>
        <p:spPr>
          <a:xfrm>
            <a:off x="1068800" y="2879796"/>
            <a:ext cx="533400" cy="498475"/>
          </a:xfrm>
          <a:prstGeom prst="rect">
            <a:avLst/>
          </a:prstGeom>
          <a:solidFill>
            <a:srgbClr val="008990"/>
          </a:solidFill>
          <a:effectLst>
            <a:softEdge rad="12700"/>
          </a:effectLst>
        </p:spPr>
        <p:txBody>
          <a:bodyPr anchor="ctr"/>
          <a:lstStyle>
            <a:lvl1pPr marL="0" indent="0" algn="ctr">
              <a:buNone/>
              <a:defRPr sz="2400">
                <a:solidFill>
                  <a:schemeClr val="bg1"/>
                </a:solidFill>
                <a:latin typeface="Palanquin Bold" panose="020B0004020203020204" pitchFamily="34" charset="0"/>
                <a:cs typeface="Palanquin Bold" panose="020B0004020203020204" pitchFamily="34" charset="0"/>
              </a:defRPr>
            </a:lvl1pPr>
          </a:lstStyle>
          <a:p>
            <a:pPr lvl="0"/>
            <a:r>
              <a:rPr lang="en-US" dirty="0" smtClean="0"/>
              <a:t>2</a:t>
            </a:r>
            <a:endParaRPr lang="fr-BE" dirty="0"/>
          </a:p>
        </p:txBody>
      </p:sp>
      <p:sp>
        <p:nvSpPr>
          <p:cNvPr id="20" name="Text Placeholder 5"/>
          <p:cNvSpPr>
            <a:spLocks noGrp="1"/>
          </p:cNvSpPr>
          <p:nvPr>
            <p:ph type="body" sz="quarter" idx="21" hasCustomPrompt="1"/>
          </p:nvPr>
        </p:nvSpPr>
        <p:spPr>
          <a:xfrm>
            <a:off x="1068800" y="3513522"/>
            <a:ext cx="533400" cy="498475"/>
          </a:xfrm>
          <a:prstGeom prst="rect">
            <a:avLst/>
          </a:prstGeom>
          <a:solidFill>
            <a:srgbClr val="008990"/>
          </a:solidFill>
          <a:effectLst>
            <a:softEdge rad="12700"/>
          </a:effectLst>
        </p:spPr>
        <p:txBody>
          <a:bodyPr anchor="ctr"/>
          <a:lstStyle>
            <a:lvl1pPr marL="0" indent="0" algn="ctr">
              <a:buNone/>
              <a:defRPr sz="2400">
                <a:solidFill>
                  <a:schemeClr val="bg1"/>
                </a:solidFill>
                <a:latin typeface="Palanquin Bold" panose="020B0004020203020204" pitchFamily="34" charset="0"/>
                <a:cs typeface="Palanquin Bold" panose="020B0004020203020204" pitchFamily="34" charset="0"/>
              </a:defRPr>
            </a:lvl1pPr>
          </a:lstStyle>
          <a:p>
            <a:pPr lvl="0"/>
            <a:r>
              <a:rPr lang="en-US" dirty="0" smtClean="0"/>
              <a:t>3</a:t>
            </a:r>
            <a:endParaRPr lang="fr-BE" dirty="0"/>
          </a:p>
        </p:txBody>
      </p:sp>
      <p:sp>
        <p:nvSpPr>
          <p:cNvPr id="21" name="Text Placeholder 5"/>
          <p:cNvSpPr>
            <a:spLocks noGrp="1"/>
          </p:cNvSpPr>
          <p:nvPr>
            <p:ph type="body" sz="quarter" idx="22" hasCustomPrompt="1"/>
          </p:nvPr>
        </p:nvSpPr>
        <p:spPr>
          <a:xfrm>
            <a:off x="1068800" y="4158823"/>
            <a:ext cx="533400" cy="498475"/>
          </a:xfrm>
          <a:prstGeom prst="rect">
            <a:avLst/>
          </a:prstGeom>
          <a:solidFill>
            <a:srgbClr val="008990"/>
          </a:solidFill>
          <a:effectLst>
            <a:softEdge rad="12700"/>
          </a:effectLst>
        </p:spPr>
        <p:txBody>
          <a:bodyPr anchor="ctr"/>
          <a:lstStyle>
            <a:lvl1pPr marL="0" indent="0" algn="ctr">
              <a:buNone/>
              <a:defRPr sz="2400">
                <a:solidFill>
                  <a:schemeClr val="bg1"/>
                </a:solidFill>
                <a:latin typeface="Palanquin Bold" panose="020B0004020203020204" pitchFamily="34" charset="0"/>
                <a:cs typeface="Palanquin Bold" panose="020B0004020203020204" pitchFamily="34" charset="0"/>
              </a:defRPr>
            </a:lvl1pPr>
          </a:lstStyle>
          <a:p>
            <a:pPr lvl="0"/>
            <a:r>
              <a:rPr lang="en-US" dirty="0" smtClean="0"/>
              <a:t>4</a:t>
            </a:r>
            <a:endParaRPr lang="fr-BE" dirty="0"/>
          </a:p>
        </p:txBody>
      </p:sp>
      <p:sp>
        <p:nvSpPr>
          <p:cNvPr id="22" name="Text Placeholder 5"/>
          <p:cNvSpPr>
            <a:spLocks noGrp="1"/>
          </p:cNvSpPr>
          <p:nvPr>
            <p:ph type="body" sz="quarter" idx="23" hasCustomPrompt="1"/>
          </p:nvPr>
        </p:nvSpPr>
        <p:spPr>
          <a:xfrm>
            <a:off x="1068800" y="4809698"/>
            <a:ext cx="533400" cy="498475"/>
          </a:xfrm>
          <a:prstGeom prst="rect">
            <a:avLst/>
          </a:prstGeom>
          <a:solidFill>
            <a:srgbClr val="008990"/>
          </a:solidFill>
          <a:effectLst>
            <a:softEdge rad="12700"/>
          </a:effectLst>
        </p:spPr>
        <p:txBody>
          <a:bodyPr anchor="ctr"/>
          <a:lstStyle>
            <a:lvl1pPr marL="0" indent="0" algn="ctr">
              <a:buNone/>
              <a:defRPr sz="2400">
                <a:solidFill>
                  <a:schemeClr val="bg1"/>
                </a:solidFill>
                <a:latin typeface="Palanquin Bold" panose="020B0004020203020204" pitchFamily="34" charset="0"/>
                <a:cs typeface="Palanquin Bold" panose="020B0004020203020204" pitchFamily="34" charset="0"/>
              </a:defRPr>
            </a:lvl1pPr>
          </a:lstStyle>
          <a:p>
            <a:pPr lvl="0"/>
            <a:r>
              <a:rPr lang="en-US" dirty="0" smtClean="0"/>
              <a:t>5</a:t>
            </a:r>
            <a:endParaRPr lang="fr-BE" dirty="0"/>
          </a:p>
        </p:txBody>
      </p:sp>
      <p:sp>
        <p:nvSpPr>
          <p:cNvPr id="25" name="RubriceringEnMerking"/>
          <p:cNvSpPr txBox="1">
            <a:spLocks noChangeArrowheads="1"/>
          </p:cNvSpPr>
          <p:nvPr userDrawn="1"/>
        </p:nvSpPr>
        <p:spPr bwMode="auto">
          <a:xfrm rot="16200000">
            <a:off x="8689204" y="3335836"/>
            <a:ext cx="6857999" cy="186328"/>
          </a:xfrm>
          <a:prstGeom prst="rect">
            <a:avLst/>
          </a:prstGeom>
          <a:gradFill flip="none" rotWithShape="1">
            <a:gsLst>
              <a:gs pos="0">
                <a:schemeClr val="tx1"/>
              </a:gs>
              <a:gs pos="57000">
                <a:schemeClr val="tx1"/>
              </a:gs>
              <a:gs pos="100000">
                <a:srgbClr val="123552"/>
              </a:gs>
            </a:gsLst>
            <a:lin ang="0" scaled="1"/>
            <a:tileRect/>
          </a:gradFill>
          <a:ln>
            <a:noFill/>
          </a:ln>
          <a:effectLst/>
          <a:extLst/>
        </p:spPr>
        <p:txBody>
          <a:bodyPr lIns="0" tIns="0" rIns="0" bIns="0" anchor="ctr" anchorCtr="0"/>
          <a:lstStyle/>
          <a:p>
            <a:pPr algn="ctr" eaLnBrk="0" hangingPunct="0">
              <a:defRPr/>
            </a:pPr>
            <a:r>
              <a:rPr lang="en-US" sz="1100" b="1" dirty="0" smtClean="0">
                <a:solidFill>
                  <a:schemeClr val="bg1"/>
                </a:solidFill>
              </a:rPr>
              <a:t>            UNCLAS   /   IINTERN</a:t>
            </a:r>
            <a:r>
              <a:rPr lang="en-US" sz="1100" b="1" baseline="0" dirty="0" smtClean="0">
                <a:solidFill>
                  <a:schemeClr val="bg1"/>
                </a:solidFill>
              </a:rPr>
              <a:t> BER</a:t>
            </a:r>
            <a:r>
              <a:rPr lang="en-US" sz="1100" b="1" dirty="0" smtClean="0">
                <a:solidFill>
                  <a:schemeClr val="bg1"/>
                </a:solidFill>
              </a:rPr>
              <a:t>AAD</a:t>
            </a:r>
            <a:endParaRPr lang="en-US" sz="1100" b="1" dirty="0">
              <a:solidFill>
                <a:schemeClr val="bg1"/>
              </a:solidFill>
            </a:endParaRPr>
          </a:p>
        </p:txBody>
      </p:sp>
      <p:pic>
        <p:nvPicPr>
          <p:cNvPr id="26" name="Afbeelding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85150" y="1"/>
            <a:ext cx="606850" cy="579468"/>
          </a:xfrm>
          <a:prstGeom prst="rect">
            <a:avLst/>
          </a:prstGeom>
        </p:spPr>
      </p:pic>
      <p:sp>
        <p:nvSpPr>
          <p:cNvPr id="27" name="Rechthoek 9"/>
          <p:cNvSpPr/>
          <p:nvPr userDrawn="1"/>
        </p:nvSpPr>
        <p:spPr>
          <a:xfrm>
            <a:off x="685800" y="0"/>
            <a:ext cx="10942608" cy="579469"/>
          </a:xfrm>
          <a:prstGeom prst="rect">
            <a:avLst/>
          </a:prstGeom>
          <a:gradFill>
            <a:gsLst>
              <a:gs pos="0">
                <a:schemeClr val="bg1"/>
              </a:gs>
              <a:gs pos="28000">
                <a:srgbClr val="005F6B"/>
              </a:gs>
              <a:gs pos="51000">
                <a:srgbClr val="005F6B"/>
              </a:gs>
              <a:gs pos="100000">
                <a:srgbClr val="12355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Bef>
                <a:spcPts val="0"/>
              </a:spcBef>
            </a:pPr>
            <a:r>
              <a:rPr lang="nl-NL" sz="2000" b="1" dirty="0" err="1" smtClean="0">
                <a:effectLst>
                  <a:outerShdw blurRad="38100" dist="38100" dir="2700000" algn="tl">
                    <a:srgbClr val="000000">
                      <a:alpha val="43137"/>
                    </a:srgbClr>
                  </a:outerShdw>
                </a:effectLst>
                <a:latin typeface="Arial Black" panose="020B0A04020102020204" pitchFamily="34" charset="0"/>
              </a:rPr>
              <a:t>rMCM</a:t>
            </a:r>
            <a:r>
              <a:rPr lang="nl-NL" sz="2000" b="1" dirty="0" smtClean="0">
                <a:effectLst>
                  <a:outerShdw blurRad="38100" dist="38100" dir="2700000" algn="tl">
                    <a:srgbClr val="000000">
                      <a:alpha val="43137"/>
                    </a:srgbClr>
                  </a:outerShdw>
                </a:effectLst>
                <a:latin typeface="Arial Black" panose="020B0A04020102020204" pitchFamily="34" charset="0"/>
              </a:rPr>
              <a:t> </a:t>
            </a:r>
            <a:r>
              <a:rPr lang="nl-NL" sz="1800" b="1" dirty="0" err="1" smtClean="0">
                <a:effectLst>
                  <a:outerShdw blurRad="38100" dist="38100" dir="2700000" algn="tl">
                    <a:srgbClr val="000000">
                      <a:alpha val="43137"/>
                    </a:srgbClr>
                  </a:outerShdw>
                </a:effectLst>
                <a:latin typeface="Arial Black" panose="020B0A04020102020204" pitchFamily="34" charset="0"/>
              </a:rPr>
              <a:t>Binational</a:t>
            </a:r>
            <a:r>
              <a:rPr lang="nl-NL" sz="1800" b="1" dirty="0" smtClean="0">
                <a:effectLst>
                  <a:outerShdw blurRad="38100" dist="38100" dir="2700000" algn="tl">
                    <a:srgbClr val="000000">
                      <a:alpha val="43137"/>
                    </a:srgbClr>
                  </a:outerShdw>
                </a:effectLst>
                <a:latin typeface="Arial Black" panose="020B0A04020102020204" pitchFamily="34" charset="0"/>
              </a:rPr>
              <a:t> </a:t>
            </a:r>
            <a:r>
              <a:rPr lang="nl-NL" sz="1800" b="1" dirty="0" err="1" smtClean="0">
                <a:effectLst>
                  <a:outerShdw blurRad="38100" dist="38100" dir="2700000" algn="tl">
                    <a:srgbClr val="000000">
                      <a:alpha val="43137"/>
                    </a:srgbClr>
                  </a:outerShdw>
                </a:effectLst>
                <a:latin typeface="Arial Black" panose="020B0A04020102020204" pitchFamily="34" charset="0"/>
              </a:rPr>
              <a:t>Programme</a:t>
            </a:r>
            <a:r>
              <a:rPr lang="nl-NL" sz="1800" b="1" dirty="0" smtClean="0">
                <a:effectLst>
                  <a:outerShdw blurRad="38100" dist="38100" dir="2700000" algn="tl">
                    <a:srgbClr val="000000">
                      <a:alpha val="43137"/>
                    </a:srgbClr>
                  </a:outerShdw>
                </a:effectLst>
                <a:latin typeface="Arial Black" panose="020B0A04020102020204" pitchFamily="34" charset="0"/>
              </a:rPr>
              <a:t> Office</a:t>
            </a:r>
            <a:endParaRPr lang="nl-NL" sz="2000" b="1" dirty="0">
              <a:effectLst>
                <a:outerShdw blurRad="38100" dist="38100" dir="2700000" algn="tl">
                  <a:srgbClr val="000000">
                    <a:alpha val="43137"/>
                  </a:srgbClr>
                </a:outerShdw>
              </a:effectLst>
              <a:latin typeface="Arial Black" panose="020B0A04020102020204" pitchFamily="34" charset="0"/>
            </a:endParaRPr>
          </a:p>
        </p:txBody>
      </p:sp>
      <p:pic>
        <p:nvPicPr>
          <p:cNvPr id="28" name="Afbeelding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200" y="1"/>
            <a:ext cx="589811" cy="606426"/>
          </a:xfrm>
          <a:prstGeom prst="rect">
            <a:avLst/>
          </a:prstGeom>
        </p:spPr>
      </p:pic>
    </p:spTree>
    <p:extLst>
      <p:ext uri="{BB962C8B-B14F-4D97-AF65-F5344CB8AC3E}">
        <p14:creationId xmlns:p14="http://schemas.microsoft.com/office/powerpoint/2010/main" val="1457585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09600"/>
            <a:ext cx="4298006" cy="6248400"/>
          </a:xfrm>
          <a:prstGeom prst="rect">
            <a:avLst/>
          </a:prstGeom>
        </p:spPr>
      </p:pic>
      <p:sp>
        <p:nvSpPr>
          <p:cNvPr id="2" name="Title 1"/>
          <p:cNvSpPr>
            <a:spLocks noGrp="1"/>
          </p:cNvSpPr>
          <p:nvPr>
            <p:ph type="ctrTitle" hasCustomPrompt="1"/>
          </p:nvPr>
        </p:nvSpPr>
        <p:spPr>
          <a:xfrm>
            <a:off x="4895850" y="880217"/>
            <a:ext cx="6191250" cy="863125"/>
          </a:xfrm>
          <a:prstGeom prst="rect">
            <a:avLst/>
          </a:prstGeom>
        </p:spPr>
        <p:txBody>
          <a:bodyPr anchor="b"/>
          <a:lstStyle>
            <a:lvl1pPr algn="ctr">
              <a:defRPr sz="6000"/>
            </a:lvl1pPr>
          </a:lstStyle>
          <a:p>
            <a:r>
              <a:rPr lang="nl-NL" dirty="0" smtClean="0"/>
              <a:t>Agenda</a:t>
            </a:r>
            <a:endParaRPr lang="en-US" dirty="0"/>
          </a:p>
        </p:txBody>
      </p:sp>
      <p:sp>
        <p:nvSpPr>
          <p:cNvPr id="3" name="Subtitle 2"/>
          <p:cNvSpPr>
            <a:spLocks noGrp="1"/>
          </p:cNvSpPr>
          <p:nvPr>
            <p:ph type="subTitle" idx="1"/>
          </p:nvPr>
        </p:nvSpPr>
        <p:spPr>
          <a:xfrm>
            <a:off x="4895850" y="1820254"/>
            <a:ext cx="6191250" cy="3437546"/>
          </a:xfrm>
          <a:prstGeom prst="rect">
            <a:avLst/>
          </a:prstGeom>
        </p:spPr>
        <p:txBody>
          <a:bodyPr/>
          <a:lstStyle>
            <a:lvl1pPr marL="342900" indent="-342900" algn="l">
              <a:buFont typeface="Arial" panose="020B0604020202020204" pitchFamily="34" charset="0"/>
              <a:buChar char="•"/>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smtClean="0"/>
              <a:t>Klik om de ondertitelstijl van het model te bewerken</a:t>
            </a:r>
            <a:endParaRPr lang="en-US" dirty="0"/>
          </a:p>
        </p:txBody>
      </p:sp>
      <p:pic>
        <p:nvPicPr>
          <p:cNvPr id="11" name="Afbeelding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sp>
        <p:nvSpPr>
          <p:cNvPr id="12" name="Slide Number Placeholder 5"/>
          <p:cNvSpPr>
            <a:spLocks noGrp="1"/>
          </p:cNvSpPr>
          <p:nvPr>
            <p:ph type="sldNum" sz="quarter" idx="4"/>
          </p:nvPr>
        </p:nvSpPr>
        <p:spPr>
          <a:xfrm>
            <a:off x="11801742" y="6477000"/>
            <a:ext cx="409626" cy="312321"/>
          </a:xfrm>
          <a:prstGeom prst="rect">
            <a:avLst/>
          </a:prstGeom>
        </p:spPr>
        <p:txBody>
          <a:bodyPr/>
          <a:lstStyle>
            <a:lvl1pPr algn="r">
              <a:defRPr sz="1200">
                <a:solidFill>
                  <a:schemeClr val="bg1"/>
                </a:solidFill>
              </a:defRPr>
            </a:lvl1pPr>
          </a:lstStyle>
          <a:p>
            <a:fld id="{C6402534-E211-4559-9267-A42D43AC8650}" type="slidenum">
              <a:rPr lang="nl-NL" smtClean="0"/>
              <a:pPr/>
              <a:t>‹#›</a:t>
            </a:fld>
            <a:endParaRPr lang="nl-NL" dirty="0"/>
          </a:p>
        </p:txBody>
      </p:sp>
    </p:spTree>
    <p:extLst>
      <p:ext uri="{BB962C8B-B14F-4D97-AF65-F5344CB8AC3E}">
        <p14:creationId xmlns:p14="http://schemas.microsoft.com/office/powerpoint/2010/main" val="392970256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nl-NL" dirty="0" smtClean="0"/>
              <a:t>Tekststijl van het model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US" dirty="0"/>
          </a:p>
        </p:txBody>
      </p:sp>
      <p:pic>
        <p:nvPicPr>
          <p:cNvPr id="7" name="Afbeelding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pic>
        <p:nvPicPr>
          <p:cNvPr id="10" name="Afbeelding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0348" y="6222514"/>
            <a:ext cx="1338072" cy="522684"/>
          </a:xfrm>
          <a:prstGeom prst="rect">
            <a:avLst/>
          </a:prstGeom>
        </p:spPr>
      </p:pic>
      <p:sp>
        <p:nvSpPr>
          <p:cNvPr id="11" name="Slide Number Placeholder 5"/>
          <p:cNvSpPr>
            <a:spLocks noGrp="1"/>
          </p:cNvSpPr>
          <p:nvPr>
            <p:ph type="sldNum" sz="quarter" idx="4"/>
          </p:nvPr>
        </p:nvSpPr>
        <p:spPr>
          <a:xfrm>
            <a:off x="11801742" y="6477000"/>
            <a:ext cx="409626" cy="312321"/>
          </a:xfrm>
          <a:prstGeom prst="rect">
            <a:avLst/>
          </a:prstGeom>
        </p:spPr>
        <p:txBody>
          <a:bodyPr/>
          <a:lstStyle>
            <a:lvl1pPr algn="r">
              <a:defRPr sz="1200">
                <a:solidFill>
                  <a:schemeClr val="bg1"/>
                </a:solidFill>
              </a:defRPr>
            </a:lvl1pPr>
          </a:lstStyle>
          <a:p>
            <a:fld id="{C6402534-E211-4559-9267-A42D43AC8650}" type="slidenum">
              <a:rPr lang="nl-NL" smtClean="0"/>
              <a:pPr/>
              <a:t>‹#›</a:t>
            </a:fld>
            <a:endParaRPr lang="nl-NL" dirty="0"/>
          </a:p>
        </p:txBody>
      </p:sp>
      <p:sp>
        <p:nvSpPr>
          <p:cNvPr id="8" name="TextBox 9">
            <a:extLst>
              <a:ext uri="{FF2B5EF4-FFF2-40B4-BE49-F238E27FC236}">
                <a16:creationId xmlns:a16="http://schemas.microsoft.com/office/drawing/2014/main" id="{E14C724D-8150-584E-B310-03760B61CF59}"/>
              </a:ext>
            </a:extLst>
          </p:cNvPr>
          <p:cNvSpPr txBox="1">
            <a:spLocks noGrp="1"/>
          </p:cNvSpPr>
          <p:nvPr>
            <p:ph type="body" sz="quarter" idx="13" hasCustomPrompt="1"/>
          </p:nvPr>
        </p:nvSpPr>
        <p:spPr>
          <a:xfrm>
            <a:off x="281008" y="745829"/>
            <a:ext cx="11166353" cy="707886"/>
          </a:xfrm>
          <a:prstGeom prst="rect">
            <a:avLst/>
          </a:prstGeom>
        </p:spPr>
        <p:txBody>
          <a:bodyPr wrap="square">
            <a:spAutoFit/>
          </a:bodyPr>
          <a:lstStyle>
            <a:lvl1pPr marL="0" indent="0">
              <a:lnSpc>
                <a:spcPct val="100000"/>
              </a:lnSpc>
              <a:spcBef>
                <a:spcPts val="0"/>
              </a:spcBef>
              <a:buSzTx/>
              <a:buFontTx/>
              <a:buNone/>
              <a:defRPr sz="4000" baseline="0">
                <a:solidFill>
                  <a:srgbClr val="008990"/>
                </a:solidFill>
                <a:latin typeface="Palanquin Bold"/>
                <a:ea typeface="Palanquin Bold"/>
                <a:cs typeface="Palanquin Bold"/>
                <a:sym typeface="Palanquin Bold"/>
              </a:defRPr>
            </a:lvl1pPr>
          </a:lstStyle>
          <a:p>
            <a:r>
              <a:rPr lang="fr-BE" dirty="0" smtClean="0"/>
              <a:t>Put </a:t>
            </a:r>
            <a:r>
              <a:rPr lang="fr-BE" dirty="0" err="1" smtClean="0"/>
              <a:t>title</a:t>
            </a:r>
            <a:r>
              <a:rPr lang="fr-BE" dirty="0" smtClean="0"/>
              <a:t> </a:t>
            </a:r>
            <a:r>
              <a:rPr lang="fr-BE" dirty="0" err="1" smtClean="0"/>
              <a:t>here</a:t>
            </a:r>
            <a:endParaRPr dirty="0"/>
          </a:p>
        </p:txBody>
      </p:sp>
    </p:spTree>
    <p:extLst>
      <p:ext uri="{BB962C8B-B14F-4D97-AF65-F5344CB8AC3E}">
        <p14:creationId xmlns:p14="http://schemas.microsoft.com/office/powerpoint/2010/main" val="198212686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object Dubbel">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5152403" cy="4351338"/>
          </a:xfrm>
          <a:prstGeom prst="rect">
            <a:avLst/>
          </a:prstGeom>
        </p:spPr>
        <p:txBody>
          <a:bodyPr/>
          <a:lstStyle/>
          <a:p>
            <a:pPr lvl="0"/>
            <a:r>
              <a:rPr lang="nl-NL" dirty="0" smtClean="0"/>
              <a:t>Tekststijl van het model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US" dirty="0"/>
          </a:p>
        </p:txBody>
      </p:sp>
      <p:pic>
        <p:nvPicPr>
          <p:cNvPr id="7" name="Afbeelding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sp>
        <p:nvSpPr>
          <p:cNvPr id="11" name="Slide Number Placeholder 5"/>
          <p:cNvSpPr>
            <a:spLocks noGrp="1"/>
          </p:cNvSpPr>
          <p:nvPr>
            <p:ph type="sldNum" sz="quarter" idx="4"/>
          </p:nvPr>
        </p:nvSpPr>
        <p:spPr>
          <a:xfrm>
            <a:off x="11801742" y="6477000"/>
            <a:ext cx="409626" cy="312321"/>
          </a:xfrm>
          <a:prstGeom prst="rect">
            <a:avLst/>
          </a:prstGeom>
        </p:spPr>
        <p:txBody>
          <a:bodyPr/>
          <a:lstStyle>
            <a:lvl1pPr algn="r">
              <a:defRPr sz="1200">
                <a:solidFill>
                  <a:schemeClr val="bg1"/>
                </a:solidFill>
              </a:defRPr>
            </a:lvl1pPr>
          </a:lstStyle>
          <a:p>
            <a:fld id="{C6402534-E211-4559-9267-A42D43AC8650}" type="slidenum">
              <a:rPr lang="nl-NL" smtClean="0"/>
              <a:pPr/>
              <a:t>‹#›</a:t>
            </a:fld>
            <a:endParaRPr lang="nl-NL" dirty="0"/>
          </a:p>
        </p:txBody>
      </p:sp>
      <p:sp>
        <p:nvSpPr>
          <p:cNvPr id="8" name="Content Placeholder 2"/>
          <p:cNvSpPr>
            <a:spLocks noGrp="1"/>
          </p:cNvSpPr>
          <p:nvPr>
            <p:ph idx="10"/>
          </p:nvPr>
        </p:nvSpPr>
        <p:spPr>
          <a:xfrm>
            <a:off x="6058969" y="1825625"/>
            <a:ext cx="5311430" cy="4351338"/>
          </a:xfrm>
          <a:prstGeom prst="rect">
            <a:avLst/>
          </a:prstGeom>
        </p:spPr>
        <p:txBody>
          <a:bodyPr/>
          <a:lstStyle/>
          <a:p>
            <a:pPr lvl="0"/>
            <a:r>
              <a:rPr lang="nl-NL" dirty="0" smtClean="0"/>
              <a:t>Tekststijl van het model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US" dirty="0"/>
          </a:p>
        </p:txBody>
      </p:sp>
      <p:sp>
        <p:nvSpPr>
          <p:cNvPr id="9" name="TextBox 9">
            <a:extLst>
              <a:ext uri="{FF2B5EF4-FFF2-40B4-BE49-F238E27FC236}">
                <a16:creationId xmlns:a16="http://schemas.microsoft.com/office/drawing/2014/main" id="{E14C724D-8150-584E-B310-03760B61CF59}"/>
              </a:ext>
            </a:extLst>
          </p:cNvPr>
          <p:cNvSpPr txBox="1">
            <a:spLocks noGrp="1"/>
          </p:cNvSpPr>
          <p:nvPr>
            <p:ph type="body" sz="quarter" idx="13" hasCustomPrompt="1"/>
          </p:nvPr>
        </p:nvSpPr>
        <p:spPr>
          <a:xfrm>
            <a:off x="281008" y="745829"/>
            <a:ext cx="11166353" cy="707886"/>
          </a:xfrm>
          <a:prstGeom prst="rect">
            <a:avLst/>
          </a:prstGeom>
        </p:spPr>
        <p:txBody>
          <a:bodyPr wrap="square">
            <a:spAutoFit/>
          </a:bodyPr>
          <a:lstStyle>
            <a:lvl1pPr marL="0" indent="0">
              <a:lnSpc>
                <a:spcPct val="100000"/>
              </a:lnSpc>
              <a:spcBef>
                <a:spcPts val="0"/>
              </a:spcBef>
              <a:buSzTx/>
              <a:buFontTx/>
              <a:buNone/>
              <a:defRPr sz="4000" baseline="0">
                <a:solidFill>
                  <a:srgbClr val="008990"/>
                </a:solidFill>
                <a:latin typeface="Palanquin Bold"/>
                <a:ea typeface="Palanquin Bold"/>
                <a:cs typeface="Palanquin Bold"/>
                <a:sym typeface="Palanquin Bold"/>
              </a:defRPr>
            </a:lvl1pPr>
          </a:lstStyle>
          <a:p>
            <a:r>
              <a:rPr lang="fr-BE" dirty="0" smtClean="0"/>
              <a:t>Put </a:t>
            </a:r>
            <a:r>
              <a:rPr lang="fr-BE" dirty="0" err="1" smtClean="0"/>
              <a:t>title</a:t>
            </a:r>
            <a:r>
              <a:rPr lang="fr-BE" dirty="0" smtClean="0"/>
              <a:t> </a:t>
            </a:r>
            <a:r>
              <a:rPr lang="fr-BE" dirty="0" err="1" smtClean="0"/>
              <a:t>here</a:t>
            </a:r>
            <a:endParaRPr dirty="0"/>
          </a:p>
        </p:txBody>
      </p:sp>
      <p:pic>
        <p:nvPicPr>
          <p:cNvPr id="12" name="Afbeelding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0348" y="6222514"/>
            <a:ext cx="1338072" cy="522684"/>
          </a:xfrm>
          <a:prstGeom prst="rect">
            <a:avLst/>
          </a:prstGeom>
        </p:spPr>
      </p:pic>
    </p:spTree>
    <p:extLst>
      <p:ext uri="{BB962C8B-B14F-4D97-AF65-F5344CB8AC3E}">
        <p14:creationId xmlns:p14="http://schemas.microsoft.com/office/powerpoint/2010/main" val="21791179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525000" y="6356350"/>
            <a:ext cx="2743200" cy="365125"/>
          </a:xfrm>
          <a:prstGeom prst="rect">
            <a:avLst/>
          </a:prstGeom>
        </p:spPr>
        <p:txBody>
          <a:bodyPr/>
          <a:lstStyle/>
          <a:p>
            <a:fld id="{C6402534-E211-4559-9267-A42D43AC8650}" type="slidenum">
              <a:rPr lang="nl-NL" smtClean="0"/>
              <a:t>‹#›</a:t>
            </a:fld>
            <a:endParaRPr lang="nl-NL"/>
          </a:p>
        </p:txBody>
      </p:sp>
      <p:pic>
        <p:nvPicPr>
          <p:cNvPr id="9" name="Afbeelding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pic>
        <p:nvPicPr>
          <p:cNvPr id="5" name="Afbeelding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0348" y="6222514"/>
            <a:ext cx="1338072" cy="522684"/>
          </a:xfrm>
          <a:prstGeom prst="rect">
            <a:avLst/>
          </a:prstGeom>
        </p:spPr>
      </p:pic>
    </p:spTree>
    <p:extLst>
      <p:ext uri="{BB962C8B-B14F-4D97-AF65-F5344CB8AC3E}">
        <p14:creationId xmlns:p14="http://schemas.microsoft.com/office/powerpoint/2010/main" val="138436368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Picture 6" descr="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2" y="-2275"/>
            <a:ext cx="12190478" cy="6857143"/>
          </a:xfrm>
          <a:prstGeom prst="rect">
            <a:avLst/>
          </a:prstGeom>
          <a:ln w="12700">
            <a:miter lim="400000"/>
          </a:ln>
        </p:spPr>
      </p:pic>
      <p:pic>
        <p:nvPicPr>
          <p:cNvPr id="8" name="Picture 7"/>
          <p:cNvPicPr>
            <a:picLocks noChangeAspect="1"/>
          </p:cNvPicPr>
          <p:nvPr userDrawn="1"/>
        </p:nvPicPr>
        <p:blipFill>
          <a:blip r:embed="rId3" cstate="email">
            <a:extLst>
              <a:ext uri="{BEBA8EAE-BF5A-486C-A8C5-ECC9F3942E4B}">
                <a14:imgProps xmlns:a14="http://schemas.microsoft.com/office/drawing/2010/main">
                  <a14:imgLayer r:embed="rId4">
                    <a14:imgEffect>
                      <a14:backgroundRemoval t="0" b="99107" l="670" r="99107"/>
                    </a14:imgEffect>
                  </a14:imgLayer>
                </a14:imgProps>
              </a:ext>
              <a:ext uri="{28A0092B-C50C-407E-A947-70E740481C1C}">
                <a14:useLocalDpi xmlns:a14="http://schemas.microsoft.com/office/drawing/2010/main"/>
              </a:ext>
            </a:extLst>
          </a:blip>
          <a:stretch>
            <a:fillRect/>
          </a:stretch>
        </p:blipFill>
        <p:spPr>
          <a:xfrm>
            <a:off x="3421335" y="819059"/>
            <a:ext cx="5349330" cy="5347564"/>
          </a:xfrm>
          <a:prstGeom prst="rect">
            <a:avLst/>
          </a:prstGeom>
        </p:spPr>
      </p:pic>
      <p:sp>
        <p:nvSpPr>
          <p:cNvPr id="9" name="Rectangle 7"/>
          <p:cNvSpPr/>
          <p:nvPr userDrawn="1"/>
        </p:nvSpPr>
        <p:spPr>
          <a:xfrm>
            <a:off x="0" y="5286373"/>
            <a:ext cx="220574" cy="519114"/>
          </a:xfrm>
          <a:prstGeom prst="rect">
            <a:avLst/>
          </a:prstGeom>
          <a:solidFill>
            <a:srgbClr val="F5F1E9"/>
          </a:solidFill>
          <a:ln w="12700">
            <a:miter lim="400000"/>
          </a:ln>
        </p:spPr>
        <p:txBody>
          <a:bodyPr lIns="45719" rIns="45719" anchor="ctr"/>
          <a:lstStyle/>
          <a:p>
            <a:pPr algn="just">
              <a:defRPr>
                <a:solidFill>
                  <a:srgbClr val="FFFFFF"/>
                </a:solidFill>
              </a:defRPr>
            </a:pPr>
            <a:endParaRPr/>
          </a:p>
        </p:txBody>
      </p:sp>
      <p:sp>
        <p:nvSpPr>
          <p:cNvPr id="11" name="Text Placeholder 8"/>
          <p:cNvSpPr txBox="1">
            <a:spLocks noGrp="1"/>
          </p:cNvSpPr>
          <p:nvPr>
            <p:ph type="body" sz="half" idx="13" hasCustomPrompt="1"/>
          </p:nvPr>
        </p:nvSpPr>
        <p:spPr>
          <a:xfrm>
            <a:off x="352162" y="5092589"/>
            <a:ext cx="11672876" cy="1015663"/>
          </a:xfrm>
          <a:prstGeom prst="rect">
            <a:avLst/>
          </a:prstGeom>
        </p:spPr>
        <p:txBody>
          <a:bodyPr>
            <a:spAutoFit/>
          </a:bodyPr>
          <a:lstStyle>
            <a:lvl1pPr marL="0" indent="0">
              <a:lnSpc>
                <a:spcPct val="100000"/>
              </a:lnSpc>
              <a:spcBef>
                <a:spcPts val="0"/>
              </a:spcBef>
              <a:buSzTx/>
              <a:buFontTx/>
              <a:buNone/>
              <a:defRPr sz="6000">
                <a:solidFill>
                  <a:srgbClr val="F5F1E9"/>
                </a:solidFill>
                <a:latin typeface="Palanquin Bold"/>
                <a:ea typeface="Palanquin Bold"/>
                <a:cs typeface="Palanquin Bold"/>
                <a:sym typeface="Palanquin Bold"/>
              </a:defRPr>
            </a:lvl1pPr>
          </a:lstStyle>
          <a:p>
            <a:r>
              <a:rPr lang="fr-BE" dirty="0" smtClean="0"/>
              <a:t>Questions						</a:t>
            </a:r>
            <a:r>
              <a:rPr lang="fr-BE" dirty="0" err="1" smtClean="0"/>
              <a:t>Answers</a:t>
            </a:r>
            <a:endParaRPr dirty="0"/>
          </a:p>
        </p:txBody>
      </p:sp>
      <p:pic>
        <p:nvPicPr>
          <p:cNvPr id="12" name="Defense_Horizontal_RGB_White_BIL.png" descr="Defense_Horizontal_RGB_White_BIL.png">
            <a:extLst>
              <a:ext uri="{FF2B5EF4-FFF2-40B4-BE49-F238E27FC236}">
                <a16:creationId xmlns:a16="http://schemas.microsoft.com/office/drawing/2014/main" id="{D8FAB150-B09E-444B-8978-C8155073906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a:off x="9621821" y="454914"/>
            <a:ext cx="2285582" cy="462231"/>
          </a:xfrm>
          <a:prstGeom prst="rect">
            <a:avLst/>
          </a:prstGeom>
          <a:ln w="12700">
            <a:miter lim="400000"/>
          </a:ln>
        </p:spPr>
      </p:pic>
      <p:pic>
        <p:nvPicPr>
          <p:cNvPr id="13" name="Picture 2" descr="Ministère de la Défense (Pays-Bas) — Wikipédia"/>
          <p:cNvPicPr>
            <a:picLocks noChangeAspect="1" noChangeArrowheads="1"/>
          </p:cNvPicPr>
          <p:nvPr userDrawn="1"/>
        </p:nvPicPr>
        <p:blipFill rotWithShape="1">
          <a:blip r:embed="rId6" cstate="email">
            <a:lum bright="70000" contrast="-70000"/>
            <a:extLst>
              <a:ext uri="{28A0092B-C50C-407E-A947-70E740481C1C}">
                <a14:useLocalDpi xmlns:a14="http://schemas.microsoft.com/office/drawing/2010/main"/>
              </a:ext>
            </a:extLst>
          </a:blip>
          <a:srcRect/>
          <a:stretch/>
        </p:blipFill>
        <p:spPr bwMode="auto">
          <a:xfrm>
            <a:off x="10303099" y="995629"/>
            <a:ext cx="1604304" cy="9063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inistère de la Défense (Pays-Bas) — Wikipédia"/>
          <p:cNvPicPr>
            <a:picLocks noChangeAspect="1" noChangeArrowheads="1"/>
          </p:cNvPicPr>
          <p:nvPr userDrawn="1"/>
        </p:nvPicPr>
        <p:blipFill rotWithShape="1">
          <a:blip r:embed="rId7" cstate="print">
            <a:extLst>
              <a:ext uri="{BEBA8EAE-BF5A-486C-A8C5-ECC9F3942E4B}">
                <a14:imgProps xmlns:a14="http://schemas.microsoft.com/office/drawing/2010/main">
                  <a14:imgLayer r:embed="rId8">
                    <a14:imgEffect>
                      <a14:backgroundRemoval t="0" b="100000" l="0" r="39848">
                        <a14:backgroundMark x1="13852" y1="16972" x2="13852" y2="16972"/>
                        <a14:backgroundMark x1="3226" y1="36697" x2="18596" y2="28440"/>
                        <a14:backgroundMark x1="5123" y1="92202" x2="16888" y2="92202"/>
                        <a14:backgroundMark x1="18596" y1="36697" x2="22770" y2="48165"/>
                        <a14:backgroundMark x1="19734" y1="89450" x2="21632" y2="89450"/>
                        <a14:backgroundMark x1="22770" y1="73853" x2="22770" y2="73853"/>
                      </a14:backgroundRemoval>
                    </a14:imgEffect>
                  </a14:imgLayer>
                </a14:imgProps>
              </a:ext>
              <a:ext uri="{28A0092B-C50C-407E-A947-70E740481C1C}">
                <a14:useLocalDpi xmlns:a14="http://schemas.microsoft.com/office/drawing/2010/main" val="0"/>
              </a:ext>
            </a:extLst>
          </a:blip>
          <a:srcRect r="73753"/>
          <a:stretch/>
        </p:blipFill>
        <p:spPr bwMode="auto">
          <a:xfrm>
            <a:off x="9728707" y="863707"/>
            <a:ext cx="574392" cy="906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92344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4" name="Rectangle 189" descr="Bar_Right"/>
          <p:cNvSpPr>
            <a:spLocks noChangeArrowheads="1"/>
          </p:cNvSpPr>
          <p:nvPr/>
        </p:nvSpPr>
        <p:spPr bwMode="auto">
          <a:xfrm>
            <a:off x="6096000" y="0"/>
            <a:ext cx="6096000" cy="6858000"/>
          </a:xfrm>
          <a:prstGeom prst="rect">
            <a:avLst/>
          </a:prstGeom>
          <a:solidFill>
            <a:srgbClr val="E17000"/>
          </a:solidFill>
          <a:ln>
            <a:noFill/>
          </a:ln>
          <a:effectLst/>
          <a:extLst/>
        </p:spPr>
        <p:txBody>
          <a:bodyPr wrap="none" lIns="0" tIns="0" rIns="0" bIns="0" anchor="ctr"/>
          <a:lstStyle/>
          <a:p>
            <a:pPr algn="ctr" eaLnBrk="0" hangingPunct="0">
              <a:spcBef>
                <a:spcPct val="50000"/>
              </a:spcBef>
              <a:defRPr/>
            </a:pPr>
            <a:endParaRPr lang="nl-NL" sz="2600">
              <a:solidFill>
                <a:schemeClr val="bg1"/>
              </a:solidFill>
            </a:endParaRPr>
          </a:p>
        </p:txBody>
      </p:sp>
      <p:sp>
        <p:nvSpPr>
          <p:cNvPr id="5" name="Rectangle 157"/>
          <p:cNvSpPr>
            <a:spLocks noChangeArrowheads="1"/>
          </p:cNvSpPr>
          <p:nvPr/>
        </p:nvSpPr>
        <p:spPr bwMode="auto">
          <a:xfrm>
            <a:off x="6578601" y="2474914"/>
            <a:ext cx="4798484" cy="942975"/>
          </a:xfrm>
          <a:prstGeom prst="rect">
            <a:avLst/>
          </a:prstGeom>
          <a:noFill/>
          <a:ln>
            <a:noFill/>
          </a:ln>
          <a:effectLst/>
          <a:extLst/>
        </p:spPr>
        <p:txBody>
          <a:bodyPr anchor="ctr"/>
          <a:lstStyle/>
          <a:p>
            <a:pPr eaLnBrk="0" hangingPunct="0">
              <a:defRPr/>
            </a:pPr>
            <a:endParaRPr lang="nl-NL" sz="2600">
              <a:solidFill>
                <a:schemeClr val="bg1"/>
              </a:solidFill>
            </a:endParaRPr>
          </a:p>
        </p:txBody>
      </p:sp>
      <p:sp>
        <p:nvSpPr>
          <p:cNvPr id="7" name="ZwarteB" descr="Bar_Classification4"/>
          <p:cNvSpPr>
            <a:spLocks noChangeArrowheads="1"/>
          </p:cNvSpPr>
          <p:nvPr/>
        </p:nvSpPr>
        <p:spPr bwMode="auto">
          <a:xfrm>
            <a:off x="11857568" y="0"/>
            <a:ext cx="334433" cy="6858000"/>
          </a:xfrm>
          <a:prstGeom prst="rect">
            <a:avLst/>
          </a:prstGeom>
          <a:solidFill>
            <a:srgbClr val="000000"/>
          </a:solidFill>
          <a:ln>
            <a:noFill/>
          </a:ln>
          <a:effectLst/>
          <a:extLst/>
        </p:spPr>
        <p:txBody>
          <a:bodyPr wrap="none" lIns="0" tIns="0" rIns="0" bIns="0" anchor="ctr"/>
          <a:lstStyle/>
          <a:p>
            <a:pPr eaLnBrk="0" hangingPunct="0">
              <a:spcBef>
                <a:spcPct val="50000"/>
              </a:spcBef>
              <a:defRPr/>
            </a:pPr>
            <a:endParaRPr lang="nl-NL" sz="2200" dirty="0"/>
          </a:p>
        </p:txBody>
      </p:sp>
      <p:pic>
        <p:nvPicPr>
          <p:cNvPr id="9" name="LogoLandmacht" descr="Placeholder_Departmen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3991" y="0"/>
            <a:ext cx="9144019" cy="2002540"/>
          </a:xfrm>
          <a:prstGeom prst="rect">
            <a:avLst/>
          </a:prstGeom>
          <a:noFill/>
          <a:ln w="9525">
            <a:noFill/>
            <a:miter lim="800000"/>
            <a:headEnd/>
            <a:tailEnd/>
          </a:ln>
        </p:spPr>
      </p:pic>
      <p:sp>
        <p:nvSpPr>
          <p:cNvPr id="10" name="RveBenaming"/>
          <p:cNvSpPr txBox="1">
            <a:spLocks noChangeArrowheads="1"/>
          </p:cNvSpPr>
          <p:nvPr userDrawn="1"/>
        </p:nvSpPr>
        <p:spPr bwMode="auto">
          <a:xfrm>
            <a:off x="6576485" y="5386389"/>
            <a:ext cx="5183716" cy="287337"/>
          </a:xfrm>
          <a:prstGeom prst="rect">
            <a:avLst/>
          </a:prstGeom>
          <a:noFill/>
          <a:ln>
            <a:noFill/>
          </a:ln>
          <a:effectLst/>
          <a:extLst/>
        </p:spPr>
        <p:txBody>
          <a:bodyPr lIns="90000" tIns="0" rIns="0" bIns="0" anchor="b"/>
          <a:lstStyle/>
          <a:p>
            <a:pPr eaLnBrk="0" hangingPunct="0">
              <a:spcBef>
                <a:spcPct val="50000"/>
              </a:spcBef>
              <a:defRPr/>
            </a:pPr>
            <a:r>
              <a:rPr lang="nl-NL" sz="1100" dirty="0">
                <a:solidFill>
                  <a:schemeClr val="bg1"/>
                </a:solidFill>
              </a:rPr>
              <a:t>DMO</a:t>
            </a:r>
          </a:p>
        </p:txBody>
      </p:sp>
      <p:sp>
        <p:nvSpPr>
          <p:cNvPr id="11" name="Afdeling"/>
          <p:cNvSpPr txBox="1">
            <a:spLocks noChangeArrowheads="1"/>
          </p:cNvSpPr>
          <p:nvPr userDrawn="1"/>
        </p:nvSpPr>
        <p:spPr bwMode="auto">
          <a:xfrm>
            <a:off x="6576484" y="5746751"/>
            <a:ext cx="5181600" cy="201613"/>
          </a:xfrm>
          <a:prstGeom prst="rect">
            <a:avLst/>
          </a:prstGeom>
          <a:noFill/>
          <a:ln>
            <a:noFill/>
          </a:ln>
          <a:effectLst/>
          <a:extLst/>
        </p:spPr>
        <p:txBody>
          <a:bodyPr lIns="90000" tIns="0" rIns="0" bIns="0"/>
          <a:lstStyle/>
          <a:p>
            <a:pPr eaLnBrk="0" hangingPunct="0">
              <a:spcBef>
                <a:spcPct val="50000"/>
              </a:spcBef>
              <a:defRPr/>
            </a:pPr>
            <a:r>
              <a:rPr lang="nl-NL" sz="1100" dirty="0">
                <a:solidFill>
                  <a:schemeClr val="bg1"/>
                </a:solidFill>
              </a:rPr>
              <a:t>Projecten</a:t>
            </a:r>
          </a:p>
        </p:txBody>
      </p:sp>
      <p:sp>
        <p:nvSpPr>
          <p:cNvPr id="12" name="Auteur"/>
          <p:cNvSpPr txBox="1">
            <a:spLocks noChangeArrowheads="1"/>
          </p:cNvSpPr>
          <p:nvPr userDrawn="1"/>
        </p:nvSpPr>
        <p:spPr bwMode="auto">
          <a:xfrm>
            <a:off x="6576484" y="5949951"/>
            <a:ext cx="5181600" cy="201613"/>
          </a:xfrm>
          <a:prstGeom prst="rect">
            <a:avLst/>
          </a:prstGeom>
          <a:noFill/>
          <a:ln>
            <a:noFill/>
          </a:ln>
          <a:effectLst/>
          <a:extLst/>
        </p:spPr>
        <p:txBody>
          <a:bodyPr lIns="90000" tIns="0" rIns="0" bIns="0"/>
          <a:lstStyle/>
          <a:p>
            <a:pPr eaLnBrk="0" hangingPunct="0">
              <a:spcBef>
                <a:spcPct val="50000"/>
              </a:spcBef>
              <a:defRPr/>
            </a:pPr>
            <a:r>
              <a:rPr lang="nl-NL" sz="1100" dirty="0">
                <a:solidFill>
                  <a:schemeClr val="bg1"/>
                </a:solidFill>
              </a:rPr>
              <a:t>KLTZ Harry Dekkers</a:t>
            </a:r>
          </a:p>
        </p:txBody>
      </p:sp>
      <p:sp>
        <p:nvSpPr>
          <p:cNvPr id="13" name="Functie"/>
          <p:cNvSpPr txBox="1">
            <a:spLocks noChangeArrowheads="1"/>
          </p:cNvSpPr>
          <p:nvPr userDrawn="1"/>
        </p:nvSpPr>
        <p:spPr bwMode="auto">
          <a:xfrm>
            <a:off x="6576484" y="6164264"/>
            <a:ext cx="5181600" cy="142875"/>
          </a:xfrm>
          <a:prstGeom prst="rect">
            <a:avLst/>
          </a:prstGeom>
          <a:noFill/>
          <a:ln>
            <a:noFill/>
          </a:ln>
          <a:effectLst/>
          <a:extLst/>
        </p:spPr>
        <p:txBody>
          <a:bodyPr lIns="90000" tIns="0" rIns="0" bIns="0"/>
          <a:lstStyle/>
          <a:p>
            <a:pPr eaLnBrk="0" hangingPunct="0">
              <a:spcBef>
                <a:spcPct val="50000"/>
              </a:spcBef>
              <a:defRPr/>
            </a:pPr>
            <a:endParaRPr/>
          </a:p>
        </p:txBody>
      </p:sp>
      <p:sp>
        <p:nvSpPr>
          <p:cNvPr id="7364" name="Rectangle 196"/>
          <p:cNvSpPr>
            <a:spLocks noGrp="1" noChangeArrowheads="1"/>
          </p:cNvSpPr>
          <p:nvPr>
            <p:ph type="ctrTitle"/>
          </p:nvPr>
        </p:nvSpPr>
        <p:spPr>
          <a:xfrm>
            <a:off x="6578601" y="1700213"/>
            <a:ext cx="4798484" cy="889000"/>
          </a:xfrm>
        </p:spPr>
        <p:txBody>
          <a:bodyPr lIns="90000" tIns="45720" rIns="90000" bIns="45720" anchor="b"/>
          <a:lstStyle>
            <a:lvl1pPr>
              <a:defRPr>
                <a:solidFill>
                  <a:schemeClr val="bg1"/>
                </a:solidFill>
              </a:defRPr>
            </a:lvl1pPr>
          </a:lstStyle>
          <a:p>
            <a:pPr lvl="0"/>
            <a:r>
              <a:rPr lang="en-US" noProof="0" smtClean="0"/>
              <a:t>Click to edit Master title style</a:t>
            </a:r>
            <a:endParaRPr lang="nl-NL" noProof="0" dirty="0" smtClean="0"/>
          </a:p>
        </p:txBody>
      </p:sp>
      <p:sp>
        <p:nvSpPr>
          <p:cNvPr id="7374" name="Rectangle 206"/>
          <p:cNvSpPr>
            <a:spLocks noGrp="1" noChangeArrowheads="1"/>
          </p:cNvSpPr>
          <p:nvPr>
            <p:ph type="subTitle" idx="1"/>
          </p:nvPr>
        </p:nvSpPr>
        <p:spPr>
          <a:xfrm>
            <a:off x="6578601" y="2781301"/>
            <a:ext cx="4798484" cy="2447925"/>
          </a:xfrm>
        </p:spPr>
        <p:txBody>
          <a:bodyPr lIns="91440" tIns="45720" rIns="91440" bIns="45720"/>
          <a:lstStyle>
            <a:lvl1pPr>
              <a:defRPr sz="2400">
                <a:solidFill>
                  <a:schemeClr val="bg1"/>
                </a:solidFill>
              </a:defRPr>
            </a:lvl1pPr>
          </a:lstStyle>
          <a:p>
            <a:pPr lvl="0"/>
            <a:r>
              <a:rPr lang="en-US" noProof="0" smtClean="0"/>
              <a:t>Click to edit Master subtitle style</a:t>
            </a:r>
            <a:endParaRPr lang="nl-NL" noProof="0" smtClean="0"/>
          </a:p>
        </p:txBody>
      </p:sp>
      <p:sp>
        <p:nvSpPr>
          <p:cNvPr id="14" name="Date Placeholder 1" descr="Date"/>
          <p:cNvSpPr>
            <a:spLocks noGrp="1"/>
          </p:cNvSpPr>
          <p:nvPr>
            <p:ph type="dt" sz="half" idx="10"/>
          </p:nvPr>
        </p:nvSpPr>
        <p:spPr>
          <a:xfrm>
            <a:off x="6580717" y="6469064"/>
            <a:ext cx="2218267" cy="365125"/>
          </a:xfrm>
        </p:spPr>
        <p:txBody>
          <a:bodyPr/>
          <a:lstStyle>
            <a:lvl1pPr algn="l">
              <a:defRPr sz="1100">
                <a:solidFill>
                  <a:schemeClr val="bg1"/>
                </a:solidFill>
              </a:defRPr>
            </a:lvl1pPr>
          </a:lstStyle>
          <a:p>
            <a:pPr>
              <a:defRPr/>
            </a:pPr>
            <a:fld id="{F41054F8-FBD4-42F6-BF6A-A58BB8CBC45E}" type="datetime4">
              <a:rPr lang="nl-NL"/>
              <a:pPr>
                <a:defRPr/>
              </a:pPr>
              <a:t>23 mei 2023</a:t>
            </a:fld>
            <a:endParaRPr lang="nl-NL" dirty="0"/>
          </a:p>
        </p:txBody>
      </p:sp>
      <p:sp>
        <p:nvSpPr>
          <p:cNvPr id="8" name="RubriceringEnMerking" descr="Bar_Classification3"/>
          <p:cNvSpPr txBox="1">
            <a:spLocks noChangeArrowheads="1"/>
          </p:cNvSpPr>
          <p:nvPr/>
        </p:nvSpPr>
        <p:spPr bwMode="auto">
          <a:xfrm rot="16200000">
            <a:off x="8595323" y="3261321"/>
            <a:ext cx="6858000" cy="335357"/>
          </a:xfrm>
          <a:prstGeom prst="rect">
            <a:avLst/>
          </a:prstGeom>
          <a:solidFill>
            <a:schemeClr val="tx1"/>
          </a:solidFill>
          <a:ln>
            <a:noFill/>
          </a:ln>
          <a:effectLst/>
          <a:extLst/>
        </p:spPr>
        <p:txBody>
          <a:bodyPr lIns="0" tIns="0" rIns="0" bIns="0" anchor="ctr" anchorCtr="0"/>
          <a:lstStyle/>
          <a:p>
            <a:pPr eaLnBrk="0" hangingPunct="0">
              <a:defRPr/>
            </a:pPr>
            <a:r>
              <a:rPr lang="en-US" sz="1100" b="1" dirty="0" smtClean="0">
                <a:solidFill>
                  <a:schemeClr val="bg1"/>
                </a:solidFill>
              </a:rPr>
              <a:t>            INTERN GEBRUIK DEFENSIE</a:t>
            </a:r>
            <a:endParaRPr lang="en-US" sz="1100" b="1" dirty="0">
              <a:solidFill>
                <a:schemeClr val="bg1"/>
              </a:solidFill>
            </a:endParaRPr>
          </a:p>
        </p:txBody>
      </p:sp>
    </p:spTree>
    <p:extLst>
      <p:ext uri="{BB962C8B-B14F-4D97-AF65-F5344CB8AC3E}">
        <p14:creationId xmlns:p14="http://schemas.microsoft.com/office/powerpoint/2010/main" val="845378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3.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3.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ubriceringEnMerking"/>
          <p:cNvSpPr txBox="1">
            <a:spLocks noChangeArrowheads="1"/>
          </p:cNvSpPr>
          <p:nvPr userDrawn="1"/>
        </p:nvSpPr>
        <p:spPr bwMode="auto">
          <a:xfrm rot="16200000">
            <a:off x="8689204" y="3335836"/>
            <a:ext cx="6857999" cy="186328"/>
          </a:xfrm>
          <a:prstGeom prst="rect">
            <a:avLst/>
          </a:prstGeom>
          <a:gradFill flip="none" rotWithShape="1">
            <a:gsLst>
              <a:gs pos="0">
                <a:schemeClr val="tx1"/>
              </a:gs>
              <a:gs pos="57000">
                <a:schemeClr val="tx1"/>
              </a:gs>
              <a:gs pos="100000">
                <a:srgbClr val="123552"/>
              </a:gs>
            </a:gsLst>
            <a:lin ang="0" scaled="1"/>
            <a:tileRect/>
          </a:gradFill>
          <a:ln>
            <a:noFill/>
          </a:ln>
          <a:effectLst/>
          <a:extLst/>
        </p:spPr>
        <p:txBody>
          <a:bodyPr lIns="0" tIns="0" rIns="0" bIns="0" anchor="ctr" anchorCtr="0"/>
          <a:lstStyle/>
          <a:p>
            <a:pPr algn="ctr" eaLnBrk="0" hangingPunct="0">
              <a:defRPr/>
            </a:pPr>
            <a:r>
              <a:rPr lang="en-US" sz="1100" b="1" dirty="0" smtClean="0">
                <a:solidFill>
                  <a:schemeClr val="bg1"/>
                </a:solidFill>
                <a:latin typeface="Palanquin Regular" panose="020B0004020203020204" pitchFamily="34" charset="0"/>
                <a:cs typeface="Palanquin Regular" panose="020B0004020203020204" pitchFamily="34" charset="0"/>
              </a:rPr>
              <a:t>            UNCLAS   /   IINTERN</a:t>
            </a:r>
            <a:r>
              <a:rPr lang="en-US" sz="1100" b="1" baseline="0" dirty="0" smtClean="0">
                <a:solidFill>
                  <a:schemeClr val="bg1"/>
                </a:solidFill>
                <a:latin typeface="Palanquin Regular" panose="020B0004020203020204" pitchFamily="34" charset="0"/>
                <a:cs typeface="Palanquin Regular" panose="020B0004020203020204" pitchFamily="34" charset="0"/>
              </a:rPr>
              <a:t> BER</a:t>
            </a:r>
            <a:r>
              <a:rPr lang="en-US" sz="1100" b="1" dirty="0" smtClean="0">
                <a:solidFill>
                  <a:schemeClr val="bg1"/>
                </a:solidFill>
                <a:latin typeface="Palanquin Regular" panose="020B0004020203020204" pitchFamily="34" charset="0"/>
                <a:cs typeface="Palanquin Regular" panose="020B0004020203020204" pitchFamily="34" charset="0"/>
              </a:rPr>
              <a:t>AAD</a:t>
            </a:r>
            <a:endParaRPr lang="en-US" sz="1100" b="1" dirty="0">
              <a:solidFill>
                <a:schemeClr val="bg1"/>
              </a:solidFill>
              <a:latin typeface="Palanquin Regular" panose="020B0004020203020204" pitchFamily="34" charset="0"/>
              <a:cs typeface="Palanquin Regular" panose="020B0004020203020204" pitchFamily="34" charset="0"/>
            </a:endParaRPr>
          </a:p>
        </p:txBody>
      </p:sp>
      <p:pic>
        <p:nvPicPr>
          <p:cNvPr id="8" name="Afbeelding 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585150" y="1"/>
            <a:ext cx="606850" cy="579468"/>
          </a:xfrm>
          <a:prstGeom prst="rect">
            <a:avLst/>
          </a:prstGeom>
        </p:spPr>
      </p:pic>
      <p:sp>
        <p:nvSpPr>
          <p:cNvPr id="10" name="Rechthoek 9"/>
          <p:cNvSpPr/>
          <p:nvPr/>
        </p:nvSpPr>
        <p:spPr>
          <a:xfrm>
            <a:off x="685800" y="0"/>
            <a:ext cx="10942608" cy="579469"/>
          </a:xfrm>
          <a:prstGeom prst="rect">
            <a:avLst/>
          </a:prstGeom>
          <a:gradFill>
            <a:gsLst>
              <a:gs pos="0">
                <a:schemeClr val="bg1"/>
              </a:gs>
              <a:gs pos="28000">
                <a:srgbClr val="005F6B"/>
              </a:gs>
              <a:gs pos="51000">
                <a:srgbClr val="005F6B"/>
              </a:gs>
              <a:gs pos="100000">
                <a:srgbClr val="12355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Bef>
                <a:spcPts val="0"/>
              </a:spcBef>
            </a:pPr>
            <a:r>
              <a:rPr lang="nl-NL" sz="2000" b="1" dirty="0" err="1" smtClean="0">
                <a:effectLst>
                  <a:outerShdw blurRad="38100" dist="38100" dir="2700000" algn="tl">
                    <a:srgbClr val="000000">
                      <a:alpha val="43137"/>
                    </a:srgbClr>
                  </a:outerShdw>
                </a:effectLst>
                <a:latin typeface="Palanquin Regular" panose="020B0004020203020204" pitchFamily="34" charset="0"/>
                <a:cs typeface="Palanquin Regular" panose="020B0004020203020204" pitchFamily="34" charset="0"/>
              </a:rPr>
              <a:t>rMCM</a:t>
            </a:r>
            <a:r>
              <a:rPr lang="nl-NL" sz="2000" b="1" dirty="0" smtClean="0">
                <a:effectLst>
                  <a:outerShdw blurRad="38100" dist="38100" dir="2700000" algn="tl">
                    <a:srgbClr val="000000">
                      <a:alpha val="43137"/>
                    </a:srgbClr>
                  </a:outerShdw>
                </a:effectLst>
                <a:latin typeface="Palanquin Regular" panose="020B0004020203020204" pitchFamily="34" charset="0"/>
                <a:cs typeface="Palanquin Regular" panose="020B0004020203020204" pitchFamily="34" charset="0"/>
              </a:rPr>
              <a:t> </a:t>
            </a:r>
            <a:r>
              <a:rPr lang="nl-NL" sz="1800" b="1" dirty="0" err="1" smtClean="0">
                <a:effectLst>
                  <a:outerShdw blurRad="38100" dist="38100" dir="2700000" algn="tl">
                    <a:srgbClr val="000000">
                      <a:alpha val="43137"/>
                    </a:srgbClr>
                  </a:outerShdw>
                </a:effectLst>
                <a:latin typeface="Palanquin Regular" panose="020B0004020203020204" pitchFamily="34" charset="0"/>
                <a:cs typeface="Palanquin Regular" panose="020B0004020203020204" pitchFamily="34" charset="0"/>
              </a:rPr>
              <a:t>Binational</a:t>
            </a:r>
            <a:r>
              <a:rPr lang="nl-NL" sz="1800" b="1" dirty="0" smtClean="0">
                <a:effectLst>
                  <a:outerShdw blurRad="38100" dist="38100" dir="2700000" algn="tl">
                    <a:srgbClr val="000000">
                      <a:alpha val="43137"/>
                    </a:srgbClr>
                  </a:outerShdw>
                </a:effectLst>
                <a:latin typeface="Palanquin Regular" panose="020B0004020203020204" pitchFamily="34" charset="0"/>
                <a:cs typeface="Palanquin Regular" panose="020B0004020203020204" pitchFamily="34" charset="0"/>
              </a:rPr>
              <a:t> </a:t>
            </a:r>
            <a:r>
              <a:rPr lang="nl-NL" sz="1800" b="1" dirty="0" err="1" smtClean="0">
                <a:effectLst>
                  <a:outerShdw blurRad="38100" dist="38100" dir="2700000" algn="tl">
                    <a:srgbClr val="000000">
                      <a:alpha val="43137"/>
                    </a:srgbClr>
                  </a:outerShdw>
                </a:effectLst>
                <a:latin typeface="Palanquin Regular" panose="020B0004020203020204" pitchFamily="34" charset="0"/>
                <a:cs typeface="Palanquin Regular" panose="020B0004020203020204" pitchFamily="34" charset="0"/>
              </a:rPr>
              <a:t>Programme</a:t>
            </a:r>
            <a:r>
              <a:rPr lang="nl-NL" sz="1800" b="1" dirty="0" smtClean="0">
                <a:effectLst>
                  <a:outerShdw blurRad="38100" dist="38100" dir="2700000" algn="tl">
                    <a:srgbClr val="000000">
                      <a:alpha val="43137"/>
                    </a:srgbClr>
                  </a:outerShdw>
                </a:effectLst>
                <a:latin typeface="Palanquin Regular" panose="020B0004020203020204" pitchFamily="34" charset="0"/>
                <a:cs typeface="Palanquin Regular" panose="020B0004020203020204" pitchFamily="34" charset="0"/>
              </a:rPr>
              <a:t> Office</a:t>
            </a:r>
            <a:endParaRPr lang="nl-NL" sz="2000" b="1" dirty="0">
              <a:effectLst>
                <a:outerShdw blurRad="38100" dist="38100" dir="2700000" algn="tl">
                  <a:srgbClr val="000000">
                    <a:alpha val="43137"/>
                  </a:srgbClr>
                </a:outerShdw>
              </a:effectLst>
              <a:latin typeface="Palanquin Regular" panose="020B0004020203020204" pitchFamily="34" charset="0"/>
              <a:cs typeface="Palanquin Regular" panose="020B0004020203020204" pitchFamily="34" charset="0"/>
            </a:endParaRPr>
          </a:p>
        </p:txBody>
      </p:sp>
      <p:pic>
        <p:nvPicPr>
          <p:cNvPr id="9" name="Afbeelding 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6200" y="1"/>
            <a:ext cx="589811" cy="606426"/>
          </a:xfrm>
          <a:prstGeom prst="rect">
            <a:avLst/>
          </a:prstGeom>
        </p:spPr>
      </p:pic>
      <p:sp>
        <p:nvSpPr>
          <p:cNvPr id="13" name="Slide Number Placeholder 5"/>
          <p:cNvSpPr>
            <a:spLocks noGrp="1"/>
          </p:cNvSpPr>
          <p:nvPr>
            <p:ph type="sldNum" sz="quarter" idx="4"/>
          </p:nvPr>
        </p:nvSpPr>
        <p:spPr>
          <a:xfrm>
            <a:off x="11801742" y="6477000"/>
            <a:ext cx="409626" cy="312321"/>
          </a:xfrm>
          <a:prstGeom prst="rect">
            <a:avLst/>
          </a:prstGeom>
        </p:spPr>
        <p:txBody>
          <a:bodyPr/>
          <a:lstStyle>
            <a:lvl1pPr algn="r">
              <a:defRPr sz="1200">
                <a:solidFill>
                  <a:schemeClr val="bg1"/>
                </a:solidFill>
              </a:defRPr>
            </a:lvl1pPr>
          </a:lstStyle>
          <a:p>
            <a:fld id="{C6402534-E211-4559-9267-A42D43AC8650}" type="slidenum">
              <a:rPr lang="nl-NL" smtClean="0"/>
              <a:pPr/>
              <a:t>‹#›</a:t>
            </a:fld>
            <a:endParaRPr lang="nl-NL" dirty="0"/>
          </a:p>
        </p:txBody>
      </p:sp>
      <p:sp>
        <p:nvSpPr>
          <p:cNvPr id="12" name="Footer Placeholder 4"/>
          <p:cNvSpPr txBox="1">
            <a:spLocks/>
          </p:cNvSpPr>
          <p:nvPr userDrawn="1"/>
        </p:nvSpPr>
        <p:spPr>
          <a:xfrm>
            <a:off x="4099704"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i="1" kern="1200">
                <a:solidFill>
                  <a:srgbClr val="00B0F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err="1" smtClean="0">
                <a:solidFill>
                  <a:schemeClr val="tx1"/>
                </a:solidFill>
                <a:latin typeface="Palanquin Regular" panose="020B0004020203020204" pitchFamily="34" charset="0"/>
                <a:cs typeface="Palanquin Regular" panose="020B0004020203020204" pitchFamily="34" charset="0"/>
              </a:rPr>
              <a:t>Innovative</a:t>
            </a:r>
            <a:r>
              <a:rPr lang="nl-NL" dirty="0" smtClean="0">
                <a:solidFill>
                  <a:schemeClr val="tx1"/>
                </a:solidFill>
                <a:latin typeface="Palanquin Regular" panose="020B0004020203020204" pitchFamily="34" charset="0"/>
                <a:cs typeface="Palanquin Regular" panose="020B0004020203020204" pitchFamily="34" charset="0"/>
              </a:rPr>
              <a:t> </a:t>
            </a:r>
            <a:r>
              <a:rPr lang="nl-NL" dirty="0" err="1" smtClean="0">
                <a:solidFill>
                  <a:schemeClr val="tx1"/>
                </a:solidFill>
                <a:latin typeface="Palanquin Regular" panose="020B0004020203020204" pitchFamily="34" charset="0"/>
                <a:cs typeface="Palanquin Regular" panose="020B0004020203020204" pitchFamily="34" charset="0"/>
              </a:rPr>
              <a:t>and</a:t>
            </a:r>
            <a:r>
              <a:rPr lang="nl-NL" dirty="0" smtClean="0">
                <a:solidFill>
                  <a:schemeClr val="tx1"/>
                </a:solidFill>
                <a:latin typeface="Palanquin Regular" panose="020B0004020203020204" pitchFamily="34" charset="0"/>
                <a:cs typeface="Palanquin Regular" panose="020B0004020203020204" pitchFamily="34" charset="0"/>
              </a:rPr>
              <a:t> (R)</a:t>
            </a:r>
            <a:r>
              <a:rPr lang="nl-NL" dirty="0" err="1" smtClean="0">
                <a:solidFill>
                  <a:schemeClr val="tx1"/>
                </a:solidFill>
                <a:latin typeface="Palanquin Regular" panose="020B0004020203020204" pitchFamily="34" charset="0"/>
                <a:cs typeface="Palanquin Regular" panose="020B0004020203020204" pitchFamily="34" charset="0"/>
              </a:rPr>
              <a:t>evolutionary</a:t>
            </a:r>
            <a:endParaRPr lang="nl-NL" dirty="0">
              <a:solidFill>
                <a:schemeClr val="tx1"/>
              </a:solidFill>
              <a:latin typeface="Palanquin Regular" panose="020B0004020203020204" pitchFamily="34" charset="0"/>
              <a:cs typeface="Palanquin Regular" panose="020B0004020203020204" pitchFamily="34" charset="0"/>
            </a:endParaRPr>
          </a:p>
        </p:txBody>
      </p:sp>
    </p:spTree>
    <p:extLst>
      <p:ext uri="{BB962C8B-B14F-4D97-AF65-F5344CB8AC3E}">
        <p14:creationId xmlns:p14="http://schemas.microsoft.com/office/powerpoint/2010/main" val="1660491675"/>
      </p:ext>
    </p:extLst>
  </p:cSld>
  <p:clrMap bg1="lt1" tx1="dk1" bg2="lt2" tx2="dk2" accent1="accent1" accent2="accent2" accent3="accent3" accent4="accent4" accent5="accent5" accent6="accent6" hlink="hlink" folHlink="folHlink"/>
  <p:sldLayoutIdLst>
    <p:sldLayoutId id="2147483671" r:id="rId1"/>
    <p:sldLayoutId id="2147483703" r:id="rId2"/>
    <p:sldLayoutId id="2147483704" r:id="rId3"/>
    <p:sldLayoutId id="2147483672" r:id="rId4"/>
    <p:sldLayoutId id="2147483673" r:id="rId5"/>
    <p:sldLayoutId id="2147483676" r:id="rId6"/>
    <p:sldLayoutId id="2147483679" r:id="rId7"/>
    <p:sldLayoutId id="2147483705" r:id="rId8"/>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0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97" name="shpKleurvlakOnder" descr="Bar_Bottom"/>
          <p:cNvSpPr>
            <a:spLocks noChangeArrowheads="1"/>
          </p:cNvSpPr>
          <p:nvPr/>
        </p:nvSpPr>
        <p:spPr bwMode="auto">
          <a:xfrm>
            <a:off x="0" y="6318250"/>
            <a:ext cx="12192000" cy="539750"/>
          </a:xfrm>
          <a:prstGeom prst="rect">
            <a:avLst/>
          </a:prstGeom>
          <a:solidFill>
            <a:srgbClr val="E17000"/>
          </a:solidFill>
          <a:ln>
            <a:noFill/>
          </a:ln>
          <a:extLst/>
        </p:spPr>
        <p:txBody>
          <a:bodyPr anchor="ctr"/>
          <a:lstStyle/>
          <a:p>
            <a:pPr algn="ctr">
              <a:defRPr/>
            </a:pPr>
            <a:endParaRPr lang="nl-NL" sz="1800">
              <a:solidFill>
                <a:srgbClr val="FFFFFF"/>
              </a:solidFill>
              <a:cs typeface="Arial" charset="0"/>
            </a:endParaRPr>
          </a:p>
        </p:txBody>
      </p:sp>
      <p:sp>
        <p:nvSpPr>
          <p:cNvPr id="1027" name="Rectangle 46"/>
          <p:cNvSpPr>
            <a:spLocks noGrp="1" noChangeAspect="1" noChangeArrowheads="1"/>
          </p:cNvSpPr>
          <p:nvPr>
            <p:ph type="body" idx="1"/>
          </p:nvPr>
        </p:nvSpPr>
        <p:spPr bwMode="auto">
          <a:xfrm>
            <a:off x="812800" y="1773238"/>
            <a:ext cx="10363200" cy="42465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Klik om het opmaakprofiel van de modeltekst te bewerken</a:t>
            </a:r>
          </a:p>
          <a:p>
            <a:pPr lvl="1"/>
            <a:r>
              <a:rPr lang="en-US" smtClean="0"/>
              <a:t> </a:t>
            </a:r>
          </a:p>
          <a:p>
            <a:pPr lvl="2"/>
            <a:r>
              <a:rPr lang="en-US" smtClean="0"/>
              <a:t> </a:t>
            </a:r>
          </a:p>
          <a:p>
            <a:pPr lvl="3"/>
            <a:r>
              <a:rPr lang="en-US" smtClean="0"/>
              <a:t> </a:t>
            </a:r>
          </a:p>
          <a:p>
            <a:pPr lvl="4"/>
            <a:r>
              <a:rPr lang="en-US" smtClean="0"/>
              <a:t> </a:t>
            </a:r>
          </a:p>
        </p:txBody>
      </p:sp>
      <p:sp>
        <p:nvSpPr>
          <p:cNvPr id="1095" name="shpTekst" descr="Bar_Top"/>
          <p:cNvSpPr>
            <a:spLocks noChangeArrowheads="1"/>
          </p:cNvSpPr>
          <p:nvPr/>
        </p:nvSpPr>
        <p:spPr bwMode="auto">
          <a:xfrm>
            <a:off x="0" y="1"/>
            <a:ext cx="12192000" cy="1071563"/>
          </a:xfrm>
          <a:prstGeom prst="rect">
            <a:avLst/>
          </a:prstGeom>
          <a:solidFill>
            <a:srgbClr val="E17000"/>
          </a:solidFill>
          <a:ln>
            <a:noFill/>
          </a:ln>
          <a:extLst/>
        </p:spPr>
        <p:txBody>
          <a:bodyPr anchor="ctr"/>
          <a:lstStyle/>
          <a:p>
            <a:pPr algn="ctr">
              <a:defRPr/>
            </a:pPr>
            <a:endParaRPr lang="nl-NL" sz="1800" dirty="0">
              <a:solidFill>
                <a:srgbClr val="FFFFFF"/>
              </a:solidFill>
              <a:cs typeface="Arial" charset="0"/>
            </a:endParaRPr>
          </a:p>
        </p:txBody>
      </p:sp>
      <p:sp>
        <p:nvSpPr>
          <p:cNvPr id="1029" name="Rectangle 45"/>
          <p:cNvSpPr>
            <a:spLocks noGrp="1" noChangeArrowheads="1"/>
          </p:cNvSpPr>
          <p:nvPr>
            <p:ph type="title"/>
          </p:nvPr>
        </p:nvSpPr>
        <p:spPr bwMode="auto">
          <a:xfrm>
            <a:off x="814917" y="1265239"/>
            <a:ext cx="10363200" cy="39687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endParaRPr lang="nl-NL" smtClean="0"/>
          </a:p>
        </p:txBody>
      </p:sp>
      <p:sp>
        <p:nvSpPr>
          <p:cNvPr id="1099" name="shpKleurvlakBoven"/>
          <p:cNvSpPr>
            <a:spLocks noChangeArrowheads="1"/>
          </p:cNvSpPr>
          <p:nvPr/>
        </p:nvSpPr>
        <p:spPr bwMode="auto">
          <a:xfrm>
            <a:off x="6000751" y="6308725"/>
            <a:ext cx="5552016" cy="287338"/>
          </a:xfrm>
          <a:prstGeom prst="rect">
            <a:avLst/>
          </a:prstGeom>
          <a:noFill/>
          <a:ln>
            <a:noFill/>
          </a:ln>
          <a:extLst/>
        </p:spPr>
        <p:txBody>
          <a:bodyPr/>
          <a:lstStyle/>
          <a:p>
            <a:pPr eaLnBrk="0" hangingPunct="0">
              <a:defRPr/>
            </a:pPr>
            <a:r>
              <a:rPr lang="nl-NL" sz="1100" dirty="0">
                <a:solidFill>
                  <a:schemeClr val="bg1"/>
                </a:solidFill>
                <a:cs typeface="Arial" charset="0"/>
              </a:rPr>
              <a:t>DMO</a:t>
            </a:r>
          </a:p>
        </p:txBody>
      </p:sp>
      <p:sp>
        <p:nvSpPr>
          <p:cNvPr id="1100" name="shpBeeldmerk"/>
          <p:cNvSpPr>
            <a:spLocks noChangeArrowheads="1"/>
          </p:cNvSpPr>
          <p:nvPr/>
        </p:nvSpPr>
        <p:spPr bwMode="auto">
          <a:xfrm>
            <a:off x="516467" y="6362700"/>
            <a:ext cx="950384" cy="363538"/>
          </a:xfrm>
          <a:prstGeom prst="rect">
            <a:avLst/>
          </a:prstGeom>
          <a:noFill/>
          <a:ln>
            <a:noFill/>
          </a:ln>
          <a:extLst/>
        </p:spPr>
        <p:txBody>
          <a:bodyPr/>
          <a:lstStyle/>
          <a:p>
            <a:pPr eaLnBrk="0" hangingPunct="0">
              <a:defRPr/>
            </a:pPr>
            <a:fld id="{07382E3B-8403-45AB-A22D-980A32E9F913}" type="slidenum">
              <a:rPr lang="nl-NL" sz="1000">
                <a:solidFill>
                  <a:schemeClr val="bg1"/>
                </a:solidFill>
                <a:cs typeface="Arial" charset="0"/>
              </a:rPr>
              <a:pPr eaLnBrk="0" hangingPunct="0">
                <a:defRPr/>
              </a:pPr>
              <a:t>‹#›</a:t>
            </a:fld>
            <a:endParaRPr lang="nl-NL" sz="1000">
              <a:solidFill>
                <a:schemeClr val="bg1"/>
              </a:solidFill>
              <a:cs typeface="Arial" charset="0"/>
            </a:endParaRPr>
          </a:p>
        </p:txBody>
      </p:sp>
      <p:sp>
        <p:nvSpPr>
          <p:cNvPr id="1109" name="TitelSlide2"/>
          <p:cNvSpPr txBox="1">
            <a:spLocks noChangeArrowheads="1"/>
          </p:cNvSpPr>
          <p:nvPr/>
        </p:nvSpPr>
        <p:spPr bwMode="auto">
          <a:xfrm>
            <a:off x="6000751" y="6524625"/>
            <a:ext cx="3647016" cy="217488"/>
          </a:xfrm>
          <a:prstGeom prst="rect">
            <a:avLst/>
          </a:prstGeom>
          <a:noFill/>
          <a:ln>
            <a:noFill/>
          </a:ln>
          <a:effectLst/>
          <a:extLst/>
        </p:spPr>
        <p:txBody>
          <a:bodyPr lIns="90000" tIns="46800" rIns="90000" bIns="46800"/>
          <a:lstStyle/>
          <a:p>
            <a:pPr eaLnBrk="0" hangingPunct="0">
              <a:spcBef>
                <a:spcPct val="50000"/>
              </a:spcBef>
              <a:defRPr/>
            </a:pPr>
            <a:r>
              <a:rPr lang="nl-NL" sz="1100" dirty="0">
                <a:solidFill>
                  <a:schemeClr val="bg1"/>
                </a:solidFill>
              </a:rPr>
              <a:t>Status OT&amp;E</a:t>
            </a:r>
          </a:p>
        </p:txBody>
      </p:sp>
      <p:sp>
        <p:nvSpPr>
          <p:cNvPr id="1118" name="ZwarteB" descr="Bar_Classification2"/>
          <p:cNvSpPr>
            <a:spLocks noChangeArrowheads="1"/>
          </p:cNvSpPr>
          <p:nvPr/>
        </p:nvSpPr>
        <p:spPr bwMode="auto">
          <a:xfrm>
            <a:off x="11857568" y="0"/>
            <a:ext cx="334433" cy="6858000"/>
          </a:xfrm>
          <a:prstGeom prst="rect">
            <a:avLst/>
          </a:prstGeom>
          <a:solidFill>
            <a:schemeClr val="tx1"/>
          </a:solidFill>
          <a:ln>
            <a:noFill/>
          </a:ln>
          <a:effectLst/>
          <a:extLst/>
        </p:spPr>
        <p:txBody>
          <a:bodyPr wrap="none" lIns="0" tIns="0" rIns="0" bIns="0" anchor="ctr"/>
          <a:lstStyle/>
          <a:p>
            <a:pPr eaLnBrk="0" hangingPunct="0">
              <a:spcBef>
                <a:spcPct val="50000"/>
              </a:spcBef>
              <a:defRPr/>
            </a:pPr>
            <a:endParaRPr lang="nl-NL" sz="2200" dirty="0"/>
          </a:p>
        </p:txBody>
      </p:sp>
      <p:sp>
        <p:nvSpPr>
          <p:cNvPr id="1116" name="RubriceringEnMerking" descr="Bar_Classification"/>
          <p:cNvSpPr txBox="1">
            <a:spLocks noChangeArrowheads="1"/>
          </p:cNvSpPr>
          <p:nvPr/>
        </p:nvSpPr>
        <p:spPr bwMode="auto">
          <a:xfrm rot="-5400000">
            <a:off x="8595321" y="3261319"/>
            <a:ext cx="6858000" cy="335360"/>
          </a:xfrm>
          <a:prstGeom prst="rect">
            <a:avLst/>
          </a:prstGeom>
          <a:solidFill>
            <a:schemeClr val="tx1"/>
          </a:solidFill>
          <a:ln>
            <a:noFill/>
          </a:ln>
          <a:effectLst/>
          <a:extLst/>
        </p:spPr>
        <p:txBody>
          <a:bodyPr lIns="0" tIns="0" rIns="0" bIns="0" anchor="ctr" anchorCtr="0"/>
          <a:lstStyle/>
          <a:p>
            <a:pPr eaLnBrk="0" hangingPunct="0">
              <a:defRPr/>
            </a:pPr>
            <a:r>
              <a:rPr lang="en-US" sz="1100" b="1" dirty="0" smtClean="0">
                <a:solidFill>
                  <a:schemeClr val="bg1"/>
                </a:solidFill>
              </a:rPr>
              <a:t>            INTERN GEBRUIK DEFENSIE</a:t>
            </a:r>
            <a:endParaRPr lang="en-US" sz="1100" b="1" dirty="0">
              <a:solidFill>
                <a:schemeClr val="bg1"/>
              </a:solidFill>
            </a:endParaRPr>
          </a:p>
        </p:txBody>
      </p:sp>
      <p:pic>
        <p:nvPicPr>
          <p:cNvPr id="1036" name="LogoLandmacht" descr="Placeholder_Logo"/>
          <p:cNvPicPr>
            <a:picLocks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875713" y="1"/>
            <a:ext cx="440575" cy="849313"/>
          </a:xfrm>
          <a:prstGeom prst="rect">
            <a:avLst/>
          </a:prstGeom>
          <a:noFill/>
          <a:ln w="9525">
            <a:noFill/>
            <a:miter lim="800000"/>
            <a:headEnd/>
            <a:tailEnd/>
          </a:ln>
        </p:spPr>
      </p:pic>
      <p:sp>
        <p:nvSpPr>
          <p:cNvPr id="15" name="Date Placeholder 1" descr="Date"/>
          <p:cNvSpPr>
            <a:spLocks noGrp="1"/>
          </p:cNvSpPr>
          <p:nvPr>
            <p:ph type="dt" sz="half" idx="2"/>
          </p:nvPr>
        </p:nvSpPr>
        <p:spPr>
          <a:xfrm>
            <a:off x="9637185" y="6520259"/>
            <a:ext cx="2220383" cy="365125"/>
          </a:xfrm>
          <a:prstGeom prst="rect">
            <a:avLst/>
          </a:prstGeom>
        </p:spPr>
        <p:txBody>
          <a:bodyPr vert="horz" lIns="91440" tIns="45720" rIns="91440" bIns="45720" rtlCol="0" anchor="ctr"/>
          <a:lstStyle>
            <a:lvl1pPr algn="l" eaLnBrk="0" hangingPunct="0">
              <a:spcBef>
                <a:spcPct val="50000"/>
              </a:spcBef>
              <a:defRPr sz="1100">
                <a:solidFill>
                  <a:schemeClr val="bg1"/>
                </a:solidFill>
              </a:defRPr>
            </a:lvl1pPr>
          </a:lstStyle>
          <a:p>
            <a:pPr>
              <a:defRPr/>
            </a:pPr>
            <a:fld id="{96D8C42F-7154-4953-B071-224E4D212AE9}" type="datetime4">
              <a:rPr lang="nl-NL"/>
              <a:pPr>
                <a:defRPr/>
              </a:pPr>
              <a:t>23 mei 2023</a:t>
            </a:fld>
            <a:endParaRPr lang="nl-NL" dirty="0"/>
          </a:p>
        </p:txBody>
      </p:sp>
    </p:spTree>
    <p:extLst>
      <p:ext uri="{BB962C8B-B14F-4D97-AF65-F5344CB8AC3E}">
        <p14:creationId xmlns:p14="http://schemas.microsoft.com/office/powerpoint/2010/main" val="218236529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p:txStyles>
    <p:titleStyle>
      <a:lvl1pPr algn="l" rtl="0" eaLnBrk="1" fontAlgn="base" hangingPunct="1">
        <a:spcBef>
          <a:spcPct val="0"/>
        </a:spcBef>
        <a:spcAft>
          <a:spcPct val="0"/>
        </a:spcAft>
        <a:defRPr sz="2600">
          <a:solidFill>
            <a:srgbClr val="2494C5"/>
          </a:solidFill>
          <a:latin typeface="+mj-lt"/>
          <a:ea typeface="+mj-ea"/>
          <a:cs typeface="+mj-cs"/>
        </a:defRPr>
      </a:lvl1pPr>
      <a:lvl2pPr algn="l" rtl="0" eaLnBrk="1" fontAlgn="base" hangingPunct="1">
        <a:spcBef>
          <a:spcPct val="0"/>
        </a:spcBef>
        <a:spcAft>
          <a:spcPct val="0"/>
        </a:spcAft>
        <a:defRPr sz="2600">
          <a:solidFill>
            <a:srgbClr val="2494C5"/>
          </a:solidFill>
          <a:latin typeface="Verdana" pitchFamily="34" charset="0"/>
        </a:defRPr>
      </a:lvl2pPr>
      <a:lvl3pPr algn="l" rtl="0" eaLnBrk="1" fontAlgn="base" hangingPunct="1">
        <a:spcBef>
          <a:spcPct val="0"/>
        </a:spcBef>
        <a:spcAft>
          <a:spcPct val="0"/>
        </a:spcAft>
        <a:defRPr sz="2600">
          <a:solidFill>
            <a:srgbClr val="2494C5"/>
          </a:solidFill>
          <a:latin typeface="Verdana" pitchFamily="34" charset="0"/>
        </a:defRPr>
      </a:lvl3pPr>
      <a:lvl4pPr algn="l" rtl="0" eaLnBrk="1" fontAlgn="base" hangingPunct="1">
        <a:spcBef>
          <a:spcPct val="0"/>
        </a:spcBef>
        <a:spcAft>
          <a:spcPct val="0"/>
        </a:spcAft>
        <a:defRPr sz="2600">
          <a:solidFill>
            <a:srgbClr val="2494C5"/>
          </a:solidFill>
          <a:latin typeface="Verdana" pitchFamily="34" charset="0"/>
        </a:defRPr>
      </a:lvl4pPr>
      <a:lvl5pPr algn="l" rtl="0" eaLnBrk="1" fontAlgn="base" hangingPunct="1">
        <a:spcBef>
          <a:spcPct val="0"/>
        </a:spcBef>
        <a:spcAft>
          <a:spcPct val="0"/>
        </a:spcAft>
        <a:defRPr sz="2600">
          <a:solidFill>
            <a:srgbClr val="2494C5"/>
          </a:solidFill>
          <a:latin typeface="Verdana" pitchFamily="34" charset="0"/>
        </a:defRPr>
      </a:lvl5pPr>
      <a:lvl6pPr marL="457200" algn="l" rtl="0" eaLnBrk="1" fontAlgn="base" hangingPunct="1">
        <a:spcBef>
          <a:spcPct val="0"/>
        </a:spcBef>
        <a:spcAft>
          <a:spcPct val="0"/>
        </a:spcAft>
        <a:defRPr sz="2600">
          <a:solidFill>
            <a:srgbClr val="E17000"/>
          </a:solidFill>
          <a:latin typeface="Verdana" pitchFamily="34" charset="0"/>
        </a:defRPr>
      </a:lvl6pPr>
      <a:lvl7pPr marL="914400" algn="l" rtl="0" eaLnBrk="1" fontAlgn="base" hangingPunct="1">
        <a:spcBef>
          <a:spcPct val="0"/>
        </a:spcBef>
        <a:spcAft>
          <a:spcPct val="0"/>
        </a:spcAft>
        <a:defRPr sz="2600">
          <a:solidFill>
            <a:srgbClr val="E17000"/>
          </a:solidFill>
          <a:latin typeface="Verdana" pitchFamily="34" charset="0"/>
        </a:defRPr>
      </a:lvl7pPr>
      <a:lvl8pPr marL="1371600" algn="l" rtl="0" eaLnBrk="1" fontAlgn="base" hangingPunct="1">
        <a:spcBef>
          <a:spcPct val="0"/>
        </a:spcBef>
        <a:spcAft>
          <a:spcPct val="0"/>
        </a:spcAft>
        <a:defRPr sz="2600">
          <a:solidFill>
            <a:srgbClr val="E17000"/>
          </a:solidFill>
          <a:latin typeface="Verdana" pitchFamily="34" charset="0"/>
        </a:defRPr>
      </a:lvl8pPr>
      <a:lvl9pPr marL="1828800" algn="l" rtl="0" eaLnBrk="1" fontAlgn="base" hangingPunct="1">
        <a:spcBef>
          <a:spcPct val="0"/>
        </a:spcBef>
        <a:spcAft>
          <a:spcPct val="0"/>
        </a:spcAft>
        <a:defRPr sz="2600">
          <a:solidFill>
            <a:srgbClr val="E17000"/>
          </a:solidFill>
          <a:latin typeface="Verdana" pitchFamily="34" charset="0"/>
        </a:defRPr>
      </a:lvl9pPr>
    </p:titleStyle>
    <p:bodyStyle>
      <a:lvl1pPr algn="l" rtl="0" eaLnBrk="1" fontAlgn="base" hangingPunct="1">
        <a:spcBef>
          <a:spcPct val="5000"/>
        </a:spcBef>
        <a:spcAft>
          <a:spcPct val="0"/>
        </a:spcAft>
        <a:defRPr sz="2200">
          <a:solidFill>
            <a:srgbClr val="000000"/>
          </a:solidFill>
          <a:latin typeface="+mn-lt"/>
          <a:ea typeface="+mn-ea"/>
          <a:cs typeface="+mn-cs"/>
        </a:defRPr>
      </a:lvl1pPr>
      <a:lvl2pPr marL="374650" indent="-184150" algn="l" rtl="0" eaLnBrk="1" fontAlgn="base" hangingPunct="1">
        <a:spcBef>
          <a:spcPct val="5000"/>
        </a:spcBef>
        <a:spcAft>
          <a:spcPct val="0"/>
        </a:spcAft>
        <a:buChar char="•"/>
        <a:defRPr sz="2200">
          <a:solidFill>
            <a:srgbClr val="000000"/>
          </a:solidFill>
          <a:latin typeface="+mn-lt"/>
        </a:defRPr>
      </a:lvl2pPr>
      <a:lvl3pPr marL="622300" algn="l" rtl="0" eaLnBrk="1" fontAlgn="base" hangingPunct="1">
        <a:spcBef>
          <a:spcPct val="5000"/>
        </a:spcBef>
        <a:spcAft>
          <a:spcPct val="0"/>
        </a:spcAft>
        <a:buFont typeface="Verdana" pitchFamily="34" charset="0"/>
        <a:buChar char="–"/>
        <a:defRPr sz="2200">
          <a:solidFill>
            <a:srgbClr val="000000"/>
          </a:solidFill>
          <a:latin typeface="+mn-lt"/>
        </a:defRPr>
      </a:lvl3pPr>
      <a:lvl4pPr marL="1166813" indent="-177800" algn="l" rtl="0" eaLnBrk="1" fontAlgn="base" hangingPunct="1">
        <a:spcBef>
          <a:spcPct val="5000"/>
        </a:spcBef>
        <a:spcAft>
          <a:spcPct val="0"/>
        </a:spcAft>
        <a:buFont typeface="Verdana" pitchFamily="34" charset="0"/>
        <a:buChar char="›"/>
        <a:defRPr sz="2200">
          <a:solidFill>
            <a:srgbClr val="000000"/>
          </a:solidFill>
          <a:latin typeface="+mn-lt"/>
        </a:defRPr>
      </a:lvl4pPr>
      <a:lvl5pPr marL="1346200" algn="l" rtl="0" eaLnBrk="1" fontAlgn="base" hangingPunct="1">
        <a:spcBef>
          <a:spcPct val="5000"/>
        </a:spcBef>
        <a:spcAft>
          <a:spcPct val="0"/>
        </a:spcAft>
        <a:buFont typeface="Verdana" pitchFamily="34" charset="0"/>
        <a:buChar char="»"/>
        <a:defRPr sz="2200">
          <a:solidFill>
            <a:srgbClr val="000000"/>
          </a:solidFill>
          <a:latin typeface="+mn-lt"/>
        </a:defRPr>
      </a:lvl5pPr>
      <a:lvl6pPr marL="1803400" algn="l" rtl="0" eaLnBrk="1" fontAlgn="base" hangingPunct="1">
        <a:spcBef>
          <a:spcPct val="5000"/>
        </a:spcBef>
        <a:spcAft>
          <a:spcPct val="0"/>
        </a:spcAft>
        <a:buFont typeface="Verdana" pitchFamily="34" charset="0"/>
        <a:buChar char="»"/>
        <a:defRPr sz="2200">
          <a:solidFill>
            <a:srgbClr val="000000"/>
          </a:solidFill>
          <a:latin typeface="+mn-lt"/>
        </a:defRPr>
      </a:lvl6pPr>
      <a:lvl7pPr marL="2260600" algn="l" rtl="0" eaLnBrk="1" fontAlgn="base" hangingPunct="1">
        <a:spcBef>
          <a:spcPct val="5000"/>
        </a:spcBef>
        <a:spcAft>
          <a:spcPct val="0"/>
        </a:spcAft>
        <a:buFont typeface="Verdana" pitchFamily="34" charset="0"/>
        <a:buChar char="»"/>
        <a:defRPr sz="2200">
          <a:solidFill>
            <a:srgbClr val="000000"/>
          </a:solidFill>
          <a:latin typeface="+mn-lt"/>
        </a:defRPr>
      </a:lvl7pPr>
      <a:lvl8pPr marL="2717800" algn="l" rtl="0" eaLnBrk="1" fontAlgn="base" hangingPunct="1">
        <a:spcBef>
          <a:spcPct val="5000"/>
        </a:spcBef>
        <a:spcAft>
          <a:spcPct val="0"/>
        </a:spcAft>
        <a:buFont typeface="Verdana" pitchFamily="34" charset="0"/>
        <a:buChar char="»"/>
        <a:defRPr sz="2200">
          <a:solidFill>
            <a:srgbClr val="000000"/>
          </a:solidFill>
          <a:latin typeface="+mn-lt"/>
        </a:defRPr>
      </a:lvl8pPr>
      <a:lvl9pPr marL="3175000" algn="l" rtl="0" eaLnBrk="1" fontAlgn="base" hangingPunct="1">
        <a:spcBef>
          <a:spcPct val="5000"/>
        </a:spcBef>
        <a:spcAft>
          <a:spcPct val="0"/>
        </a:spcAft>
        <a:buFont typeface="Verdana" pitchFamily="34" charset="0"/>
        <a:buChar char="»"/>
        <a:defRPr sz="2200">
          <a:solidFill>
            <a:srgbClr val="000000"/>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838200" y="1825625"/>
            <a:ext cx="10515600" cy="427908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dirty="0"/>
          </a:p>
        </p:txBody>
      </p:sp>
      <p:sp>
        <p:nvSpPr>
          <p:cNvPr id="11" name="Slide Number Placeholder 5"/>
          <p:cNvSpPr txBox="1">
            <a:spLocks/>
          </p:cNvSpPr>
          <p:nvPr userDrawn="1"/>
        </p:nvSpPr>
        <p:spPr>
          <a:xfrm>
            <a:off x="9359097" y="6443728"/>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868436-61E3-4D76-BA88-7E0BF7E3DF6A}" type="slidenum">
              <a:rPr lang="fr-BE" smtClean="0"/>
              <a:pPr/>
              <a:t>‹#›</a:t>
            </a:fld>
            <a:endParaRPr lang="fr-BE" dirty="0"/>
          </a:p>
        </p:txBody>
      </p:sp>
    </p:spTree>
    <p:extLst>
      <p:ext uri="{BB962C8B-B14F-4D97-AF65-F5344CB8AC3E}">
        <p14:creationId xmlns:p14="http://schemas.microsoft.com/office/powerpoint/2010/main" val="140001278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kern="1200" baseline="0">
          <a:solidFill>
            <a:srgbClr val="184652"/>
          </a:solidFill>
          <a:latin typeface="+mn-lt"/>
          <a:ea typeface="+mn-ea"/>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sz="1800" kern="1200">
          <a:solidFill>
            <a:srgbClr val="184652"/>
          </a:solidFill>
          <a:latin typeface="+mn-lt"/>
          <a:ea typeface="+mn-ea"/>
          <a:cs typeface="+mn-cs"/>
        </a:defRPr>
      </a:lvl2pPr>
      <a:lvl3pPr marL="1200150" indent="-285750" algn="l" defTabSz="914400" rtl="0" eaLnBrk="1" latinLnBrk="0" hangingPunct="1">
        <a:lnSpc>
          <a:spcPct val="90000"/>
        </a:lnSpc>
        <a:spcBef>
          <a:spcPts val="500"/>
        </a:spcBef>
        <a:buFont typeface="Arial" panose="020B0604020202020204" pitchFamily="34" charset="0"/>
        <a:buChar char="•"/>
        <a:defRPr sz="1600" kern="1200">
          <a:solidFill>
            <a:srgbClr val="184652"/>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600" kern="1200">
          <a:solidFill>
            <a:srgbClr val="184652"/>
          </a:solidFill>
          <a:latin typeface="+mn-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400" kern="1200">
          <a:solidFill>
            <a:srgbClr val="1846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7.wdp"/><Relationship Id="rId18" Type="http://schemas.openxmlformats.org/officeDocument/2006/relationships/image" Target="../media/image35.png"/><Relationship Id="rId3" Type="http://schemas.openxmlformats.org/officeDocument/2006/relationships/image" Target="../media/image27.png"/><Relationship Id="rId7" Type="http://schemas.microsoft.com/office/2007/relationships/hdphoto" Target="../media/hdphoto4.wdp"/><Relationship Id="rId12" Type="http://schemas.openxmlformats.org/officeDocument/2006/relationships/image" Target="../media/image32.png"/><Relationship Id="rId17" Type="http://schemas.microsoft.com/office/2007/relationships/hdphoto" Target="../media/hdphoto9.wdp"/><Relationship Id="rId2" Type="http://schemas.openxmlformats.org/officeDocument/2006/relationships/notesSlide" Target="../notesSlides/notesSlide10.xml"/><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9.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8.wdp"/><Relationship Id="rId10" Type="http://schemas.openxmlformats.org/officeDocument/2006/relationships/image" Target="../media/image31.png"/><Relationship Id="rId4" Type="http://schemas.openxmlformats.org/officeDocument/2006/relationships/image" Target="../media/image28.png"/><Relationship Id="rId9" Type="http://schemas.microsoft.com/office/2007/relationships/hdphoto" Target="../media/hdphoto5.wdp"/><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7.wdp"/><Relationship Id="rId17" Type="http://schemas.openxmlformats.org/officeDocument/2006/relationships/image" Target="../media/image35.png"/><Relationship Id="rId2" Type="http://schemas.openxmlformats.org/officeDocument/2006/relationships/notesSlide" Target="../notesSlides/notesSlide11.xml"/><Relationship Id="rId16" Type="http://schemas.microsoft.com/office/2007/relationships/hdphoto" Target="../media/hdphoto9.wdp"/><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32.png"/><Relationship Id="rId5" Type="http://schemas.openxmlformats.org/officeDocument/2006/relationships/image" Target="../media/image29.png"/><Relationship Id="rId15" Type="http://schemas.openxmlformats.org/officeDocument/2006/relationships/image" Target="../media/image34.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31.png"/><Relationship Id="rId14" Type="http://schemas.microsoft.com/office/2007/relationships/hdphoto" Target="../media/hdphoto8.wdp"/></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3.png"/><Relationship Id="rId18" Type="http://schemas.openxmlformats.org/officeDocument/2006/relationships/hyperlink" Target="https://www.youtube.com/watch?v=Tk5zhsxdjHg&amp;feature=youtu.be" TargetMode="External"/><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7.wdp"/><Relationship Id="rId17" Type="http://schemas.openxmlformats.org/officeDocument/2006/relationships/image" Target="../media/image35.png"/><Relationship Id="rId2" Type="http://schemas.openxmlformats.org/officeDocument/2006/relationships/notesSlide" Target="../notesSlides/notesSlide13.xml"/><Relationship Id="rId16" Type="http://schemas.microsoft.com/office/2007/relationships/hdphoto" Target="../media/hdphoto9.wdp"/><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32.png"/><Relationship Id="rId5" Type="http://schemas.openxmlformats.org/officeDocument/2006/relationships/image" Target="../media/image29.png"/><Relationship Id="rId15" Type="http://schemas.openxmlformats.org/officeDocument/2006/relationships/image" Target="../media/image34.png"/><Relationship Id="rId10" Type="http://schemas.microsoft.com/office/2007/relationships/hdphoto" Target="../media/hdphoto6.wdp"/><Relationship Id="rId19" Type="http://schemas.openxmlformats.org/officeDocument/2006/relationships/image" Target="../media/image36.png"/><Relationship Id="rId4" Type="http://schemas.microsoft.com/office/2007/relationships/hdphoto" Target="../media/hdphoto3.wdp"/><Relationship Id="rId9" Type="http://schemas.openxmlformats.org/officeDocument/2006/relationships/image" Target="../media/image31.png"/><Relationship Id="rId1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41.png"/><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8.png"/><Relationship Id="rId3" Type="http://schemas.openxmlformats.org/officeDocument/2006/relationships/image" Target="../media/image42.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microsoft.com/office/2007/relationships/hdphoto" Target="../media/hdphoto10.wdp"/><Relationship Id="rId10" Type="http://schemas.openxmlformats.org/officeDocument/2006/relationships/image" Target="../media/image33.png"/><Relationship Id="rId4" Type="http://schemas.openxmlformats.org/officeDocument/2006/relationships/image" Target="../media/image40.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12.wdp"/><Relationship Id="rId11" Type="http://schemas.openxmlformats.org/officeDocument/2006/relationships/image" Target="../media/image49.png"/><Relationship Id="rId5" Type="http://schemas.openxmlformats.org/officeDocument/2006/relationships/image" Target="../media/image45.png"/><Relationship Id="rId10" Type="http://schemas.microsoft.com/office/2007/relationships/hdphoto" Target="../media/hdphoto13.wdp"/><Relationship Id="rId4" Type="http://schemas.openxmlformats.org/officeDocument/2006/relationships/image" Target="../media/image44.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31.png"/><Relationship Id="rId3" Type="http://schemas.openxmlformats.org/officeDocument/2006/relationships/image" Target="../media/image55.png"/><Relationship Id="rId7" Type="http://schemas.openxmlformats.org/officeDocument/2006/relationships/image" Target="../media/image58.png"/><Relationship Id="rId12" Type="http://schemas.microsoft.com/office/2007/relationships/hdphoto" Target="../media/hdphoto16.wdp"/><Relationship Id="rId17" Type="http://schemas.openxmlformats.org/officeDocument/2006/relationships/image" Target="../media/image30.png"/><Relationship Id="rId2" Type="http://schemas.openxmlformats.org/officeDocument/2006/relationships/notesSlide" Target="../notesSlides/notesSlide20.xml"/><Relationship Id="rId16" Type="http://schemas.openxmlformats.org/officeDocument/2006/relationships/image" Target="../media/image33.png"/><Relationship Id="rId1" Type="http://schemas.openxmlformats.org/officeDocument/2006/relationships/slideLayout" Target="../slideLayouts/slideLayout7.xml"/><Relationship Id="rId6" Type="http://schemas.microsoft.com/office/2007/relationships/hdphoto" Target="../media/hdphoto14.wdp"/><Relationship Id="rId11" Type="http://schemas.openxmlformats.org/officeDocument/2006/relationships/image" Target="../media/image60.png"/><Relationship Id="rId5" Type="http://schemas.openxmlformats.org/officeDocument/2006/relationships/image" Target="../media/image57.png"/><Relationship Id="rId15" Type="http://schemas.openxmlformats.org/officeDocument/2006/relationships/image" Target="../media/image35.png"/><Relationship Id="rId10" Type="http://schemas.openxmlformats.org/officeDocument/2006/relationships/image" Target="../media/image34.png"/><Relationship Id="rId4" Type="http://schemas.openxmlformats.org/officeDocument/2006/relationships/image" Target="../media/image56.png"/><Relationship Id="rId9" Type="http://schemas.openxmlformats.org/officeDocument/2006/relationships/image" Target="../media/image59.png"/><Relationship Id="rId1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 Id="rId9" Type="http://schemas.microsoft.com/office/2007/relationships/hdphoto" Target="../media/hdphoto17.wdp"/></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8.wdp"/><Relationship Id="rId18" Type="http://schemas.microsoft.com/office/2007/relationships/hdphoto" Target="../media/hdphoto9.wdp"/><Relationship Id="rId3" Type="http://schemas.openxmlformats.org/officeDocument/2006/relationships/image" Target="../media/image70.jpeg"/><Relationship Id="rId7" Type="http://schemas.microsoft.com/office/2007/relationships/hdphoto" Target="../media/hdphoto5.wdp"/><Relationship Id="rId12" Type="http://schemas.openxmlformats.org/officeDocument/2006/relationships/image" Target="../media/image33.png"/><Relationship Id="rId17" Type="http://schemas.openxmlformats.org/officeDocument/2006/relationships/image" Target="../media/image34.png"/><Relationship Id="rId2" Type="http://schemas.openxmlformats.org/officeDocument/2006/relationships/notesSlide" Target="../notesSlides/notesSlide23.xml"/><Relationship Id="rId16" Type="http://schemas.openxmlformats.org/officeDocument/2006/relationships/image" Target="../media/image42.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11" Type="http://schemas.microsoft.com/office/2007/relationships/hdphoto" Target="../media/hdphoto7.wdp"/><Relationship Id="rId5" Type="http://schemas.microsoft.com/office/2007/relationships/hdphoto" Target="../media/hdphoto4.wdp"/><Relationship Id="rId15" Type="http://schemas.openxmlformats.org/officeDocument/2006/relationships/image" Target="../media/image72.png"/><Relationship Id="rId10" Type="http://schemas.openxmlformats.org/officeDocument/2006/relationships/image" Target="../media/image32.png"/><Relationship Id="rId19" Type="http://schemas.openxmlformats.org/officeDocument/2006/relationships/image" Target="../media/image35.png"/><Relationship Id="rId4" Type="http://schemas.openxmlformats.org/officeDocument/2006/relationships/image" Target="../media/image29.png"/><Relationship Id="rId9" Type="http://schemas.microsoft.com/office/2007/relationships/hdphoto" Target="../media/hdphoto6.wdp"/><Relationship Id="rId1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jpe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12.jpe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2.em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91.png"/><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94.emf"/><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95.emf"/></Relationships>
</file>

<file path=ppt/slides/_rels/slide35.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42.png"/><Relationship Id="rId7" Type="http://schemas.openxmlformats.org/officeDocument/2006/relationships/image" Target="../media/image99.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8.jpe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emf"/><Relationship Id="rId4" Type="http://schemas.openxmlformats.org/officeDocument/2006/relationships/image" Target="../media/image96.png"/><Relationship Id="rId9" Type="http://schemas.openxmlformats.org/officeDocument/2006/relationships/image" Target="../media/image101.jpe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image" Target="../media/image42.png"/><Relationship Id="rId7" Type="http://schemas.openxmlformats.org/officeDocument/2006/relationships/image" Target="../media/image108.emf"/><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emf"/><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emf"/></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17.emf"/><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16.emf"/><Relationship Id="rId5" Type="http://schemas.openxmlformats.org/officeDocument/2006/relationships/image" Target="../media/image115.png"/><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1.emf"/><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42.png"/><Relationship Id="rId7" Type="http://schemas.openxmlformats.org/officeDocument/2006/relationships/image" Target="../media/image125.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4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42.png"/><Relationship Id="rId7" Type="http://schemas.openxmlformats.org/officeDocument/2006/relationships/image" Target="../media/image12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8.jpeg"/><Relationship Id="rId10" Type="http://schemas.openxmlformats.org/officeDocument/2006/relationships/image" Target="../media/image126.png"/><Relationship Id="rId4" Type="http://schemas.openxmlformats.org/officeDocument/2006/relationships/image" Target="../media/image127.png"/><Relationship Id="rId9" Type="http://schemas.openxmlformats.org/officeDocument/2006/relationships/image" Target="../media/image125.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jpeg"/><Relationship Id="rId4" Type="http://schemas.openxmlformats.org/officeDocument/2006/relationships/image" Target="../media/image129.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31.png"/><Relationship Id="rId4" Type="http://schemas.openxmlformats.org/officeDocument/2006/relationships/image" Target="../media/image132.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33.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35.png"/></Relationships>
</file>

<file path=ppt/slides/_rels/slide47.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43.png"/><Relationship Id="rId4" Type="http://schemas.openxmlformats.org/officeDocument/2006/relationships/image" Target="../media/image142.png"/></Relationships>
</file>

<file path=ppt/slides/_rels/slide49.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42.png"/><Relationship Id="rId7" Type="http://schemas.openxmlformats.org/officeDocument/2006/relationships/image" Target="../media/image145.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44.png"/><Relationship Id="rId10" Type="http://schemas.openxmlformats.org/officeDocument/2006/relationships/image" Target="../media/image147.emf"/><Relationship Id="rId4" Type="http://schemas.openxmlformats.org/officeDocument/2006/relationships/image" Target="../media/image71.png"/><Relationship Id="rId9" Type="http://schemas.microsoft.com/office/2007/relationships/hdphoto" Target="../media/hdphoto18.wdp"/></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48.png"/><Relationship Id="rId7" Type="http://schemas.microsoft.com/office/2007/relationships/hdphoto" Target="../media/hdphoto19.wdp"/><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8.png"/><Relationship Id="rId7" Type="http://schemas.microsoft.com/office/2007/relationships/hdphoto" Target="../media/hdphoto19.wdp"/><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5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54.xml.rels><?xml version="1.0" encoding="UTF-8" standalone="yes"?>
<Relationships xmlns="http://schemas.openxmlformats.org/package/2006/relationships"><Relationship Id="rId8" Type="http://schemas.openxmlformats.org/officeDocument/2006/relationships/image" Target="../media/image161.emf"/><Relationship Id="rId13" Type="http://schemas.openxmlformats.org/officeDocument/2006/relationships/image" Target="../media/image165.png"/><Relationship Id="rId3" Type="http://schemas.openxmlformats.org/officeDocument/2006/relationships/image" Target="../media/image156.png"/><Relationship Id="rId7" Type="http://schemas.openxmlformats.org/officeDocument/2006/relationships/image" Target="../media/image160.emf"/><Relationship Id="rId12" Type="http://schemas.openxmlformats.org/officeDocument/2006/relationships/image" Target="../media/image164.emf"/><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59.png"/><Relationship Id="rId11" Type="http://schemas.openxmlformats.org/officeDocument/2006/relationships/image" Target="../media/image163.jpeg"/><Relationship Id="rId5" Type="http://schemas.openxmlformats.org/officeDocument/2006/relationships/image" Target="../media/image158.emf"/><Relationship Id="rId10" Type="http://schemas.openxmlformats.org/officeDocument/2006/relationships/image" Target="../media/image42.png"/><Relationship Id="rId4" Type="http://schemas.openxmlformats.org/officeDocument/2006/relationships/image" Target="../media/image157.png"/><Relationship Id="rId9" Type="http://schemas.openxmlformats.org/officeDocument/2006/relationships/image" Target="../media/image162.png"/></Relationships>
</file>

<file path=ppt/slides/_rels/slide5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73.png"/></Relationships>
</file>

<file path=ppt/slides/_rels/slide6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75.jpeg"/></Relationships>
</file>

<file path=ppt/slides/_rels/slide6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77.png"/></Relationships>
</file>

<file path=ppt/slides/_rels/slide63.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178.png"/><Relationship Id="rId7" Type="http://schemas.openxmlformats.org/officeDocument/2006/relationships/image" Target="../media/image150.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jpeg"/></Relationships>
</file>

<file path=ppt/slides/_rels/slide64.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185.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84.emf"/><Relationship Id="rId5" Type="http://schemas.openxmlformats.org/officeDocument/2006/relationships/image" Target="../media/image162.png"/><Relationship Id="rId4" Type="http://schemas.openxmlformats.org/officeDocument/2006/relationships/image" Target="../media/image183.png"/></Relationships>
</file>

<file path=ppt/slides/_rels/slide6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microsoft.com/office/2007/relationships/hdphoto" Target="../media/hdphoto19.wdp"/><Relationship Id="rId4" Type="http://schemas.openxmlformats.org/officeDocument/2006/relationships/image" Target="../media/image150.png"/></Relationships>
</file>

<file path=ppt/slides/_rels/slide6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microsoft.com/office/2007/relationships/hdphoto" Target="../media/hdphoto19.wdp"/><Relationship Id="rId4" Type="http://schemas.openxmlformats.org/officeDocument/2006/relationships/image" Target="../media/image150.png"/></Relationships>
</file>

<file path=ppt/slides/_rels/slide6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89.jpeg"/></Relationships>
</file>

<file path=ppt/slides/_rels/slide6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62.png"/><Relationship Id="rId4" Type="http://schemas.openxmlformats.org/officeDocument/2006/relationships/image" Target="../media/image191.png"/></Relationships>
</file>

<file path=ppt/slides/_rels/slide6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93.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95.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98.png"/><Relationship Id="rId3" Type="http://schemas.openxmlformats.org/officeDocument/2006/relationships/image" Target="../media/image29.png"/><Relationship Id="rId7" Type="http://schemas.openxmlformats.org/officeDocument/2006/relationships/image" Target="../media/image33.png"/><Relationship Id="rId12" Type="http://schemas.microsoft.com/office/2007/relationships/hdphoto" Target="../media/hdphoto20.wdp"/><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97.png"/><Relationship Id="rId5" Type="http://schemas.openxmlformats.org/officeDocument/2006/relationships/image" Target="../media/image31.png"/><Relationship Id="rId10" Type="http://schemas.openxmlformats.org/officeDocument/2006/relationships/image" Target="../media/image196.png"/><Relationship Id="rId4" Type="http://schemas.openxmlformats.org/officeDocument/2006/relationships/image" Target="../media/image30.png"/><Relationship Id="rId9" Type="http://schemas.openxmlformats.org/officeDocument/2006/relationships/image" Target="../media/image28.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8.png"/><Relationship Id="rId3" Type="http://schemas.openxmlformats.org/officeDocument/2006/relationships/image" Target="../media/image42.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microsoft.com/office/2007/relationships/hdphoto" Target="../media/hdphoto10.wdp"/><Relationship Id="rId10" Type="http://schemas.openxmlformats.org/officeDocument/2006/relationships/image" Target="../media/image33.png"/><Relationship Id="rId4" Type="http://schemas.openxmlformats.org/officeDocument/2006/relationships/image" Target="../media/image40.png"/><Relationship Id="rId9" Type="http://schemas.openxmlformats.org/officeDocument/2006/relationships/image" Target="../media/image32.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6" name="Shape 195"/>
          <p:cNvSpPr txBox="1"/>
          <p:nvPr/>
        </p:nvSpPr>
        <p:spPr>
          <a:xfrm>
            <a:off x="-232638" y="186515"/>
            <a:ext cx="2755343" cy="823500"/>
          </a:xfrm>
          <a:prstGeom prst="rect">
            <a:avLst/>
          </a:prstGeom>
          <a:noFill/>
          <a:ln>
            <a:noFill/>
          </a:ln>
        </p:spPr>
        <p:txBody>
          <a:bodyPr lIns="91425" tIns="45700" rIns="91425" bIns="45700" anchor="t" anchorCtr="0">
            <a:noAutofit/>
          </a:bodyPr>
          <a:lstStyle/>
          <a:p>
            <a:pPr lvl="0" algn="ctr">
              <a:buSzPct val="25000"/>
            </a:pPr>
            <a:r>
              <a:rPr lang="en-GB" sz="1400" dirty="0" smtClean="0">
                <a:solidFill>
                  <a:srgbClr val="F5F1E9"/>
                </a:solidFill>
                <a:latin typeface="Palanquin Regular" panose="020B0004020203020204" pitchFamily="34" charset="0"/>
                <a:ea typeface="Calibri"/>
                <a:cs typeface="Palanquin Regular" panose="020B0004020203020204" pitchFamily="34" charset="0"/>
                <a:sym typeface="Calibri"/>
              </a:rPr>
              <a:t>Renauld Hock, </a:t>
            </a:r>
            <a:r>
              <a:rPr lang="en-GB" sz="1400" dirty="0" err="1" smtClean="0">
                <a:solidFill>
                  <a:srgbClr val="F5F1E9"/>
                </a:solidFill>
                <a:latin typeface="Palanquin Regular" panose="020B0004020203020204" pitchFamily="34" charset="0"/>
                <a:ea typeface="Calibri"/>
                <a:cs typeface="Palanquin Regular" panose="020B0004020203020204" pitchFamily="34" charset="0"/>
                <a:sym typeface="Calibri"/>
              </a:rPr>
              <a:t>MScEng</a:t>
            </a:r>
            <a:r>
              <a:rPr lang="en-GB" sz="1400" dirty="0" smtClean="0">
                <a:solidFill>
                  <a:srgbClr val="F5F1E9"/>
                </a:solidFill>
                <a:latin typeface="Palanquin Regular" panose="020B0004020203020204" pitchFamily="34" charset="0"/>
                <a:ea typeface="Calibri"/>
                <a:cs typeface="Palanquin Regular" panose="020B0004020203020204" pitchFamily="34" charset="0"/>
                <a:sym typeface="Calibri"/>
              </a:rPr>
              <a:t>.</a:t>
            </a:r>
            <a:endParaRPr lang="en-GB" sz="1400" dirty="0">
              <a:solidFill>
                <a:srgbClr val="F5F1E9"/>
              </a:solidFill>
              <a:latin typeface="Palanquin Regular" panose="020B0004020203020204" pitchFamily="34" charset="0"/>
              <a:ea typeface="Calibri"/>
              <a:cs typeface="Palanquin Regular" panose="020B0004020203020204" pitchFamily="34" charset="0"/>
              <a:sym typeface="Calibri"/>
            </a:endParaRPr>
          </a:p>
          <a:p>
            <a:pPr algn="ctr">
              <a:buSzPct val="25000"/>
            </a:pPr>
            <a:r>
              <a:rPr lang="fr-BE" sz="1200" dirty="0" err="1" smtClean="0">
                <a:solidFill>
                  <a:srgbClr val="F5F1E9"/>
                </a:solidFill>
                <a:latin typeface="Palanquin Regular" panose="020B0004020203020204" pitchFamily="34" charset="0"/>
                <a:ea typeface="Calibri"/>
                <a:cs typeface="Palanquin Regular" panose="020B0004020203020204" pitchFamily="34" charset="0"/>
                <a:sym typeface="Calibri"/>
              </a:rPr>
              <a:t>LtCdr</a:t>
            </a:r>
            <a:endParaRPr lang="fr-BE" sz="1200" dirty="0" smtClean="0">
              <a:solidFill>
                <a:srgbClr val="F5F1E9"/>
              </a:solidFill>
              <a:latin typeface="Palanquin Regular" panose="020B0004020203020204" pitchFamily="34" charset="0"/>
              <a:ea typeface="Calibri"/>
              <a:cs typeface="Palanquin Regular" panose="020B0004020203020204" pitchFamily="34" charset="0"/>
              <a:sym typeface="Calibri"/>
            </a:endParaRPr>
          </a:p>
          <a:p>
            <a:pPr algn="ctr">
              <a:buSzPct val="25000"/>
            </a:pPr>
            <a:r>
              <a:rPr lang="fr-BE" sz="1200" dirty="0" smtClean="0">
                <a:solidFill>
                  <a:srgbClr val="F5F1E9"/>
                </a:solidFill>
                <a:latin typeface="Palanquin Regular" panose="020B0004020203020204" pitchFamily="34" charset="0"/>
                <a:ea typeface="Calibri"/>
                <a:cs typeface="Palanquin Regular" panose="020B0004020203020204" pitchFamily="34" charset="0"/>
                <a:sym typeface="Calibri"/>
              </a:rPr>
              <a:t>Project Leader</a:t>
            </a:r>
            <a:endParaRPr lang="fr-BE" sz="1200" dirty="0">
              <a:solidFill>
                <a:srgbClr val="F5F1E9"/>
              </a:solidFill>
              <a:latin typeface="Palanquin Regular" panose="020B0004020203020204" pitchFamily="34" charset="0"/>
              <a:ea typeface="Calibri"/>
              <a:cs typeface="Palanquin Regular" panose="020B0004020203020204" pitchFamily="34" charset="0"/>
              <a:sym typeface="Calibri"/>
            </a:endParaRPr>
          </a:p>
          <a:p>
            <a:pPr algn="ctr">
              <a:buSzPct val="25000"/>
            </a:pPr>
            <a:r>
              <a:rPr lang="en-GB" sz="1200" dirty="0" err="1" smtClean="0">
                <a:solidFill>
                  <a:srgbClr val="F5F1E9"/>
                </a:solidFill>
                <a:latin typeface="Palanquin Regular" panose="020B0004020203020204" pitchFamily="34" charset="0"/>
                <a:ea typeface="Calibri"/>
                <a:cs typeface="Palanquin Regular" panose="020B0004020203020204" pitchFamily="34" charset="0"/>
                <a:sym typeface="Calibri"/>
              </a:rPr>
              <a:t>DGMRSys</a:t>
            </a:r>
            <a:r>
              <a:rPr lang="en-GB" sz="1200" dirty="0" smtClean="0">
                <a:solidFill>
                  <a:srgbClr val="F5F1E9"/>
                </a:solidFill>
                <a:latin typeface="Palanquin Regular" panose="020B0004020203020204" pitchFamily="34" charset="0"/>
                <a:ea typeface="Calibri"/>
                <a:cs typeface="Palanquin Regular" panose="020B0004020203020204" pitchFamily="34" charset="0"/>
                <a:sym typeface="Calibri"/>
              </a:rPr>
              <a:t>-N/</a:t>
            </a:r>
            <a:r>
              <a:rPr lang="en-GB" sz="1200" dirty="0" err="1" smtClean="0">
                <a:solidFill>
                  <a:srgbClr val="F5F1E9"/>
                </a:solidFill>
                <a:latin typeface="Palanquin Regular" panose="020B0004020203020204" pitchFamily="34" charset="0"/>
                <a:ea typeface="Calibri"/>
                <a:cs typeface="Palanquin Regular" panose="020B0004020203020204" pitchFamily="34" charset="0"/>
                <a:sym typeface="Calibri"/>
              </a:rPr>
              <a:t>rMCM</a:t>
            </a:r>
            <a:endParaRPr lang="en-GB" sz="1200" dirty="0" smtClean="0">
              <a:solidFill>
                <a:srgbClr val="F5F1E9"/>
              </a:solidFill>
              <a:latin typeface="Palanquin Regular" panose="020B0004020203020204" pitchFamily="34" charset="0"/>
              <a:ea typeface="Calibri"/>
              <a:cs typeface="Palanquin Regular" panose="020B0004020203020204" pitchFamily="34" charset="0"/>
              <a:sym typeface="Calibri"/>
            </a:endParaRPr>
          </a:p>
          <a:p>
            <a:pPr algn="ctr">
              <a:buSzPct val="25000"/>
            </a:pPr>
            <a:endParaRPr lang="en-GB" sz="1200" dirty="0">
              <a:solidFill>
                <a:srgbClr val="F5F1E9"/>
              </a:solidFill>
              <a:latin typeface="Palanquin Regular" panose="020B0004020203020204" pitchFamily="34" charset="0"/>
              <a:ea typeface="Calibri"/>
              <a:cs typeface="Palanquin Regular" panose="020B0004020203020204" pitchFamily="34" charset="0"/>
              <a:sym typeface="Calibri"/>
            </a:endParaRPr>
          </a:p>
          <a:p>
            <a:pPr algn="ctr">
              <a:buSzPct val="25000"/>
            </a:pPr>
            <a:endParaRPr lang="en-GB" sz="1100" dirty="0">
              <a:solidFill>
                <a:srgbClr val="F5F1E9"/>
              </a:solidFill>
              <a:latin typeface="Palanquin Regular" panose="020B0004020203020204" pitchFamily="34" charset="0"/>
              <a:ea typeface="Calibri"/>
              <a:cs typeface="Palanquin Regular" panose="020B0004020203020204" pitchFamily="34" charset="0"/>
              <a:sym typeface="Calibri"/>
            </a:endParaRPr>
          </a:p>
        </p:txBody>
      </p:sp>
      <p:sp>
        <p:nvSpPr>
          <p:cNvPr id="11" name="Text Placeholder 10"/>
          <p:cNvSpPr>
            <a:spLocks noGrp="1"/>
          </p:cNvSpPr>
          <p:nvPr>
            <p:ph type="body" sz="half" idx="13"/>
          </p:nvPr>
        </p:nvSpPr>
        <p:spPr>
          <a:xfrm>
            <a:off x="352162" y="5092589"/>
            <a:ext cx="11672876" cy="1446550"/>
          </a:xfrm>
        </p:spPr>
        <p:txBody>
          <a:bodyPr/>
          <a:lstStyle/>
          <a:p>
            <a:r>
              <a:rPr lang="fr-BE" sz="4400" dirty="0" err="1" smtClean="0"/>
              <a:t>rMCM</a:t>
            </a:r>
            <a:r>
              <a:rPr lang="fr-BE" sz="4400" dirty="0" smtClean="0"/>
              <a:t> update</a:t>
            </a:r>
          </a:p>
          <a:p>
            <a:r>
              <a:rPr lang="fr-BE" sz="4400" dirty="0" err="1" smtClean="0"/>
              <a:t>Combined</a:t>
            </a:r>
            <a:r>
              <a:rPr lang="fr-BE" sz="4400" dirty="0" smtClean="0"/>
              <a:t> Naval Event</a:t>
            </a:r>
          </a:p>
        </p:txBody>
      </p:sp>
      <p:sp>
        <p:nvSpPr>
          <p:cNvPr id="12" name="Text Placeholder 11"/>
          <p:cNvSpPr>
            <a:spLocks noGrp="1"/>
          </p:cNvSpPr>
          <p:nvPr>
            <p:ph type="body" sz="quarter" idx="16"/>
          </p:nvPr>
        </p:nvSpPr>
        <p:spPr/>
        <p:txBody>
          <a:bodyPr/>
          <a:lstStyle/>
          <a:p>
            <a:r>
              <a:rPr lang="fr-BE" dirty="0" smtClean="0"/>
              <a:t>Farnborough, 24May2023</a:t>
            </a:r>
            <a:endParaRPr lang="fr-BE" dirty="0"/>
          </a:p>
        </p:txBody>
      </p:sp>
      <p:sp>
        <p:nvSpPr>
          <p:cNvPr id="9"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1</a:t>
            </a:fld>
            <a:endParaRPr lang="nl-BE"/>
          </a:p>
        </p:txBody>
      </p:sp>
    </p:spTree>
    <p:extLst>
      <p:ext uri="{BB962C8B-B14F-4D97-AF65-F5344CB8AC3E}">
        <p14:creationId xmlns:p14="http://schemas.microsoft.com/office/powerpoint/2010/main" val="6662154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60236" y="453183"/>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CONOPS </a:t>
            </a:r>
            <a:r>
              <a:rPr lang="nl-BE" dirty="0" smtClean="0"/>
              <a:t>– </a:t>
            </a:r>
            <a:r>
              <a:rPr lang="nl-BE" dirty="0" err="1" smtClean="0"/>
              <a:t>overcoming</a:t>
            </a:r>
            <a:r>
              <a:rPr lang="nl-BE" dirty="0" smtClean="0"/>
              <a:t> </a:t>
            </a:r>
            <a:r>
              <a:rPr lang="nl-BE" dirty="0" err="1" smtClean="0"/>
              <a:t>shortfalls</a:t>
            </a:r>
            <a:endParaRPr lang="nl-BE" dirty="0"/>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10</a:t>
            </a:fld>
            <a:endParaRPr lang="nl-BE"/>
          </a:p>
        </p:txBody>
      </p:sp>
      <p:sp>
        <p:nvSpPr>
          <p:cNvPr id="52" name="Shape 338"/>
          <p:cNvSpPr txBox="1">
            <a:spLocks/>
          </p:cNvSpPr>
          <p:nvPr/>
        </p:nvSpPr>
        <p:spPr>
          <a:xfrm>
            <a:off x="8647042" y="663875"/>
            <a:ext cx="2695872" cy="2911279"/>
          </a:xfrm>
          <a:prstGeom prst="rect">
            <a:avLst/>
          </a:prstGeom>
          <a:solidFill>
            <a:srgbClr val="FF6699">
              <a:alpha val="32000"/>
            </a:srgbClr>
          </a:solidFill>
          <a:ln w="9525" cap="flat" cmpd="sng">
            <a:solidFill>
              <a:srgbClr val="FF6699"/>
            </a:solidFill>
            <a:prstDash val="solid"/>
            <a:round/>
            <a:headEnd type="none" w="med" len="med"/>
            <a:tailEnd type="none" w="med" len="med"/>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
                <a:sysClr val="windowText" lastClr="000000"/>
              </a:buClr>
              <a:buSzPct val="25000"/>
              <a:buFont typeface="Arial"/>
              <a:buNone/>
              <a:tabLst/>
              <a:defRPr/>
            </a:pPr>
            <a:r>
              <a:rPr kumimoji="0" lang="en-GB" sz="1800" b="1" i="1" u="sng" strike="noStrike" kern="1200" cap="none" spc="0" normalizeH="0" baseline="0" noProof="0" dirty="0" smtClean="0">
                <a:ln>
                  <a:noFill/>
                </a:ln>
                <a:solidFill>
                  <a:sysClr val="windowText" lastClr="000000"/>
                </a:solidFill>
                <a:effectLst/>
                <a:uLnTx/>
                <a:uFillTx/>
                <a:latin typeface="Calibri"/>
                <a:ea typeface="Calibri"/>
                <a:cs typeface="Calibri"/>
                <a:sym typeface="Calibri"/>
              </a:rPr>
              <a:t>Recognised shortfalls </a:t>
            </a:r>
          </a:p>
          <a:p>
            <a:pPr marR="0" lvl="0" algn="l" defTabSz="914400" rtl="0" eaLnBrk="1" fontAlgn="auto" latinLnBrk="0" hangingPunct="1">
              <a:lnSpc>
                <a:spcPct val="80000"/>
              </a:lnSpc>
              <a:spcBef>
                <a:spcPts val="459"/>
              </a:spcBef>
              <a:spcAft>
                <a:spcPts val="0"/>
              </a:spcAft>
              <a:buClr>
                <a:sysClr val="windowText" lastClr="000000"/>
              </a:buClr>
              <a:buSzPct val="99615"/>
              <a:buFont typeface="Wingdings" panose="05000000000000000000" pitchFamily="2" charset="2"/>
              <a:buChar char="§"/>
              <a:tabLst/>
              <a:defRPr/>
            </a:pPr>
            <a:r>
              <a:rPr kumimoji="0" lang="en-GB" sz="1800" b="0" i="1" u="none" strike="noStrike" kern="1200" cap="none" spc="0" normalizeH="0" baseline="0" noProof="0" dirty="0" smtClean="0">
                <a:ln>
                  <a:noFill/>
                </a:ln>
                <a:solidFill>
                  <a:sysClr val="windowText" lastClr="000000"/>
                </a:solidFill>
                <a:effectLst/>
                <a:uLnTx/>
                <a:uFillTx/>
                <a:latin typeface="Calibri"/>
                <a:ea typeface="Calibri"/>
                <a:cs typeface="Calibri"/>
                <a:sym typeface="Calibri"/>
              </a:rPr>
              <a:t>Transit speed</a:t>
            </a:r>
          </a:p>
          <a:p>
            <a:pPr marR="0" lvl="0" algn="l" defTabSz="914400" rtl="0" eaLnBrk="1" fontAlgn="auto" latinLnBrk="0" hangingPunct="1">
              <a:lnSpc>
                <a:spcPct val="80000"/>
              </a:lnSpc>
              <a:spcBef>
                <a:spcPts val="459"/>
              </a:spcBef>
              <a:spcAft>
                <a:spcPts val="0"/>
              </a:spcAft>
              <a:buClr>
                <a:sysClr val="windowText" lastClr="000000"/>
              </a:buClr>
              <a:buSzPct val="99615"/>
              <a:buFont typeface="Wingdings" panose="05000000000000000000" pitchFamily="2" charset="2"/>
              <a:buChar char="§"/>
              <a:tabLst/>
              <a:defRPr/>
            </a:pPr>
            <a:r>
              <a:rPr kumimoji="0" lang="en-GB" sz="1800" b="0" i="1" u="none" strike="noStrike" kern="1200" cap="none" spc="0" normalizeH="0" baseline="0" noProof="0" dirty="0" smtClean="0">
                <a:ln>
                  <a:noFill/>
                </a:ln>
                <a:solidFill>
                  <a:sysClr val="windowText" lastClr="000000"/>
                </a:solidFill>
                <a:effectLst/>
                <a:uLnTx/>
                <a:uFillTx/>
                <a:latin typeface="Calibri"/>
                <a:ea typeface="Calibri"/>
                <a:cs typeface="Calibri"/>
                <a:sym typeface="Calibri"/>
              </a:rPr>
              <a:t>Operations Time </a:t>
            </a:r>
          </a:p>
          <a:p>
            <a:pPr marR="0" lvl="0" algn="l" defTabSz="914400" rtl="0" eaLnBrk="1" fontAlgn="auto" latinLnBrk="0" hangingPunct="1">
              <a:lnSpc>
                <a:spcPct val="80000"/>
              </a:lnSpc>
              <a:spcBef>
                <a:spcPts val="459"/>
              </a:spcBef>
              <a:spcAft>
                <a:spcPts val="0"/>
              </a:spcAft>
              <a:buClr>
                <a:sysClr val="windowText" lastClr="000000"/>
              </a:buClr>
              <a:buSzPct val="99615"/>
              <a:buFont typeface="Wingdings" panose="05000000000000000000" pitchFamily="2" charset="2"/>
              <a:buChar char="§"/>
              <a:tabLst/>
              <a:defRPr/>
            </a:pPr>
            <a:r>
              <a:rPr kumimoji="0" lang="en-GB" sz="1800" b="0" i="1" u="none" strike="noStrike" kern="1200" cap="none" spc="0" normalizeH="0" baseline="0" noProof="0" dirty="0" smtClean="0">
                <a:ln>
                  <a:noFill/>
                </a:ln>
                <a:solidFill>
                  <a:sysClr val="windowText" lastClr="000000"/>
                </a:solidFill>
                <a:effectLst/>
                <a:uLnTx/>
                <a:uFillTx/>
                <a:latin typeface="Calibri"/>
                <a:ea typeface="Calibri"/>
                <a:cs typeface="Calibri"/>
                <a:sym typeface="Calibri"/>
              </a:rPr>
              <a:t>Covert operations</a:t>
            </a:r>
          </a:p>
          <a:p>
            <a:pPr marR="0" lvl="0" algn="l" defTabSz="914400" rtl="0" eaLnBrk="1" fontAlgn="auto" latinLnBrk="0" hangingPunct="1">
              <a:lnSpc>
                <a:spcPct val="80000"/>
              </a:lnSpc>
              <a:spcBef>
                <a:spcPts val="459"/>
              </a:spcBef>
              <a:spcAft>
                <a:spcPts val="0"/>
              </a:spcAft>
              <a:buClr>
                <a:sysClr val="windowText" lastClr="000000"/>
              </a:buClr>
              <a:buSzPct val="99615"/>
              <a:buFont typeface="Wingdings" panose="05000000000000000000" pitchFamily="2" charset="2"/>
              <a:buChar char="§"/>
              <a:tabLst/>
              <a:defRPr/>
            </a:pPr>
            <a:r>
              <a:rPr kumimoji="0" lang="en-GB" sz="1800" b="0" i="1" u="none" strike="noStrike" kern="1200" cap="none" spc="0" normalizeH="0" baseline="0" noProof="0" dirty="0" smtClean="0">
                <a:ln>
                  <a:noFill/>
                </a:ln>
                <a:solidFill>
                  <a:sysClr val="windowText" lastClr="000000"/>
                </a:solidFill>
                <a:effectLst/>
                <a:uLnTx/>
                <a:uFillTx/>
                <a:latin typeface="Calibri"/>
                <a:ea typeface="Calibri"/>
                <a:cs typeface="Calibri"/>
                <a:sym typeface="Calibri"/>
              </a:rPr>
              <a:t>Risk for personnel</a:t>
            </a:r>
          </a:p>
          <a:p>
            <a:pPr marR="0" lvl="0" algn="l" defTabSz="914400" rtl="0" eaLnBrk="1" fontAlgn="auto" latinLnBrk="0" hangingPunct="1">
              <a:lnSpc>
                <a:spcPct val="80000"/>
              </a:lnSpc>
              <a:spcBef>
                <a:spcPts val="459"/>
              </a:spcBef>
              <a:spcAft>
                <a:spcPts val="0"/>
              </a:spcAft>
              <a:buClr>
                <a:sysClr val="windowText" lastClr="000000"/>
              </a:buClr>
              <a:buSzPct val="99615"/>
              <a:buFont typeface="Wingdings" panose="05000000000000000000" pitchFamily="2" charset="2"/>
              <a:buChar char="§"/>
              <a:tabLst/>
              <a:defRPr/>
            </a:pPr>
            <a:r>
              <a:rPr kumimoji="0" lang="en-GB" sz="1800" b="0" i="1" u="none" strike="noStrike" kern="1200" cap="none" spc="0" normalizeH="0" baseline="0" noProof="0" dirty="0" smtClean="0">
                <a:ln>
                  <a:noFill/>
                </a:ln>
                <a:solidFill>
                  <a:sysClr val="windowText" lastClr="000000"/>
                </a:solidFill>
                <a:effectLst/>
                <a:uLnTx/>
                <a:uFillTx/>
                <a:latin typeface="Calibri"/>
                <a:ea typeface="Calibri"/>
                <a:cs typeface="Calibri"/>
                <a:sym typeface="Calibri"/>
              </a:rPr>
              <a:t>Limited self-defence</a:t>
            </a:r>
          </a:p>
          <a:p>
            <a:pPr marR="0" lvl="0" algn="l" defTabSz="914400" rtl="0" eaLnBrk="1" fontAlgn="auto" latinLnBrk="0" hangingPunct="1">
              <a:lnSpc>
                <a:spcPct val="80000"/>
              </a:lnSpc>
              <a:spcBef>
                <a:spcPts val="459"/>
              </a:spcBef>
              <a:spcAft>
                <a:spcPts val="0"/>
              </a:spcAft>
              <a:buClr>
                <a:sysClr val="windowText" lastClr="000000"/>
              </a:buClr>
              <a:buSzPct val="99615"/>
              <a:buFont typeface="Wingdings" panose="05000000000000000000" pitchFamily="2" charset="2"/>
              <a:buChar char="§"/>
              <a:tabLst/>
              <a:defRPr/>
            </a:pPr>
            <a:r>
              <a:rPr kumimoji="0" lang="en-GB" sz="1800" b="0" i="1" u="none" strike="noStrike" kern="1200" cap="none" spc="0" normalizeH="0" baseline="0" noProof="0" dirty="0" smtClean="0">
                <a:ln>
                  <a:noFill/>
                </a:ln>
                <a:solidFill>
                  <a:sysClr val="windowText" lastClr="000000"/>
                </a:solidFill>
                <a:effectLst/>
                <a:uLnTx/>
                <a:uFillTx/>
                <a:latin typeface="Calibri"/>
                <a:ea typeface="Calibri"/>
                <a:cs typeface="Calibri"/>
                <a:sym typeface="Calibri"/>
              </a:rPr>
              <a:t>Limited COMMS</a:t>
            </a:r>
          </a:p>
          <a:p>
            <a:pPr marR="0" lvl="0" algn="l" defTabSz="914400" rtl="0" eaLnBrk="1" fontAlgn="auto" latinLnBrk="0" hangingPunct="1">
              <a:lnSpc>
                <a:spcPct val="80000"/>
              </a:lnSpc>
              <a:spcBef>
                <a:spcPts val="459"/>
              </a:spcBef>
              <a:spcAft>
                <a:spcPts val="0"/>
              </a:spcAft>
              <a:buClr>
                <a:sysClr val="windowText" lastClr="000000"/>
              </a:buClr>
              <a:buSzPct val="99615"/>
              <a:buFont typeface="Wingdings" panose="05000000000000000000" pitchFamily="2" charset="2"/>
              <a:buChar char="§"/>
              <a:tabLst/>
              <a:defRPr/>
            </a:pPr>
            <a:r>
              <a:rPr kumimoji="0" lang="en-GB" sz="1800" b="0" i="1" u="none" strike="noStrike" kern="1200" cap="none" spc="0" normalizeH="0" baseline="0" noProof="0" dirty="0" smtClean="0">
                <a:ln>
                  <a:noFill/>
                </a:ln>
                <a:solidFill>
                  <a:sysClr val="windowText" lastClr="000000"/>
                </a:solidFill>
                <a:effectLst/>
                <a:uLnTx/>
                <a:uFillTx/>
                <a:latin typeface="Calibri"/>
                <a:ea typeface="Calibri"/>
                <a:cs typeface="Calibri"/>
                <a:sym typeface="Calibri"/>
              </a:rPr>
              <a:t>Limited endurance</a:t>
            </a:r>
          </a:p>
          <a:p>
            <a:pPr marR="0" lvl="0" algn="l" defTabSz="914400" rtl="0" eaLnBrk="1" fontAlgn="auto" latinLnBrk="0" hangingPunct="1">
              <a:lnSpc>
                <a:spcPct val="80000"/>
              </a:lnSpc>
              <a:spcBef>
                <a:spcPts val="459"/>
              </a:spcBef>
              <a:spcAft>
                <a:spcPts val="0"/>
              </a:spcAft>
              <a:buClr>
                <a:sysClr val="windowText" lastClr="000000"/>
              </a:buClr>
              <a:buSzPct val="99615"/>
              <a:buFont typeface="Wingdings" panose="05000000000000000000" pitchFamily="2" charset="2"/>
              <a:buChar char="§"/>
              <a:tabLst/>
              <a:defRPr/>
            </a:pPr>
            <a:r>
              <a:rPr kumimoji="0" lang="en-GB" sz="1800" b="0" i="1" u="none" strike="noStrike" kern="1200" cap="none" spc="0" normalizeH="0" baseline="0" noProof="0" dirty="0" smtClean="0">
                <a:ln>
                  <a:noFill/>
                </a:ln>
                <a:solidFill>
                  <a:sysClr val="windowText" lastClr="000000"/>
                </a:solidFill>
                <a:effectLst/>
                <a:uLnTx/>
                <a:uFillTx/>
                <a:latin typeface="Calibri"/>
                <a:ea typeface="Calibri"/>
                <a:cs typeface="Calibri"/>
                <a:sym typeface="Calibri"/>
              </a:rPr>
              <a:t>Staff facilities</a:t>
            </a:r>
          </a:p>
          <a:p>
            <a:pPr marR="0" lvl="0" algn="l" defTabSz="914400" rtl="0" eaLnBrk="1" fontAlgn="auto" latinLnBrk="0" hangingPunct="1">
              <a:lnSpc>
                <a:spcPct val="80000"/>
              </a:lnSpc>
              <a:spcBef>
                <a:spcPts val="459"/>
              </a:spcBef>
              <a:spcAft>
                <a:spcPts val="0"/>
              </a:spcAft>
              <a:buClr>
                <a:sysClr val="windowText" lastClr="000000"/>
              </a:buClr>
              <a:buSzPct val="99615"/>
              <a:buFont typeface="Wingdings" panose="05000000000000000000" pitchFamily="2" charset="2"/>
              <a:buChar char="§"/>
              <a:tabLst/>
              <a:defRPr/>
            </a:pPr>
            <a:r>
              <a:rPr kumimoji="0" lang="en-GB" sz="1800" b="0" i="1" u="none" strike="noStrike" kern="1200" cap="none" spc="0" normalizeH="0" baseline="0" noProof="0" dirty="0" smtClean="0">
                <a:ln>
                  <a:noFill/>
                </a:ln>
                <a:solidFill>
                  <a:sysClr val="windowText" lastClr="000000"/>
                </a:solidFill>
                <a:effectLst/>
                <a:uLnTx/>
                <a:uFillTx/>
                <a:latin typeface="Calibri"/>
                <a:ea typeface="Calibri"/>
                <a:cs typeface="Calibri"/>
                <a:sym typeface="Calibri"/>
              </a:rPr>
              <a:t>Drifting /buried mines</a:t>
            </a:r>
            <a:endParaRPr kumimoji="0" lang="en-GB" sz="1800" b="0" i="1" u="none" strike="noStrike" kern="1200" cap="none" spc="0" normalizeH="0" baseline="0" noProof="0" dirty="0">
              <a:ln>
                <a:noFill/>
              </a:ln>
              <a:solidFill>
                <a:sysClr val="windowText" lastClr="000000"/>
              </a:solidFill>
              <a:effectLst/>
              <a:uLnTx/>
              <a:uFillTx/>
              <a:latin typeface="Calibri"/>
              <a:ea typeface="Calibri"/>
              <a:cs typeface="Calibri"/>
              <a:sym typeface="Calibri"/>
            </a:endParaRPr>
          </a:p>
        </p:txBody>
      </p:sp>
      <p:cxnSp>
        <p:nvCxnSpPr>
          <p:cNvPr id="53" name="Shape 341"/>
          <p:cNvCxnSpPr/>
          <p:nvPr/>
        </p:nvCxnSpPr>
        <p:spPr>
          <a:xfrm rot="10800000" flipH="1">
            <a:off x="3443178" y="2447557"/>
            <a:ext cx="1584540" cy="2016225"/>
          </a:xfrm>
          <a:prstGeom prst="straightConnector1">
            <a:avLst/>
          </a:prstGeom>
          <a:noFill/>
          <a:ln w="38100" cap="flat" cmpd="sng">
            <a:solidFill>
              <a:srgbClr val="002060"/>
            </a:solidFill>
            <a:prstDash val="solid"/>
            <a:round/>
            <a:headEnd type="stealth" w="lg" len="lg"/>
            <a:tailEnd type="none" w="med" len="med"/>
          </a:ln>
        </p:spPr>
      </p:cxnSp>
      <p:sp>
        <p:nvSpPr>
          <p:cNvPr id="54" name="Shape 346"/>
          <p:cNvSpPr txBox="1"/>
          <p:nvPr/>
        </p:nvSpPr>
        <p:spPr>
          <a:xfrm>
            <a:off x="4510433" y="1161069"/>
            <a:ext cx="2563972" cy="369332"/>
          </a:xfrm>
          <a:prstGeom prst="rect">
            <a:avLst/>
          </a:prstGeom>
          <a:noFill/>
          <a:ln>
            <a:noFill/>
          </a:ln>
        </p:spPr>
        <p:txBody>
          <a:bodyPr lIns="91425" tIns="45700" rIns="91425" bIns="45700" anchor="t" anchorCtr="0">
            <a:noAutofit/>
          </a:bodyPr>
          <a:lstStyle/>
          <a:p>
            <a:pPr algn="ctr">
              <a:buSzPct val="25000"/>
            </a:pPr>
            <a:r>
              <a:rPr lang="en-GB" sz="1600" b="1" dirty="0">
                <a:ea typeface="Calibri"/>
                <a:cs typeface="Calibri"/>
                <a:sym typeface="Calibri"/>
              </a:rPr>
              <a:t>CURRENT MCM (LEGACY)</a:t>
            </a:r>
          </a:p>
        </p:txBody>
      </p:sp>
      <p:sp>
        <p:nvSpPr>
          <p:cNvPr id="55" name="Shape 347"/>
          <p:cNvSpPr txBox="1"/>
          <p:nvPr/>
        </p:nvSpPr>
        <p:spPr>
          <a:xfrm>
            <a:off x="5263094" y="2279398"/>
            <a:ext cx="1090298" cy="646331"/>
          </a:xfrm>
          <a:prstGeom prst="rect">
            <a:avLst/>
          </a:prstGeom>
          <a:noFill/>
          <a:ln>
            <a:noFill/>
          </a:ln>
        </p:spPr>
        <p:txBody>
          <a:bodyPr lIns="91425" tIns="45700" rIns="91425" bIns="45700" anchor="t" anchorCtr="0">
            <a:noAutofit/>
          </a:bodyPr>
          <a:lstStyle/>
          <a:p>
            <a:pPr algn="ctr">
              <a:buSzPct val="25000"/>
            </a:pPr>
            <a:r>
              <a:rPr lang="en-GB" sz="1600" b="1" dirty="0" smtClean="0">
                <a:solidFill>
                  <a:prstClr val="black"/>
                </a:solidFill>
                <a:ea typeface="Calibri"/>
                <a:cs typeface="Calibri"/>
                <a:sym typeface="Calibri"/>
              </a:rPr>
              <a:t>Inside</a:t>
            </a:r>
          </a:p>
          <a:p>
            <a:pPr algn="ctr">
              <a:buSzPct val="25000"/>
            </a:pPr>
            <a:r>
              <a:rPr lang="en-GB" sz="1600" b="1" dirty="0" smtClean="0">
                <a:solidFill>
                  <a:prstClr val="black"/>
                </a:solidFill>
                <a:ea typeface="Calibri"/>
                <a:cs typeface="Calibri"/>
                <a:sym typeface="Calibri"/>
              </a:rPr>
              <a:t>minefield</a:t>
            </a:r>
            <a:endParaRPr lang="en-GB" sz="1600" b="1" dirty="0">
              <a:solidFill>
                <a:prstClr val="black"/>
              </a:solidFill>
              <a:ea typeface="Calibri"/>
              <a:cs typeface="Calibri"/>
              <a:sym typeface="Calibri"/>
            </a:endParaRPr>
          </a:p>
        </p:txBody>
      </p:sp>
      <p:sp>
        <p:nvSpPr>
          <p:cNvPr id="56" name="Shape 350"/>
          <p:cNvSpPr txBox="1"/>
          <p:nvPr/>
        </p:nvSpPr>
        <p:spPr>
          <a:xfrm>
            <a:off x="4858767" y="4540051"/>
            <a:ext cx="2010101" cy="369332"/>
          </a:xfrm>
          <a:prstGeom prst="rect">
            <a:avLst/>
          </a:prstGeom>
          <a:noFill/>
          <a:ln>
            <a:noFill/>
          </a:ln>
        </p:spPr>
        <p:txBody>
          <a:bodyPr lIns="91425" tIns="45700" rIns="91425" bIns="45700" anchor="t" anchorCtr="0">
            <a:noAutofit/>
          </a:bodyPr>
          <a:lstStyle/>
          <a:p>
            <a:pPr algn="ctr">
              <a:buSzPct val="25000"/>
            </a:pPr>
            <a:r>
              <a:rPr lang="en-GB" sz="1600" b="1" dirty="0">
                <a:solidFill>
                  <a:prstClr val="black"/>
                </a:solidFill>
                <a:ea typeface="Calibri"/>
                <a:cs typeface="Calibri"/>
                <a:sym typeface="Calibri"/>
              </a:rPr>
              <a:t>STAND-OFF MMCM</a:t>
            </a:r>
          </a:p>
        </p:txBody>
      </p:sp>
      <p:sp>
        <p:nvSpPr>
          <p:cNvPr id="57" name="Shape 351"/>
          <p:cNvSpPr txBox="1"/>
          <p:nvPr/>
        </p:nvSpPr>
        <p:spPr>
          <a:xfrm>
            <a:off x="8212592" y="4486209"/>
            <a:ext cx="2607801" cy="964002"/>
          </a:xfrm>
          <a:prstGeom prst="rect">
            <a:avLst/>
          </a:prstGeom>
          <a:noFill/>
          <a:ln>
            <a:noFill/>
          </a:ln>
        </p:spPr>
        <p:txBody>
          <a:bodyPr lIns="91425" tIns="45700" rIns="91425" bIns="45700" anchor="t" anchorCtr="0">
            <a:noAutofit/>
          </a:bodyPr>
          <a:lstStyle/>
          <a:p>
            <a:pPr>
              <a:buSzPct val="25000"/>
            </a:pPr>
            <a:r>
              <a:rPr lang="en-GB" sz="1600" b="1" dirty="0" err="1" smtClean="0">
                <a:solidFill>
                  <a:srgbClr val="7030A0"/>
                </a:solidFill>
                <a:ea typeface="Calibri"/>
                <a:cs typeface="Calibri"/>
                <a:sym typeface="Calibri"/>
              </a:rPr>
              <a:t>Platfom</a:t>
            </a:r>
            <a:r>
              <a:rPr lang="en-GB" sz="1600" b="1" dirty="0" smtClean="0">
                <a:solidFill>
                  <a:srgbClr val="7030A0"/>
                </a:solidFill>
                <a:ea typeface="Calibri"/>
                <a:cs typeface="Calibri"/>
                <a:sym typeface="Calibri"/>
              </a:rPr>
              <a:t> of Opportunity</a:t>
            </a:r>
          </a:p>
          <a:p>
            <a:pPr>
              <a:buSzPct val="25000"/>
            </a:pPr>
            <a:r>
              <a:rPr lang="en-GB" sz="1600" b="1" dirty="0" smtClean="0">
                <a:solidFill>
                  <a:srgbClr val="002060"/>
                </a:solidFill>
                <a:ea typeface="Calibri"/>
                <a:cs typeface="Calibri"/>
                <a:sym typeface="Calibri"/>
              </a:rPr>
              <a:t>Shore based</a:t>
            </a:r>
            <a:endParaRPr lang="en-GB" sz="1600" b="1" dirty="0">
              <a:solidFill>
                <a:srgbClr val="002060"/>
              </a:solidFill>
              <a:ea typeface="Calibri"/>
              <a:cs typeface="Calibri"/>
              <a:sym typeface="Calibri"/>
            </a:endParaRPr>
          </a:p>
        </p:txBody>
      </p:sp>
      <p:sp>
        <p:nvSpPr>
          <p:cNvPr id="58" name="Shape 352"/>
          <p:cNvSpPr txBox="1"/>
          <p:nvPr/>
        </p:nvSpPr>
        <p:spPr>
          <a:xfrm>
            <a:off x="2867113" y="4473551"/>
            <a:ext cx="1908610" cy="264027"/>
          </a:xfrm>
          <a:prstGeom prst="rect">
            <a:avLst/>
          </a:prstGeom>
          <a:noFill/>
          <a:ln>
            <a:noFill/>
          </a:ln>
        </p:spPr>
        <p:txBody>
          <a:bodyPr lIns="91425" tIns="45700" rIns="91425" bIns="45700" anchor="t" anchorCtr="0">
            <a:noAutofit/>
          </a:bodyPr>
          <a:lstStyle/>
          <a:p>
            <a:pPr>
              <a:buSzPct val="25000"/>
            </a:pPr>
            <a:r>
              <a:rPr lang="en-GB" sz="1600" b="1" dirty="0" smtClean="0">
                <a:solidFill>
                  <a:srgbClr val="002060"/>
                </a:solidFill>
                <a:ea typeface="Calibri"/>
                <a:cs typeface="Calibri"/>
                <a:sym typeface="Calibri"/>
              </a:rPr>
              <a:t>Dedicated Platform</a:t>
            </a:r>
            <a:endParaRPr lang="en-GB" sz="1600" b="1" dirty="0">
              <a:solidFill>
                <a:srgbClr val="002060"/>
              </a:solidFill>
              <a:ea typeface="Calibri"/>
              <a:cs typeface="Calibri"/>
              <a:sym typeface="Calibri"/>
            </a:endParaRPr>
          </a:p>
        </p:txBody>
      </p:sp>
      <p:sp>
        <p:nvSpPr>
          <p:cNvPr id="59" name="Shape 355"/>
          <p:cNvSpPr txBox="1"/>
          <p:nvPr/>
        </p:nvSpPr>
        <p:spPr>
          <a:xfrm>
            <a:off x="2948191" y="2275670"/>
            <a:ext cx="1963165" cy="369332"/>
          </a:xfrm>
          <a:prstGeom prst="rect">
            <a:avLst/>
          </a:prstGeom>
          <a:noFill/>
          <a:ln>
            <a:noFill/>
          </a:ln>
        </p:spPr>
        <p:txBody>
          <a:bodyPr lIns="91425" tIns="45700" rIns="91425" bIns="45700" anchor="t" anchorCtr="0">
            <a:noAutofit/>
          </a:bodyPr>
          <a:lstStyle/>
          <a:p>
            <a:pPr algn="ctr">
              <a:buSzPct val="25000"/>
            </a:pPr>
            <a:r>
              <a:rPr lang="en-GB" sz="1600" dirty="0">
                <a:solidFill>
                  <a:srgbClr val="FF6699"/>
                </a:solidFill>
                <a:ea typeface="Calibri"/>
                <a:cs typeface="Calibri"/>
                <a:sym typeface="Calibri"/>
              </a:rPr>
              <a:t>MCM "PLATFORM"</a:t>
            </a:r>
          </a:p>
        </p:txBody>
      </p:sp>
      <p:pic>
        <p:nvPicPr>
          <p:cNvPr id="60" name="Shape 35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06711" y="1114918"/>
            <a:ext cx="1222375" cy="814386"/>
          </a:xfrm>
          <a:prstGeom prst="rect">
            <a:avLst/>
          </a:prstGeom>
          <a:noFill/>
          <a:ln w="9525" cap="flat" cmpd="sng">
            <a:noFill/>
            <a:prstDash val="solid"/>
            <a:miter/>
            <a:headEnd type="none" w="med" len="med"/>
            <a:tailEnd type="none" w="med" len="med"/>
          </a:ln>
        </p:spPr>
      </p:pic>
      <p:sp>
        <p:nvSpPr>
          <p:cNvPr id="61" name="Shape 357"/>
          <p:cNvSpPr txBox="1"/>
          <p:nvPr/>
        </p:nvSpPr>
        <p:spPr>
          <a:xfrm>
            <a:off x="3079225" y="1976732"/>
            <a:ext cx="1696498" cy="288000"/>
          </a:xfrm>
          <a:prstGeom prst="rect">
            <a:avLst/>
          </a:prstGeom>
          <a:solidFill>
            <a:srgbClr val="DAE5F1"/>
          </a:solidFill>
          <a:ln w="9525" cap="flat" cmpd="sng">
            <a:noFill/>
            <a:prstDash val="solid"/>
            <a:round/>
            <a:headEnd type="none" w="med" len="med"/>
            <a:tailEnd type="none" w="med" len="med"/>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GB" sz="1400" b="0" i="0" u="none" strike="noStrike" kern="0" cap="none" spc="0" normalizeH="0" baseline="0" noProof="0" dirty="0" smtClean="0">
                <a:ln>
                  <a:noFill/>
                </a:ln>
                <a:solidFill>
                  <a:prstClr val="black"/>
                </a:solidFill>
                <a:effectLst/>
                <a:uLnTx/>
                <a:uFillTx/>
                <a:ea typeface="Calibri"/>
                <a:cs typeface="Calibri"/>
                <a:sym typeface="Calibri"/>
              </a:rPr>
              <a:t>ROV, LAUV, MIDS, …</a:t>
            </a:r>
          </a:p>
        </p:txBody>
      </p:sp>
      <p:sp>
        <p:nvSpPr>
          <p:cNvPr id="62" name="Shape 359"/>
          <p:cNvSpPr txBox="1"/>
          <p:nvPr/>
        </p:nvSpPr>
        <p:spPr>
          <a:xfrm>
            <a:off x="5125004" y="4909383"/>
            <a:ext cx="718409" cy="288000"/>
          </a:xfrm>
          <a:prstGeom prst="rect">
            <a:avLst/>
          </a:prstGeom>
          <a:solidFill>
            <a:srgbClr val="DAE5F1"/>
          </a:solidFill>
          <a:ln w="9525" cap="flat" cmpd="sng">
            <a:noFill/>
            <a:prstDash val="solid"/>
            <a:round/>
            <a:headEnd type="none" w="med" len="med"/>
            <a:tailEnd type="none" w="med" len="med"/>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GB" sz="1400" b="0" i="0" u="none" strike="noStrike" kern="0" cap="none" spc="0" normalizeH="0" baseline="0" noProof="0" dirty="0" smtClean="0">
                <a:ln>
                  <a:noFill/>
                </a:ln>
                <a:solidFill>
                  <a:prstClr val="black"/>
                </a:solidFill>
                <a:effectLst/>
                <a:uLnTx/>
                <a:uFillTx/>
                <a:ea typeface="Calibri"/>
                <a:cs typeface="Calibri"/>
                <a:sym typeface="Calibri"/>
              </a:rPr>
              <a:t>UAV</a:t>
            </a:r>
          </a:p>
        </p:txBody>
      </p:sp>
      <p:sp>
        <p:nvSpPr>
          <p:cNvPr id="63" name="Shape 361"/>
          <p:cNvSpPr txBox="1"/>
          <p:nvPr/>
        </p:nvSpPr>
        <p:spPr>
          <a:xfrm>
            <a:off x="5114682" y="6135526"/>
            <a:ext cx="729575" cy="288000"/>
          </a:xfrm>
          <a:prstGeom prst="rect">
            <a:avLst/>
          </a:prstGeom>
          <a:solidFill>
            <a:srgbClr val="DAE5F1"/>
          </a:solidFill>
          <a:ln w="9525" cap="flat" cmpd="sng">
            <a:noFill/>
            <a:prstDash val="solid"/>
            <a:round/>
            <a:headEnd type="none" w="med" len="med"/>
            <a:tailEnd type="none" w="med" len="med"/>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GB" sz="1400" b="0" i="0" u="none" strike="noStrike" kern="0" cap="none" spc="0" normalizeH="0" baseline="0" noProof="0" dirty="0" smtClean="0">
                <a:ln>
                  <a:noFill/>
                </a:ln>
                <a:solidFill>
                  <a:prstClr val="black"/>
                </a:solidFill>
                <a:effectLst/>
                <a:uLnTx/>
                <a:uFillTx/>
                <a:ea typeface="Calibri"/>
                <a:cs typeface="Calibri"/>
                <a:sym typeface="Calibri"/>
              </a:rPr>
              <a:t>M-AUV            </a:t>
            </a:r>
          </a:p>
        </p:txBody>
      </p:sp>
      <p:sp>
        <p:nvSpPr>
          <p:cNvPr id="64" name="Shape 363"/>
          <p:cNvSpPr txBox="1"/>
          <p:nvPr/>
        </p:nvSpPr>
        <p:spPr>
          <a:xfrm>
            <a:off x="5114683" y="5256517"/>
            <a:ext cx="729574" cy="288000"/>
          </a:xfrm>
          <a:prstGeom prst="rect">
            <a:avLst/>
          </a:prstGeom>
          <a:solidFill>
            <a:srgbClr val="DAE5F1"/>
          </a:solidFill>
          <a:ln w="9525" cap="flat" cmpd="sng">
            <a:noFill/>
            <a:prstDash val="solid"/>
            <a:round/>
            <a:headEnd type="none" w="med" len="med"/>
            <a:tailEnd type="none" w="med" len="med"/>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GB" sz="1400" b="0" i="0" u="none" strike="noStrike" kern="0" cap="none" spc="0" normalizeH="0" baseline="0" noProof="0" dirty="0" smtClean="0">
                <a:ln>
                  <a:noFill/>
                </a:ln>
                <a:solidFill>
                  <a:prstClr val="black"/>
                </a:solidFill>
                <a:effectLst/>
                <a:uLnTx/>
                <a:uFillTx/>
                <a:ea typeface="Calibri"/>
                <a:cs typeface="Calibri"/>
                <a:sym typeface="Calibri"/>
              </a:rPr>
              <a:t>USV</a:t>
            </a:r>
          </a:p>
        </p:txBody>
      </p:sp>
      <p:cxnSp>
        <p:nvCxnSpPr>
          <p:cNvPr id="65" name="Shape 365"/>
          <p:cNvCxnSpPr/>
          <p:nvPr/>
        </p:nvCxnSpPr>
        <p:spPr>
          <a:xfrm flipV="1">
            <a:off x="4515955" y="5585743"/>
            <a:ext cx="373505" cy="8468"/>
          </a:xfrm>
          <a:prstGeom prst="straightConnector1">
            <a:avLst/>
          </a:prstGeom>
          <a:noFill/>
          <a:ln w="28575" cap="flat" cmpd="sng">
            <a:noFill/>
            <a:prstDash val="solid"/>
            <a:round/>
            <a:headEnd type="none" w="med" len="med"/>
            <a:tailEnd type="stealth" w="lg" len="lg"/>
          </a:ln>
        </p:spPr>
      </p:cxnSp>
      <p:grpSp>
        <p:nvGrpSpPr>
          <p:cNvPr id="66" name="Shape 366"/>
          <p:cNvGrpSpPr/>
          <p:nvPr/>
        </p:nvGrpSpPr>
        <p:grpSpPr>
          <a:xfrm rot="2801140">
            <a:off x="3120915" y="3602465"/>
            <a:ext cx="1452982" cy="3300457"/>
            <a:chOff x="5414978" y="3384242"/>
            <a:chExt cx="1452982" cy="3300457"/>
          </a:xfrm>
        </p:grpSpPr>
        <p:cxnSp>
          <p:nvCxnSpPr>
            <p:cNvPr id="67" name="Shape 367"/>
            <p:cNvCxnSpPr>
              <a:endCxn id="64" idx="1"/>
            </p:cNvCxnSpPr>
            <p:nvPr/>
          </p:nvCxnSpPr>
          <p:spPr>
            <a:xfrm rot="18798860">
              <a:off x="4394222" y="4644708"/>
              <a:ext cx="2846124" cy="596439"/>
            </a:xfrm>
            <a:prstGeom prst="straightConnector1">
              <a:avLst/>
            </a:prstGeom>
            <a:noFill/>
            <a:ln w="28575" cap="flat" cmpd="sng">
              <a:solidFill>
                <a:srgbClr val="002060"/>
              </a:solidFill>
              <a:prstDash val="solid"/>
              <a:round/>
              <a:headEnd type="none" w="med" len="med"/>
              <a:tailEnd type="stealth" w="lg" len="lg"/>
            </a:ln>
          </p:spPr>
        </p:cxnSp>
        <p:cxnSp>
          <p:nvCxnSpPr>
            <p:cNvPr id="68" name="Shape 368"/>
            <p:cNvCxnSpPr>
              <a:endCxn id="62" idx="1"/>
            </p:cNvCxnSpPr>
            <p:nvPr/>
          </p:nvCxnSpPr>
          <p:spPr>
            <a:xfrm rot="18798860">
              <a:off x="4261048" y="4673835"/>
              <a:ext cx="2852382" cy="273195"/>
            </a:xfrm>
            <a:prstGeom prst="straightConnector1">
              <a:avLst/>
            </a:prstGeom>
            <a:noFill/>
            <a:ln w="28575" cap="flat" cmpd="sng">
              <a:solidFill>
                <a:srgbClr val="002060"/>
              </a:solidFill>
              <a:prstDash val="solid"/>
              <a:round/>
              <a:headEnd type="none" w="med" len="med"/>
              <a:tailEnd type="stealth" w="lg" len="lg"/>
            </a:ln>
          </p:spPr>
        </p:cxnSp>
        <p:cxnSp>
          <p:nvCxnSpPr>
            <p:cNvPr id="69" name="Shape 369"/>
            <p:cNvCxnSpPr>
              <a:endCxn id="63" idx="1"/>
            </p:cNvCxnSpPr>
            <p:nvPr/>
          </p:nvCxnSpPr>
          <p:spPr>
            <a:xfrm rot="18798860">
              <a:off x="4712907" y="4529647"/>
              <a:ext cx="2857123" cy="1452982"/>
            </a:xfrm>
            <a:prstGeom prst="straightConnector1">
              <a:avLst/>
            </a:prstGeom>
            <a:noFill/>
            <a:ln w="28575" cap="flat" cmpd="sng">
              <a:solidFill>
                <a:srgbClr val="002060"/>
              </a:solidFill>
              <a:prstDash val="solid"/>
              <a:round/>
              <a:headEnd type="none" w="med" len="med"/>
              <a:tailEnd type="stealth" w="lg" len="lg"/>
            </a:ln>
          </p:spPr>
        </p:cxnSp>
      </p:grpSp>
      <p:cxnSp>
        <p:nvCxnSpPr>
          <p:cNvPr id="70" name="Shape 371"/>
          <p:cNvCxnSpPr>
            <a:stCxn id="54" idx="3"/>
          </p:cNvCxnSpPr>
          <p:nvPr/>
        </p:nvCxnSpPr>
        <p:spPr>
          <a:xfrm rot="10800000" flipH="1">
            <a:off x="7202316" y="1353186"/>
            <a:ext cx="1268100" cy="6900"/>
          </a:xfrm>
          <a:prstGeom prst="straightConnector1">
            <a:avLst/>
          </a:prstGeom>
          <a:noFill/>
          <a:ln w="28575" cap="flat" cmpd="sng">
            <a:solidFill>
              <a:srgbClr val="FF6699"/>
            </a:solidFill>
            <a:prstDash val="solid"/>
            <a:round/>
            <a:headEnd type="none" w="med" len="med"/>
            <a:tailEnd type="stealth" w="lg" len="lg"/>
          </a:ln>
        </p:spPr>
      </p:cxnSp>
      <p:sp>
        <p:nvSpPr>
          <p:cNvPr id="71" name="TextBox 70"/>
          <p:cNvSpPr txBox="1"/>
          <p:nvPr/>
        </p:nvSpPr>
        <p:spPr>
          <a:xfrm rot="18500588">
            <a:off x="3249495" y="3142532"/>
            <a:ext cx="172034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BE" sz="1800" b="0" i="0" u="none" strike="noStrike" kern="0" cap="none" spc="0" normalizeH="0" baseline="0" noProof="0" dirty="0" smtClean="0">
                <a:ln>
                  <a:noFill/>
                </a:ln>
                <a:solidFill>
                  <a:prstClr val="black"/>
                </a:solidFill>
                <a:effectLst/>
                <a:uLnTx/>
                <a:uFillTx/>
              </a:rPr>
              <a:t>Stand off  ~ OTH</a:t>
            </a:r>
            <a:endParaRPr kumimoji="0" lang="en-GB" sz="1800" b="0" i="0" u="none" strike="noStrike" kern="0" cap="none" spc="0" normalizeH="0" baseline="0" noProof="0" dirty="0" smtClean="0">
              <a:ln>
                <a:noFill/>
              </a:ln>
              <a:solidFill>
                <a:prstClr val="black"/>
              </a:solidFill>
              <a:effectLst/>
              <a:uLnTx/>
              <a:uFillTx/>
            </a:endParaRPr>
          </a:p>
        </p:txBody>
      </p:sp>
      <p:pic>
        <p:nvPicPr>
          <p:cNvPr id="72" name="Picture 71"/>
          <p:cNvPicPr>
            <a:picLocks noChangeAspect="1"/>
          </p:cNvPicPr>
          <p:nvPr/>
        </p:nvPicPr>
        <p:blipFill>
          <a:blip r:embed="rId4" cstate="email">
            <a:extLst>
              <a:ext uri="{BEBA8EAE-BF5A-486C-A8C5-ECC9F3942E4B}">
                <a14:imgProps xmlns:a14="http://schemas.microsoft.com/office/drawing/2010/main">
                  <a14:imgLayer r:embed="rId5">
                    <a14:imgEffect>
                      <a14:backgroundRemoval t="487" b="99757" l="290" r="100000">
                        <a14:backgroundMark x1="92464" y1="20438" x2="92464" y2="20438"/>
                        <a14:backgroundMark x1="91594" y1="23601" x2="91594" y2="23601"/>
                        <a14:backgroundMark x1="53768" y1="17275" x2="53768" y2="17275"/>
                        <a14:backgroundMark x1="53913" y1="14599" x2="53913" y2="14599"/>
                        <a14:backgroundMark x1="54058" y1="11922" x2="54058" y2="11922"/>
                      </a14:backgroundRemoval>
                    </a14:imgEffect>
                  </a14:imgLayer>
                </a14:imgProps>
              </a:ext>
              <a:ext uri="{28A0092B-C50C-407E-A947-70E740481C1C}">
                <a14:useLocalDpi xmlns:a14="http://schemas.microsoft.com/office/drawing/2010/main"/>
              </a:ext>
            </a:extLst>
          </a:blip>
          <a:stretch>
            <a:fillRect/>
          </a:stretch>
        </p:blipFill>
        <p:spPr>
          <a:xfrm flipH="1">
            <a:off x="407308" y="3686609"/>
            <a:ext cx="2484794" cy="1480073"/>
          </a:xfrm>
          <a:prstGeom prst="rect">
            <a:avLst/>
          </a:prstGeom>
        </p:spPr>
      </p:pic>
      <p:sp>
        <p:nvSpPr>
          <p:cNvPr id="73" name="Isosceles Triangle 72"/>
          <p:cNvSpPr/>
          <p:nvPr/>
        </p:nvSpPr>
        <p:spPr>
          <a:xfrm>
            <a:off x="4555571" y="1513549"/>
            <a:ext cx="2595197" cy="1721376"/>
          </a:xfrm>
          <a:prstGeom prst="triangle">
            <a:avLst>
              <a:gd name="adj" fmla="val 48322"/>
            </a:avLst>
          </a:prstGeom>
          <a:noFill/>
          <a:ln w="5715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4" name="Shape 339"/>
          <p:cNvSpPr/>
          <p:nvPr/>
        </p:nvSpPr>
        <p:spPr>
          <a:xfrm>
            <a:off x="3603940" y="3244785"/>
            <a:ext cx="4519757" cy="1216979"/>
          </a:xfrm>
          <a:prstGeom prst="trapezoid">
            <a:avLst>
              <a:gd name="adj" fmla="val 77804"/>
            </a:avLst>
          </a:prstGeom>
          <a:gradFill>
            <a:gsLst>
              <a:gs pos="0">
                <a:srgbClr val="4B3960">
                  <a:alpha val="77647"/>
                </a:srgbClr>
              </a:gs>
              <a:gs pos="10000">
                <a:srgbClr val="4B3960">
                  <a:alpha val="77647"/>
                </a:srgbClr>
              </a:gs>
              <a:gs pos="40000">
                <a:srgbClr val="5F497A">
                  <a:alpha val="66666"/>
                </a:srgbClr>
              </a:gs>
              <a:gs pos="58999">
                <a:srgbClr val="B2A0C7">
                  <a:alpha val="44705"/>
                </a:srgbClr>
              </a:gs>
              <a:gs pos="71000">
                <a:srgbClr val="E5E2D2">
                  <a:alpha val="35686"/>
                </a:srgbClr>
              </a:gs>
              <a:gs pos="100000">
                <a:srgbClr val="E5E2D2">
                  <a:alpha val="35686"/>
                </a:srgbClr>
              </a:gs>
            </a:gsLst>
            <a:path path="circle">
              <a:fillToRect t="100000" r="100000"/>
            </a:path>
            <a:tileRect l="-100000" b="-100000"/>
          </a:gradFill>
          <a:ln w="57150" cap="flat" cmpd="sng">
            <a:solidFill>
              <a:srgbClr val="002060"/>
            </a:solidFill>
            <a:prstDash val="solid"/>
            <a:round/>
            <a:headEnd type="none" w="med" len="med"/>
            <a:tailEnd type="none" w="med" len="med"/>
          </a:ln>
        </p:spPr>
        <p:txBody>
          <a:bodyPr lIns="0" tIns="0" rIns="0" bIns="0" anchor="b" anchorCtr="0">
            <a:noAutofit/>
          </a:bodyPr>
          <a:lstStyle/>
          <a:p>
            <a:endParaRPr sz="2200">
              <a:solidFill>
                <a:prstClr val="black"/>
              </a:solidFill>
              <a:latin typeface="Verdana"/>
              <a:ea typeface="Verdana"/>
              <a:cs typeface="Verdana"/>
              <a:sym typeface="Verdana"/>
            </a:endParaRPr>
          </a:p>
        </p:txBody>
      </p:sp>
      <p:sp>
        <p:nvSpPr>
          <p:cNvPr id="75" name="Shape 349"/>
          <p:cNvSpPr txBox="1"/>
          <p:nvPr/>
        </p:nvSpPr>
        <p:spPr>
          <a:xfrm>
            <a:off x="5121393" y="3575154"/>
            <a:ext cx="1373700" cy="646200"/>
          </a:xfrm>
          <a:prstGeom prst="rect">
            <a:avLst/>
          </a:prstGeom>
          <a:noFill/>
          <a:ln>
            <a:noFill/>
          </a:ln>
        </p:spPr>
        <p:txBody>
          <a:bodyPr lIns="91425" tIns="45700" rIns="91425" bIns="45700" anchor="t" anchorCtr="0">
            <a:noAutofit/>
          </a:bodyPr>
          <a:lstStyle/>
          <a:p>
            <a:pPr algn="ctr">
              <a:buSzPct val="25000"/>
            </a:pPr>
            <a:r>
              <a:rPr lang="en-GB" sz="1600" b="1" dirty="0" smtClean="0">
                <a:solidFill>
                  <a:prstClr val="black"/>
                </a:solidFill>
                <a:ea typeface="Calibri"/>
                <a:cs typeface="Calibri"/>
                <a:sym typeface="Calibri"/>
              </a:rPr>
              <a:t>Outside minefield</a:t>
            </a:r>
            <a:endParaRPr lang="en-GB" sz="1600" b="1" dirty="0">
              <a:solidFill>
                <a:prstClr val="black"/>
              </a:solidFill>
              <a:ea typeface="Calibri"/>
              <a:cs typeface="Calibri"/>
              <a:sym typeface="Calibri"/>
            </a:endParaRPr>
          </a:p>
        </p:txBody>
      </p:sp>
      <p:cxnSp>
        <p:nvCxnSpPr>
          <p:cNvPr id="76" name="Shape 341"/>
          <p:cNvCxnSpPr/>
          <p:nvPr/>
        </p:nvCxnSpPr>
        <p:spPr>
          <a:xfrm flipH="1" flipV="1">
            <a:off x="6676282" y="2458513"/>
            <a:ext cx="1512432" cy="1927297"/>
          </a:xfrm>
          <a:prstGeom prst="straightConnector1">
            <a:avLst/>
          </a:prstGeom>
          <a:noFill/>
          <a:ln w="38100" cap="flat" cmpd="sng">
            <a:solidFill>
              <a:srgbClr val="002060"/>
            </a:solidFill>
            <a:prstDash val="solid"/>
            <a:round/>
            <a:headEnd type="stealth" w="lg" len="lg"/>
            <a:tailEnd type="none" w="med" len="med"/>
          </a:ln>
        </p:spPr>
      </p:cxnSp>
      <p:sp>
        <p:nvSpPr>
          <p:cNvPr id="77" name="TextBox 76"/>
          <p:cNvSpPr txBox="1"/>
          <p:nvPr/>
        </p:nvSpPr>
        <p:spPr>
          <a:xfrm rot="3140212">
            <a:off x="6731226" y="3098556"/>
            <a:ext cx="172034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BE" sz="1800" b="0" i="0" u="none" strike="noStrike" kern="0" cap="none" spc="0" normalizeH="0" baseline="0" noProof="0" dirty="0" smtClean="0">
                <a:ln>
                  <a:noFill/>
                </a:ln>
                <a:solidFill>
                  <a:prstClr val="black"/>
                </a:solidFill>
                <a:effectLst/>
                <a:uLnTx/>
                <a:uFillTx/>
              </a:rPr>
              <a:t>Stand off  ~ OTH</a:t>
            </a:r>
            <a:endParaRPr kumimoji="0" lang="en-GB" sz="1800" b="0" i="0" u="none" strike="noStrike" kern="0" cap="none" spc="0" normalizeH="0" baseline="0" noProof="0" dirty="0" smtClean="0">
              <a:ln>
                <a:noFill/>
              </a:ln>
              <a:solidFill>
                <a:prstClr val="black"/>
              </a:solidFill>
              <a:effectLst/>
              <a:uLnTx/>
              <a:uFillTx/>
            </a:endParaRPr>
          </a:p>
        </p:txBody>
      </p:sp>
      <p:sp>
        <p:nvSpPr>
          <p:cNvPr id="78" name="Shape 352"/>
          <p:cNvSpPr txBox="1"/>
          <p:nvPr/>
        </p:nvSpPr>
        <p:spPr>
          <a:xfrm>
            <a:off x="9434303" y="5108579"/>
            <a:ext cx="2281613" cy="566829"/>
          </a:xfrm>
          <a:prstGeom prst="rect">
            <a:avLst/>
          </a:prstGeom>
          <a:noFill/>
          <a:ln>
            <a:noFill/>
          </a:ln>
        </p:spPr>
        <p:txBody>
          <a:bodyPr lIns="91425" tIns="45700" rIns="91425" bIns="45700" anchor="t" anchorCtr="0">
            <a:noAutofit/>
          </a:bodyPr>
          <a:lstStyle/>
          <a:p>
            <a:pPr>
              <a:buSzPct val="25000"/>
            </a:pPr>
            <a:r>
              <a:rPr lang="en-GB" sz="1600" b="1" dirty="0" err="1" smtClean="0">
                <a:solidFill>
                  <a:srgbClr val="002060"/>
                </a:solidFill>
                <a:ea typeface="Calibri"/>
                <a:cs typeface="Calibri"/>
                <a:sym typeface="Calibri"/>
              </a:rPr>
              <a:t>rMCM</a:t>
            </a:r>
            <a:r>
              <a:rPr lang="en-GB" sz="1600" b="1" dirty="0" smtClean="0">
                <a:solidFill>
                  <a:srgbClr val="002060"/>
                </a:solidFill>
                <a:ea typeface="Calibri"/>
                <a:cs typeface="Calibri"/>
                <a:sym typeface="Calibri"/>
              </a:rPr>
              <a:t> C2</a:t>
            </a:r>
          </a:p>
          <a:p>
            <a:pPr>
              <a:buSzPct val="25000"/>
            </a:pPr>
            <a:r>
              <a:rPr lang="en-GB" sz="1600" b="1" dirty="0" smtClean="0">
                <a:solidFill>
                  <a:srgbClr val="002060"/>
                </a:solidFill>
                <a:ea typeface="Calibri"/>
                <a:cs typeface="Calibri"/>
                <a:sym typeface="Calibri"/>
              </a:rPr>
              <a:t>Containerized TB</a:t>
            </a:r>
            <a:endParaRPr lang="en-GB" sz="1600" b="1" dirty="0">
              <a:solidFill>
                <a:srgbClr val="002060"/>
              </a:solidFill>
              <a:ea typeface="Calibri"/>
              <a:cs typeface="Calibri"/>
              <a:sym typeface="Calibri"/>
            </a:endParaRPr>
          </a:p>
        </p:txBody>
      </p:sp>
      <p:sp>
        <p:nvSpPr>
          <p:cNvPr id="79" name="Shape 352"/>
          <p:cNvSpPr txBox="1"/>
          <p:nvPr/>
        </p:nvSpPr>
        <p:spPr>
          <a:xfrm>
            <a:off x="84351" y="4603800"/>
            <a:ext cx="1908610" cy="264027"/>
          </a:xfrm>
          <a:prstGeom prst="rect">
            <a:avLst/>
          </a:prstGeom>
          <a:noFill/>
          <a:ln>
            <a:noFill/>
          </a:ln>
        </p:spPr>
        <p:txBody>
          <a:bodyPr lIns="91425" tIns="45700" rIns="91425" bIns="45700" anchor="t" anchorCtr="0">
            <a:noAutofit/>
          </a:bodyPr>
          <a:lstStyle/>
          <a:p>
            <a:pPr>
              <a:buSzPct val="25000"/>
            </a:pPr>
            <a:r>
              <a:rPr lang="en-GB" sz="1600" b="1" dirty="0" err="1" smtClean="0">
                <a:solidFill>
                  <a:srgbClr val="002060"/>
                </a:solidFill>
                <a:ea typeface="Calibri"/>
                <a:cs typeface="Calibri"/>
                <a:sym typeface="Calibri"/>
              </a:rPr>
              <a:t>rMCM</a:t>
            </a:r>
            <a:r>
              <a:rPr lang="en-GB" sz="1600" b="1" dirty="0" smtClean="0">
                <a:solidFill>
                  <a:srgbClr val="002060"/>
                </a:solidFill>
                <a:ea typeface="Calibri"/>
                <a:cs typeface="Calibri"/>
                <a:sym typeface="Calibri"/>
              </a:rPr>
              <a:t> PF</a:t>
            </a:r>
          </a:p>
          <a:p>
            <a:pPr>
              <a:buSzPct val="25000"/>
            </a:pPr>
            <a:r>
              <a:rPr lang="en-GB" sz="1600" b="1" dirty="0" smtClean="0">
                <a:solidFill>
                  <a:srgbClr val="002060"/>
                </a:solidFill>
                <a:ea typeface="Calibri"/>
                <a:cs typeface="Calibri"/>
                <a:sym typeface="Calibri"/>
              </a:rPr>
              <a:t>System </a:t>
            </a:r>
            <a:r>
              <a:rPr lang="en-GB" sz="1600" b="1" dirty="0">
                <a:solidFill>
                  <a:srgbClr val="002060"/>
                </a:solidFill>
                <a:ea typeface="Calibri"/>
                <a:cs typeface="Calibri"/>
                <a:sym typeface="Calibri"/>
              </a:rPr>
              <a:t>of </a:t>
            </a:r>
            <a:r>
              <a:rPr lang="en-GB" sz="1600" b="1" dirty="0" smtClean="0">
                <a:solidFill>
                  <a:srgbClr val="002060"/>
                </a:solidFill>
                <a:ea typeface="Calibri"/>
                <a:cs typeface="Calibri"/>
                <a:sym typeface="Calibri"/>
              </a:rPr>
              <a:t>Systems</a:t>
            </a:r>
            <a:endParaRPr lang="en-GB" sz="1600" b="1" dirty="0">
              <a:solidFill>
                <a:srgbClr val="002060"/>
              </a:solidFill>
              <a:ea typeface="Calibri"/>
              <a:cs typeface="Calibri"/>
              <a:sym typeface="Calibri"/>
            </a:endParaRPr>
          </a:p>
        </p:txBody>
      </p:sp>
      <p:cxnSp>
        <p:nvCxnSpPr>
          <p:cNvPr id="80" name="Shape 368"/>
          <p:cNvCxnSpPr>
            <a:endCxn id="62" idx="3"/>
          </p:cNvCxnSpPr>
          <p:nvPr/>
        </p:nvCxnSpPr>
        <p:spPr>
          <a:xfrm flipH="1" flipV="1">
            <a:off x="5843413" y="5053383"/>
            <a:ext cx="2936674" cy="317933"/>
          </a:xfrm>
          <a:prstGeom prst="straightConnector1">
            <a:avLst/>
          </a:prstGeom>
          <a:noFill/>
          <a:ln w="28575" cap="flat" cmpd="sng">
            <a:solidFill>
              <a:srgbClr val="002060"/>
            </a:solidFill>
            <a:prstDash val="solid"/>
            <a:round/>
            <a:headEnd type="none" w="med" len="med"/>
            <a:tailEnd type="stealth" w="lg" len="lg"/>
          </a:ln>
        </p:spPr>
      </p:cxnSp>
      <p:cxnSp>
        <p:nvCxnSpPr>
          <p:cNvPr id="81" name="Shape 368"/>
          <p:cNvCxnSpPr>
            <a:endCxn id="64" idx="3"/>
          </p:cNvCxnSpPr>
          <p:nvPr/>
        </p:nvCxnSpPr>
        <p:spPr>
          <a:xfrm flipH="1">
            <a:off x="5844257" y="5371316"/>
            <a:ext cx="2935830" cy="29201"/>
          </a:xfrm>
          <a:prstGeom prst="straightConnector1">
            <a:avLst/>
          </a:prstGeom>
          <a:noFill/>
          <a:ln w="28575" cap="flat" cmpd="sng">
            <a:solidFill>
              <a:srgbClr val="002060"/>
            </a:solidFill>
            <a:prstDash val="solid"/>
            <a:round/>
            <a:headEnd type="none" w="med" len="med"/>
            <a:tailEnd type="stealth" w="lg" len="lg"/>
          </a:ln>
        </p:spPr>
      </p:cxnSp>
      <p:cxnSp>
        <p:nvCxnSpPr>
          <p:cNvPr id="82" name="Shape 368"/>
          <p:cNvCxnSpPr>
            <a:endCxn id="63" idx="3"/>
          </p:cNvCxnSpPr>
          <p:nvPr/>
        </p:nvCxnSpPr>
        <p:spPr>
          <a:xfrm flipH="1">
            <a:off x="5844257" y="5371316"/>
            <a:ext cx="2935830" cy="908210"/>
          </a:xfrm>
          <a:prstGeom prst="straightConnector1">
            <a:avLst/>
          </a:prstGeom>
          <a:noFill/>
          <a:ln w="28575" cap="flat" cmpd="sng">
            <a:solidFill>
              <a:srgbClr val="002060"/>
            </a:solidFill>
            <a:prstDash val="solid"/>
            <a:round/>
            <a:headEnd type="none" w="med" len="med"/>
            <a:tailEnd type="stealth" w="lg" len="lg"/>
          </a:ln>
        </p:spPr>
      </p:cxnSp>
      <p:sp>
        <p:nvSpPr>
          <p:cNvPr id="83" name="Shape 364"/>
          <p:cNvSpPr txBox="1"/>
          <p:nvPr/>
        </p:nvSpPr>
        <p:spPr>
          <a:xfrm>
            <a:off x="5442442" y="5595095"/>
            <a:ext cx="1990056" cy="455638"/>
          </a:xfrm>
          <a:prstGeom prst="rect">
            <a:avLst/>
          </a:prstGeom>
          <a:solidFill>
            <a:srgbClr val="DAE5F1"/>
          </a:solidFill>
          <a:ln w="9525" cap="flat" cmpd="sng">
            <a:noFill/>
            <a:prstDash val="solid"/>
            <a:round/>
            <a:headEnd type="none" w="med" len="med"/>
            <a:tailEnd type="none" w="med" len="med"/>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GB" sz="1400" b="0" i="0" u="none" strike="noStrike" kern="0" cap="none" spc="0" normalizeH="0" baseline="0" noProof="0" dirty="0" smtClean="0">
                <a:ln>
                  <a:noFill/>
                </a:ln>
                <a:solidFill>
                  <a:prstClr val="black"/>
                </a:solidFill>
                <a:effectLst/>
                <a:uLnTx/>
                <a:uFillTx/>
                <a:ea typeface="Calibri"/>
                <a:cs typeface="Calibri"/>
                <a:sym typeface="Calibri"/>
              </a:rPr>
              <a:t>ROV, TSSS, TSAS, Sweep, M-AUV, MIDS, divers …</a:t>
            </a:r>
          </a:p>
        </p:txBody>
      </p:sp>
      <p:cxnSp>
        <p:nvCxnSpPr>
          <p:cNvPr id="84" name="Shape 368"/>
          <p:cNvCxnSpPr>
            <a:stCxn id="64" idx="2"/>
          </p:cNvCxnSpPr>
          <p:nvPr/>
        </p:nvCxnSpPr>
        <p:spPr>
          <a:xfrm>
            <a:off x="5479470" y="5544517"/>
            <a:ext cx="472647" cy="84793"/>
          </a:xfrm>
          <a:prstGeom prst="straightConnector1">
            <a:avLst/>
          </a:prstGeom>
          <a:noFill/>
          <a:ln w="28575" cap="flat" cmpd="sng">
            <a:solidFill>
              <a:srgbClr val="002060"/>
            </a:solidFill>
            <a:prstDash val="solid"/>
            <a:round/>
            <a:headEnd type="none" w="med" len="med"/>
            <a:tailEnd type="stealth" w="lg" len="lg"/>
          </a:ln>
        </p:spPr>
      </p:cxnSp>
      <p:pic>
        <p:nvPicPr>
          <p:cNvPr id="85" name="Picture 84"/>
          <p:cNvPicPr>
            <a:picLocks noChangeAspect="1"/>
          </p:cNvPicPr>
          <p:nvPr/>
        </p:nvPicPr>
        <p:blipFill>
          <a:blip r:embed="rId6" cstate="email">
            <a:extLst>
              <a:ext uri="{BEBA8EAE-BF5A-486C-A8C5-ECC9F3942E4B}">
                <a14:imgProps xmlns:a14="http://schemas.microsoft.com/office/drawing/2010/main">
                  <a14:imgLayer r:embed="rId7">
                    <a14:imgEffect>
                      <a14:backgroundRemoval t="1333" b="100000" l="0" r="99158"/>
                    </a14:imgEffect>
                  </a14:imgLayer>
                </a14:imgProps>
              </a:ext>
              <a:ext uri="{28A0092B-C50C-407E-A947-70E740481C1C}">
                <a14:useLocalDpi xmlns:a14="http://schemas.microsoft.com/office/drawing/2010/main"/>
              </a:ext>
            </a:extLst>
          </a:blip>
          <a:stretch>
            <a:fillRect/>
          </a:stretch>
        </p:blipFill>
        <p:spPr>
          <a:xfrm>
            <a:off x="5631190" y="6309199"/>
            <a:ext cx="823651" cy="130050"/>
          </a:xfrm>
          <a:prstGeom prst="rect">
            <a:avLst/>
          </a:prstGeom>
        </p:spPr>
      </p:pic>
      <p:pic>
        <p:nvPicPr>
          <p:cNvPr id="86" name="Picture 85"/>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6897" y1="53430" x2="73276" y2="81949"/>
                        <a14:foregroundMark x1="80747" y1="89892" x2="47989" y2="75090"/>
                        <a14:foregroundMark x1="9195" y1="60289" x2="19828" y2="65343"/>
                        <a14:foregroundMark x1="28736" y1="69314" x2="46839" y2="76534"/>
                        <a14:foregroundMark x1="70402" y1="44043" x2="67529" y2="48014"/>
                        <a14:foregroundMark x1="74425" y1="44765" x2="83908" y2="51625"/>
                        <a14:foregroundMark x1="81322" y1="46209" x2="85345" y2="48375"/>
                        <a14:foregroundMark x1="82471" y1="42599" x2="87069" y2="46570"/>
                        <a14:foregroundMark x1="86494" y1="43682" x2="86494" y2="43682"/>
                        <a14:foregroundMark x1="87931" y1="45126" x2="87931" y2="45126"/>
                        <a14:foregroundMark x1="88506" y1="46209" x2="88506" y2="46209"/>
                        <a14:foregroundMark x1="96552" y1="69675" x2="61207" y2="70758"/>
                        <a14:foregroundMark x1="51437" y1="67870" x2="36782" y2="61372"/>
                        <a14:foregroundMark x1="22989" y1="57040" x2="14080" y2="50903"/>
                        <a14:foregroundMark x1="57471" y1="20217" x2="57471" y2="20217"/>
                        <a14:foregroundMark x1="64943" y1="31769" x2="64943" y2="31769"/>
                        <a14:foregroundMark x1="71264" y1="31047" x2="71264" y2="31047"/>
                        <a14:foregroundMark x1="66092" y1="31408" x2="70977" y2="31047"/>
                        <a14:backgroundMark x1="62931" y1="6498" x2="62931" y2="6498"/>
                        <a14:backgroundMark x1="57184" y1="6859" x2="57184" y2="6859"/>
                        <a14:backgroundMark x1="70977" y1="25271" x2="70977" y2="25271"/>
                        <a14:backgroundMark x1="66667" y1="29964" x2="66667" y2="29964"/>
                        <a14:backgroundMark x1="69828" y1="29603" x2="69828" y2="29603"/>
                        <a14:backgroundMark x1="50862" y1="36462" x2="50862" y2="36462"/>
                        <a14:backgroundMark x1="56322" y1="7942" x2="56322" y2="7942"/>
                        <a14:backgroundMark x1="70402" y1="34296" x2="73276" y2="37906"/>
                      </a14:backgroundRemoval>
                    </a14:imgEffect>
                  </a14:imgLayer>
                </a14:imgProps>
              </a:ext>
            </a:extLst>
          </a:blip>
          <a:stretch>
            <a:fillRect/>
          </a:stretch>
        </p:blipFill>
        <p:spPr>
          <a:xfrm>
            <a:off x="4394172" y="4912103"/>
            <a:ext cx="611122" cy="486439"/>
          </a:xfrm>
          <a:prstGeom prst="rect">
            <a:avLst/>
          </a:prstGeom>
        </p:spPr>
      </p:pic>
      <p:pic>
        <p:nvPicPr>
          <p:cNvPr id="87" name="Picture 86"/>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92593" y1="31894" x2="83191" y2="26246"/>
                        <a14:foregroundMark x1="29345" y1="89701" x2="57550" y2="75083"/>
                        <a14:backgroundMark x1="65242" y1="23920" x2="65242" y2="23920"/>
                        <a14:backgroundMark x1="65242" y1="18937" x2="65242" y2="18937"/>
                        <a14:backgroundMark x1="80342" y1="23920" x2="80342" y2="23920"/>
                        <a14:backgroundMark x1="68091" y1="2990" x2="68091" y2="2990"/>
                        <a14:backgroundMark x1="73219" y1="4319" x2="73219" y2="4319"/>
                        <a14:backgroundMark x1="66382" y1="16279" x2="66382" y2="16279"/>
                      </a14:backgroundRemoval>
                    </a14:imgEffect>
                  </a14:imgLayer>
                </a14:imgProps>
              </a:ext>
            </a:extLst>
          </a:blip>
          <a:stretch>
            <a:fillRect/>
          </a:stretch>
        </p:blipFill>
        <p:spPr>
          <a:xfrm flipH="1">
            <a:off x="3785920" y="5044593"/>
            <a:ext cx="742233" cy="636504"/>
          </a:xfrm>
          <a:prstGeom prst="rect">
            <a:avLst/>
          </a:prstGeom>
        </p:spPr>
      </p:pic>
      <p:sp>
        <p:nvSpPr>
          <p:cNvPr id="88" name="Freeform 87"/>
          <p:cNvSpPr/>
          <p:nvPr/>
        </p:nvSpPr>
        <p:spPr>
          <a:xfrm flipH="1">
            <a:off x="4417310" y="5573409"/>
            <a:ext cx="492926" cy="360215"/>
          </a:xfrm>
          <a:custGeom>
            <a:avLst/>
            <a:gdLst>
              <a:gd name="connsiteX0" fmla="*/ 316706 w 316706"/>
              <a:gd name="connsiteY0" fmla="*/ 0 h 271462"/>
              <a:gd name="connsiteX1" fmla="*/ 164306 w 316706"/>
              <a:gd name="connsiteY1" fmla="*/ 164306 h 271462"/>
              <a:gd name="connsiteX2" fmla="*/ 0 w 316706"/>
              <a:gd name="connsiteY2" fmla="*/ 271462 h 271462"/>
              <a:gd name="connsiteX0" fmla="*/ 815683 w 815683"/>
              <a:gd name="connsiteY0" fmla="*/ 0 h 442376"/>
              <a:gd name="connsiteX1" fmla="*/ 663283 w 815683"/>
              <a:gd name="connsiteY1" fmla="*/ 164306 h 442376"/>
              <a:gd name="connsiteX2" fmla="*/ 0 w 815683"/>
              <a:gd name="connsiteY2" fmla="*/ 442376 h 442376"/>
              <a:gd name="connsiteX0" fmla="*/ 815683 w 815683"/>
              <a:gd name="connsiteY0" fmla="*/ 0 h 442376"/>
              <a:gd name="connsiteX1" fmla="*/ 490563 w 815683"/>
              <a:gd name="connsiteY1" fmla="*/ 207032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Lst>
            <a:ahLst/>
            <a:cxnLst>
              <a:cxn ang="0">
                <a:pos x="connsiteX0" y="connsiteY0"/>
              </a:cxn>
              <a:cxn ang="0">
                <a:pos x="connsiteX1" y="connsiteY1"/>
              </a:cxn>
              <a:cxn ang="0">
                <a:pos x="connsiteX2" y="connsiteY2"/>
              </a:cxn>
            </a:cxnLst>
            <a:rect l="l" t="t" r="r" b="b"/>
            <a:pathLst>
              <a:path w="815683" h="442376">
                <a:moveTo>
                  <a:pt x="815683" y="0"/>
                </a:moveTo>
                <a:cubicBezTo>
                  <a:pt x="765875" y="59531"/>
                  <a:pt x="639303" y="147545"/>
                  <a:pt x="461775" y="242638"/>
                </a:cubicBezTo>
                <a:cubicBezTo>
                  <a:pt x="284247" y="337731"/>
                  <a:pt x="55761" y="411420"/>
                  <a:pt x="0" y="442376"/>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9" name="Picture 88"/>
          <p:cNvPicPr/>
          <p:nvPr/>
        </p:nvPicPr>
        <p:blipFill>
          <a:blip r:embed="rId12" cstate="email">
            <a:extLst>
              <a:ext uri="{BEBA8EAE-BF5A-486C-A8C5-ECC9F3942E4B}">
                <a14:imgProps xmlns:a14="http://schemas.microsoft.com/office/drawing/2010/main">
                  <a14:imgLayer r:embed="rId13">
                    <a14:imgEffect>
                      <a14:backgroundRemoval t="6433" b="100000" l="1351" r="98649"/>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flipH="1">
            <a:off x="4549405" y="5675408"/>
            <a:ext cx="748984" cy="433083"/>
          </a:xfrm>
          <a:prstGeom prst="rect">
            <a:avLst/>
          </a:prstGeom>
        </p:spPr>
      </p:pic>
      <p:sp>
        <p:nvSpPr>
          <p:cNvPr id="90" name="Freeform 89"/>
          <p:cNvSpPr/>
          <p:nvPr/>
        </p:nvSpPr>
        <p:spPr>
          <a:xfrm flipH="1">
            <a:off x="4531610" y="5268609"/>
            <a:ext cx="492926" cy="360215"/>
          </a:xfrm>
          <a:custGeom>
            <a:avLst/>
            <a:gdLst>
              <a:gd name="connsiteX0" fmla="*/ 316706 w 316706"/>
              <a:gd name="connsiteY0" fmla="*/ 0 h 271462"/>
              <a:gd name="connsiteX1" fmla="*/ 164306 w 316706"/>
              <a:gd name="connsiteY1" fmla="*/ 164306 h 271462"/>
              <a:gd name="connsiteX2" fmla="*/ 0 w 316706"/>
              <a:gd name="connsiteY2" fmla="*/ 271462 h 271462"/>
              <a:gd name="connsiteX0" fmla="*/ 815683 w 815683"/>
              <a:gd name="connsiteY0" fmla="*/ 0 h 442376"/>
              <a:gd name="connsiteX1" fmla="*/ 663283 w 815683"/>
              <a:gd name="connsiteY1" fmla="*/ 164306 h 442376"/>
              <a:gd name="connsiteX2" fmla="*/ 0 w 815683"/>
              <a:gd name="connsiteY2" fmla="*/ 442376 h 442376"/>
              <a:gd name="connsiteX0" fmla="*/ 815683 w 815683"/>
              <a:gd name="connsiteY0" fmla="*/ 0 h 442376"/>
              <a:gd name="connsiteX1" fmla="*/ 490563 w 815683"/>
              <a:gd name="connsiteY1" fmla="*/ 207032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Lst>
            <a:ahLst/>
            <a:cxnLst>
              <a:cxn ang="0">
                <a:pos x="connsiteX0" y="connsiteY0"/>
              </a:cxn>
              <a:cxn ang="0">
                <a:pos x="connsiteX1" y="connsiteY1"/>
              </a:cxn>
              <a:cxn ang="0">
                <a:pos x="connsiteX2" y="connsiteY2"/>
              </a:cxn>
            </a:cxnLst>
            <a:rect l="l" t="t" r="r" b="b"/>
            <a:pathLst>
              <a:path w="815683" h="442376">
                <a:moveTo>
                  <a:pt x="815683" y="0"/>
                </a:moveTo>
                <a:cubicBezTo>
                  <a:pt x="765875" y="59531"/>
                  <a:pt x="639303" y="147545"/>
                  <a:pt x="461775" y="242638"/>
                </a:cubicBezTo>
                <a:cubicBezTo>
                  <a:pt x="284247" y="337731"/>
                  <a:pt x="55761" y="411420"/>
                  <a:pt x="0" y="442376"/>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1" name="Picture 90"/>
          <p:cNvPicPr>
            <a:picLocks noChangeAspect="1"/>
          </p:cNvPicPr>
          <p:nvPr/>
        </p:nvPicPr>
        <p:blipFill rotWithShape="1">
          <a:blip r:embed="rId14">
            <a:extLst>
              <a:ext uri="{BEBA8EAE-BF5A-486C-A8C5-ECC9F3942E4B}">
                <a14:imgProps xmlns:a14="http://schemas.microsoft.com/office/drawing/2010/main">
                  <a14:imgLayer r:embed="rId15">
                    <a14:imgEffect>
                      <a14:backgroundRemoval t="1597" b="98403" l="0" r="100000">
                        <a14:foregroundMark x1="75325" y1="23962" x2="75325" y2="23962"/>
                      </a14:backgroundRemoval>
                    </a14:imgEffect>
                  </a14:imgLayer>
                </a14:imgProps>
              </a:ext>
            </a:extLst>
          </a:blip>
          <a:srcRect t="3919"/>
          <a:stretch/>
        </p:blipFill>
        <p:spPr>
          <a:xfrm rot="809581" flipH="1">
            <a:off x="4776790" y="5524394"/>
            <a:ext cx="337082" cy="188074"/>
          </a:xfrm>
          <a:prstGeom prst="rect">
            <a:avLst/>
          </a:prstGeom>
        </p:spPr>
      </p:pic>
      <p:pic>
        <p:nvPicPr>
          <p:cNvPr id="92" name="Picture 91"/>
          <p:cNvPicPr>
            <a:picLocks noChangeAspect="1"/>
          </p:cNvPicPr>
          <p:nvPr/>
        </p:nvPicPr>
        <p:blipFill>
          <a:blip r:embed="rId16">
            <a:duotone>
              <a:prstClr val="black"/>
              <a:schemeClr val="tx1">
                <a:tint val="45000"/>
                <a:satMod val="400000"/>
              </a:schemeClr>
            </a:duotone>
            <a:extLst>
              <a:ext uri="{BEBA8EAE-BF5A-486C-A8C5-ECC9F3942E4B}">
                <a14:imgProps xmlns:a14="http://schemas.microsoft.com/office/drawing/2010/main">
                  <a14:imgLayer r:embed="rId17">
                    <a14:imgEffect>
                      <a14:backgroundRemoval t="0" b="100000" l="0" r="100000">
                        <a14:foregroundMark x1="38667" y1="11607" x2="38667" y2="11607"/>
                        <a14:foregroundMark x1="28000" y1="16964" x2="28000" y2="16964"/>
                        <a14:foregroundMark x1="18667" y1="16964" x2="18667" y2="16964"/>
                        <a14:foregroundMark x1="13333" y1="39286" x2="13333" y2="39286"/>
                        <a14:foregroundMark x1="49333" y1="20536" x2="49333" y2="20536"/>
                        <a14:foregroundMark x1="32000" y1="17857" x2="32000" y2="17857"/>
                        <a14:foregroundMark x1="53333" y1="20536" x2="53333" y2="20536"/>
                        <a14:foregroundMark x1="32000" y1="14286" x2="32000" y2="14286"/>
                      </a14:backgroundRemoval>
                    </a14:imgEffect>
                    <a14:imgEffect>
                      <a14:colorTemperature colorTemp="8464"/>
                    </a14:imgEffect>
                    <a14:imgEffect>
                      <a14:saturation sat="0"/>
                    </a14:imgEffect>
                  </a14:imgLayer>
                </a14:imgProps>
              </a:ext>
            </a:extLst>
          </a:blip>
          <a:stretch>
            <a:fillRect/>
          </a:stretch>
        </p:blipFill>
        <p:spPr>
          <a:xfrm>
            <a:off x="8628767" y="5051322"/>
            <a:ext cx="896233" cy="669187"/>
          </a:xfrm>
          <a:prstGeom prst="rect">
            <a:avLst/>
          </a:prstGeom>
        </p:spPr>
      </p:pic>
      <p:pic>
        <p:nvPicPr>
          <p:cNvPr id="93" name="Picture 92"/>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flipH="1">
            <a:off x="5952444" y="4724717"/>
            <a:ext cx="1242234" cy="698757"/>
          </a:xfrm>
          <a:prstGeom prst="rect">
            <a:avLst/>
          </a:prstGeom>
        </p:spPr>
      </p:pic>
    </p:spTree>
    <p:extLst>
      <p:ext uri="{BB962C8B-B14F-4D97-AF65-F5344CB8AC3E}">
        <p14:creationId xmlns:p14="http://schemas.microsoft.com/office/powerpoint/2010/main" val="1813727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60236" y="453183"/>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CONOPS </a:t>
            </a:r>
            <a:r>
              <a:rPr lang="nl-BE" dirty="0" smtClean="0"/>
              <a:t>– </a:t>
            </a:r>
            <a:r>
              <a:rPr lang="nl-BE" dirty="0" err="1" smtClean="0"/>
              <a:t>overcoming</a:t>
            </a:r>
            <a:r>
              <a:rPr lang="nl-BE" dirty="0" smtClean="0"/>
              <a:t> </a:t>
            </a:r>
            <a:r>
              <a:rPr lang="nl-BE" dirty="0" err="1" smtClean="0"/>
              <a:t>shortfalls</a:t>
            </a:r>
            <a:endParaRPr lang="nl-BE" dirty="0"/>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11</a:t>
            </a:fld>
            <a:endParaRPr lang="nl-BE"/>
          </a:p>
        </p:txBody>
      </p:sp>
      <p:sp>
        <p:nvSpPr>
          <p:cNvPr id="52" name="Shape 338"/>
          <p:cNvSpPr txBox="1">
            <a:spLocks/>
          </p:cNvSpPr>
          <p:nvPr/>
        </p:nvSpPr>
        <p:spPr>
          <a:xfrm>
            <a:off x="8647042" y="663875"/>
            <a:ext cx="2695872" cy="2911279"/>
          </a:xfrm>
          <a:prstGeom prst="rect">
            <a:avLst/>
          </a:prstGeom>
          <a:solidFill>
            <a:srgbClr val="00B050">
              <a:alpha val="32000"/>
            </a:srgbClr>
          </a:solidFill>
          <a:ln w="9525" cap="flat" cmpd="sng">
            <a:solidFill>
              <a:srgbClr val="00B050"/>
            </a:solidFill>
            <a:prstDash val="solid"/>
            <a:round/>
            <a:headEnd type="none" w="med" len="med"/>
            <a:tailEnd type="none" w="med" len="med"/>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
                <a:sysClr val="windowText" lastClr="000000"/>
              </a:buClr>
              <a:buSzPct val="25000"/>
              <a:buFont typeface="Arial"/>
              <a:buNone/>
              <a:tabLst/>
              <a:defRPr/>
            </a:pPr>
            <a:r>
              <a:rPr kumimoji="0" lang="en-GB" sz="1800" b="1" i="1" u="sng" strike="noStrike" kern="1200" cap="none" spc="0" normalizeH="0" baseline="0" noProof="0" dirty="0" smtClean="0">
                <a:ln>
                  <a:noFill/>
                </a:ln>
                <a:solidFill>
                  <a:sysClr val="windowText" lastClr="000000"/>
                </a:solidFill>
                <a:effectLst/>
                <a:uLnTx/>
                <a:uFillTx/>
                <a:latin typeface="Calibri"/>
                <a:ea typeface="Calibri"/>
                <a:cs typeface="Calibri"/>
                <a:sym typeface="Calibri"/>
              </a:rPr>
              <a:t>Enhanced Capabilities </a:t>
            </a:r>
          </a:p>
          <a:p>
            <a:pPr lvl="0">
              <a:lnSpc>
                <a:spcPct val="80000"/>
              </a:lnSpc>
              <a:spcBef>
                <a:spcPts val="459"/>
              </a:spcBef>
              <a:buClr>
                <a:sysClr val="windowText" lastClr="000000"/>
              </a:buClr>
              <a:buSzPct val="99615"/>
              <a:buFont typeface="Wingdings" panose="05000000000000000000" pitchFamily="2" charset="2"/>
              <a:buChar char="§"/>
              <a:defRPr/>
            </a:pPr>
            <a:r>
              <a:rPr lang="en-US" sz="1800" i="1" dirty="0">
                <a:solidFill>
                  <a:sysClr val="windowText" lastClr="000000"/>
                </a:solidFill>
                <a:ea typeface="Calibri"/>
                <a:cs typeface="Calibri"/>
                <a:sym typeface="Calibri"/>
              </a:rPr>
              <a:t>D</a:t>
            </a:r>
            <a:r>
              <a:rPr lang="en-US" sz="1800" i="1" dirty="0" smtClean="0">
                <a:solidFill>
                  <a:sysClr val="windowText" lastClr="000000"/>
                </a:solidFill>
                <a:ea typeface="Calibri"/>
                <a:cs typeface="Calibri"/>
                <a:sym typeface="Calibri"/>
              </a:rPr>
              <a:t>eployed </a:t>
            </a:r>
            <a:r>
              <a:rPr lang="en-US" sz="1800" i="1" dirty="0">
                <a:solidFill>
                  <a:sysClr val="windowText" lastClr="000000"/>
                </a:solidFill>
                <a:ea typeface="Calibri"/>
                <a:cs typeface="Calibri"/>
                <a:sym typeface="Calibri"/>
              </a:rPr>
              <a:t>worldwide </a:t>
            </a:r>
            <a:r>
              <a:rPr lang="en-US" sz="1800" i="1" dirty="0" smtClean="0">
                <a:solidFill>
                  <a:sysClr val="windowText" lastClr="000000"/>
                </a:solidFill>
                <a:ea typeface="Calibri"/>
                <a:cs typeface="Calibri"/>
                <a:sym typeface="Calibri"/>
              </a:rPr>
              <a:t>- High readiness</a:t>
            </a:r>
          </a:p>
          <a:p>
            <a:pPr lvl="0">
              <a:lnSpc>
                <a:spcPct val="80000"/>
              </a:lnSpc>
              <a:spcBef>
                <a:spcPts val="459"/>
              </a:spcBef>
              <a:buClr>
                <a:sysClr val="windowText" lastClr="000000"/>
              </a:buClr>
              <a:buSzPct val="99615"/>
              <a:buFont typeface="Wingdings" panose="05000000000000000000" pitchFamily="2" charset="2"/>
              <a:buChar char="§"/>
              <a:defRPr/>
            </a:pPr>
            <a:r>
              <a:rPr lang="en-US" sz="1800" i="1" dirty="0" smtClean="0">
                <a:solidFill>
                  <a:sysClr val="windowText" lastClr="000000"/>
                </a:solidFill>
                <a:ea typeface="Calibri"/>
                <a:cs typeface="Calibri"/>
                <a:sym typeface="Calibri"/>
              </a:rPr>
              <a:t>Joint &amp; combined </a:t>
            </a:r>
            <a:r>
              <a:rPr lang="en-US" sz="1800" i="1" dirty="0" err="1" smtClean="0">
                <a:solidFill>
                  <a:sysClr val="windowText" lastClr="000000"/>
                </a:solidFill>
                <a:ea typeface="Calibri"/>
                <a:cs typeface="Calibri"/>
                <a:sym typeface="Calibri"/>
              </a:rPr>
              <a:t>env</a:t>
            </a:r>
            <a:r>
              <a:rPr lang="en-US" sz="1800" i="1" dirty="0" smtClean="0">
                <a:solidFill>
                  <a:sysClr val="windowText" lastClr="000000"/>
                </a:solidFill>
                <a:ea typeface="Calibri"/>
                <a:cs typeface="Calibri"/>
                <a:sym typeface="Calibri"/>
              </a:rPr>
              <a:t>.</a:t>
            </a:r>
          </a:p>
          <a:p>
            <a:pPr lvl="0">
              <a:lnSpc>
                <a:spcPct val="80000"/>
              </a:lnSpc>
              <a:spcBef>
                <a:spcPts val="459"/>
              </a:spcBef>
              <a:buClr>
                <a:sysClr val="windowText" lastClr="000000"/>
              </a:buClr>
              <a:buSzPct val="99615"/>
              <a:buFont typeface="Wingdings" panose="05000000000000000000" pitchFamily="2" charset="2"/>
              <a:buChar char="§"/>
              <a:defRPr/>
            </a:pPr>
            <a:r>
              <a:rPr lang="en-US" sz="1800" i="1" dirty="0" smtClean="0">
                <a:solidFill>
                  <a:sysClr val="windowText" lastClr="000000"/>
                </a:solidFill>
                <a:ea typeface="Calibri"/>
                <a:cs typeface="Calibri"/>
                <a:sym typeface="Calibri"/>
              </a:rPr>
              <a:t>Permissive. &amp; non perm. </a:t>
            </a:r>
            <a:r>
              <a:rPr lang="en-US" sz="1800" i="1" dirty="0" err="1" smtClean="0">
                <a:solidFill>
                  <a:sysClr val="windowText" lastClr="000000"/>
                </a:solidFill>
                <a:ea typeface="Calibri"/>
                <a:cs typeface="Calibri"/>
                <a:sym typeface="Calibri"/>
              </a:rPr>
              <a:t>env</a:t>
            </a:r>
            <a:r>
              <a:rPr lang="en-US" sz="1800" i="1" dirty="0" smtClean="0">
                <a:solidFill>
                  <a:sysClr val="windowText" lastClr="000000"/>
                </a:solidFill>
                <a:ea typeface="Calibri"/>
                <a:cs typeface="Calibri"/>
                <a:sym typeface="Calibri"/>
              </a:rPr>
              <a:t>.</a:t>
            </a:r>
          </a:p>
          <a:p>
            <a:pPr lvl="0">
              <a:lnSpc>
                <a:spcPct val="80000"/>
              </a:lnSpc>
              <a:spcBef>
                <a:spcPts val="459"/>
              </a:spcBef>
              <a:buClr>
                <a:sysClr val="windowText" lastClr="000000"/>
              </a:buClr>
              <a:buSzPct val="99615"/>
              <a:buFont typeface="Wingdings" panose="05000000000000000000" pitchFamily="2" charset="2"/>
              <a:buChar char="§"/>
              <a:defRPr/>
            </a:pPr>
            <a:r>
              <a:rPr lang="en-US" sz="1800" i="1" dirty="0" smtClean="0">
                <a:solidFill>
                  <a:sysClr val="windowText" lastClr="000000"/>
                </a:solidFill>
                <a:ea typeface="Calibri"/>
                <a:cs typeface="Calibri"/>
                <a:sym typeface="Calibri"/>
              </a:rPr>
              <a:t>Efficient</a:t>
            </a:r>
            <a:r>
              <a:rPr lang="en-US" sz="1800" i="1" dirty="0">
                <a:solidFill>
                  <a:sysClr val="windowText" lastClr="000000"/>
                </a:solidFill>
                <a:ea typeface="Calibri"/>
                <a:cs typeface="Calibri"/>
                <a:sym typeface="Calibri"/>
              </a:rPr>
              <a:t>, effective and safe </a:t>
            </a:r>
            <a:r>
              <a:rPr lang="en-US" sz="1800" i="1" dirty="0" smtClean="0">
                <a:solidFill>
                  <a:sysClr val="windowText" lastClr="000000"/>
                </a:solidFill>
                <a:ea typeface="Calibri"/>
                <a:cs typeface="Calibri"/>
                <a:sym typeface="Calibri"/>
              </a:rPr>
              <a:t>manner</a:t>
            </a:r>
          </a:p>
          <a:p>
            <a:pPr lvl="0">
              <a:lnSpc>
                <a:spcPct val="80000"/>
              </a:lnSpc>
              <a:spcBef>
                <a:spcPts val="459"/>
              </a:spcBef>
              <a:buClr>
                <a:sysClr val="windowText" lastClr="000000"/>
              </a:buClr>
              <a:buSzPct val="99615"/>
              <a:buFont typeface="Wingdings" panose="05000000000000000000" pitchFamily="2" charset="2"/>
              <a:buChar char="§"/>
              <a:defRPr/>
            </a:pPr>
            <a:r>
              <a:rPr lang="en-US" sz="1800" i="1" dirty="0" smtClean="0">
                <a:solidFill>
                  <a:sysClr val="windowText" lastClr="000000"/>
                </a:solidFill>
                <a:ea typeface="Calibri"/>
                <a:cs typeface="Calibri"/>
                <a:sym typeface="Calibri"/>
              </a:rPr>
              <a:t>Covert </a:t>
            </a:r>
            <a:r>
              <a:rPr lang="en-US" sz="1800" i="1" dirty="0">
                <a:solidFill>
                  <a:sysClr val="windowText" lastClr="000000"/>
                </a:solidFill>
                <a:ea typeface="Calibri"/>
                <a:cs typeface="Calibri"/>
                <a:sym typeface="Calibri"/>
              </a:rPr>
              <a:t>posture</a:t>
            </a:r>
            <a:endParaRPr kumimoji="0" lang="en-GB" sz="1800" b="0" i="1" u="none" strike="noStrike" kern="1200" cap="none" spc="0" normalizeH="0" baseline="0" noProof="0" dirty="0">
              <a:ln>
                <a:noFill/>
              </a:ln>
              <a:solidFill>
                <a:sysClr val="windowText" lastClr="000000"/>
              </a:solidFill>
              <a:effectLst/>
              <a:uLnTx/>
              <a:uFillTx/>
              <a:latin typeface="Calibri"/>
              <a:ea typeface="Calibri"/>
              <a:cs typeface="Calibri"/>
              <a:sym typeface="Calibri"/>
            </a:endParaRPr>
          </a:p>
        </p:txBody>
      </p:sp>
      <p:cxnSp>
        <p:nvCxnSpPr>
          <p:cNvPr id="53" name="Shape 341"/>
          <p:cNvCxnSpPr/>
          <p:nvPr/>
        </p:nvCxnSpPr>
        <p:spPr>
          <a:xfrm rot="10800000" flipH="1">
            <a:off x="3443178" y="2447557"/>
            <a:ext cx="1584540" cy="2016225"/>
          </a:xfrm>
          <a:prstGeom prst="straightConnector1">
            <a:avLst/>
          </a:prstGeom>
          <a:noFill/>
          <a:ln w="38100" cap="flat" cmpd="sng">
            <a:solidFill>
              <a:srgbClr val="002060"/>
            </a:solidFill>
            <a:prstDash val="solid"/>
            <a:round/>
            <a:headEnd type="stealth" w="lg" len="lg"/>
            <a:tailEnd type="none" w="med" len="med"/>
          </a:ln>
        </p:spPr>
      </p:cxnSp>
      <p:sp>
        <p:nvSpPr>
          <p:cNvPr id="55" name="Shape 347"/>
          <p:cNvSpPr txBox="1"/>
          <p:nvPr/>
        </p:nvSpPr>
        <p:spPr>
          <a:xfrm>
            <a:off x="5263094" y="2279398"/>
            <a:ext cx="1090298" cy="646331"/>
          </a:xfrm>
          <a:prstGeom prst="rect">
            <a:avLst/>
          </a:prstGeom>
          <a:noFill/>
          <a:ln>
            <a:noFill/>
          </a:ln>
        </p:spPr>
        <p:txBody>
          <a:bodyPr lIns="91425" tIns="45700" rIns="91425" bIns="45700" anchor="t" anchorCtr="0">
            <a:noAutofit/>
          </a:bodyPr>
          <a:lstStyle/>
          <a:p>
            <a:pPr algn="ctr">
              <a:buSzPct val="25000"/>
            </a:pPr>
            <a:r>
              <a:rPr lang="en-GB" sz="1600" b="1" dirty="0" smtClean="0">
                <a:solidFill>
                  <a:prstClr val="black"/>
                </a:solidFill>
                <a:ea typeface="Calibri"/>
                <a:cs typeface="Calibri"/>
                <a:sym typeface="Calibri"/>
              </a:rPr>
              <a:t>Inside</a:t>
            </a:r>
          </a:p>
          <a:p>
            <a:pPr algn="ctr">
              <a:buSzPct val="25000"/>
            </a:pPr>
            <a:r>
              <a:rPr lang="en-GB" sz="1600" b="1" dirty="0" smtClean="0">
                <a:solidFill>
                  <a:prstClr val="black"/>
                </a:solidFill>
                <a:ea typeface="Calibri"/>
                <a:cs typeface="Calibri"/>
                <a:sym typeface="Calibri"/>
              </a:rPr>
              <a:t>minefield</a:t>
            </a:r>
            <a:endParaRPr lang="en-GB" sz="1600" b="1" dirty="0">
              <a:solidFill>
                <a:prstClr val="black"/>
              </a:solidFill>
              <a:ea typeface="Calibri"/>
              <a:cs typeface="Calibri"/>
              <a:sym typeface="Calibri"/>
            </a:endParaRPr>
          </a:p>
        </p:txBody>
      </p:sp>
      <p:sp>
        <p:nvSpPr>
          <p:cNvPr id="56" name="Shape 350"/>
          <p:cNvSpPr txBox="1"/>
          <p:nvPr/>
        </p:nvSpPr>
        <p:spPr>
          <a:xfrm>
            <a:off x="4858767" y="4540051"/>
            <a:ext cx="2010101" cy="369332"/>
          </a:xfrm>
          <a:prstGeom prst="rect">
            <a:avLst/>
          </a:prstGeom>
          <a:noFill/>
          <a:ln>
            <a:noFill/>
          </a:ln>
        </p:spPr>
        <p:txBody>
          <a:bodyPr lIns="91425" tIns="45700" rIns="91425" bIns="45700" anchor="t" anchorCtr="0">
            <a:noAutofit/>
          </a:bodyPr>
          <a:lstStyle/>
          <a:p>
            <a:pPr algn="ctr">
              <a:buSzPct val="25000"/>
            </a:pPr>
            <a:r>
              <a:rPr lang="en-GB" sz="1600" b="1" dirty="0">
                <a:solidFill>
                  <a:prstClr val="black"/>
                </a:solidFill>
                <a:ea typeface="Calibri"/>
                <a:cs typeface="Calibri"/>
                <a:sym typeface="Calibri"/>
              </a:rPr>
              <a:t>STAND-OFF MMCM</a:t>
            </a:r>
          </a:p>
        </p:txBody>
      </p:sp>
      <p:sp>
        <p:nvSpPr>
          <p:cNvPr id="57" name="Shape 351"/>
          <p:cNvSpPr txBox="1"/>
          <p:nvPr/>
        </p:nvSpPr>
        <p:spPr>
          <a:xfrm>
            <a:off x="8212592" y="4486209"/>
            <a:ext cx="2607801" cy="964002"/>
          </a:xfrm>
          <a:prstGeom prst="rect">
            <a:avLst/>
          </a:prstGeom>
          <a:noFill/>
          <a:ln>
            <a:noFill/>
          </a:ln>
        </p:spPr>
        <p:txBody>
          <a:bodyPr lIns="91425" tIns="45700" rIns="91425" bIns="45700" anchor="t" anchorCtr="0">
            <a:noAutofit/>
          </a:bodyPr>
          <a:lstStyle/>
          <a:p>
            <a:pPr>
              <a:buSzPct val="25000"/>
            </a:pPr>
            <a:r>
              <a:rPr lang="en-GB" sz="1600" b="1" dirty="0" err="1" smtClean="0">
                <a:solidFill>
                  <a:srgbClr val="7030A0"/>
                </a:solidFill>
                <a:ea typeface="Calibri"/>
                <a:cs typeface="Calibri"/>
                <a:sym typeface="Calibri"/>
              </a:rPr>
              <a:t>Platfom</a:t>
            </a:r>
            <a:r>
              <a:rPr lang="en-GB" sz="1600" b="1" dirty="0" smtClean="0">
                <a:solidFill>
                  <a:srgbClr val="7030A0"/>
                </a:solidFill>
                <a:ea typeface="Calibri"/>
                <a:cs typeface="Calibri"/>
                <a:sym typeface="Calibri"/>
              </a:rPr>
              <a:t> of Opportunity</a:t>
            </a:r>
          </a:p>
          <a:p>
            <a:pPr>
              <a:buSzPct val="25000"/>
            </a:pPr>
            <a:r>
              <a:rPr lang="en-GB" sz="1600" b="1" dirty="0" smtClean="0">
                <a:solidFill>
                  <a:srgbClr val="002060"/>
                </a:solidFill>
                <a:ea typeface="Calibri"/>
                <a:cs typeface="Calibri"/>
                <a:sym typeface="Calibri"/>
              </a:rPr>
              <a:t>Shore based</a:t>
            </a:r>
            <a:endParaRPr lang="en-GB" sz="1600" b="1" dirty="0">
              <a:solidFill>
                <a:srgbClr val="002060"/>
              </a:solidFill>
              <a:ea typeface="Calibri"/>
              <a:cs typeface="Calibri"/>
              <a:sym typeface="Calibri"/>
            </a:endParaRPr>
          </a:p>
        </p:txBody>
      </p:sp>
      <p:sp>
        <p:nvSpPr>
          <p:cNvPr id="58" name="Shape 352"/>
          <p:cNvSpPr txBox="1"/>
          <p:nvPr/>
        </p:nvSpPr>
        <p:spPr>
          <a:xfrm>
            <a:off x="2867113" y="4473551"/>
            <a:ext cx="1908610" cy="264027"/>
          </a:xfrm>
          <a:prstGeom prst="rect">
            <a:avLst/>
          </a:prstGeom>
          <a:noFill/>
          <a:ln>
            <a:noFill/>
          </a:ln>
        </p:spPr>
        <p:txBody>
          <a:bodyPr lIns="91425" tIns="45700" rIns="91425" bIns="45700" anchor="t" anchorCtr="0">
            <a:noAutofit/>
          </a:bodyPr>
          <a:lstStyle/>
          <a:p>
            <a:pPr>
              <a:buSzPct val="25000"/>
            </a:pPr>
            <a:r>
              <a:rPr lang="en-GB" sz="1600" b="1" dirty="0" smtClean="0">
                <a:solidFill>
                  <a:srgbClr val="002060"/>
                </a:solidFill>
                <a:ea typeface="Calibri"/>
                <a:cs typeface="Calibri"/>
                <a:sym typeface="Calibri"/>
              </a:rPr>
              <a:t>Dedicated Platform</a:t>
            </a:r>
            <a:endParaRPr lang="en-GB" sz="1600" b="1" dirty="0">
              <a:solidFill>
                <a:srgbClr val="002060"/>
              </a:solidFill>
              <a:ea typeface="Calibri"/>
              <a:cs typeface="Calibri"/>
              <a:sym typeface="Calibri"/>
            </a:endParaRPr>
          </a:p>
        </p:txBody>
      </p:sp>
      <p:sp>
        <p:nvSpPr>
          <p:cNvPr id="62" name="Shape 359"/>
          <p:cNvSpPr txBox="1"/>
          <p:nvPr/>
        </p:nvSpPr>
        <p:spPr>
          <a:xfrm>
            <a:off x="5125004" y="4909383"/>
            <a:ext cx="718409" cy="288000"/>
          </a:xfrm>
          <a:prstGeom prst="rect">
            <a:avLst/>
          </a:prstGeom>
          <a:solidFill>
            <a:srgbClr val="DAE5F1"/>
          </a:solidFill>
          <a:ln w="9525" cap="flat" cmpd="sng">
            <a:noFill/>
            <a:prstDash val="solid"/>
            <a:round/>
            <a:headEnd type="none" w="med" len="med"/>
            <a:tailEnd type="none" w="med" len="med"/>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GB" sz="1400" b="0" i="0" u="none" strike="noStrike" kern="0" cap="none" spc="0" normalizeH="0" baseline="0" noProof="0" dirty="0" smtClean="0">
                <a:ln>
                  <a:noFill/>
                </a:ln>
                <a:solidFill>
                  <a:prstClr val="black"/>
                </a:solidFill>
                <a:effectLst/>
                <a:uLnTx/>
                <a:uFillTx/>
                <a:ea typeface="Calibri"/>
                <a:cs typeface="Calibri"/>
                <a:sym typeface="Calibri"/>
              </a:rPr>
              <a:t>UAV</a:t>
            </a:r>
          </a:p>
        </p:txBody>
      </p:sp>
      <p:sp>
        <p:nvSpPr>
          <p:cNvPr id="63" name="Shape 361"/>
          <p:cNvSpPr txBox="1"/>
          <p:nvPr/>
        </p:nvSpPr>
        <p:spPr>
          <a:xfrm>
            <a:off x="5114682" y="6135526"/>
            <a:ext cx="729575" cy="288000"/>
          </a:xfrm>
          <a:prstGeom prst="rect">
            <a:avLst/>
          </a:prstGeom>
          <a:solidFill>
            <a:srgbClr val="DAE5F1"/>
          </a:solidFill>
          <a:ln w="9525" cap="flat" cmpd="sng">
            <a:noFill/>
            <a:prstDash val="solid"/>
            <a:round/>
            <a:headEnd type="none" w="med" len="med"/>
            <a:tailEnd type="none" w="med" len="med"/>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GB" sz="1400" b="0" i="0" u="none" strike="noStrike" kern="0" cap="none" spc="0" normalizeH="0" baseline="0" noProof="0" dirty="0" smtClean="0">
                <a:ln>
                  <a:noFill/>
                </a:ln>
                <a:solidFill>
                  <a:prstClr val="black"/>
                </a:solidFill>
                <a:effectLst/>
                <a:uLnTx/>
                <a:uFillTx/>
                <a:ea typeface="Calibri"/>
                <a:cs typeface="Calibri"/>
                <a:sym typeface="Calibri"/>
              </a:rPr>
              <a:t>M-AUV            </a:t>
            </a:r>
          </a:p>
        </p:txBody>
      </p:sp>
      <p:sp>
        <p:nvSpPr>
          <p:cNvPr id="64" name="Shape 363"/>
          <p:cNvSpPr txBox="1"/>
          <p:nvPr/>
        </p:nvSpPr>
        <p:spPr>
          <a:xfrm>
            <a:off x="5114683" y="5256517"/>
            <a:ext cx="729574" cy="288000"/>
          </a:xfrm>
          <a:prstGeom prst="rect">
            <a:avLst/>
          </a:prstGeom>
          <a:solidFill>
            <a:srgbClr val="DAE5F1"/>
          </a:solidFill>
          <a:ln w="9525" cap="flat" cmpd="sng">
            <a:noFill/>
            <a:prstDash val="solid"/>
            <a:round/>
            <a:headEnd type="none" w="med" len="med"/>
            <a:tailEnd type="none" w="med" len="med"/>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GB" sz="1400" b="0" i="0" u="none" strike="noStrike" kern="0" cap="none" spc="0" normalizeH="0" baseline="0" noProof="0" dirty="0" smtClean="0">
                <a:ln>
                  <a:noFill/>
                </a:ln>
                <a:solidFill>
                  <a:prstClr val="black"/>
                </a:solidFill>
                <a:effectLst/>
                <a:uLnTx/>
                <a:uFillTx/>
                <a:ea typeface="Calibri"/>
                <a:cs typeface="Calibri"/>
                <a:sym typeface="Calibri"/>
              </a:rPr>
              <a:t>USV</a:t>
            </a:r>
          </a:p>
        </p:txBody>
      </p:sp>
      <p:cxnSp>
        <p:nvCxnSpPr>
          <p:cNvPr id="65" name="Shape 365"/>
          <p:cNvCxnSpPr/>
          <p:nvPr/>
        </p:nvCxnSpPr>
        <p:spPr>
          <a:xfrm flipV="1">
            <a:off x="4515955" y="5585743"/>
            <a:ext cx="373505" cy="8468"/>
          </a:xfrm>
          <a:prstGeom prst="straightConnector1">
            <a:avLst/>
          </a:prstGeom>
          <a:noFill/>
          <a:ln w="28575" cap="flat" cmpd="sng">
            <a:noFill/>
            <a:prstDash val="solid"/>
            <a:round/>
            <a:headEnd type="none" w="med" len="med"/>
            <a:tailEnd type="stealth" w="lg" len="lg"/>
          </a:ln>
        </p:spPr>
      </p:cxnSp>
      <p:grpSp>
        <p:nvGrpSpPr>
          <p:cNvPr id="66" name="Shape 366"/>
          <p:cNvGrpSpPr/>
          <p:nvPr/>
        </p:nvGrpSpPr>
        <p:grpSpPr>
          <a:xfrm rot="2801140">
            <a:off x="3120915" y="3602465"/>
            <a:ext cx="1452982" cy="3300457"/>
            <a:chOff x="5414978" y="3384242"/>
            <a:chExt cx="1452982" cy="3300457"/>
          </a:xfrm>
        </p:grpSpPr>
        <p:cxnSp>
          <p:nvCxnSpPr>
            <p:cNvPr id="67" name="Shape 367"/>
            <p:cNvCxnSpPr>
              <a:endCxn id="64" idx="1"/>
            </p:cNvCxnSpPr>
            <p:nvPr/>
          </p:nvCxnSpPr>
          <p:spPr>
            <a:xfrm rot="18798860">
              <a:off x="4394222" y="4644708"/>
              <a:ext cx="2846124" cy="596439"/>
            </a:xfrm>
            <a:prstGeom prst="straightConnector1">
              <a:avLst/>
            </a:prstGeom>
            <a:noFill/>
            <a:ln w="28575" cap="flat" cmpd="sng">
              <a:solidFill>
                <a:srgbClr val="002060"/>
              </a:solidFill>
              <a:prstDash val="solid"/>
              <a:round/>
              <a:headEnd type="none" w="med" len="med"/>
              <a:tailEnd type="stealth" w="lg" len="lg"/>
            </a:ln>
          </p:spPr>
        </p:cxnSp>
        <p:cxnSp>
          <p:nvCxnSpPr>
            <p:cNvPr id="68" name="Shape 368"/>
            <p:cNvCxnSpPr>
              <a:endCxn id="62" idx="1"/>
            </p:cNvCxnSpPr>
            <p:nvPr/>
          </p:nvCxnSpPr>
          <p:spPr>
            <a:xfrm rot="18798860">
              <a:off x="4261048" y="4673835"/>
              <a:ext cx="2852382" cy="273195"/>
            </a:xfrm>
            <a:prstGeom prst="straightConnector1">
              <a:avLst/>
            </a:prstGeom>
            <a:noFill/>
            <a:ln w="28575" cap="flat" cmpd="sng">
              <a:solidFill>
                <a:srgbClr val="002060"/>
              </a:solidFill>
              <a:prstDash val="solid"/>
              <a:round/>
              <a:headEnd type="none" w="med" len="med"/>
              <a:tailEnd type="stealth" w="lg" len="lg"/>
            </a:ln>
          </p:spPr>
        </p:cxnSp>
        <p:cxnSp>
          <p:nvCxnSpPr>
            <p:cNvPr id="69" name="Shape 369"/>
            <p:cNvCxnSpPr>
              <a:endCxn id="63" idx="1"/>
            </p:cNvCxnSpPr>
            <p:nvPr/>
          </p:nvCxnSpPr>
          <p:spPr>
            <a:xfrm rot="18798860">
              <a:off x="4712907" y="4529647"/>
              <a:ext cx="2857123" cy="1452982"/>
            </a:xfrm>
            <a:prstGeom prst="straightConnector1">
              <a:avLst/>
            </a:prstGeom>
            <a:noFill/>
            <a:ln w="28575" cap="flat" cmpd="sng">
              <a:solidFill>
                <a:srgbClr val="002060"/>
              </a:solidFill>
              <a:prstDash val="solid"/>
              <a:round/>
              <a:headEnd type="none" w="med" len="med"/>
              <a:tailEnd type="stealth" w="lg" len="lg"/>
            </a:ln>
          </p:spPr>
        </p:cxnSp>
      </p:grpSp>
      <p:sp>
        <p:nvSpPr>
          <p:cNvPr id="71" name="TextBox 70"/>
          <p:cNvSpPr txBox="1"/>
          <p:nvPr/>
        </p:nvSpPr>
        <p:spPr>
          <a:xfrm rot="18500588">
            <a:off x="3249495" y="3142532"/>
            <a:ext cx="172034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BE" sz="1800" b="0" i="0" u="none" strike="noStrike" kern="0" cap="none" spc="0" normalizeH="0" baseline="0" noProof="0" dirty="0" smtClean="0">
                <a:ln>
                  <a:noFill/>
                </a:ln>
                <a:solidFill>
                  <a:prstClr val="black"/>
                </a:solidFill>
                <a:effectLst/>
                <a:uLnTx/>
                <a:uFillTx/>
              </a:rPr>
              <a:t>Stand off  ~ OTH</a:t>
            </a:r>
            <a:endParaRPr kumimoji="0" lang="en-GB" sz="1800" b="0" i="0" u="none" strike="noStrike" kern="0" cap="none" spc="0" normalizeH="0" baseline="0" noProof="0" dirty="0" smtClean="0">
              <a:ln>
                <a:noFill/>
              </a:ln>
              <a:solidFill>
                <a:prstClr val="black"/>
              </a:solidFill>
              <a:effectLst/>
              <a:uLnTx/>
              <a:uFillTx/>
            </a:endParaRPr>
          </a:p>
        </p:txBody>
      </p:sp>
      <p:pic>
        <p:nvPicPr>
          <p:cNvPr id="72" name="Picture 71"/>
          <p:cNvPicPr>
            <a:picLocks noChangeAspect="1"/>
          </p:cNvPicPr>
          <p:nvPr/>
        </p:nvPicPr>
        <p:blipFill>
          <a:blip r:embed="rId3" cstate="email">
            <a:extLst>
              <a:ext uri="{BEBA8EAE-BF5A-486C-A8C5-ECC9F3942E4B}">
                <a14:imgProps xmlns:a14="http://schemas.microsoft.com/office/drawing/2010/main">
                  <a14:imgLayer r:embed="rId4">
                    <a14:imgEffect>
                      <a14:backgroundRemoval t="487" b="99757" l="290" r="100000">
                        <a14:backgroundMark x1="92464" y1="20438" x2="92464" y2="20438"/>
                        <a14:backgroundMark x1="91594" y1="23601" x2="91594" y2="23601"/>
                        <a14:backgroundMark x1="53768" y1="17275" x2="53768" y2="17275"/>
                        <a14:backgroundMark x1="53913" y1="14599" x2="53913" y2="14599"/>
                        <a14:backgroundMark x1="54058" y1="11922" x2="54058" y2="11922"/>
                      </a14:backgroundRemoval>
                    </a14:imgEffect>
                  </a14:imgLayer>
                </a14:imgProps>
              </a:ext>
              <a:ext uri="{28A0092B-C50C-407E-A947-70E740481C1C}">
                <a14:useLocalDpi xmlns:a14="http://schemas.microsoft.com/office/drawing/2010/main"/>
              </a:ext>
            </a:extLst>
          </a:blip>
          <a:stretch>
            <a:fillRect/>
          </a:stretch>
        </p:blipFill>
        <p:spPr>
          <a:xfrm flipH="1">
            <a:off x="407308" y="3686609"/>
            <a:ext cx="2484794" cy="1480073"/>
          </a:xfrm>
          <a:prstGeom prst="rect">
            <a:avLst/>
          </a:prstGeom>
        </p:spPr>
      </p:pic>
      <p:sp>
        <p:nvSpPr>
          <p:cNvPr id="73" name="Isosceles Triangle 72"/>
          <p:cNvSpPr/>
          <p:nvPr/>
        </p:nvSpPr>
        <p:spPr>
          <a:xfrm>
            <a:off x="4555571" y="1513549"/>
            <a:ext cx="2595197" cy="1721376"/>
          </a:xfrm>
          <a:prstGeom prst="triangle">
            <a:avLst>
              <a:gd name="adj" fmla="val 48322"/>
            </a:avLst>
          </a:prstGeom>
          <a:noFill/>
          <a:ln w="5715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4" name="Shape 339"/>
          <p:cNvSpPr/>
          <p:nvPr/>
        </p:nvSpPr>
        <p:spPr>
          <a:xfrm>
            <a:off x="3603940" y="3244785"/>
            <a:ext cx="4519757" cy="1216979"/>
          </a:xfrm>
          <a:prstGeom prst="trapezoid">
            <a:avLst>
              <a:gd name="adj" fmla="val 77804"/>
            </a:avLst>
          </a:prstGeom>
          <a:gradFill>
            <a:gsLst>
              <a:gs pos="0">
                <a:srgbClr val="4B3960">
                  <a:alpha val="77647"/>
                </a:srgbClr>
              </a:gs>
              <a:gs pos="10000">
                <a:srgbClr val="4B3960">
                  <a:alpha val="77647"/>
                </a:srgbClr>
              </a:gs>
              <a:gs pos="40000">
                <a:srgbClr val="5F497A">
                  <a:alpha val="66666"/>
                </a:srgbClr>
              </a:gs>
              <a:gs pos="58999">
                <a:srgbClr val="B2A0C7">
                  <a:alpha val="44705"/>
                </a:srgbClr>
              </a:gs>
              <a:gs pos="71000">
                <a:srgbClr val="E5E2D2">
                  <a:alpha val="35686"/>
                </a:srgbClr>
              </a:gs>
              <a:gs pos="100000">
                <a:srgbClr val="E5E2D2">
                  <a:alpha val="35686"/>
                </a:srgbClr>
              </a:gs>
            </a:gsLst>
            <a:path path="circle">
              <a:fillToRect t="100000" r="100000"/>
            </a:path>
            <a:tileRect l="-100000" b="-100000"/>
          </a:gradFill>
          <a:ln w="57150" cap="flat" cmpd="sng">
            <a:solidFill>
              <a:srgbClr val="002060"/>
            </a:solidFill>
            <a:prstDash val="solid"/>
            <a:round/>
            <a:headEnd type="none" w="med" len="med"/>
            <a:tailEnd type="none" w="med" len="med"/>
          </a:ln>
        </p:spPr>
        <p:txBody>
          <a:bodyPr lIns="0" tIns="0" rIns="0" bIns="0" anchor="b" anchorCtr="0">
            <a:noAutofit/>
          </a:bodyPr>
          <a:lstStyle/>
          <a:p>
            <a:endParaRPr sz="2200">
              <a:solidFill>
                <a:prstClr val="black"/>
              </a:solidFill>
              <a:latin typeface="Verdana"/>
              <a:ea typeface="Verdana"/>
              <a:cs typeface="Verdana"/>
              <a:sym typeface="Verdana"/>
            </a:endParaRPr>
          </a:p>
        </p:txBody>
      </p:sp>
      <p:sp>
        <p:nvSpPr>
          <p:cNvPr id="75" name="Shape 349"/>
          <p:cNvSpPr txBox="1"/>
          <p:nvPr/>
        </p:nvSpPr>
        <p:spPr>
          <a:xfrm>
            <a:off x="5121393" y="3575154"/>
            <a:ext cx="1373700" cy="646200"/>
          </a:xfrm>
          <a:prstGeom prst="rect">
            <a:avLst/>
          </a:prstGeom>
          <a:noFill/>
          <a:ln>
            <a:noFill/>
          </a:ln>
        </p:spPr>
        <p:txBody>
          <a:bodyPr lIns="91425" tIns="45700" rIns="91425" bIns="45700" anchor="t" anchorCtr="0">
            <a:noAutofit/>
          </a:bodyPr>
          <a:lstStyle/>
          <a:p>
            <a:pPr algn="ctr">
              <a:buSzPct val="25000"/>
            </a:pPr>
            <a:r>
              <a:rPr lang="en-GB" sz="1600" b="1" dirty="0" smtClean="0">
                <a:solidFill>
                  <a:prstClr val="black"/>
                </a:solidFill>
                <a:ea typeface="Calibri"/>
                <a:cs typeface="Calibri"/>
                <a:sym typeface="Calibri"/>
              </a:rPr>
              <a:t>Outside minefield</a:t>
            </a:r>
            <a:endParaRPr lang="en-GB" sz="1600" b="1" dirty="0">
              <a:solidFill>
                <a:prstClr val="black"/>
              </a:solidFill>
              <a:ea typeface="Calibri"/>
              <a:cs typeface="Calibri"/>
              <a:sym typeface="Calibri"/>
            </a:endParaRPr>
          </a:p>
        </p:txBody>
      </p:sp>
      <p:cxnSp>
        <p:nvCxnSpPr>
          <p:cNvPr id="76" name="Shape 341"/>
          <p:cNvCxnSpPr/>
          <p:nvPr/>
        </p:nvCxnSpPr>
        <p:spPr>
          <a:xfrm flipH="1" flipV="1">
            <a:off x="6676282" y="2458513"/>
            <a:ext cx="1512432" cy="1927297"/>
          </a:xfrm>
          <a:prstGeom prst="straightConnector1">
            <a:avLst/>
          </a:prstGeom>
          <a:noFill/>
          <a:ln w="38100" cap="flat" cmpd="sng">
            <a:solidFill>
              <a:srgbClr val="002060"/>
            </a:solidFill>
            <a:prstDash val="solid"/>
            <a:round/>
            <a:headEnd type="stealth" w="lg" len="lg"/>
            <a:tailEnd type="none" w="med" len="med"/>
          </a:ln>
        </p:spPr>
      </p:cxnSp>
      <p:sp>
        <p:nvSpPr>
          <p:cNvPr id="77" name="TextBox 76"/>
          <p:cNvSpPr txBox="1"/>
          <p:nvPr/>
        </p:nvSpPr>
        <p:spPr>
          <a:xfrm rot="3140212">
            <a:off x="6731226" y="3098556"/>
            <a:ext cx="172034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BE" sz="1800" b="0" i="0" u="none" strike="noStrike" kern="0" cap="none" spc="0" normalizeH="0" baseline="0" noProof="0" dirty="0" smtClean="0">
                <a:ln>
                  <a:noFill/>
                </a:ln>
                <a:solidFill>
                  <a:prstClr val="black"/>
                </a:solidFill>
                <a:effectLst/>
                <a:uLnTx/>
                <a:uFillTx/>
              </a:rPr>
              <a:t>Stand off  ~ OTH</a:t>
            </a:r>
            <a:endParaRPr kumimoji="0" lang="en-GB" sz="1800" b="0" i="0" u="none" strike="noStrike" kern="0" cap="none" spc="0" normalizeH="0" baseline="0" noProof="0" dirty="0" smtClean="0">
              <a:ln>
                <a:noFill/>
              </a:ln>
              <a:solidFill>
                <a:prstClr val="black"/>
              </a:solidFill>
              <a:effectLst/>
              <a:uLnTx/>
              <a:uFillTx/>
            </a:endParaRPr>
          </a:p>
        </p:txBody>
      </p:sp>
      <p:sp>
        <p:nvSpPr>
          <p:cNvPr id="78" name="Shape 352"/>
          <p:cNvSpPr txBox="1"/>
          <p:nvPr/>
        </p:nvSpPr>
        <p:spPr>
          <a:xfrm>
            <a:off x="9434303" y="5108579"/>
            <a:ext cx="2281613" cy="566829"/>
          </a:xfrm>
          <a:prstGeom prst="rect">
            <a:avLst/>
          </a:prstGeom>
          <a:noFill/>
          <a:ln>
            <a:noFill/>
          </a:ln>
        </p:spPr>
        <p:txBody>
          <a:bodyPr lIns="91425" tIns="45700" rIns="91425" bIns="45700" anchor="t" anchorCtr="0">
            <a:noAutofit/>
          </a:bodyPr>
          <a:lstStyle/>
          <a:p>
            <a:pPr>
              <a:buSzPct val="25000"/>
            </a:pPr>
            <a:r>
              <a:rPr lang="en-GB" sz="1600" b="1" dirty="0" err="1" smtClean="0">
                <a:solidFill>
                  <a:srgbClr val="002060"/>
                </a:solidFill>
                <a:ea typeface="Calibri"/>
                <a:cs typeface="Calibri"/>
                <a:sym typeface="Calibri"/>
              </a:rPr>
              <a:t>rMCM</a:t>
            </a:r>
            <a:r>
              <a:rPr lang="en-GB" sz="1600" b="1" dirty="0" smtClean="0">
                <a:solidFill>
                  <a:srgbClr val="002060"/>
                </a:solidFill>
                <a:ea typeface="Calibri"/>
                <a:cs typeface="Calibri"/>
                <a:sym typeface="Calibri"/>
              </a:rPr>
              <a:t> C2</a:t>
            </a:r>
          </a:p>
          <a:p>
            <a:pPr>
              <a:buSzPct val="25000"/>
            </a:pPr>
            <a:r>
              <a:rPr lang="en-GB" sz="1600" b="1" dirty="0" smtClean="0">
                <a:solidFill>
                  <a:srgbClr val="002060"/>
                </a:solidFill>
                <a:ea typeface="Calibri"/>
                <a:cs typeface="Calibri"/>
                <a:sym typeface="Calibri"/>
              </a:rPr>
              <a:t>Containerized TB</a:t>
            </a:r>
            <a:endParaRPr lang="en-GB" sz="1600" b="1" dirty="0">
              <a:solidFill>
                <a:srgbClr val="002060"/>
              </a:solidFill>
              <a:ea typeface="Calibri"/>
              <a:cs typeface="Calibri"/>
              <a:sym typeface="Calibri"/>
            </a:endParaRPr>
          </a:p>
        </p:txBody>
      </p:sp>
      <p:sp>
        <p:nvSpPr>
          <p:cNvPr id="79" name="Shape 352"/>
          <p:cNvSpPr txBox="1"/>
          <p:nvPr/>
        </p:nvSpPr>
        <p:spPr>
          <a:xfrm>
            <a:off x="84351" y="4603800"/>
            <a:ext cx="1908610" cy="264027"/>
          </a:xfrm>
          <a:prstGeom prst="rect">
            <a:avLst/>
          </a:prstGeom>
          <a:noFill/>
          <a:ln>
            <a:noFill/>
          </a:ln>
        </p:spPr>
        <p:txBody>
          <a:bodyPr lIns="91425" tIns="45700" rIns="91425" bIns="45700" anchor="t" anchorCtr="0">
            <a:noAutofit/>
          </a:bodyPr>
          <a:lstStyle/>
          <a:p>
            <a:pPr>
              <a:buSzPct val="25000"/>
            </a:pPr>
            <a:r>
              <a:rPr lang="en-GB" sz="1600" b="1" dirty="0" err="1" smtClean="0">
                <a:solidFill>
                  <a:srgbClr val="002060"/>
                </a:solidFill>
                <a:ea typeface="Calibri"/>
                <a:cs typeface="Calibri"/>
                <a:sym typeface="Calibri"/>
              </a:rPr>
              <a:t>rMCM</a:t>
            </a:r>
            <a:r>
              <a:rPr lang="en-GB" sz="1600" b="1" dirty="0" smtClean="0">
                <a:solidFill>
                  <a:srgbClr val="002060"/>
                </a:solidFill>
                <a:ea typeface="Calibri"/>
                <a:cs typeface="Calibri"/>
                <a:sym typeface="Calibri"/>
              </a:rPr>
              <a:t> PF</a:t>
            </a:r>
          </a:p>
          <a:p>
            <a:pPr>
              <a:buSzPct val="25000"/>
            </a:pPr>
            <a:r>
              <a:rPr lang="en-GB" sz="1600" b="1" dirty="0" smtClean="0">
                <a:solidFill>
                  <a:srgbClr val="002060"/>
                </a:solidFill>
                <a:ea typeface="Calibri"/>
                <a:cs typeface="Calibri"/>
                <a:sym typeface="Calibri"/>
              </a:rPr>
              <a:t>System </a:t>
            </a:r>
            <a:r>
              <a:rPr lang="en-GB" sz="1600" b="1" dirty="0">
                <a:solidFill>
                  <a:srgbClr val="002060"/>
                </a:solidFill>
                <a:ea typeface="Calibri"/>
                <a:cs typeface="Calibri"/>
                <a:sym typeface="Calibri"/>
              </a:rPr>
              <a:t>of </a:t>
            </a:r>
            <a:r>
              <a:rPr lang="en-GB" sz="1600" b="1" dirty="0" smtClean="0">
                <a:solidFill>
                  <a:srgbClr val="002060"/>
                </a:solidFill>
                <a:ea typeface="Calibri"/>
                <a:cs typeface="Calibri"/>
                <a:sym typeface="Calibri"/>
              </a:rPr>
              <a:t>Systems</a:t>
            </a:r>
            <a:endParaRPr lang="en-GB" sz="1600" b="1" dirty="0">
              <a:solidFill>
                <a:srgbClr val="002060"/>
              </a:solidFill>
              <a:ea typeface="Calibri"/>
              <a:cs typeface="Calibri"/>
              <a:sym typeface="Calibri"/>
            </a:endParaRPr>
          </a:p>
        </p:txBody>
      </p:sp>
      <p:cxnSp>
        <p:nvCxnSpPr>
          <p:cNvPr id="80" name="Shape 368"/>
          <p:cNvCxnSpPr>
            <a:endCxn id="62" idx="3"/>
          </p:cNvCxnSpPr>
          <p:nvPr/>
        </p:nvCxnSpPr>
        <p:spPr>
          <a:xfrm flipH="1" flipV="1">
            <a:off x="5843413" y="5053383"/>
            <a:ext cx="2936674" cy="317933"/>
          </a:xfrm>
          <a:prstGeom prst="straightConnector1">
            <a:avLst/>
          </a:prstGeom>
          <a:noFill/>
          <a:ln w="28575" cap="flat" cmpd="sng">
            <a:solidFill>
              <a:srgbClr val="002060"/>
            </a:solidFill>
            <a:prstDash val="solid"/>
            <a:round/>
            <a:headEnd type="none" w="med" len="med"/>
            <a:tailEnd type="stealth" w="lg" len="lg"/>
          </a:ln>
        </p:spPr>
      </p:cxnSp>
      <p:cxnSp>
        <p:nvCxnSpPr>
          <p:cNvPr id="81" name="Shape 368"/>
          <p:cNvCxnSpPr>
            <a:endCxn id="64" idx="3"/>
          </p:cNvCxnSpPr>
          <p:nvPr/>
        </p:nvCxnSpPr>
        <p:spPr>
          <a:xfrm flipH="1">
            <a:off x="5844257" y="5371316"/>
            <a:ext cx="2935830" cy="29201"/>
          </a:xfrm>
          <a:prstGeom prst="straightConnector1">
            <a:avLst/>
          </a:prstGeom>
          <a:noFill/>
          <a:ln w="28575" cap="flat" cmpd="sng">
            <a:solidFill>
              <a:srgbClr val="002060"/>
            </a:solidFill>
            <a:prstDash val="solid"/>
            <a:round/>
            <a:headEnd type="none" w="med" len="med"/>
            <a:tailEnd type="stealth" w="lg" len="lg"/>
          </a:ln>
        </p:spPr>
      </p:cxnSp>
      <p:cxnSp>
        <p:nvCxnSpPr>
          <p:cNvPr id="82" name="Shape 368"/>
          <p:cNvCxnSpPr>
            <a:endCxn id="63" idx="3"/>
          </p:cNvCxnSpPr>
          <p:nvPr/>
        </p:nvCxnSpPr>
        <p:spPr>
          <a:xfrm flipH="1">
            <a:off x="5844257" y="5371316"/>
            <a:ext cx="2935830" cy="908210"/>
          </a:xfrm>
          <a:prstGeom prst="straightConnector1">
            <a:avLst/>
          </a:prstGeom>
          <a:noFill/>
          <a:ln w="28575" cap="flat" cmpd="sng">
            <a:solidFill>
              <a:srgbClr val="002060"/>
            </a:solidFill>
            <a:prstDash val="solid"/>
            <a:round/>
            <a:headEnd type="none" w="med" len="med"/>
            <a:tailEnd type="stealth" w="lg" len="lg"/>
          </a:ln>
        </p:spPr>
      </p:cxnSp>
      <p:sp>
        <p:nvSpPr>
          <p:cNvPr id="83" name="Shape 364"/>
          <p:cNvSpPr txBox="1"/>
          <p:nvPr/>
        </p:nvSpPr>
        <p:spPr>
          <a:xfrm>
            <a:off x="5442442" y="5595095"/>
            <a:ext cx="1990056" cy="455638"/>
          </a:xfrm>
          <a:prstGeom prst="rect">
            <a:avLst/>
          </a:prstGeom>
          <a:solidFill>
            <a:srgbClr val="DAE5F1"/>
          </a:solidFill>
          <a:ln w="9525" cap="flat" cmpd="sng">
            <a:noFill/>
            <a:prstDash val="solid"/>
            <a:round/>
            <a:headEnd type="none" w="med" len="med"/>
            <a:tailEnd type="none" w="med" len="med"/>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GB" sz="1400" b="0" i="0" u="none" strike="noStrike" kern="0" cap="none" spc="0" normalizeH="0" baseline="0" noProof="0" dirty="0" smtClean="0">
                <a:ln>
                  <a:noFill/>
                </a:ln>
                <a:solidFill>
                  <a:prstClr val="black"/>
                </a:solidFill>
                <a:effectLst/>
                <a:uLnTx/>
                <a:uFillTx/>
                <a:ea typeface="Calibri"/>
                <a:cs typeface="Calibri"/>
                <a:sym typeface="Calibri"/>
              </a:rPr>
              <a:t>ROV, TSSS, TSAS, Sweep, M-AUV, MIDS, divers …</a:t>
            </a:r>
          </a:p>
        </p:txBody>
      </p:sp>
      <p:cxnSp>
        <p:nvCxnSpPr>
          <p:cNvPr id="84" name="Shape 368"/>
          <p:cNvCxnSpPr>
            <a:stCxn id="64" idx="2"/>
          </p:cNvCxnSpPr>
          <p:nvPr/>
        </p:nvCxnSpPr>
        <p:spPr>
          <a:xfrm>
            <a:off x="5479470" y="5544517"/>
            <a:ext cx="472647" cy="84793"/>
          </a:xfrm>
          <a:prstGeom prst="straightConnector1">
            <a:avLst/>
          </a:prstGeom>
          <a:noFill/>
          <a:ln w="28575" cap="flat" cmpd="sng">
            <a:solidFill>
              <a:srgbClr val="002060"/>
            </a:solidFill>
            <a:prstDash val="solid"/>
            <a:round/>
            <a:headEnd type="none" w="med" len="med"/>
            <a:tailEnd type="stealth" w="lg" len="lg"/>
          </a:ln>
        </p:spPr>
      </p:cxnSp>
      <p:pic>
        <p:nvPicPr>
          <p:cNvPr id="85" name="Picture 84"/>
          <p:cNvPicPr>
            <a:picLocks noChangeAspect="1"/>
          </p:cNvPicPr>
          <p:nvPr/>
        </p:nvPicPr>
        <p:blipFill>
          <a:blip r:embed="rId5" cstate="email">
            <a:extLst>
              <a:ext uri="{BEBA8EAE-BF5A-486C-A8C5-ECC9F3942E4B}">
                <a14:imgProps xmlns:a14="http://schemas.microsoft.com/office/drawing/2010/main">
                  <a14:imgLayer r:embed="rId6">
                    <a14:imgEffect>
                      <a14:backgroundRemoval t="1333" b="100000" l="0" r="99158"/>
                    </a14:imgEffect>
                  </a14:imgLayer>
                </a14:imgProps>
              </a:ext>
              <a:ext uri="{28A0092B-C50C-407E-A947-70E740481C1C}">
                <a14:useLocalDpi xmlns:a14="http://schemas.microsoft.com/office/drawing/2010/main"/>
              </a:ext>
            </a:extLst>
          </a:blip>
          <a:stretch>
            <a:fillRect/>
          </a:stretch>
        </p:blipFill>
        <p:spPr>
          <a:xfrm>
            <a:off x="5631190" y="6309199"/>
            <a:ext cx="823651" cy="130050"/>
          </a:xfrm>
          <a:prstGeom prst="rect">
            <a:avLst/>
          </a:prstGeom>
        </p:spPr>
      </p:pic>
      <p:pic>
        <p:nvPicPr>
          <p:cNvPr id="86" name="Picture 85"/>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6897" y1="53430" x2="73276" y2="81949"/>
                        <a14:foregroundMark x1="80747" y1="89892" x2="47989" y2="75090"/>
                        <a14:foregroundMark x1="9195" y1="60289" x2="19828" y2="65343"/>
                        <a14:foregroundMark x1="28736" y1="69314" x2="46839" y2="76534"/>
                        <a14:foregroundMark x1="70402" y1="44043" x2="67529" y2="48014"/>
                        <a14:foregroundMark x1="74425" y1="44765" x2="83908" y2="51625"/>
                        <a14:foregroundMark x1="81322" y1="46209" x2="85345" y2="48375"/>
                        <a14:foregroundMark x1="82471" y1="42599" x2="87069" y2="46570"/>
                        <a14:foregroundMark x1="86494" y1="43682" x2="86494" y2="43682"/>
                        <a14:foregroundMark x1="87931" y1="45126" x2="87931" y2="45126"/>
                        <a14:foregroundMark x1="88506" y1="46209" x2="88506" y2="46209"/>
                        <a14:foregroundMark x1="96552" y1="69675" x2="61207" y2="70758"/>
                        <a14:foregroundMark x1="51437" y1="67870" x2="36782" y2="61372"/>
                        <a14:foregroundMark x1="22989" y1="57040" x2="14080" y2="50903"/>
                        <a14:foregroundMark x1="57471" y1="20217" x2="57471" y2="20217"/>
                        <a14:foregroundMark x1="64943" y1="31769" x2="64943" y2="31769"/>
                        <a14:foregroundMark x1="71264" y1="31047" x2="71264" y2="31047"/>
                        <a14:foregroundMark x1="66092" y1="31408" x2="70977" y2="31047"/>
                        <a14:backgroundMark x1="62931" y1="6498" x2="62931" y2="6498"/>
                        <a14:backgroundMark x1="57184" y1="6859" x2="57184" y2="6859"/>
                        <a14:backgroundMark x1="70977" y1="25271" x2="70977" y2="25271"/>
                        <a14:backgroundMark x1="66667" y1="29964" x2="66667" y2="29964"/>
                        <a14:backgroundMark x1="69828" y1="29603" x2="69828" y2="29603"/>
                        <a14:backgroundMark x1="50862" y1="36462" x2="50862" y2="36462"/>
                        <a14:backgroundMark x1="56322" y1="7942" x2="56322" y2="7942"/>
                        <a14:backgroundMark x1="70402" y1="34296" x2="73276" y2="37906"/>
                      </a14:backgroundRemoval>
                    </a14:imgEffect>
                  </a14:imgLayer>
                </a14:imgProps>
              </a:ext>
            </a:extLst>
          </a:blip>
          <a:stretch>
            <a:fillRect/>
          </a:stretch>
        </p:blipFill>
        <p:spPr>
          <a:xfrm>
            <a:off x="4394172" y="4912103"/>
            <a:ext cx="611122" cy="486439"/>
          </a:xfrm>
          <a:prstGeom prst="rect">
            <a:avLst/>
          </a:prstGeom>
        </p:spPr>
      </p:pic>
      <p:pic>
        <p:nvPicPr>
          <p:cNvPr id="87" name="Picture 86"/>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92593" y1="31894" x2="83191" y2="26246"/>
                        <a14:foregroundMark x1="29345" y1="89701" x2="57550" y2="75083"/>
                        <a14:backgroundMark x1="65242" y1="23920" x2="65242" y2="23920"/>
                        <a14:backgroundMark x1="65242" y1="18937" x2="65242" y2="18937"/>
                        <a14:backgroundMark x1="80342" y1="23920" x2="80342" y2="23920"/>
                        <a14:backgroundMark x1="68091" y1="2990" x2="68091" y2="2990"/>
                        <a14:backgroundMark x1="73219" y1="4319" x2="73219" y2="4319"/>
                        <a14:backgroundMark x1="66382" y1="16279" x2="66382" y2="16279"/>
                      </a14:backgroundRemoval>
                    </a14:imgEffect>
                  </a14:imgLayer>
                </a14:imgProps>
              </a:ext>
            </a:extLst>
          </a:blip>
          <a:stretch>
            <a:fillRect/>
          </a:stretch>
        </p:blipFill>
        <p:spPr>
          <a:xfrm flipH="1">
            <a:off x="3785920" y="5044593"/>
            <a:ext cx="742233" cy="636504"/>
          </a:xfrm>
          <a:prstGeom prst="rect">
            <a:avLst/>
          </a:prstGeom>
        </p:spPr>
      </p:pic>
      <p:sp>
        <p:nvSpPr>
          <p:cNvPr id="88" name="Freeform 87"/>
          <p:cNvSpPr/>
          <p:nvPr/>
        </p:nvSpPr>
        <p:spPr>
          <a:xfrm flipH="1">
            <a:off x="4417310" y="5573409"/>
            <a:ext cx="492926" cy="360215"/>
          </a:xfrm>
          <a:custGeom>
            <a:avLst/>
            <a:gdLst>
              <a:gd name="connsiteX0" fmla="*/ 316706 w 316706"/>
              <a:gd name="connsiteY0" fmla="*/ 0 h 271462"/>
              <a:gd name="connsiteX1" fmla="*/ 164306 w 316706"/>
              <a:gd name="connsiteY1" fmla="*/ 164306 h 271462"/>
              <a:gd name="connsiteX2" fmla="*/ 0 w 316706"/>
              <a:gd name="connsiteY2" fmla="*/ 271462 h 271462"/>
              <a:gd name="connsiteX0" fmla="*/ 815683 w 815683"/>
              <a:gd name="connsiteY0" fmla="*/ 0 h 442376"/>
              <a:gd name="connsiteX1" fmla="*/ 663283 w 815683"/>
              <a:gd name="connsiteY1" fmla="*/ 164306 h 442376"/>
              <a:gd name="connsiteX2" fmla="*/ 0 w 815683"/>
              <a:gd name="connsiteY2" fmla="*/ 442376 h 442376"/>
              <a:gd name="connsiteX0" fmla="*/ 815683 w 815683"/>
              <a:gd name="connsiteY0" fmla="*/ 0 h 442376"/>
              <a:gd name="connsiteX1" fmla="*/ 490563 w 815683"/>
              <a:gd name="connsiteY1" fmla="*/ 207032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Lst>
            <a:ahLst/>
            <a:cxnLst>
              <a:cxn ang="0">
                <a:pos x="connsiteX0" y="connsiteY0"/>
              </a:cxn>
              <a:cxn ang="0">
                <a:pos x="connsiteX1" y="connsiteY1"/>
              </a:cxn>
              <a:cxn ang="0">
                <a:pos x="connsiteX2" y="connsiteY2"/>
              </a:cxn>
            </a:cxnLst>
            <a:rect l="l" t="t" r="r" b="b"/>
            <a:pathLst>
              <a:path w="815683" h="442376">
                <a:moveTo>
                  <a:pt x="815683" y="0"/>
                </a:moveTo>
                <a:cubicBezTo>
                  <a:pt x="765875" y="59531"/>
                  <a:pt x="639303" y="147545"/>
                  <a:pt x="461775" y="242638"/>
                </a:cubicBezTo>
                <a:cubicBezTo>
                  <a:pt x="284247" y="337731"/>
                  <a:pt x="55761" y="411420"/>
                  <a:pt x="0" y="442376"/>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9" name="Picture 88"/>
          <p:cNvPicPr/>
          <p:nvPr/>
        </p:nvPicPr>
        <p:blipFill>
          <a:blip r:embed="rId11" cstate="email">
            <a:extLst>
              <a:ext uri="{BEBA8EAE-BF5A-486C-A8C5-ECC9F3942E4B}">
                <a14:imgProps xmlns:a14="http://schemas.microsoft.com/office/drawing/2010/main">
                  <a14:imgLayer r:embed="rId12">
                    <a14:imgEffect>
                      <a14:backgroundRemoval t="6433" b="100000" l="1351" r="98649"/>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flipH="1">
            <a:off x="4549405" y="5675408"/>
            <a:ext cx="748984" cy="433083"/>
          </a:xfrm>
          <a:prstGeom prst="rect">
            <a:avLst/>
          </a:prstGeom>
        </p:spPr>
      </p:pic>
      <p:sp>
        <p:nvSpPr>
          <p:cNvPr id="90" name="Freeform 89"/>
          <p:cNvSpPr/>
          <p:nvPr/>
        </p:nvSpPr>
        <p:spPr>
          <a:xfrm flipH="1">
            <a:off x="4531610" y="5268609"/>
            <a:ext cx="492926" cy="360215"/>
          </a:xfrm>
          <a:custGeom>
            <a:avLst/>
            <a:gdLst>
              <a:gd name="connsiteX0" fmla="*/ 316706 w 316706"/>
              <a:gd name="connsiteY0" fmla="*/ 0 h 271462"/>
              <a:gd name="connsiteX1" fmla="*/ 164306 w 316706"/>
              <a:gd name="connsiteY1" fmla="*/ 164306 h 271462"/>
              <a:gd name="connsiteX2" fmla="*/ 0 w 316706"/>
              <a:gd name="connsiteY2" fmla="*/ 271462 h 271462"/>
              <a:gd name="connsiteX0" fmla="*/ 815683 w 815683"/>
              <a:gd name="connsiteY0" fmla="*/ 0 h 442376"/>
              <a:gd name="connsiteX1" fmla="*/ 663283 w 815683"/>
              <a:gd name="connsiteY1" fmla="*/ 164306 h 442376"/>
              <a:gd name="connsiteX2" fmla="*/ 0 w 815683"/>
              <a:gd name="connsiteY2" fmla="*/ 442376 h 442376"/>
              <a:gd name="connsiteX0" fmla="*/ 815683 w 815683"/>
              <a:gd name="connsiteY0" fmla="*/ 0 h 442376"/>
              <a:gd name="connsiteX1" fmla="*/ 490563 w 815683"/>
              <a:gd name="connsiteY1" fmla="*/ 207032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Lst>
            <a:ahLst/>
            <a:cxnLst>
              <a:cxn ang="0">
                <a:pos x="connsiteX0" y="connsiteY0"/>
              </a:cxn>
              <a:cxn ang="0">
                <a:pos x="connsiteX1" y="connsiteY1"/>
              </a:cxn>
              <a:cxn ang="0">
                <a:pos x="connsiteX2" y="connsiteY2"/>
              </a:cxn>
            </a:cxnLst>
            <a:rect l="l" t="t" r="r" b="b"/>
            <a:pathLst>
              <a:path w="815683" h="442376">
                <a:moveTo>
                  <a:pt x="815683" y="0"/>
                </a:moveTo>
                <a:cubicBezTo>
                  <a:pt x="765875" y="59531"/>
                  <a:pt x="639303" y="147545"/>
                  <a:pt x="461775" y="242638"/>
                </a:cubicBezTo>
                <a:cubicBezTo>
                  <a:pt x="284247" y="337731"/>
                  <a:pt x="55761" y="411420"/>
                  <a:pt x="0" y="442376"/>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1" name="Picture 90"/>
          <p:cNvPicPr>
            <a:picLocks noChangeAspect="1"/>
          </p:cNvPicPr>
          <p:nvPr/>
        </p:nvPicPr>
        <p:blipFill rotWithShape="1">
          <a:blip r:embed="rId13">
            <a:extLst>
              <a:ext uri="{BEBA8EAE-BF5A-486C-A8C5-ECC9F3942E4B}">
                <a14:imgProps xmlns:a14="http://schemas.microsoft.com/office/drawing/2010/main">
                  <a14:imgLayer r:embed="rId14">
                    <a14:imgEffect>
                      <a14:backgroundRemoval t="1597" b="98403" l="0" r="100000">
                        <a14:foregroundMark x1="75325" y1="23962" x2="75325" y2="23962"/>
                      </a14:backgroundRemoval>
                    </a14:imgEffect>
                  </a14:imgLayer>
                </a14:imgProps>
              </a:ext>
            </a:extLst>
          </a:blip>
          <a:srcRect t="3919"/>
          <a:stretch/>
        </p:blipFill>
        <p:spPr>
          <a:xfrm rot="809581" flipH="1">
            <a:off x="4776790" y="5524394"/>
            <a:ext cx="337082" cy="188074"/>
          </a:xfrm>
          <a:prstGeom prst="rect">
            <a:avLst/>
          </a:prstGeom>
        </p:spPr>
      </p:pic>
      <p:pic>
        <p:nvPicPr>
          <p:cNvPr id="92" name="Picture 91"/>
          <p:cNvPicPr>
            <a:picLocks noChangeAspect="1"/>
          </p:cNvPicPr>
          <p:nvPr/>
        </p:nvPicPr>
        <p:blipFill>
          <a:blip r:embed="rId15">
            <a:duotone>
              <a:prstClr val="black"/>
              <a:schemeClr val="tx1">
                <a:tint val="45000"/>
                <a:satMod val="400000"/>
              </a:schemeClr>
            </a:duotone>
            <a:extLst>
              <a:ext uri="{BEBA8EAE-BF5A-486C-A8C5-ECC9F3942E4B}">
                <a14:imgProps xmlns:a14="http://schemas.microsoft.com/office/drawing/2010/main">
                  <a14:imgLayer r:embed="rId16">
                    <a14:imgEffect>
                      <a14:backgroundRemoval t="0" b="100000" l="0" r="100000">
                        <a14:foregroundMark x1="38667" y1="11607" x2="38667" y2="11607"/>
                        <a14:foregroundMark x1="28000" y1="16964" x2="28000" y2="16964"/>
                        <a14:foregroundMark x1="18667" y1="16964" x2="18667" y2="16964"/>
                        <a14:foregroundMark x1="13333" y1="39286" x2="13333" y2="39286"/>
                        <a14:foregroundMark x1="49333" y1="20536" x2="49333" y2="20536"/>
                        <a14:foregroundMark x1="32000" y1="17857" x2="32000" y2="17857"/>
                        <a14:foregroundMark x1="53333" y1="20536" x2="53333" y2="20536"/>
                        <a14:foregroundMark x1="32000" y1="14286" x2="32000" y2="14286"/>
                      </a14:backgroundRemoval>
                    </a14:imgEffect>
                    <a14:imgEffect>
                      <a14:colorTemperature colorTemp="8464"/>
                    </a14:imgEffect>
                    <a14:imgEffect>
                      <a14:saturation sat="0"/>
                    </a14:imgEffect>
                  </a14:imgLayer>
                </a14:imgProps>
              </a:ext>
            </a:extLst>
          </a:blip>
          <a:stretch>
            <a:fillRect/>
          </a:stretch>
        </p:blipFill>
        <p:spPr>
          <a:xfrm>
            <a:off x="8628767" y="5051322"/>
            <a:ext cx="896233" cy="669187"/>
          </a:xfrm>
          <a:prstGeom prst="rect">
            <a:avLst/>
          </a:prstGeom>
        </p:spPr>
      </p:pic>
      <p:pic>
        <p:nvPicPr>
          <p:cNvPr id="93" name="Picture 92"/>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flipH="1">
            <a:off x="5952444" y="4724717"/>
            <a:ext cx="1242234" cy="698757"/>
          </a:xfrm>
          <a:prstGeom prst="rect">
            <a:avLst/>
          </a:prstGeom>
        </p:spPr>
      </p:pic>
    </p:spTree>
    <p:extLst>
      <p:ext uri="{BB962C8B-B14F-4D97-AF65-F5344CB8AC3E}">
        <p14:creationId xmlns:p14="http://schemas.microsoft.com/office/powerpoint/2010/main" val="3419306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CONOPS </a:t>
            </a:r>
            <a:r>
              <a:rPr lang="nl-BE" dirty="0" smtClean="0"/>
              <a:t>– </a:t>
            </a:r>
            <a:r>
              <a:rPr lang="nl-BE" dirty="0" err="1" smtClean="0"/>
              <a:t>overcoming</a:t>
            </a:r>
            <a:r>
              <a:rPr lang="nl-BE" dirty="0" smtClean="0"/>
              <a:t> </a:t>
            </a:r>
            <a:r>
              <a:rPr lang="nl-BE" dirty="0" err="1" smtClean="0"/>
              <a:t>shortfalls</a:t>
            </a:r>
            <a:endParaRPr lang="nl-BE" dirty="0"/>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12</a:t>
            </a:fld>
            <a:endParaRPr lang="nl-BE"/>
          </a:p>
        </p:txBody>
      </p:sp>
      <p:cxnSp>
        <p:nvCxnSpPr>
          <p:cNvPr id="53" name="Shape 341"/>
          <p:cNvCxnSpPr/>
          <p:nvPr/>
        </p:nvCxnSpPr>
        <p:spPr>
          <a:xfrm rot="10800000" flipH="1">
            <a:off x="3443178" y="2447557"/>
            <a:ext cx="1584540" cy="2016225"/>
          </a:xfrm>
          <a:prstGeom prst="straightConnector1">
            <a:avLst/>
          </a:prstGeom>
          <a:noFill/>
          <a:ln w="38100" cap="flat" cmpd="sng">
            <a:solidFill>
              <a:srgbClr val="002060"/>
            </a:solidFill>
            <a:prstDash val="solid"/>
            <a:round/>
            <a:headEnd type="stealth" w="lg" len="lg"/>
            <a:tailEnd type="none" w="med" len="med"/>
          </a:ln>
        </p:spPr>
      </p:cxnSp>
      <p:sp>
        <p:nvSpPr>
          <p:cNvPr id="55" name="Shape 347"/>
          <p:cNvSpPr txBox="1"/>
          <p:nvPr/>
        </p:nvSpPr>
        <p:spPr>
          <a:xfrm>
            <a:off x="5263094" y="2279398"/>
            <a:ext cx="1090298" cy="646331"/>
          </a:xfrm>
          <a:prstGeom prst="rect">
            <a:avLst/>
          </a:prstGeom>
          <a:noFill/>
          <a:ln>
            <a:noFill/>
          </a:ln>
        </p:spPr>
        <p:txBody>
          <a:bodyPr lIns="91425" tIns="45700" rIns="91425" bIns="45700" anchor="t" anchorCtr="0">
            <a:noAutofit/>
          </a:bodyPr>
          <a:lstStyle/>
          <a:p>
            <a:pPr algn="ctr">
              <a:buSzPct val="25000"/>
            </a:pPr>
            <a:r>
              <a:rPr lang="en-GB" sz="1600" b="1" dirty="0" smtClean="0">
                <a:solidFill>
                  <a:prstClr val="black"/>
                </a:solidFill>
                <a:ea typeface="Calibri"/>
                <a:cs typeface="Calibri"/>
                <a:sym typeface="Calibri"/>
              </a:rPr>
              <a:t>Inside</a:t>
            </a:r>
          </a:p>
          <a:p>
            <a:pPr algn="ctr">
              <a:buSzPct val="25000"/>
            </a:pPr>
            <a:r>
              <a:rPr lang="en-GB" sz="1600" b="1" dirty="0" smtClean="0">
                <a:solidFill>
                  <a:prstClr val="black"/>
                </a:solidFill>
                <a:ea typeface="Calibri"/>
                <a:cs typeface="Calibri"/>
                <a:sym typeface="Calibri"/>
              </a:rPr>
              <a:t>minefield</a:t>
            </a:r>
            <a:endParaRPr lang="en-GB" sz="1600" b="1" dirty="0">
              <a:solidFill>
                <a:prstClr val="black"/>
              </a:solidFill>
              <a:ea typeface="Calibri"/>
              <a:cs typeface="Calibri"/>
              <a:sym typeface="Calibri"/>
            </a:endParaRPr>
          </a:p>
        </p:txBody>
      </p:sp>
      <p:sp>
        <p:nvSpPr>
          <p:cNvPr id="56" name="Shape 350"/>
          <p:cNvSpPr txBox="1"/>
          <p:nvPr/>
        </p:nvSpPr>
        <p:spPr>
          <a:xfrm>
            <a:off x="4858767" y="4540051"/>
            <a:ext cx="2010101" cy="369332"/>
          </a:xfrm>
          <a:prstGeom prst="rect">
            <a:avLst/>
          </a:prstGeom>
          <a:noFill/>
          <a:ln>
            <a:noFill/>
          </a:ln>
        </p:spPr>
        <p:txBody>
          <a:bodyPr lIns="91425" tIns="45700" rIns="91425" bIns="45700" anchor="t" anchorCtr="0">
            <a:noAutofit/>
          </a:bodyPr>
          <a:lstStyle/>
          <a:p>
            <a:pPr algn="ctr">
              <a:buSzPct val="25000"/>
            </a:pPr>
            <a:r>
              <a:rPr lang="en-GB" sz="1600" b="1" dirty="0">
                <a:solidFill>
                  <a:prstClr val="black"/>
                </a:solidFill>
                <a:ea typeface="Calibri"/>
                <a:cs typeface="Calibri"/>
                <a:sym typeface="Calibri"/>
              </a:rPr>
              <a:t>STAND-OFF MMCM</a:t>
            </a:r>
          </a:p>
        </p:txBody>
      </p:sp>
      <p:sp>
        <p:nvSpPr>
          <p:cNvPr id="57" name="Shape 351"/>
          <p:cNvSpPr txBox="1"/>
          <p:nvPr/>
        </p:nvSpPr>
        <p:spPr>
          <a:xfrm>
            <a:off x="8212592" y="4486209"/>
            <a:ext cx="2607801" cy="964002"/>
          </a:xfrm>
          <a:prstGeom prst="rect">
            <a:avLst/>
          </a:prstGeom>
          <a:noFill/>
          <a:ln>
            <a:noFill/>
          </a:ln>
        </p:spPr>
        <p:txBody>
          <a:bodyPr lIns="91425" tIns="45700" rIns="91425" bIns="45700" anchor="t" anchorCtr="0">
            <a:noAutofit/>
          </a:bodyPr>
          <a:lstStyle/>
          <a:p>
            <a:pPr>
              <a:buSzPct val="25000"/>
            </a:pPr>
            <a:r>
              <a:rPr lang="en-GB" sz="1600" b="1" dirty="0" err="1" smtClean="0">
                <a:solidFill>
                  <a:srgbClr val="7030A0"/>
                </a:solidFill>
                <a:ea typeface="Calibri"/>
                <a:cs typeface="Calibri"/>
                <a:sym typeface="Calibri"/>
              </a:rPr>
              <a:t>Platfom</a:t>
            </a:r>
            <a:r>
              <a:rPr lang="en-GB" sz="1600" b="1" dirty="0" smtClean="0">
                <a:solidFill>
                  <a:srgbClr val="7030A0"/>
                </a:solidFill>
                <a:ea typeface="Calibri"/>
                <a:cs typeface="Calibri"/>
                <a:sym typeface="Calibri"/>
              </a:rPr>
              <a:t> of Opportunity</a:t>
            </a:r>
          </a:p>
          <a:p>
            <a:pPr>
              <a:buSzPct val="25000"/>
            </a:pPr>
            <a:r>
              <a:rPr lang="en-GB" sz="1600" b="1" dirty="0" smtClean="0">
                <a:solidFill>
                  <a:srgbClr val="002060"/>
                </a:solidFill>
                <a:ea typeface="Calibri"/>
                <a:cs typeface="Calibri"/>
                <a:sym typeface="Calibri"/>
              </a:rPr>
              <a:t>Shore based</a:t>
            </a:r>
            <a:endParaRPr lang="en-GB" sz="1600" b="1" dirty="0">
              <a:solidFill>
                <a:srgbClr val="002060"/>
              </a:solidFill>
              <a:ea typeface="Calibri"/>
              <a:cs typeface="Calibri"/>
              <a:sym typeface="Calibri"/>
            </a:endParaRPr>
          </a:p>
        </p:txBody>
      </p:sp>
      <p:sp>
        <p:nvSpPr>
          <p:cNvPr id="58" name="Shape 352"/>
          <p:cNvSpPr txBox="1"/>
          <p:nvPr/>
        </p:nvSpPr>
        <p:spPr>
          <a:xfrm>
            <a:off x="2867113" y="4473551"/>
            <a:ext cx="1908610" cy="264027"/>
          </a:xfrm>
          <a:prstGeom prst="rect">
            <a:avLst/>
          </a:prstGeom>
          <a:noFill/>
          <a:ln>
            <a:noFill/>
          </a:ln>
        </p:spPr>
        <p:txBody>
          <a:bodyPr lIns="91425" tIns="45700" rIns="91425" bIns="45700" anchor="t" anchorCtr="0">
            <a:noAutofit/>
          </a:bodyPr>
          <a:lstStyle/>
          <a:p>
            <a:pPr>
              <a:buSzPct val="25000"/>
            </a:pPr>
            <a:r>
              <a:rPr lang="en-GB" sz="1600" b="1" dirty="0" smtClean="0">
                <a:solidFill>
                  <a:srgbClr val="002060"/>
                </a:solidFill>
                <a:ea typeface="Calibri"/>
                <a:cs typeface="Calibri"/>
                <a:sym typeface="Calibri"/>
              </a:rPr>
              <a:t>Dedicated Platform</a:t>
            </a:r>
            <a:endParaRPr lang="en-GB" sz="1600" b="1" dirty="0">
              <a:solidFill>
                <a:srgbClr val="002060"/>
              </a:solidFill>
              <a:ea typeface="Calibri"/>
              <a:cs typeface="Calibri"/>
              <a:sym typeface="Calibri"/>
            </a:endParaRPr>
          </a:p>
        </p:txBody>
      </p:sp>
      <p:sp>
        <p:nvSpPr>
          <p:cNvPr id="62" name="Shape 359"/>
          <p:cNvSpPr txBox="1"/>
          <p:nvPr/>
        </p:nvSpPr>
        <p:spPr>
          <a:xfrm>
            <a:off x="5125004" y="4909383"/>
            <a:ext cx="718409" cy="288000"/>
          </a:xfrm>
          <a:prstGeom prst="rect">
            <a:avLst/>
          </a:prstGeom>
          <a:solidFill>
            <a:srgbClr val="DAE5F1"/>
          </a:solidFill>
          <a:ln w="9525" cap="flat" cmpd="sng">
            <a:noFill/>
            <a:prstDash val="solid"/>
            <a:round/>
            <a:headEnd type="none" w="med" len="med"/>
            <a:tailEnd type="none" w="med" len="med"/>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GB" sz="1400" b="0" i="0" u="none" strike="noStrike" kern="0" cap="none" spc="0" normalizeH="0" baseline="0" noProof="0" dirty="0" smtClean="0">
                <a:ln>
                  <a:noFill/>
                </a:ln>
                <a:solidFill>
                  <a:prstClr val="black"/>
                </a:solidFill>
                <a:effectLst/>
                <a:uLnTx/>
                <a:uFillTx/>
                <a:ea typeface="Calibri"/>
                <a:cs typeface="Calibri"/>
                <a:sym typeface="Calibri"/>
              </a:rPr>
              <a:t>UAV</a:t>
            </a:r>
          </a:p>
        </p:txBody>
      </p:sp>
      <p:sp>
        <p:nvSpPr>
          <p:cNvPr id="63" name="Shape 361"/>
          <p:cNvSpPr txBox="1"/>
          <p:nvPr/>
        </p:nvSpPr>
        <p:spPr>
          <a:xfrm>
            <a:off x="5114682" y="6135526"/>
            <a:ext cx="729575" cy="288000"/>
          </a:xfrm>
          <a:prstGeom prst="rect">
            <a:avLst/>
          </a:prstGeom>
          <a:solidFill>
            <a:srgbClr val="DAE5F1"/>
          </a:solidFill>
          <a:ln w="9525" cap="flat" cmpd="sng">
            <a:noFill/>
            <a:prstDash val="solid"/>
            <a:round/>
            <a:headEnd type="none" w="med" len="med"/>
            <a:tailEnd type="none" w="med" len="med"/>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GB" sz="1400" b="0" i="0" u="none" strike="noStrike" kern="0" cap="none" spc="0" normalizeH="0" baseline="0" noProof="0" dirty="0" smtClean="0">
                <a:ln>
                  <a:noFill/>
                </a:ln>
                <a:solidFill>
                  <a:prstClr val="black"/>
                </a:solidFill>
                <a:effectLst/>
                <a:uLnTx/>
                <a:uFillTx/>
                <a:ea typeface="Calibri"/>
                <a:cs typeface="Calibri"/>
                <a:sym typeface="Calibri"/>
              </a:rPr>
              <a:t>M-AUV            </a:t>
            </a:r>
          </a:p>
        </p:txBody>
      </p:sp>
      <p:sp>
        <p:nvSpPr>
          <p:cNvPr id="64" name="Shape 363"/>
          <p:cNvSpPr txBox="1"/>
          <p:nvPr/>
        </p:nvSpPr>
        <p:spPr>
          <a:xfrm>
            <a:off x="5114683" y="5256517"/>
            <a:ext cx="729574" cy="288000"/>
          </a:xfrm>
          <a:prstGeom prst="rect">
            <a:avLst/>
          </a:prstGeom>
          <a:solidFill>
            <a:srgbClr val="DAE5F1"/>
          </a:solidFill>
          <a:ln w="9525" cap="flat" cmpd="sng">
            <a:noFill/>
            <a:prstDash val="solid"/>
            <a:round/>
            <a:headEnd type="none" w="med" len="med"/>
            <a:tailEnd type="none" w="med" len="med"/>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GB" sz="1400" b="0" i="0" u="none" strike="noStrike" kern="0" cap="none" spc="0" normalizeH="0" baseline="0" noProof="0" dirty="0" smtClean="0">
                <a:ln>
                  <a:noFill/>
                </a:ln>
                <a:solidFill>
                  <a:prstClr val="black"/>
                </a:solidFill>
                <a:effectLst/>
                <a:uLnTx/>
                <a:uFillTx/>
                <a:ea typeface="Calibri"/>
                <a:cs typeface="Calibri"/>
                <a:sym typeface="Calibri"/>
              </a:rPr>
              <a:t>USV</a:t>
            </a:r>
          </a:p>
        </p:txBody>
      </p:sp>
      <p:cxnSp>
        <p:nvCxnSpPr>
          <p:cNvPr id="65" name="Shape 365"/>
          <p:cNvCxnSpPr/>
          <p:nvPr/>
        </p:nvCxnSpPr>
        <p:spPr>
          <a:xfrm flipV="1">
            <a:off x="4515955" y="5585743"/>
            <a:ext cx="373505" cy="8468"/>
          </a:xfrm>
          <a:prstGeom prst="straightConnector1">
            <a:avLst/>
          </a:prstGeom>
          <a:noFill/>
          <a:ln w="28575" cap="flat" cmpd="sng">
            <a:noFill/>
            <a:prstDash val="solid"/>
            <a:round/>
            <a:headEnd type="none" w="med" len="med"/>
            <a:tailEnd type="stealth" w="lg" len="lg"/>
          </a:ln>
        </p:spPr>
      </p:cxnSp>
      <p:grpSp>
        <p:nvGrpSpPr>
          <p:cNvPr id="66" name="Shape 366"/>
          <p:cNvGrpSpPr/>
          <p:nvPr/>
        </p:nvGrpSpPr>
        <p:grpSpPr>
          <a:xfrm rot="2801140">
            <a:off x="3120915" y="3602465"/>
            <a:ext cx="1452982" cy="3300457"/>
            <a:chOff x="5414978" y="3384242"/>
            <a:chExt cx="1452982" cy="3300457"/>
          </a:xfrm>
        </p:grpSpPr>
        <p:cxnSp>
          <p:nvCxnSpPr>
            <p:cNvPr id="67" name="Shape 367"/>
            <p:cNvCxnSpPr>
              <a:endCxn id="64" idx="1"/>
            </p:cNvCxnSpPr>
            <p:nvPr/>
          </p:nvCxnSpPr>
          <p:spPr>
            <a:xfrm rot="18798860">
              <a:off x="4394222" y="4644708"/>
              <a:ext cx="2846124" cy="596439"/>
            </a:xfrm>
            <a:prstGeom prst="straightConnector1">
              <a:avLst/>
            </a:prstGeom>
            <a:noFill/>
            <a:ln w="28575" cap="flat" cmpd="sng">
              <a:solidFill>
                <a:srgbClr val="002060"/>
              </a:solidFill>
              <a:prstDash val="solid"/>
              <a:round/>
              <a:headEnd type="none" w="med" len="med"/>
              <a:tailEnd type="stealth" w="lg" len="lg"/>
            </a:ln>
          </p:spPr>
        </p:cxnSp>
        <p:cxnSp>
          <p:nvCxnSpPr>
            <p:cNvPr id="68" name="Shape 368"/>
            <p:cNvCxnSpPr>
              <a:endCxn id="62" idx="1"/>
            </p:cNvCxnSpPr>
            <p:nvPr/>
          </p:nvCxnSpPr>
          <p:spPr>
            <a:xfrm rot="18798860">
              <a:off x="4261048" y="4673835"/>
              <a:ext cx="2852382" cy="273195"/>
            </a:xfrm>
            <a:prstGeom prst="straightConnector1">
              <a:avLst/>
            </a:prstGeom>
            <a:noFill/>
            <a:ln w="28575" cap="flat" cmpd="sng">
              <a:solidFill>
                <a:srgbClr val="002060"/>
              </a:solidFill>
              <a:prstDash val="solid"/>
              <a:round/>
              <a:headEnd type="none" w="med" len="med"/>
              <a:tailEnd type="stealth" w="lg" len="lg"/>
            </a:ln>
          </p:spPr>
        </p:cxnSp>
        <p:cxnSp>
          <p:nvCxnSpPr>
            <p:cNvPr id="69" name="Shape 369"/>
            <p:cNvCxnSpPr>
              <a:endCxn id="63" idx="1"/>
            </p:cNvCxnSpPr>
            <p:nvPr/>
          </p:nvCxnSpPr>
          <p:spPr>
            <a:xfrm rot="18798860">
              <a:off x="4712907" y="4529647"/>
              <a:ext cx="2857123" cy="1452982"/>
            </a:xfrm>
            <a:prstGeom prst="straightConnector1">
              <a:avLst/>
            </a:prstGeom>
            <a:noFill/>
            <a:ln w="28575" cap="flat" cmpd="sng">
              <a:solidFill>
                <a:srgbClr val="002060"/>
              </a:solidFill>
              <a:prstDash val="solid"/>
              <a:round/>
              <a:headEnd type="none" w="med" len="med"/>
              <a:tailEnd type="stealth" w="lg" len="lg"/>
            </a:ln>
          </p:spPr>
        </p:cxnSp>
      </p:grpSp>
      <p:sp>
        <p:nvSpPr>
          <p:cNvPr id="71" name="TextBox 70"/>
          <p:cNvSpPr txBox="1"/>
          <p:nvPr/>
        </p:nvSpPr>
        <p:spPr>
          <a:xfrm rot="18500588">
            <a:off x="3249495" y="3142532"/>
            <a:ext cx="172034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BE" sz="1800" b="0" i="0" u="none" strike="noStrike" kern="0" cap="none" spc="0" normalizeH="0" baseline="0" noProof="0" dirty="0" smtClean="0">
                <a:ln>
                  <a:noFill/>
                </a:ln>
                <a:solidFill>
                  <a:prstClr val="black"/>
                </a:solidFill>
                <a:effectLst/>
                <a:uLnTx/>
                <a:uFillTx/>
              </a:rPr>
              <a:t>Stand off  ~ OTH</a:t>
            </a:r>
            <a:endParaRPr kumimoji="0" lang="en-GB" sz="1800" b="0" i="0" u="none" strike="noStrike" kern="0" cap="none" spc="0" normalizeH="0" baseline="0" noProof="0" dirty="0" smtClean="0">
              <a:ln>
                <a:noFill/>
              </a:ln>
              <a:solidFill>
                <a:prstClr val="black"/>
              </a:solidFill>
              <a:effectLst/>
              <a:uLnTx/>
              <a:uFillTx/>
            </a:endParaRPr>
          </a:p>
        </p:txBody>
      </p:sp>
      <p:pic>
        <p:nvPicPr>
          <p:cNvPr id="72" name="Picture 7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407308" y="3686609"/>
            <a:ext cx="2484794" cy="1480073"/>
          </a:xfrm>
          <a:prstGeom prst="rect">
            <a:avLst/>
          </a:prstGeom>
        </p:spPr>
      </p:pic>
      <p:sp>
        <p:nvSpPr>
          <p:cNvPr id="73" name="Isosceles Triangle 72"/>
          <p:cNvSpPr/>
          <p:nvPr/>
        </p:nvSpPr>
        <p:spPr>
          <a:xfrm>
            <a:off x="4555571" y="1513549"/>
            <a:ext cx="2595197" cy="1721376"/>
          </a:xfrm>
          <a:prstGeom prst="triangle">
            <a:avLst>
              <a:gd name="adj" fmla="val 48322"/>
            </a:avLst>
          </a:prstGeom>
          <a:noFill/>
          <a:ln w="5715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4" name="Shape 339"/>
          <p:cNvSpPr/>
          <p:nvPr/>
        </p:nvSpPr>
        <p:spPr>
          <a:xfrm>
            <a:off x="3603940" y="3244785"/>
            <a:ext cx="4519757" cy="1216979"/>
          </a:xfrm>
          <a:prstGeom prst="trapezoid">
            <a:avLst>
              <a:gd name="adj" fmla="val 77804"/>
            </a:avLst>
          </a:prstGeom>
          <a:gradFill>
            <a:gsLst>
              <a:gs pos="0">
                <a:srgbClr val="4B3960">
                  <a:alpha val="77647"/>
                </a:srgbClr>
              </a:gs>
              <a:gs pos="10000">
                <a:srgbClr val="4B3960">
                  <a:alpha val="77647"/>
                </a:srgbClr>
              </a:gs>
              <a:gs pos="40000">
                <a:srgbClr val="5F497A">
                  <a:alpha val="66666"/>
                </a:srgbClr>
              </a:gs>
              <a:gs pos="58999">
                <a:srgbClr val="B2A0C7">
                  <a:alpha val="44705"/>
                </a:srgbClr>
              </a:gs>
              <a:gs pos="71000">
                <a:srgbClr val="E5E2D2">
                  <a:alpha val="35686"/>
                </a:srgbClr>
              </a:gs>
              <a:gs pos="100000">
                <a:srgbClr val="E5E2D2">
                  <a:alpha val="35686"/>
                </a:srgbClr>
              </a:gs>
            </a:gsLst>
            <a:path path="circle">
              <a:fillToRect t="100000" r="100000"/>
            </a:path>
            <a:tileRect l="-100000" b="-100000"/>
          </a:gradFill>
          <a:ln w="57150" cap="flat" cmpd="sng">
            <a:solidFill>
              <a:srgbClr val="002060"/>
            </a:solidFill>
            <a:prstDash val="solid"/>
            <a:round/>
            <a:headEnd type="none" w="med" len="med"/>
            <a:tailEnd type="none" w="med" len="med"/>
          </a:ln>
        </p:spPr>
        <p:txBody>
          <a:bodyPr lIns="0" tIns="0" rIns="0" bIns="0" anchor="b" anchorCtr="0">
            <a:noAutofit/>
          </a:bodyPr>
          <a:lstStyle/>
          <a:p>
            <a:endParaRPr sz="2200">
              <a:solidFill>
                <a:prstClr val="black"/>
              </a:solidFill>
              <a:latin typeface="Verdana"/>
              <a:ea typeface="Verdana"/>
              <a:cs typeface="Verdana"/>
              <a:sym typeface="Verdana"/>
            </a:endParaRPr>
          </a:p>
        </p:txBody>
      </p:sp>
      <p:sp>
        <p:nvSpPr>
          <p:cNvPr id="75" name="Shape 349"/>
          <p:cNvSpPr txBox="1"/>
          <p:nvPr/>
        </p:nvSpPr>
        <p:spPr>
          <a:xfrm>
            <a:off x="5121393" y="3575154"/>
            <a:ext cx="1373700" cy="646200"/>
          </a:xfrm>
          <a:prstGeom prst="rect">
            <a:avLst/>
          </a:prstGeom>
          <a:noFill/>
          <a:ln>
            <a:noFill/>
          </a:ln>
        </p:spPr>
        <p:txBody>
          <a:bodyPr lIns="91425" tIns="45700" rIns="91425" bIns="45700" anchor="t" anchorCtr="0">
            <a:noAutofit/>
          </a:bodyPr>
          <a:lstStyle/>
          <a:p>
            <a:pPr algn="ctr">
              <a:buSzPct val="25000"/>
            </a:pPr>
            <a:r>
              <a:rPr lang="en-GB" sz="1600" b="1" dirty="0" smtClean="0">
                <a:solidFill>
                  <a:prstClr val="black"/>
                </a:solidFill>
                <a:ea typeface="Calibri"/>
                <a:cs typeface="Calibri"/>
                <a:sym typeface="Calibri"/>
              </a:rPr>
              <a:t>Outside minefield</a:t>
            </a:r>
            <a:endParaRPr lang="en-GB" sz="1600" b="1" dirty="0">
              <a:solidFill>
                <a:prstClr val="black"/>
              </a:solidFill>
              <a:ea typeface="Calibri"/>
              <a:cs typeface="Calibri"/>
              <a:sym typeface="Calibri"/>
            </a:endParaRPr>
          </a:p>
        </p:txBody>
      </p:sp>
      <p:cxnSp>
        <p:nvCxnSpPr>
          <p:cNvPr id="76" name="Shape 341"/>
          <p:cNvCxnSpPr/>
          <p:nvPr/>
        </p:nvCxnSpPr>
        <p:spPr>
          <a:xfrm flipH="1" flipV="1">
            <a:off x="6676282" y="2458513"/>
            <a:ext cx="1512432" cy="1927297"/>
          </a:xfrm>
          <a:prstGeom prst="straightConnector1">
            <a:avLst/>
          </a:prstGeom>
          <a:noFill/>
          <a:ln w="38100" cap="flat" cmpd="sng">
            <a:solidFill>
              <a:srgbClr val="002060"/>
            </a:solidFill>
            <a:prstDash val="solid"/>
            <a:round/>
            <a:headEnd type="stealth" w="lg" len="lg"/>
            <a:tailEnd type="none" w="med" len="med"/>
          </a:ln>
        </p:spPr>
      </p:cxnSp>
      <p:sp>
        <p:nvSpPr>
          <p:cNvPr id="77" name="TextBox 76"/>
          <p:cNvSpPr txBox="1"/>
          <p:nvPr/>
        </p:nvSpPr>
        <p:spPr>
          <a:xfrm rot="3140212">
            <a:off x="6731226" y="3098556"/>
            <a:ext cx="172034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BE" sz="1800" b="0" i="0" u="none" strike="noStrike" kern="0" cap="none" spc="0" normalizeH="0" baseline="0" noProof="0" dirty="0" smtClean="0">
                <a:ln>
                  <a:noFill/>
                </a:ln>
                <a:solidFill>
                  <a:prstClr val="black"/>
                </a:solidFill>
                <a:effectLst/>
                <a:uLnTx/>
                <a:uFillTx/>
              </a:rPr>
              <a:t>Stand off  ~ OTH</a:t>
            </a:r>
            <a:endParaRPr kumimoji="0" lang="en-GB" sz="1800" b="0" i="0" u="none" strike="noStrike" kern="0" cap="none" spc="0" normalizeH="0" baseline="0" noProof="0" dirty="0" smtClean="0">
              <a:ln>
                <a:noFill/>
              </a:ln>
              <a:solidFill>
                <a:prstClr val="black"/>
              </a:solidFill>
              <a:effectLst/>
              <a:uLnTx/>
              <a:uFillTx/>
            </a:endParaRPr>
          </a:p>
        </p:txBody>
      </p:sp>
      <p:sp>
        <p:nvSpPr>
          <p:cNvPr id="78" name="Shape 352"/>
          <p:cNvSpPr txBox="1"/>
          <p:nvPr/>
        </p:nvSpPr>
        <p:spPr>
          <a:xfrm>
            <a:off x="9434303" y="5108579"/>
            <a:ext cx="2281613" cy="566829"/>
          </a:xfrm>
          <a:prstGeom prst="rect">
            <a:avLst/>
          </a:prstGeom>
          <a:noFill/>
          <a:ln>
            <a:noFill/>
          </a:ln>
        </p:spPr>
        <p:txBody>
          <a:bodyPr lIns="91425" tIns="45700" rIns="91425" bIns="45700" anchor="t" anchorCtr="0">
            <a:noAutofit/>
          </a:bodyPr>
          <a:lstStyle/>
          <a:p>
            <a:pPr>
              <a:buSzPct val="25000"/>
            </a:pPr>
            <a:r>
              <a:rPr lang="en-GB" sz="1600" b="1" dirty="0" err="1" smtClean="0">
                <a:solidFill>
                  <a:srgbClr val="002060"/>
                </a:solidFill>
                <a:ea typeface="Calibri"/>
                <a:cs typeface="Calibri"/>
                <a:sym typeface="Calibri"/>
              </a:rPr>
              <a:t>rMCM</a:t>
            </a:r>
            <a:r>
              <a:rPr lang="en-GB" sz="1600" b="1" dirty="0" smtClean="0">
                <a:solidFill>
                  <a:srgbClr val="002060"/>
                </a:solidFill>
                <a:ea typeface="Calibri"/>
                <a:cs typeface="Calibri"/>
                <a:sym typeface="Calibri"/>
              </a:rPr>
              <a:t> C2</a:t>
            </a:r>
          </a:p>
          <a:p>
            <a:pPr>
              <a:buSzPct val="25000"/>
            </a:pPr>
            <a:r>
              <a:rPr lang="en-GB" sz="1600" b="1" dirty="0" smtClean="0">
                <a:solidFill>
                  <a:srgbClr val="002060"/>
                </a:solidFill>
                <a:ea typeface="Calibri"/>
                <a:cs typeface="Calibri"/>
                <a:sym typeface="Calibri"/>
              </a:rPr>
              <a:t>Containerized TB</a:t>
            </a:r>
            <a:endParaRPr lang="en-GB" sz="1600" b="1" dirty="0">
              <a:solidFill>
                <a:srgbClr val="002060"/>
              </a:solidFill>
              <a:ea typeface="Calibri"/>
              <a:cs typeface="Calibri"/>
              <a:sym typeface="Calibri"/>
            </a:endParaRPr>
          </a:p>
        </p:txBody>
      </p:sp>
      <p:sp>
        <p:nvSpPr>
          <p:cNvPr id="79" name="Shape 352"/>
          <p:cNvSpPr txBox="1"/>
          <p:nvPr/>
        </p:nvSpPr>
        <p:spPr>
          <a:xfrm>
            <a:off x="84351" y="4603800"/>
            <a:ext cx="1908610" cy="264027"/>
          </a:xfrm>
          <a:prstGeom prst="rect">
            <a:avLst/>
          </a:prstGeom>
          <a:noFill/>
          <a:ln>
            <a:noFill/>
          </a:ln>
        </p:spPr>
        <p:txBody>
          <a:bodyPr lIns="91425" tIns="45700" rIns="91425" bIns="45700" anchor="t" anchorCtr="0">
            <a:noAutofit/>
          </a:bodyPr>
          <a:lstStyle/>
          <a:p>
            <a:pPr>
              <a:buSzPct val="25000"/>
            </a:pPr>
            <a:r>
              <a:rPr lang="en-GB" sz="1600" b="1" dirty="0" err="1" smtClean="0">
                <a:solidFill>
                  <a:srgbClr val="002060"/>
                </a:solidFill>
                <a:ea typeface="Calibri"/>
                <a:cs typeface="Calibri"/>
                <a:sym typeface="Calibri"/>
              </a:rPr>
              <a:t>rMCM</a:t>
            </a:r>
            <a:r>
              <a:rPr lang="en-GB" sz="1600" b="1" dirty="0" smtClean="0">
                <a:solidFill>
                  <a:srgbClr val="002060"/>
                </a:solidFill>
                <a:ea typeface="Calibri"/>
                <a:cs typeface="Calibri"/>
                <a:sym typeface="Calibri"/>
              </a:rPr>
              <a:t> PF</a:t>
            </a:r>
          </a:p>
          <a:p>
            <a:pPr>
              <a:buSzPct val="25000"/>
            </a:pPr>
            <a:r>
              <a:rPr lang="en-GB" sz="1600" b="1" dirty="0" smtClean="0">
                <a:solidFill>
                  <a:srgbClr val="002060"/>
                </a:solidFill>
                <a:ea typeface="Calibri"/>
                <a:cs typeface="Calibri"/>
                <a:sym typeface="Calibri"/>
              </a:rPr>
              <a:t>System </a:t>
            </a:r>
            <a:r>
              <a:rPr lang="en-GB" sz="1600" b="1" dirty="0">
                <a:solidFill>
                  <a:srgbClr val="002060"/>
                </a:solidFill>
                <a:ea typeface="Calibri"/>
                <a:cs typeface="Calibri"/>
                <a:sym typeface="Calibri"/>
              </a:rPr>
              <a:t>of </a:t>
            </a:r>
            <a:r>
              <a:rPr lang="en-GB" sz="1600" b="1" dirty="0" smtClean="0">
                <a:solidFill>
                  <a:srgbClr val="002060"/>
                </a:solidFill>
                <a:ea typeface="Calibri"/>
                <a:cs typeface="Calibri"/>
                <a:sym typeface="Calibri"/>
              </a:rPr>
              <a:t>Systems</a:t>
            </a:r>
            <a:endParaRPr lang="en-GB" sz="1600" b="1" dirty="0">
              <a:solidFill>
                <a:srgbClr val="002060"/>
              </a:solidFill>
              <a:ea typeface="Calibri"/>
              <a:cs typeface="Calibri"/>
              <a:sym typeface="Calibri"/>
            </a:endParaRPr>
          </a:p>
        </p:txBody>
      </p:sp>
      <p:cxnSp>
        <p:nvCxnSpPr>
          <p:cNvPr id="80" name="Shape 368"/>
          <p:cNvCxnSpPr>
            <a:endCxn id="62" idx="3"/>
          </p:cNvCxnSpPr>
          <p:nvPr/>
        </p:nvCxnSpPr>
        <p:spPr>
          <a:xfrm flipH="1" flipV="1">
            <a:off x="5843413" y="5053383"/>
            <a:ext cx="2936674" cy="317933"/>
          </a:xfrm>
          <a:prstGeom prst="straightConnector1">
            <a:avLst/>
          </a:prstGeom>
          <a:noFill/>
          <a:ln w="28575" cap="flat" cmpd="sng">
            <a:solidFill>
              <a:srgbClr val="002060"/>
            </a:solidFill>
            <a:prstDash val="solid"/>
            <a:round/>
            <a:headEnd type="none" w="med" len="med"/>
            <a:tailEnd type="stealth" w="lg" len="lg"/>
          </a:ln>
        </p:spPr>
      </p:cxnSp>
      <p:cxnSp>
        <p:nvCxnSpPr>
          <p:cNvPr id="81" name="Shape 368"/>
          <p:cNvCxnSpPr>
            <a:endCxn id="64" idx="3"/>
          </p:cNvCxnSpPr>
          <p:nvPr/>
        </p:nvCxnSpPr>
        <p:spPr>
          <a:xfrm flipH="1">
            <a:off x="5844257" y="5371316"/>
            <a:ext cx="2935830" cy="29201"/>
          </a:xfrm>
          <a:prstGeom prst="straightConnector1">
            <a:avLst/>
          </a:prstGeom>
          <a:noFill/>
          <a:ln w="28575" cap="flat" cmpd="sng">
            <a:solidFill>
              <a:srgbClr val="002060"/>
            </a:solidFill>
            <a:prstDash val="solid"/>
            <a:round/>
            <a:headEnd type="none" w="med" len="med"/>
            <a:tailEnd type="stealth" w="lg" len="lg"/>
          </a:ln>
        </p:spPr>
      </p:cxnSp>
      <p:cxnSp>
        <p:nvCxnSpPr>
          <p:cNvPr id="82" name="Shape 368"/>
          <p:cNvCxnSpPr>
            <a:endCxn id="63" idx="3"/>
          </p:cNvCxnSpPr>
          <p:nvPr/>
        </p:nvCxnSpPr>
        <p:spPr>
          <a:xfrm flipH="1">
            <a:off x="5844257" y="5371316"/>
            <a:ext cx="2935830" cy="908210"/>
          </a:xfrm>
          <a:prstGeom prst="straightConnector1">
            <a:avLst/>
          </a:prstGeom>
          <a:noFill/>
          <a:ln w="28575" cap="flat" cmpd="sng">
            <a:solidFill>
              <a:srgbClr val="002060"/>
            </a:solidFill>
            <a:prstDash val="solid"/>
            <a:round/>
            <a:headEnd type="none" w="med" len="med"/>
            <a:tailEnd type="stealth" w="lg" len="lg"/>
          </a:ln>
        </p:spPr>
      </p:cxnSp>
      <p:sp>
        <p:nvSpPr>
          <p:cNvPr id="83" name="Shape 364"/>
          <p:cNvSpPr txBox="1"/>
          <p:nvPr/>
        </p:nvSpPr>
        <p:spPr>
          <a:xfrm>
            <a:off x="5442442" y="5595095"/>
            <a:ext cx="1990056" cy="455638"/>
          </a:xfrm>
          <a:prstGeom prst="rect">
            <a:avLst/>
          </a:prstGeom>
          <a:solidFill>
            <a:srgbClr val="DAE5F1"/>
          </a:solidFill>
          <a:ln w="9525" cap="flat" cmpd="sng">
            <a:noFill/>
            <a:prstDash val="solid"/>
            <a:round/>
            <a:headEnd type="none" w="med" len="med"/>
            <a:tailEnd type="none" w="med" len="med"/>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GB" sz="1400" b="0" i="0" u="none" strike="noStrike" kern="0" cap="none" spc="0" normalizeH="0" baseline="0" noProof="0" dirty="0" smtClean="0">
                <a:ln>
                  <a:noFill/>
                </a:ln>
                <a:solidFill>
                  <a:prstClr val="black"/>
                </a:solidFill>
                <a:effectLst/>
                <a:uLnTx/>
                <a:uFillTx/>
                <a:ea typeface="Calibri"/>
                <a:cs typeface="Calibri"/>
                <a:sym typeface="Calibri"/>
              </a:rPr>
              <a:t>ROV, TSSS, TSAS, Sweep, M-AUV, MIDS, divers …</a:t>
            </a:r>
          </a:p>
        </p:txBody>
      </p:sp>
      <p:cxnSp>
        <p:nvCxnSpPr>
          <p:cNvPr id="84" name="Shape 368"/>
          <p:cNvCxnSpPr>
            <a:stCxn id="64" idx="2"/>
          </p:cNvCxnSpPr>
          <p:nvPr/>
        </p:nvCxnSpPr>
        <p:spPr>
          <a:xfrm>
            <a:off x="5479470" y="5544517"/>
            <a:ext cx="472647" cy="84793"/>
          </a:xfrm>
          <a:prstGeom prst="straightConnector1">
            <a:avLst/>
          </a:prstGeom>
          <a:noFill/>
          <a:ln w="28575" cap="flat" cmpd="sng">
            <a:solidFill>
              <a:srgbClr val="002060"/>
            </a:solidFill>
            <a:prstDash val="solid"/>
            <a:round/>
            <a:headEnd type="none" w="med" len="med"/>
            <a:tailEnd type="stealth" w="lg" len="lg"/>
          </a:ln>
        </p:spPr>
      </p:cxnSp>
      <p:pic>
        <p:nvPicPr>
          <p:cNvPr id="85" name="Picture 8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31190" y="6309199"/>
            <a:ext cx="823651" cy="130050"/>
          </a:xfrm>
          <a:prstGeom prst="rect">
            <a:avLst/>
          </a:prstGeom>
        </p:spPr>
      </p:pic>
      <p:pic>
        <p:nvPicPr>
          <p:cNvPr id="86" name="Picture 85"/>
          <p:cNvPicPr>
            <a:picLocks noChangeAspect="1"/>
          </p:cNvPicPr>
          <p:nvPr/>
        </p:nvPicPr>
        <p:blipFill>
          <a:blip r:embed="rId5">
            <a:extLst/>
          </a:blip>
          <a:stretch>
            <a:fillRect/>
          </a:stretch>
        </p:blipFill>
        <p:spPr>
          <a:xfrm>
            <a:off x="4394172" y="4912103"/>
            <a:ext cx="611122" cy="486439"/>
          </a:xfrm>
          <a:prstGeom prst="rect">
            <a:avLst/>
          </a:prstGeom>
        </p:spPr>
      </p:pic>
      <p:pic>
        <p:nvPicPr>
          <p:cNvPr id="87" name="Picture 86"/>
          <p:cNvPicPr>
            <a:picLocks noChangeAspect="1"/>
          </p:cNvPicPr>
          <p:nvPr/>
        </p:nvPicPr>
        <p:blipFill>
          <a:blip r:embed="rId6">
            <a:extLst/>
          </a:blip>
          <a:stretch>
            <a:fillRect/>
          </a:stretch>
        </p:blipFill>
        <p:spPr>
          <a:xfrm flipH="1">
            <a:off x="3785920" y="5044593"/>
            <a:ext cx="742233" cy="636504"/>
          </a:xfrm>
          <a:prstGeom prst="rect">
            <a:avLst/>
          </a:prstGeom>
        </p:spPr>
      </p:pic>
      <p:sp>
        <p:nvSpPr>
          <p:cNvPr id="88" name="Freeform 87"/>
          <p:cNvSpPr/>
          <p:nvPr/>
        </p:nvSpPr>
        <p:spPr>
          <a:xfrm flipH="1">
            <a:off x="4417310" y="5573409"/>
            <a:ext cx="492926" cy="360215"/>
          </a:xfrm>
          <a:custGeom>
            <a:avLst/>
            <a:gdLst>
              <a:gd name="connsiteX0" fmla="*/ 316706 w 316706"/>
              <a:gd name="connsiteY0" fmla="*/ 0 h 271462"/>
              <a:gd name="connsiteX1" fmla="*/ 164306 w 316706"/>
              <a:gd name="connsiteY1" fmla="*/ 164306 h 271462"/>
              <a:gd name="connsiteX2" fmla="*/ 0 w 316706"/>
              <a:gd name="connsiteY2" fmla="*/ 271462 h 271462"/>
              <a:gd name="connsiteX0" fmla="*/ 815683 w 815683"/>
              <a:gd name="connsiteY0" fmla="*/ 0 h 442376"/>
              <a:gd name="connsiteX1" fmla="*/ 663283 w 815683"/>
              <a:gd name="connsiteY1" fmla="*/ 164306 h 442376"/>
              <a:gd name="connsiteX2" fmla="*/ 0 w 815683"/>
              <a:gd name="connsiteY2" fmla="*/ 442376 h 442376"/>
              <a:gd name="connsiteX0" fmla="*/ 815683 w 815683"/>
              <a:gd name="connsiteY0" fmla="*/ 0 h 442376"/>
              <a:gd name="connsiteX1" fmla="*/ 490563 w 815683"/>
              <a:gd name="connsiteY1" fmla="*/ 207032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Lst>
            <a:ahLst/>
            <a:cxnLst>
              <a:cxn ang="0">
                <a:pos x="connsiteX0" y="connsiteY0"/>
              </a:cxn>
              <a:cxn ang="0">
                <a:pos x="connsiteX1" y="connsiteY1"/>
              </a:cxn>
              <a:cxn ang="0">
                <a:pos x="connsiteX2" y="connsiteY2"/>
              </a:cxn>
            </a:cxnLst>
            <a:rect l="l" t="t" r="r" b="b"/>
            <a:pathLst>
              <a:path w="815683" h="442376">
                <a:moveTo>
                  <a:pt x="815683" y="0"/>
                </a:moveTo>
                <a:cubicBezTo>
                  <a:pt x="765875" y="59531"/>
                  <a:pt x="639303" y="147545"/>
                  <a:pt x="461775" y="242638"/>
                </a:cubicBezTo>
                <a:cubicBezTo>
                  <a:pt x="284247" y="337731"/>
                  <a:pt x="55761" y="411420"/>
                  <a:pt x="0" y="442376"/>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9" name="Picture 88"/>
          <p:cNvPicPr/>
          <p:nvPr/>
        </p:nvPicPr>
        <p:blipFill>
          <a:blip r:embed="rId7" cstate="email">
            <a:extLst>
              <a:ext uri="{28A0092B-C50C-407E-A947-70E740481C1C}">
                <a14:useLocalDpi xmlns:a14="http://schemas.microsoft.com/office/drawing/2010/main"/>
              </a:ext>
            </a:extLst>
          </a:blip>
          <a:stretch>
            <a:fillRect/>
          </a:stretch>
        </p:blipFill>
        <p:spPr>
          <a:xfrm flipH="1">
            <a:off x="4549405" y="5675408"/>
            <a:ext cx="748984" cy="433083"/>
          </a:xfrm>
          <a:prstGeom prst="rect">
            <a:avLst/>
          </a:prstGeom>
        </p:spPr>
      </p:pic>
      <p:sp>
        <p:nvSpPr>
          <p:cNvPr id="90" name="Freeform 89"/>
          <p:cNvSpPr/>
          <p:nvPr/>
        </p:nvSpPr>
        <p:spPr>
          <a:xfrm flipH="1">
            <a:off x="4531610" y="5268609"/>
            <a:ext cx="492926" cy="360215"/>
          </a:xfrm>
          <a:custGeom>
            <a:avLst/>
            <a:gdLst>
              <a:gd name="connsiteX0" fmla="*/ 316706 w 316706"/>
              <a:gd name="connsiteY0" fmla="*/ 0 h 271462"/>
              <a:gd name="connsiteX1" fmla="*/ 164306 w 316706"/>
              <a:gd name="connsiteY1" fmla="*/ 164306 h 271462"/>
              <a:gd name="connsiteX2" fmla="*/ 0 w 316706"/>
              <a:gd name="connsiteY2" fmla="*/ 271462 h 271462"/>
              <a:gd name="connsiteX0" fmla="*/ 815683 w 815683"/>
              <a:gd name="connsiteY0" fmla="*/ 0 h 442376"/>
              <a:gd name="connsiteX1" fmla="*/ 663283 w 815683"/>
              <a:gd name="connsiteY1" fmla="*/ 164306 h 442376"/>
              <a:gd name="connsiteX2" fmla="*/ 0 w 815683"/>
              <a:gd name="connsiteY2" fmla="*/ 442376 h 442376"/>
              <a:gd name="connsiteX0" fmla="*/ 815683 w 815683"/>
              <a:gd name="connsiteY0" fmla="*/ 0 h 442376"/>
              <a:gd name="connsiteX1" fmla="*/ 490563 w 815683"/>
              <a:gd name="connsiteY1" fmla="*/ 207032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Lst>
            <a:ahLst/>
            <a:cxnLst>
              <a:cxn ang="0">
                <a:pos x="connsiteX0" y="connsiteY0"/>
              </a:cxn>
              <a:cxn ang="0">
                <a:pos x="connsiteX1" y="connsiteY1"/>
              </a:cxn>
              <a:cxn ang="0">
                <a:pos x="connsiteX2" y="connsiteY2"/>
              </a:cxn>
            </a:cxnLst>
            <a:rect l="l" t="t" r="r" b="b"/>
            <a:pathLst>
              <a:path w="815683" h="442376">
                <a:moveTo>
                  <a:pt x="815683" y="0"/>
                </a:moveTo>
                <a:cubicBezTo>
                  <a:pt x="765875" y="59531"/>
                  <a:pt x="639303" y="147545"/>
                  <a:pt x="461775" y="242638"/>
                </a:cubicBezTo>
                <a:cubicBezTo>
                  <a:pt x="284247" y="337731"/>
                  <a:pt x="55761" y="411420"/>
                  <a:pt x="0" y="442376"/>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1" name="Picture 90"/>
          <p:cNvPicPr>
            <a:picLocks noChangeAspect="1"/>
          </p:cNvPicPr>
          <p:nvPr/>
        </p:nvPicPr>
        <p:blipFill rotWithShape="1">
          <a:blip r:embed="rId8">
            <a:extLst/>
          </a:blip>
          <a:srcRect t="3919"/>
          <a:stretch/>
        </p:blipFill>
        <p:spPr>
          <a:xfrm rot="809581" flipH="1">
            <a:off x="4776790" y="5524394"/>
            <a:ext cx="337082" cy="188074"/>
          </a:xfrm>
          <a:prstGeom prst="rect">
            <a:avLst/>
          </a:prstGeom>
        </p:spPr>
      </p:pic>
      <p:pic>
        <p:nvPicPr>
          <p:cNvPr id="92" name="Picture 91"/>
          <p:cNvPicPr>
            <a:picLocks noChangeAspect="1"/>
          </p:cNvPicPr>
          <p:nvPr/>
        </p:nvPicPr>
        <p:blipFill>
          <a:blip r:embed="rId9">
            <a:duotone>
              <a:prstClr val="black"/>
              <a:schemeClr val="tx1">
                <a:tint val="45000"/>
                <a:satMod val="400000"/>
              </a:schemeClr>
            </a:duotone>
            <a:extLst/>
          </a:blip>
          <a:stretch>
            <a:fillRect/>
          </a:stretch>
        </p:blipFill>
        <p:spPr>
          <a:xfrm>
            <a:off x="8628767" y="5051322"/>
            <a:ext cx="896233" cy="669187"/>
          </a:xfrm>
          <a:prstGeom prst="rect">
            <a:avLst/>
          </a:prstGeom>
        </p:spPr>
      </p:pic>
      <p:pic>
        <p:nvPicPr>
          <p:cNvPr id="93" name="Picture 92"/>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flipH="1">
            <a:off x="5952444" y="4724717"/>
            <a:ext cx="1242234" cy="698757"/>
          </a:xfrm>
          <a:prstGeom prst="rect">
            <a:avLst/>
          </a:prstGeom>
        </p:spPr>
      </p:pic>
      <p:graphicFrame>
        <p:nvGraphicFramePr>
          <p:cNvPr id="47" name="Table 46"/>
          <p:cNvGraphicFramePr>
            <a:graphicFrameLocks noGrp="1"/>
          </p:cNvGraphicFramePr>
          <p:nvPr>
            <p:extLst/>
          </p:nvPr>
        </p:nvGraphicFramePr>
        <p:xfrm>
          <a:off x="3531911" y="2074407"/>
          <a:ext cx="4546804" cy="1645920"/>
        </p:xfrm>
        <a:graphic>
          <a:graphicData uri="http://schemas.openxmlformats.org/drawingml/2006/table">
            <a:tbl>
              <a:tblPr firstRow="1" bandRow="1">
                <a:tableStyleId>{073A0DAA-6AF3-43AB-8588-CEC1D06C72B9}</a:tableStyleId>
              </a:tblPr>
              <a:tblGrid>
                <a:gridCol w="2273402">
                  <a:extLst>
                    <a:ext uri="{9D8B030D-6E8A-4147-A177-3AD203B41FA5}">
                      <a16:colId xmlns:a16="http://schemas.microsoft.com/office/drawing/2014/main" val="2657053868"/>
                    </a:ext>
                  </a:extLst>
                </a:gridCol>
                <a:gridCol w="2273402">
                  <a:extLst>
                    <a:ext uri="{9D8B030D-6E8A-4147-A177-3AD203B41FA5}">
                      <a16:colId xmlns:a16="http://schemas.microsoft.com/office/drawing/2014/main" val="3709155109"/>
                    </a:ext>
                  </a:extLst>
                </a:gridCol>
              </a:tblGrid>
              <a:tr h="370840">
                <a:tc>
                  <a:txBody>
                    <a:bodyPr/>
                    <a:lstStyle/>
                    <a:p>
                      <a:pPr algn="ctr"/>
                      <a:r>
                        <a:rPr lang="fr-BE" sz="2400" dirty="0" smtClean="0"/>
                        <a:t>Operating </a:t>
                      </a:r>
                      <a:r>
                        <a:rPr lang="fr-BE" sz="2400" dirty="0" err="1" smtClean="0"/>
                        <a:t>Risk</a:t>
                      </a:r>
                      <a:endParaRPr lang="fr-BE" sz="2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F6B"/>
                    </a:solidFill>
                  </a:tcPr>
                </a:tc>
                <a:tc>
                  <a:txBody>
                    <a:bodyPr/>
                    <a:lstStyle/>
                    <a:p>
                      <a:pPr algn="ctr"/>
                      <a:r>
                        <a:rPr lang="fr-BE" sz="2400" dirty="0" err="1" smtClean="0"/>
                        <a:t>Operational</a:t>
                      </a:r>
                      <a:r>
                        <a:rPr lang="fr-BE" sz="2400" dirty="0" smtClean="0"/>
                        <a:t> </a:t>
                      </a:r>
                      <a:r>
                        <a:rPr lang="fr-BE" sz="2400" dirty="0" err="1" smtClean="0"/>
                        <a:t>Risk</a:t>
                      </a:r>
                      <a:endParaRPr lang="fr-BE" sz="2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F6B"/>
                    </a:solidFill>
                  </a:tcPr>
                </a:tc>
                <a:extLst>
                  <a:ext uri="{0D108BD9-81ED-4DB2-BD59-A6C34878D82A}">
                    <a16:rowId xmlns:a16="http://schemas.microsoft.com/office/drawing/2014/main" val="2764065207"/>
                  </a:ext>
                </a:extLst>
              </a:tr>
              <a:tr h="370840">
                <a:tc>
                  <a:txBody>
                    <a:bodyPr/>
                    <a:lstStyle/>
                    <a:p>
                      <a:r>
                        <a:rPr lang="fr-BE" dirty="0" smtClean="0"/>
                        <a:t>Command </a:t>
                      </a:r>
                      <a:r>
                        <a:rPr lang="fr-BE" dirty="0" err="1" smtClean="0"/>
                        <a:t>decisions</a:t>
                      </a:r>
                      <a:endParaRPr lang="fr-BE"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fr-BE" sz="2000" dirty="0" smtClean="0"/>
                        <a:t>Maintenance</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19416396"/>
                  </a:ext>
                </a:extLst>
              </a:tr>
              <a:tr h="370840">
                <a:tc>
                  <a:txBody>
                    <a:bodyPr/>
                    <a:lstStyle/>
                    <a:p>
                      <a:endParaRPr lang="fr-BE" dirty="0"/>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lvl="0" indent="0">
                        <a:buFont typeface="Arial" panose="020B0604020202020204" pitchFamily="34" charset="0"/>
                        <a:buNone/>
                      </a:pPr>
                      <a:r>
                        <a:rPr lang="fr-BE" sz="2000" dirty="0" smtClean="0"/>
                        <a:t>Training</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920677141"/>
                  </a:ext>
                </a:extLst>
              </a:tr>
              <a:tr h="370840">
                <a:tc>
                  <a:txBody>
                    <a:bodyPr/>
                    <a:lstStyle/>
                    <a:p>
                      <a:endParaRPr lang="fr-BE" sz="2000" dirty="0"/>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fr-BE" sz="2000" dirty="0" err="1" smtClean="0"/>
                        <a:t>Technology</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678104595"/>
                  </a:ext>
                </a:extLst>
              </a:tr>
            </a:tbl>
          </a:graphicData>
        </a:graphic>
      </p:graphicFrame>
      <p:cxnSp>
        <p:nvCxnSpPr>
          <p:cNvPr id="48" name="Straight Arrow Connector 47"/>
          <p:cNvCxnSpPr/>
          <p:nvPr/>
        </p:nvCxnSpPr>
        <p:spPr>
          <a:xfrm>
            <a:off x="4958249" y="1927383"/>
            <a:ext cx="1699987" cy="0"/>
          </a:xfrm>
          <a:prstGeom prst="straightConnector1">
            <a:avLst/>
          </a:prstGeom>
          <a:ln w="76200">
            <a:solidFill>
              <a:srgbClr val="10304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5805313" y="1885950"/>
            <a:ext cx="9756" cy="2648144"/>
          </a:xfrm>
          <a:prstGeom prst="straightConnector1">
            <a:avLst/>
          </a:prstGeom>
          <a:ln w="76200">
            <a:solidFill>
              <a:srgbClr val="10304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63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910992"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CONOPS </a:t>
            </a:r>
            <a:r>
              <a:rPr lang="nl-BE" dirty="0" smtClean="0"/>
              <a:t>– </a:t>
            </a:r>
            <a:r>
              <a:rPr lang="nl-BE" dirty="0"/>
              <a:t>Operating </a:t>
            </a:r>
            <a:r>
              <a:rPr lang="nl-BE" dirty="0" err="1"/>
              <a:t>vs</a:t>
            </a:r>
            <a:r>
              <a:rPr lang="nl-BE" dirty="0"/>
              <a:t> </a:t>
            </a:r>
            <a:r>
              <a:rPr lang="nl-BE" dirty="0" err="1"/>
              <a:t>Operational</a:t>
            </a:r>
            <a:r>
              <a:rPr lang="nl-BE" dirty="0"/>
              <a:t> </a:t>
            </a:r>
            <a:r>
              <a:rPr lang="nl-BE" dirty="0" smtClean="0"/>
              <a:t>risk</a:t>
            </a:r>
            <a:r>
              <a:rPr lang="nl-BE" dirty="0">
                <a:solidFill>
                  <a:schemeClr val="tx1"/>
                </a:solidFill>
                <a:sym typeface="Wingdings" panose="05000000000000000000" pitchFamily="2" charset="2"/>
              </a:rPr>
              <a:t> </a:t>
            </a:r>
            <a:r>
              <a:rPr lang="nl-BE" dirty="0">
                <a:solidFill>
                  <a:srgbClr val="005F6B"/>
                </a:solidFill>
                <a:sym typeface="Wingdings" panose="05000000000000000000" pitchFamily="2" charset="2"/>
              </a:rPr>
              <a:t> Trust</a:t>
            </a:r>
            <a:endParaRPr lang="nl-BE" dirty="0">
              <a:solidFill>
                <a:srgbClr val="005F6B"/>
              </a:solidFill>
            </a:endParaRPr>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13</a:t>
            </a:fld>
            <a:endParaRPr lang="nl-BE"/>
          </a:p>
        </p:txBody>
      </p:sp>
      <p:cxnSp>
        <p:nvCxnSpPr>
          <p:cNvPr id="53" name="Shape 341"/>
          <p:cNvCxnSpPr/>
          <p:nvPr/>
        </p:nvCxnSpPr>
        <p:spPr>
          <a:xfrm rot="10800000" flipH="1">
            <a:off x="3443178" y="2447557"/>
            <a:ext cx="1584540" cy="2016225"/>
          </a:xfrm>
          <a:prstGeom prst="straightConnector1">
            <a:avLst/>
          </a:prstGeom>
          <a:noFill/>
          <a:ln w="38100" cap="flat" cmpd="sng">
            <a:solidFill>
              <a:srgbClr val="002060"/>
            </a:solidFill>
            <a:prstDash val="solid"/>
            <a:round/>
            <a:headEnd type="stealth" w="lg" len="lg"/>
            <a:tailEnd type="none" w="med" len="med"/>
          </a:ln>
        </p:spPr>
      </p:cxnSp>
      <p:sp>
        <p:nvSpPr>
          <p:cNvPr id="55" name="Shape 347"/>
          <p:cNvSpPr txBox="1"/>
          <p:nvPr/>
        </p:nvSpPr>
        <p:spPr>
          <a:xfrm>
            <a:off x="5263094" y="2279398"/>
            <a:ext cx="1090298" cy="646331"/>
          </a:xfrm>
          <a:prstGeom prst="rect">
            <a:avLst/>
          </a:prstGeom>
          <a:noFill/>
          <a:ln>
            <a:noFill/>
          </a:ln>
        </p:spPr>
        <p:txBody>
          <a:bodyPr lIns="91425" tIns="45700" rIns="91425" bIns="45700" anchor="t" anchorCtr="0">
            <a:noAutofit/>
          </a:bodyPr>
          <a:lstStyle/>
          <a:p>
            <a:pPr algn="ctr">
              <a:buSzPct val="25000"/>
            </a:pPr>
            <a:r>
              <a:rPr lang="en-GB" sz="1600" b="1" dirty="0" smtClean="0">
                <a:solidFill>
                  <a:prstClr val="black"/>
                </a:solidFill>
                <a:ea typeface="Calibri"/>
                <a:cs typeface="Calibri"/>
                <a:sym typeface="Calibri"/>
              </a:rPr>
              <a:t>Inside</a:t>
            </a:r>
          </a:p>
          <a:p>
            <a:pPr algn="ctr">
              <a:buSzPct val="25000"/>
            </a:pPr>
            <a:r>
              <a:rPr lang="en-GB" sz="1600" b="1" dirty="0" smtClean="0">
                <a:solidFill>
                  <a:prstClr val="black"/>
                </a:solidFill>
                <a:ea typeface="Calibri"/>
                <a:cs typeface="Calibri"/>
                <a:sym typeface="Calibri"/>
              </a:rPr>
              <a:t>minefield</a:t>
            </a:r>
            <a:endParaRPr lang="en-GB" sz="1600" b="1" dirty="0">
              <a:solidFill>
                <a:prstClr val="black"/>
              </a:solidFill>
              <a:ea typeface="Calibri"/>
              <a:cs typeface="Calibri"/>
              <a:sym typeface="Calibri"/>
            </a:endParaRPr>
          </a:p>
        </p:txBody>
      </p:sp>
      <p:sp>
        <p:nvSpPr>
          <p:cNvPr id="56" name="Shape 350"/>
          <p:cNvSpPr txBox="1"/>
          <p:nvPr/>
        </p:nvSpPr>
        <p:spPr>
          <a:xfrm>
            <a:off x="4858767" y="4540051"/>
            <a:ext cx="2010101" cy="369332"/>
          </a:xfrm>
          <a:prstGeom prst="rect">
            <a:avLst/>
          </a:prstGeom>
          <a:noFill/>
          <a:ln>
            <a:noFill/>
          </a:ln>
        </p:spPr>
        <p:txBody>
          <a:bodyPr lIns="91425" tIns="45700" rIns="91425" bIns="45700" anchor="t" anchorCtr="0">
            <a:noAutofit/>
          </a:bodyPr>
          <a:lstStyle/>
          <a:p>
            <a:pPr algn="ctr">
              <a:buSzPct val="25000"/>
            </a:pPr>
            <a:r>
              <a:rPr lang="en-GB" sz="1600" b="1" dirty="0">
                <a:solidFill>
                  <a:prstClr val="black"/>
                </a:solidFill>
                <a:ea typeface="Calibri"/>
                <a:cs typeface="Calibri"/>
                <a:sym typeface="Calibri"/>
              </a:rPr>
              <a:t>STAND-OFF MMCM</a:t>
            </a:r>
          </a:p>
        </p:txBody>
      </p:sp>
      <p:sp>
        <p:nvSpPr>
          <p:cNvPr id="57" name="Shape 351"/>
          <p:cNvSpPr txBox="1"/>
          <p:nvPr/>
        </p:nvSpPr>
        <p:spPr>
          <a:xfrm>
            <a:off x="8212592" y="4486209"/>
            <a:ext cx="2607801" cy="964002"/>
          </a:xfrm>
          <a:prstGeom prst="rect">
            <a:avLst/>
          </a:prstGeom>
          <a:noFill/>
          <a:ln>
            <a:noFill/>
          </a:ln>
        </p:spPr>
        <p:txBody>
          <a:bodyPr lIns="91425" tIns="45700" rIns="91425" bIns="45700" anchor="t" anchorCtr="0">
            <a:noAutofit/>
          </a:bodyPr>
          <a:lstStyle/>
          <a:p>
            <a:pPr>
              <a:buSzPct val="25000"/>
            </a:pPr>
            <a:r>
              <a:rPr lang="en-GB" sz="1600" b="1" dirty="0" err="1" smtClean="0">
                <a:solidFill>
                  <a:srgbClr val="7030A0"/>
                </a:solidFill>
                <a:ea typeface="Calibri"/>
                <a:cs typeface="Calibri"/>
                <a:sym typeface="Calibri"/>
              </a:rPr>
              <a:t>Platfom</a:t>
            </a:r>
            <a:r>
              <a:rPr lang="en-GB" sz="1600" b="1" dirty="0" smtClean="0">
                <a:solidFill>
                  <a:srgbClr val="7030A0"/>
                </a:solidFill>
                <a:ea typeface="Calibri"/>
                <a:cs typeface="Calibri"/>
                <a:sym typeface="Calibri"/>
              </a:rPr>
              <a:t> of Opportunity</a:t>
            </a:r>
          </a:p>
          <a:p>
            <a:pPr>
              <a:buSzPct val="25000"/>
            </a:pPr>
            <a:r>
              <a:rPr lang="en-GB" sz="1600" b="1" dirty="0" smtClean="0">
                <a:solidFill>
                  <a:srgbClr val="002060"/>
                </a:solidFill>
                <a:ea typeface="Calibri"/>
                <a:cs typeface="Calibri"/>
                <a:sym typeface="Calibri"/>
              </a:rPr>
              <a:t>Shore based</a:t>
            </a:r>
            <a:endParaRPr lang="en-GB" sz="1600" b="1" dirty="0">
              <a:solidFill>
                <a:srgbClr val="002060"/>
              </a:solidFill>
              <a:ea typeface="Calibri"/>
              <a:cs typeface="Calibri"/>
              <a:sym typeface="Calibri"/>
            </a:endParaRPr>
          </a:p>
        </p:txBody>
      </p:sp>
      <p:sp>
        <p:nvSpPr>
          <p:cNvPr id="58" name="Shape 352"/>
          <p:cNvSpPr txBox="1"/>
          <p:nvPr/>
        </p:nvSpPr>
        <p:spPr>
          <a:xfrm>
            <a:off x="2867113" y="4473551"/>
            <a:ext cx="1908610" cy="264027"/>
          </a:xfrm>
          <a:prstGeom prst="rect">
            <a:avLst/>
          </a:prstGeom>
          <a:noFill/>
          <a:ln>
            <a:noFill/>
          </a:ln>
        </p:spPr>
        <p:txBody>
          <a:bodyPr lIns="91425" tIns="45700" rIns="91425" bIns="45700" anchor="t" anchorCtr="0">
            <a:noAutofit/>
          </a:bodyPr>
          <a:lstStyle/>
          <a:p>
            <a:pPr>
              <a:buSzPct val="25000"/>
            </a:pPr>
            <a:r>
              <a:rPr lang="en-GB" sz="1600" b="1" dirty="0" smtClean="0">
                <a:solidFill>
                  <a:srgbClr val="002060"/>
                </a:solidFill>
                <a:ea typeface="Calibri"/>
                <a:cs typeface="Calibri"/>
                <a:sym typeface="Calibri"/>
              </a:rPr>
              <a:t>Dedicated Platform</a:t>
            </a:r>
            <a:endParaRPr lang="en-GB" sz="1600" b="1" dirty="0">
              <a:solidFill>
                <a:srgbClr val="002060"/>
              </a:solidFill>
              <a:ea typeface="Calibri"/>
              <a:cs typeface="Calibri"/>
              <a:sym typeface="Calibri"/>
            </a:endParaRPr>
          </a:p>
        </p:txBody>
      </p:sp>
      <p:sp>
        <p:nvSpPr>
          <p:cNvPr id="62" name="Shape 359"/>
          <p:cNvSpPr txBox="1"/>
          <p:nvPr/>
        </p:nvSpPr>
        <p:spPr>
          <a:xfrm>
            <a:off x="5125004" y="4909383"/>
            <a:ext cx="718409" cy="288000"/>
          </a:xfrm>
          <a:prstGeom prst="rect">
            <a:avLst/>
          </a:prstGeom>
          <a:solidFill>
            <a:srgbClr val="DAE5F1"/>
          </a:solidFill>
          <a:ln w="9525" cap="flat" cmpd="sng">
            <a:noFill/>
            <a:prstDash val="solid"/>
            <a:round/>
            <a:headEnd type="none" w="med" len="med"/>
            <a:tailEnd type="none" w="med" len="med"/>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GB" sz="1400" b="0" i="0" u="none" strike="noStrike" kern="0" cap="none" spc="0" normalizeH="0" baseline="0" noProof="0" dirty="0" smtClean="0">
                <a:ln>
                  <a:noFill/>
                </a:ln>
                <a:solidFill>
                  <a:prstClr val="black"/>
                </a:solidFill>
                <a:effectLst/>
                <a:uLnTx/>
                <a:uFillTx/>
                <a:ea typeface="Calibri"/>
                <a:cs typeface="Calibri"/>
                <a:sym typeface="Calibri"/>
              </a:rPr>
              <a:t>UAV</a:t>
            </a:r>
          </a:p>
        </p:txBody>
      </p:sp>
      <p:sp>
        <p:nvSpPr>
          <p:cNvPr id="63" name="Shape 361"/>
          <p:cNvSpPr txBox="1"/>
          <p:nvPr/>
        </p:nvSpPr>
        <p:spPr>
          <a:xfrm>
            <a:off x="5114682" y="6135526"/>
            <a:ext cx="729575" cy="288000"/>
          </a:xfrm>
          <a:prstGeom prst="rect">
            <a:avLst/>
          </a:prstGeom>
          <a:solidFill>
            <a:srgbClr val="DAE5F1"/>
          </a:solidFill>
          <a:ln w="9525" cap="flat" cmpd="sng">
            <a:noFill/>
            <a:prstDash val="solid"/>
            <a:round/>
            <a:headEnd type="none" w="med" len="med"/>
            <a:tailEnd type="none" w="med" len="med"/>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GB" sz="1400" b="0" i="0" u="none" strike="noStrike" kern="0" cap="none" spc="0" normalizeH="0" baseline="0" noProof="0" dirty="0" smtClean="0">
                <a:ln>
                  <a:noFill/>
                </a:ln>
                <a:solidFill>
                  <a:prstClr val="black"/>
                </a:solidFill>
                <a:effectLst/>
                <a:uLnTx/>
                <a:uFillTx/>
                <a:ea typeface="Calibri"/>
                <a:cs typeface="Calibri"/>
                <a:sym typeface="Calibri"/>
              </a:rPr>
              <a:t>M-AUV            </a:t>
            </a:r>
          </a:p>
        </p:txBody>
      </p:sp>
      <p:sp>
        <p:nvSpPr>
          <p:cNvPr id="64" name="Shape 363"/>
          <p:cNvSpPr txBox="1"/>
          <p:nvPr/>
        </p:nvSpPr>
        <p:spPr>
          <a:xfrm>
            <a:off x="5114683" y="5256517"/>
            <a:ext cx="729574" cy="288000"/>
          </a:xfrm>
          <a:prstGeom prst="rect">
            <a:avLst/>
          </a:prstGeom>
          <a:solidFill>
            <a:srgbClr val="DAE5F1"/>
          </a:solidFill>
          <a:ln w="9525" cap="flat" cmpd="sng">
            <a:noFill/>
            <a:prstDash val="solid"/>
            <a:round/>
            <a:headEnd type="none" w="med" len="med"/>
            <a:tailEnd type="none" w="med" len="med"/>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GB" sz="1400" b="0" i="0" u="none" strike="noStrike" kern="0" cap="none" spc="0" normalizeH="0" baseline="0" noProof="0" dirty="0" smtClean="0">
                <a:ln>
                  <a:noFill/>
                </a:ln>
                <a:solidFill>
                  <a:prstClr val="black"/>
                </a:solidFill>
                <a:effectLst/>
                <a:uLnTx/>
                <a:uFillTx/>
                <a:ea typeface="Calibri"/>
                <a:cs typeface="Calibri"/>
                <a:sym typeface="Calibri"/>
              </a:rPr>
              <a:t>USV</a:t>
            </a:r>
          </a:p>
        </p:txBody>
      </p:sp>
      <p:cxnSp>
        <p:nvCxnSpPr>
          <p:cNvPr id="65" name="Shape 365"/>
          <p:cNvCxnSpPr/>
          <p:nvPr/>
        </p:nvCxnSpPr>
        <p:spPr>
          <a:xfrm flipV="1">
            <a:off x="4515955" y="5585743"/>
            <a:ext cx="373505" cy="8468"/>
          </a:xfrm>
          <a:prstGeom prst="straightConnector1">
            <a:avLst/>
          </a:prstGeom>
          <a:noFill/>
          <a:ln w="28575" cap="flat" cmpd="sng">
            <a:noFill/>
            <a:prstDash val="solid"/>
            <a:round/>
            <a:headEnd type="none" w="med" len="med"/>
            <a:tailEnd type="stealth" w="lg" len="lg"/>
          </a:ln>
        </p:spPr>
      </p:cxnSp>
      <p:grpSp>
        <p:nvGrpSpPr>
          <p:cNvPr id="66" name="Shape 366"/>
          <p:cNvGrpSpPr/>
          <p:nvPr/>
        </p:nvGrpSpPr>
        <p:grpSpPr>
          <a:xfrm rot="2801140">
            <a:off x="3120915" y="3602465"/>
            <a:ext cx="1452982" cy="3300457"/>
            <a:chOff x="5414978" y="3384242"/>
            <a:chExt cx="1452982" cy="3300457"/>
          </a:xfrm>
        </p:grpSpPr>
        <p:cxnSp>
          <p:nvCxnSpPr>
            <p:cNvPr id="67" name="Shape 367"/>
            <p:cNvCxnSpPr>
              <a:endCxn id="64" idx="1"/>
            </p:cNvCxnSpPr>
            <p:nvPr/>
          </p:nvCxnSpPr>
          <p:spPr>
            <a:xfrm rot="18798860">
              <a:off x="4394222" y="4644708"/>
              <a:ext cx="2846124" cy="596439"/>
            </a:xfrm>
            <a:prstGeom prst="straightConnector1">
              <a:avLst/>
            </a:prstGeom>
            <a:noFill/>
            <a:ln w="28575" cap="flat" cmpd="sng">
              <a:solidFill>
                <a:srgbClr val="002060"/>
              </a:solidFill>
              <a:prstDash val="solid"/>
              <a:round/>
              <a:headEnd type="none" w="med" len="med"/>
              <a:tailEnd type="stealth" w="lg" len="lg"/>
            </a:ln>
          </p:spPr>
        </p:cxnSp>
        <p:cxnSp>
          <p:nvCxnSpPr>
            <p:cNvPr id="68" name="Shape 368"/>
            <p:cNvCxnSpPr>
              <a:endCxn id="62" idx="1"/>
            </p:cNvCxnSpPr>
            <p:nvPr/>
          </p:nvCxnSpPr>
          <p:spPr>
            <a:xfrm rot="18798860">
              <a:off x="4261048" y="4673835"/>
              <a:ext cx="2852382" cy="273195"/>
            </a:xfrm>
            <a:prstGeom prst="straightConnector1">
              <a:avLst/>
            </a:prstGeom>
            <a:noFill/>
            <a:ln w="28575" cap="flat" cmpd="sng">
              <a:solidFill>
                <a:srgbClr val="002060"/>
              </a:solidFill>
              <a:prstDash val="solid"/>
              <a:round/>
              <a:headEnd type="none" w="med" len="med"/>
              <a:tailEnd type="stealth" w="lg" len="lg"/>
            </a:ln>
          </p:spPr>
        </p:cxnSp>
        <p:cxnSp>
          <p:nvCxnSpPr>
            <p:cNvPr id="69" name="Shape 369"/>
            <p:cNvCxnSpPr>
              <a:endCxn id="63" idx="1"/>
            </p:cNvCxnSpPr>
            <p:nvPr/>
          </p:nvCxnSpPr>
          <p:spPr>
            <a:xfrm rot="18798860">
              <a:off x="4712907" y="4529647"/>
              <a:ext cx="2857123" cy="1452982"/>
            </a:xfrm>
            <a:prstGeom prst="straightConnector1">
              <a:avLst/>
            </a:prstGeom>
            <a:noFill/>
            <a:ln w="28575" cap="flat" cmpd="sng">
              <a:solidFill>
                <a:srgbClr val="002060"/>
              </a:solidFill>
              <a:prstDash val="solid"/>
              <a:round/>
              <a:headEnd type="none" w="med" len="med"/>
              <a:tailEnd type="stealth" w="lg" len="lg"/>
            </a:ln>
          </p:spPr>
        </p:cxnSp>
      </p:grpSp>
      <p:sp>
        <p:nvSpPr>
          <p:cNvPr id="71" name="TextBox 70"/>
          <p:cNvSpPr txBox="1"/>
          <p:nvPr/>
        </p:nvSpPr>
        <p:spPr>
          <a:xfrm rot="18500588">
            <a:off x="3249495" y="3142532"/>
            <a:ext cx="172034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BE" sz="1800" b="0" i="0" u="none" strike="noStrike" kern="0" cap="none" spc="0" normalizeH="0" baseline="0" noProof="0" dirty="0" smtClean="0">
                <a:ln>
                  <a:noFill/>
                </a:ln>
                <a:solidFill>
                  <a:prstClr val="black"/>
                </a:solidFill>
                <a:effectLst/>
                <a:uLnTx/>
                <a:uFillTx/>
              </a:rPr>
              <a:t>Stand off  ~ OTH</a:t>
            </a:r>
            <a:endParaRPr kumimoji="0" lang="en-GB" sz="1800" b="0" i="0" u="none" strike="noStrike" kern="0" cap="none" spc="0" normalizeH="0" baseline="0" noProof="0" dirty="0" smtClean="0">
              <a:ln>
                <a:noFill/>
              </a:ln>
              <a:solidFill>
                <a:prstClr val="black"/>
              </a:solidFill>
              <a:effectLst/>
              <a:uLnTx/>
              <a:uFillTx/>
            </a:endParaRPr>
          </a:p>
        </p:txBody>
      </p:sp>
      <p:pic>
        <p:nvPicPr>
          <p:cNvPr id="72" name="Picture 71"/>
          <p:cNvPicPr>
            <a:picLocks noChangeAspect="1"/>
          </p:cNvPicPr>
          <p:nvPr/>
        </p:nvPicPr>
        <p:blipFill>
          <a:blip r:embed="rId3" cstate="email">
            <a:extLst>
              <a:ext uri="{BEBA8EAE-BF5A-486C-A8C5-ECC9F3942E4B}">
                <a14:imgProps xmlns:a14="http://schemas.microsoft.com/office/drawing/2010/main">
                  <a14:imgLayer r:embed="rId4">
                    <a14:imgEffect>
                      <a14:backgroundRemoval t="487" b="99757" l="290" r="100000">
                        <a14:backgroundMark x1="92464" y1="20438" x2="92464" y2="20438"/>
                        <a14:backgroundMark x1="91594" y1="23601" x2="91594" y2="23601"/>
                        <a14:backgroundMark x1="53768" y1="17275" x2="53768" y2="17275"/>
                        <a14:backgroundMark x1="53913" y1="14599" x2="53913" y2="14599"/>
                        <a14:backgroundMark x1="54058" y1="11922" x2="54058" y2="11922"/>
                      </a14:backgroundRemoval>
                    </a14:imgEffect>
                  </a14:imgLayer>
                </a14:imgProps>
              </a:ext>
              <a:ext uri="{28A0092B-C50C-407E-A947-70E740481C1C}">
                <a14:useLocalDpi xmlns:a14="http://schemas.microsoft.com/office/drawing/2010/main"/>
              </a:ext>
            </a:extLst>
          </a:blip>
          <a:stretch>
            <a:fillRect/>
          </a:stretch>
        </p:blipFill>
        <p:spPr>
          <a:xfrm flipH="1">
            <a:off x="407308" y="3686609"/>
            <a:ext cx="2484794" cy="1480073"/>
          </a:xfrm>
          <a:prstGeom prst="rect">
            <a:avLst/>
          </a:prstGeom>
        </p:spPr>
      </p:pic>
      <p:sp>
        <p:nvSpPr>
          <p:cNvPr id="73" name="Isosceles Triangle 72"/>
          <p:cNvSpPr/>
          <p:nvPr/>
        </p:nvSpPr>
        <p:spPr>
          <a:xfrm>
            <a:off x="4555571" y="1513549"/>
            <a:ext cx="2595197" cy="1721376"/>
          </a:xfrm>
          <a:prstGeom prst="triangle">
            <a:avLst>
              <a:gd name="adj" fmla="val 48322"/>
            </a:avLst>
          </a:prstGeom>
          <a:noFill/>
          <a:ln w="5715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4" name="Shape 339"/>
          <p:cNvSpPr/>
          <p:nvPr/>
        </p:nvSpPr>
        <p:spPr>
          <a:xfrm>
            <a:off x="3603940" y="3244785"/>
            <a:ext cx="4519757" cy="1216979"/>
          </a:xfrm>
          <a:prstGeom prst="trapezoid">
            <a:avLst>
              <a:gd name="adj" fmla="val 77804"/>
            </a:avLst>
          </a:prstGeom>
          <a:gradFill>
            <a:gsLst>
              <a:gs pos="0">
                <a:srgbClr val="4B3960">
                  <a:alpha val="77647"/>
                </a:srgbClr>
              </a:gs>
              <a:gs pos="10000">
                <a:srgbClr val="4B3960">
                  <a:alpha val="77647"/>
                </a:srgbClr>
              </a:gs>
              <a:gs pos="40000">
                <a:srgbClr val="5F497A">
                  <a:alpha val="66666"/>
                </a:srgbClr>
              </a:gs>
              <a:gs pos="58999">
                <a:srgbClr val="B2A0C7">
                  <a:alpha val="44705"/>
                </a:srgbClr>
              </a:gs>
              <a:gs pos="71000">
                <a:srgbClr val="E5E2D2">
                  <a:alpha val="35686"/>
                </a:srgbClr>
              </a:gs>
              <a:gs pos="100000">
                <a:srgbClr val="E5E2D2">
                  <a:alpha val="35686"/>
                </a:srgbClr>
              </a:gs>
            </a:gsLst>
            <a:path path="circle">
              <a:fillToRect t="100000" r="100000"/>
            </a:path>
            <a:tileRect l="-100000" b="-100000"/>
          </a:gradFill>
          <a:ln w="57150" cap="flat" cmpd="sng">
            <a:solidFill>
              <a:srgbClr val="002060"/>
            </a:solidFill>
            <a:prstDash val="solid"/>
            <a:round/>
            <a:headEnd type="none" w="med" len="med"/>
            <a:tailEnd type="none" w="med" len="med"/>
          </a:ln>
        </p:spPr>
        <p:txBody>
          <a:bodyPr lIns="0" tIns="0" rIns="0" bIns="0" anchor="b" anchorCtr="0">
            <a:noAutofit/>
          </a:bodyPr>
          <a:lstStyle/>
          <a:p>
            <a:endParaRPr sz="2200">
              <a:solidFill>
                <a:prstClr val="black"/>
              </a:solidFill>
              <a:latin typeface="Verdana"/>
              <a:ea typeface="Verdana"/>
              <a:cs typeface="Verdana"/>
              <a:sym typeface="Verdana"/>
            </a:endParaRPr>
          </a:p>
        </p:txBody>
      </p:sp>
      <p:sp>
        <p:nvSpPr>
          <p:cNvPr id="75" name="Shape 349"/>
          <p:cNvSpPr txBox="1"/>
          <p:nvPr/>
        </p:nvSpPr>
        <p:spPr>
          <a:xfrm>
            <a:off x="5121393" y="3575154"/>
            <a:ext cx="1373700" cy="646200"/>
          </a:xfrm>
          <a:prstGeom prst="rect">
            <a:avLst/>
          </a:prstGeom>
          <a:noFill/>
          <a:ln>
            <a:noFill/>
          </a:ln>
        </p:spPr>
        <p:txBody>
          <a:bodyPr lIns="91425" tIns="45700" rIns="91425" bIns="45700" anchor="t" anchorCtr="0">
            <a:noAutofit/>
          </a:bodyPr>
          <a:lstStyle/>
          <a:p>
            <a:pPr algn="ctr">
              <a:buSzPct val="25000"/>
            </a:pPr>
            <a:r>
              <a:rPr lang="en-GB" sz="1600" b="1" dirty="0" smtClean="0">
                <a:solidFill>
                  <a:prstClr val="black"/>
                </a:solidFill>
                <a:ea typeface="Calibri"/>
                <a:cs typeface="Calibri"/>
                <a:sym typeface="Calibri"/>
              </a:rPr>
              <a:t>Outside minefield</a:t>
            </a:r>
            <a:endParaRPr lang="en-GB" sz="1600" b="1" dirty="0">
              <a:solidFill>
                <a:prstClr val="black"/>
              </a:solidFill>
              <a:ea typeface="Calibri"/>
              <a:cs typeface="Calibri"/>
              <a:sym typeface="Calibri"/>
            </a:endParaRPr>
          </a:p>
        </p:txBody>
      </p:sp>
      <p:cxnSp>
        <p:nvCxnSpPr>
          <p:cNvPr id="76" name="Shape 341"/>
          <p:cNvCxnSpPr/>
          <p:nvPr/>
        </p:nvCxnSpPr>
        <p:spPr>
          <a:xfrm flipH="1" flipV="1">
            <a:off x="6676282" y="2458513"/>
            <a:ext cx="1512432" cy="1927297"/>
          </a:xfrm>
          <a:prstGeom prst="straightConnector1">
            <a:avLst/>
          </a:prstGeom>
          <a:noFill/>
          <a:ln w="38100" cap="flat" cmpd="sng">
            <a:solidFill>
              <a:srgbClr val="002060"/>
            </a:solidFill>
            <a:prstDash val="solid"/>
            <a:round/>
            <a:headEnd type="stealth" w="lg" len="lg"/>
            <a:tailEnd type="none" w="med" len="med"/>
          </a:ln>
        </p:spPr>
      </p:cxnSp>
      <p:sp>
        <p:nvSpPr>
          <p:cNvPr id="77" name="TextBox 76"/>
          <p:cNvSpPr txBox="1"/>
          <p:nvPr/>
        </p:nvSpPr>
        <p:spPr>
          <a:xfrm rot="3140212">
            <a:off x="6731226" y="3098556"/>
            <a:ext cx="172034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BE" sz="1800" b="0" i="0" u="none" strike="noStrike" kern="0" cap="none" spc="0" normalizeH="0" baseline="0" noProof="0" dirty="0" smtClean="0">
                <a:ln>
                  <a:noFill/>
                </a:ln>
                <a:solidFill>
                  <a:prstClr val="black"/>
                </a:solidFill>
                <a:effectLst/>
                <a:uLnTx/>
                <a:uFillTx/>
              </a:rPr>
              <a:t>Stand off  ~ OTH</a:t>
            </a:r>
            <a:endParaRPr kumimoji="0" lang="en-GB" sz="1800" b="0" i="0" u="none" strike="noStrike" kern="0" cap="none" spc="0" normalizeH="0" baseline="0" noProof="0" dirty="0" smtClean="0">
              <a:ln>
                <a:noFill/>
              </a:ln>
              <a:solidFill>
                <a:prstClr val="black"/>
              </a:solidFill>
              <a:effectLst/>
              <a:uLnTx/>
              <a:uFillTx/>
            </a:endParaRPr>
          </a:p>
        </p:txBody>
      </p:sp>
      <p:sp>
        <p:nvSpPr>
          <p:cNvPr id="78" name="Shape 352"/>
          <p:cNvSpPr txBox="1"/>
          <p:nvPr/>
        </p:nvSpPr>
        <p:spPr>
          <a:xfrm>
            <a:off x="9434303" y="5108579"/>
            <a:ext cx="2281613" cy="566829"/>
          </a:xfrm>
          <a:prstGeom prst="rect">
            <a:avLst/>
          </a:prstGeom>
          <a:noFill/>
          <a:ln>
            <a:noFill/>
          </a:ln>
        </p:spPr>
        <p:txBody>
          <a:bodyPr lIns="91425" tIns="45700" rIns="91425" bIns="45700" anchor="t" anchorCtr="0">
            <a:noAutofit/>
          </a:bodyPr>
          <a:lstStyle/>
          <a:p>
            <a:pPr>
              <a:buSzPct val="25000"/>
            </a:pPr>
            <a:r>
              <a:rPr lang="en-GB" sz="1600" b="1" dirty="0" err="1" smtClean="0">
                <a:solidFill>
                  <a:srgbClr val="002060"/>
                </a:solidFill>
                <a:ea typeface="Calibri"/>
                <a:cs typeface="Calibri"/>
                <a:sym typeface="Calibri"/>
              </a:rPr>
              <a:t>rMCM</a:t>
            </a:r>
            <a:r>
              <a:rPr lang="en-GB" sz="1600" b="1" dirty="0" smtClean="0">
                <a:solidFill>
                  <a:srgbClr val="002060"/>
                </a:solidFill>
                <a:ea typeface="Calibri"/>
                <a:cs typeface="Calibri"/>
                <a:sym typeface="Calibri"/>
              </a:rPr>
              <a:t> C2</a:t>
            </a:r>
          </a:p>
          <a:p>
            <a:pPr>
              <a:buSzPct val="25000"/>
            </a:pPr>
            <a:r>
              <a:rPr lang="en-GB" sz="1600" b="1" dirty="0" smtClean="0">
                <a:solidFill>
                  <a:srgbClr val="002060"/>
                </a:solidFill>
                <a:ea typeface="Calibri"/>
                <a:cs typeface="Calibri"/>
                <a:sym typeface="Calibri"/>
              </a:rPr>
              <a:t>Containerized TB</a:t>
            </a:r>
            <a:endParaRPr lang="en-GB" sz="1600" b="1" dirty="0">
              <a:solidFill>
                <a:srgbClr val="002060"/>
              </a:solidFill>
              <a:ea typeface="Calibri"/>
              <a:cs typeface="Calibri"/>
              <a:sym typeface="Calibri"/>
            </a:endParaRPr>
          </a:p>
        </p:txBody>
      </p:sp>
      <p:sp>
        <p:nvSpPr>
          <p:cNvPr id="79" name="Shape 352"/>
          <p:cNvSpPr txBox="1"/>
          <p:nvPr/>
        </p:nvSpPr>
        <p:spPr>
          <a:xfrm>
            <a:off x="84351" y="4603800"/>
            <a:ext cx="1908610" cy="264027"/>
          </a:xfrm>
          <a:prstGeom prst="rect">
            <a:avLst/>
          </a:prstGeom>
          <a:noFill/>
          <a:ln>
            <a:noFill/>
          </a:ln>
        </p:spPr>
        <p:txBody>
          <a:bodyPr lIns="91425" tIns="45700" rIns="91425" bIns="45700" anchor="t" anchorCtr="0">
            <a:noAutofit/>
          </a:bodyPr>
          <a:lstStyle/>
          <a:p>
            <a:pPr>
              <a:buSzPct val="25000"/>
            </a:pPr>
            <a:r>
              <a:rPr lang="en-GB" sz="1600" b="1" dirty="0" err="1" smtClean="0">
                <a:solidFill>
                  <a:srgbClr val="002060"/>
                </a:solidFill>
                <a:ea typeface="Calibri"/>
                <a:cs typeface="Calibri"/>
                <a:sym typeface="Calibri"/>
              </a:rPr>
              <a:t>rMCM</a:t>
            </a:r>
            <a:r>
              <a:rPr lang="en-GB" sz="1600" b="1" dirty="0" smtClean="0">
                <a:solidFill>
                  <a:srgbClr val="002060"/>
                </a:solidFill>
                <a:ea typeface="Calibri"/>
                <a:cs typeface="Calibri"/>
                <a:sym typeface="Calibri"/>
              </a:rPr>
              <a:t> PF</a:t>
            </a:r>
          </a:p>
          <a:p>
            <a:pPr>
              <a:buSzPct val="25000"/>
            </a:pPr>
            <a:r>
              <a:rPr lang="en-GB" sz="1600" b="1" dirty="0" smtClean="0">
                <a:solidFill>
                  <a:srgbClr val="002060"/>
                </a:solidFill>
                <a:ea typeface="Calibri"/>
                <a:cs typeface="Calibri"/>
                <a:sym typeface="Calibri"/>
              </a:rPr>
              <a:t>System </a:t>
            </a:r>
            <a:r>
              <a:rPr lang="en-GB" sz="1600" b="1" dirty="0">
                <a:solidFill>
                  <a:srgbClr val="002060"/>
                </a:solidFill>
                <a:ea typeface="Calibri"/>
                <a:cs typeface="Calibri"/>
                <a:sym typeface="Calibri"/>
              </a:rPr>
              <a:t>of </a:t>
            </a:r>
            <a:r>
              <a:rPr lang="en-GB" sz="1600" b="1" dirty="0" smtClean="0">
                <a:solidFill>
                  <a:srgbClr val="002060"/>
                </a:solidFill>
                <a:ea typeface="Calibri"/>
                <a:cs typeface="Calibri"/>
                <a:sym typeface="Calibri"/>
              </a:rPr>
              <a:t>Systems</a:t>
            </a:r>
            <a:endParaRPr lang="en-GB" sz="1600" b="1" dirty="0">
              <a:solidFill>
                <a:srgbClr val="002060"/>
              </a:solidFill>
              <a:ea typeface="Calibri"/>
              <a:cs typeface="Calibri"/>
              <a:sym typeface="Calibri"/>
            </a:endParaRPr>
          </a:p>
        </p:txBody>
      </p:sp>
      <p:cxnSp>
        <p:nvCxnSpPr>
          <p:cNvPr id="80" name="Shape 368"/>
          <p:cNvCxnSpPr>
            <a:endCxn id="62" idx="3"/>
          </p:cNvCxnSpPr>
          <p:nvPr/>
        </p:nvCxnSpPr>
        <p:spPr>
          <a:xfrm flipH="1" flipV="1">
            <a:off x="5843413" y="5053383"/>
            <a:ext cx="2936674" cy="317933"/>
          </a:xfrm>
          <a:prstGeom prst="straightConnector1">
            <a:avLst/>
          </a:prstGeom>
          <a:noFill/>
          <a:ln w="28575" cap="flat" cmpd="sng">
            <a:solidFill>
              <a:srgbClr val="002060"/>
            </a:solidFill>
            <a:prstDash val="solid"/>
            <a:round/>
            <a:headEnd type="none" w="med" len="med"/>
            <a:tailEnd type="stealth" w="lg" len="lg"/>
          </a:ln>
        </p:spPr>
      </p:cxnSp>
      <p:cxnSp>
        <p:nvCxnSpPr>
          <p:cNvPr id="81" name="Shape 368"/>
          <p:cNvCxnSpPr>
            <a:endCxn id="64" idx="3"/>
          </p:cNvCxnSpPr>
          <p:nvPr/>
        </p:nvCxnSpPr>
        <p:spPr>
          <a:xfrm flipH="1">
            <a:off x="5844257" y="5371316"/>
            <a:ext cx="2935830" cy="29201"/>
          </a:xfrm>
          <a:prstGeom prst="straightConnector1">
            <a:avLst/>
          </a:prstGeom>
          <a:noFill/>
          <a:ln w="28575" cap="flat" cmpd="sng">
            <a:solidFill>
              <a:srgbClr val="002060"/>
            </a:solidFill>
            <a:prstDash val="solid"/>
            <a:round/>
            <a:headEnd type="none" w="med" len="med"/>
            <a:tailEnd type="stealth" w="lg" len="lg"/>
          </a:ln>
        </p:spPr>
      </p:cxnSp>
      <p:cxnSp>
        <p:nvCxnSpPr>
          <p:cNvPr id="82" name="Shape 368"/>
          <p:cNvCxnSpPr>
            <a:endCxn id="63" idx="3"/>
          </p:cNvCxnSpPr>
          <p:nvPr/>
        </p:nvCxnSpPr>
        <p:spPr>
          <a:xfrm flipH="1">
            <a:off x="5844257" y="5371316"/>
            <a:ext cx="2935830" cy="908210"/>
          </a:xfrm>
          <a:prstGeom prst="straightConnector1">
            <a:avLst/>
          </a:prstGeom>
          <a:noFill/>
          <a:ln w="28575" cap="flat" cmpd="sng">
            <a:solidFill>
              <a:srgbClr val="002060"/>
            </a:solidFill>
            <a:prstDash val="solid"/>
            <a:round/>
            <a:headEnd type="none" w="med" len="med"/>
            <a:tailEnd type="stealth" w="lg" len="lg"/>
          </a:ln>
        </p:spPr>
      </p:cxnSp>
      <p:sp>
        <p:nvSpPr>
          <p:cNvPr id="83" name="Shape 364"/>
          <p:cNvSpPr txBox="1"/>
          <p:nvPr/>
        </p:nvSpPr>
        <p:spPr>
          <a:xfrm>
            <a:off x="5442442" y="5595095"/>
            <a:ext cx="1990056" cy="455638"/>
          </a:xfrm>
          <a:prstGeom prst="rect">
            <a:avLst/>
          </a:prstGeom>
          <a:solidFill>
            <a:srgbClr val="DAE5F1"/>
          </a:solidFill>
          <a:ln w="9525" cap="flat" cmpd="sng">
            <a:noFill/>
            <a:prstDash val="solid"/>
            <a:round/>
            <a:headEnd type="none" w="med" len="med"/>
            <a:tailEnd type="none" w="med" len="med"/>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GB" sz="1400" b="0" i="0" u="none" strike="noStrike" kern="0" cap="none" spc="0" normalizeH="0" baseline="0" noProof="0" dirty="0" smtClean="0">
                <a:ln>
                  <a:noFill/>
                </a:ln>
                <a:solidFill>
                  <a:prstClr val="black"/>
                </a:solidFill>
                <a:effectLst/>
                <a:uLnTx/>
                <a:uFillTx/>
                <a:ea typeface="Calibri"/>
                <a:cs typeface="Calibri"/>
                <a:sym typeface="Calibri"/>
              </a:rPr>
              <a:t>ROV, TSSS, TSAS, Sweep, M-AUV, MIDS, divers …</a:t>
            </a:r>
          </a:p>
        </p:txBody>
      </p:sp>
      <p:cxnSp>
        <p:nvCxnSpPr>
          <p:cNvPr id="84" name="Shape 368"/>
          <p:cNvCxnSpPr>
            <a:stCxn id="64" idx="2"/>
          </p:cNvCxnSpPr>
          <p:nvPr/>
        </p:nvCxnSpPr>
        <p:spPr>
          <a:xfrm>
            <a:off x="5479470" y="5544517"/>
            <a:ext cx="472647" cy="84793"/>
          </a:xfrm>
          <a:prstGeom prst="straightConnector1">
            <a:avLst/>
          </a:prstGeom>
          <a:noFill/>
          <a:ln w="28575" cap="flat" cmpd="sng">
            <a:solidFill>
              <a:srgbClr val="002060"/>
            </a:solidFill>
            <a:prstDash val="solid"/>
            <a:round/>
            <a:headEnd type="none" w="med" len="med"/>
            <a:tailEnd type="stealth" w="lg" len="lg"/>
          </a:ln>
        </p:spPr>
      </p:cxnSp>
      <p:pic>
        <p:nvPicPr>
          <p:cNvPr id="85" name="Picture 84"/>
          <p:cNvPicPr>
            <a:picLocks noChangeAspect="1"/>
          </p:cNvPicPr>
          <p:nvPr/>
        </p:nvPicPr>
        <p:blipFill>
          <a:blip r:embed="rId5" cstate="email">
            <a:extLst>
              <a:ext uri="{BEBA8EAE-BF5A-486C-A8C5-ECC9F3942E4B}">
                <a14:imgProps xmlns:a14="http://schemas.microsoft.com/office/drawing/2010/main">
                  <a14:imgLayer r:embed="rId6">
                    <a14:imgEffect>
                      <a14:backgroundRemoval t="1333" b="100000" l="0" r="99158"/>
                    </a14:imgEffect>
                  </a14:imgLayer>
                </a14:imgProps>
              </a:ext>
              <a:ext uri="{28A0092B-C50C-407E-A947-70E740481C1C}">
                <a14:useLocalDpi xmlns:a14="http://schemas.microsoft.com/office/drawing/2010/main"/>
              </a:ext>
            </a:extLst>
          </a:blip>
          <a:stretch>
            <a:fillRect/>
          </a:stretch>
        </p:blipFill>
        <p:spPr>
          <a:xfrm>
            <a:off x="5631190" y="6309199"/>
            <a:ext cx="823651" cy="130050"/>
          </a:xfrm>
          <a:prstGeom prst="rect">
            <a:avLst/>
          </a:prstGeom>
        </p:spPr>
      </p:pic>
      <p:pic>
        <p:nvPicPr>
          <p:cNvPr id="86" name="Picture 85"/>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6897" y1="53430" x2="73276" y2="81949"/>
                        <a14:foregroundMark x1="80747" y1="89892" x2="47989" y2="75090"/>
                        <a14:foregroundMark x1="9195" y1="60289" x2="19828" y2="65343"/>
                        <a14:foregroundMark x1="28736" y1="69314" x2="46839" y2="76534"/>
                        <a14:foregroundMark x1="70402" y1="44043" x2="67529" y2="48014"/>
                        <a14:foregroundMark x1="74425" y1="44765" x2="83908" y2="51625"/>
                        <a14:foregroundMark x1="81322" y1="46209" x2="85345" y2="48375"/>
                        <a14:foregroundMark x1="82471" y1="42599" x2="87069" y2="46570"/>
                        <a14:foregroundMark x1="86494" y1="43682" x2="86494" y2="43682"/>
                        <a14:foregroundMark x1="87931" y1="45126" x2="87931" y2="45126"/>
                        <a14:foregroundMark x1="88506" y1="46209" x2="88506" y2="46209"/>
                        <a14:foregroundMark x1="96552" y1="69675" x2="61207" y2="70758"/>
                        <a14:foregroundMark x1="51437" y1="67870" x2="36782" y2="61372"/>
                        <a14:foregroundMark x1="22989" y1="57040" x2="14080" y2="50903"/>
                        <a14:foregroundMark x1="57471" y1="20217" x2="57471" y2="20217"/>
                        <a14:foregroundMark x1="64943" y1="31769" x2="64943" y2="31769"/>
                        <a14:foregroundMark x1="71264" y1="31047" x2="71264" y2="31047"/>
                        <a14:foregroundMark x1="66092" y1="31408" x2="70977" y2="31047"/>
                        <a14:backgroundMark x1="62931" y1="6498" x2="62931" y2="6498"/>
                        <a14:backgroundMark x1="57184" y1="6859" x2="57184" y2="6859"/>
                        <a14:backgroundMark x1="70977" y1="25271" x2="70977" y2="25271"/>
                        <a14:backgroundMark x1="66667" y1="29964" x2="66667" y2="29964"/>
                        <a14:backgroundMark x1="69828" y1="29603" x2="69828" y2="29603"/>
                        <a14:backgroundMark x1="50862" y1="36462" x2="50862" y2="36462"/>
                        <a14:backgroundMark x1="56322" y1="7942" x2="56322" y2="7942"/>
                        <a14:backgroundMark x1="70402" y1="34296" x2="73276" y2="37906"/>
                      </a14:backgroundRemoval>
                    </a14:imgEffect>
                  </a14:imgLayer>
                </a14:imgProps>
              </a:ext>
            </a:extLst>
          </a:blip>
          <a:stretch>
            <a:fillRect/>
          </a:stretch>
        </p:blipFill>
        <p:spPr>
          <a:xfrm>
            <a:off x="4394172" y="4912103"/>
            <a:ext cx="611122" cy="486439"/>
          </a:xfrm>
          <a:prstGeom prst="rect">
            <a:avLst/>
          </a:prstGeom>
        </p:spPr>
      </p:pic>
      <p:pic>
        <p:nvPicPr>
          <p:cNvPr id="87" name="Picture 86"/>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92593" y1="31894" x2="83191" y2="26246"/>
                        <a14:foregroundMark x1="29345" y1="89701" x2="57550" y2="75083"/>
                        <a14:backgroundMark x1="65242" y1="23920" x2="65242" y2="23920"/>
                        <a14:backgroundMark x1="65242" y1="18937" x2="65242" y2="18937"/>
                        <a14:backgroundMark x1="80342" y1="23920" x2="80342" y2="23920"/>
                        <a14:backgroundMark x1="68091" y1="2990" x2="68091" y2="2990"/>
                        <a14:backgroundMark x1="73219" y1="4319" x2="73219" y2="4319"/>
                        <a14:backgroundMark x1="66382" y1="16279" x2="66382" y2="16279"/>
                      </a14:backgroundRemoval>
                    </a14:imgEffect>
                  </a14:imgLayer>
                </a14:imgProps>
              </a:ext>
            </a:extLst>
          </a:blip>
          <a:stretch>
            <a:fillRect/>
          </a:stretch>
        </p:blipFill>
        <p:spPr>
          <a:xfrm flipH="1">
            <a:off x="3785920" y="5044593"/>
            <a:ext cx="742233" cy="636504"/>
          </a:xfrm>
          <a:prstGeom prst="rect">
            <a:avLst/>
          </a:prstGeom>
        </p:spPr>
      </p:pic>
      <p:sp>
        <p:nvSpPr>
          <p:cNvPr id="88" name="Freeform 87"/>
          <p:cNvSpPr/>
          <p:nvPr/>
        </p:nvSpPr>
        <p:spPr>
          <a:xfrm flipH="1">
            <a:off x="4417310" y="5573409"/>
            <a:ext cx="492926" cy="360215"/>
          </a:xfrm>
          <a:custGeom>
            <a:avLst/>
            <a:gdLst>
              <a:gd name="connsiteX0" fmla="*/ 316706 w 316706"/>
              <a:gd name="connsiteY0" fmla="*/ 0 h 271462"/>
              <a:gd name="connsiteX1" fmla="*/ 164306 w 316706"/>
              <a:gd name="connsiteY1" fmla="*/ 164306 h 271462"/>
              <a:gd name="connsiteX2" fmla="*/ 0 w 316706"/>
              <a:gd name="connsiteY2" fmla="*/ 271462 h 271462"/>
              <a:gd name="connsiteX0" fmla="*/ 815683 w 815683"/>
              <a:gd name="connsiteY0" fmla="*/ 0 h 442376"/>
              <a:gd name="connsiteX1" fmla="*/ 663283 w 815683"/>
              <a:gd name="connsiteY1" fmla="*/ 164306 h 442376"/>
              <a:gd name="connsiteX2" fmla="*/ 0 w 815683"/>
              <a:gd name="connsiteY2" fmla="*/ 442376 h 442376"/>
              <a:gd name="connsiteX0" fmla="*/ 815683 w 815683"/>
              <a:gd name="connsiteY0" fmla="*/ 0 h 442376"/>
              <a:gd name="connsiteX1" fmla="*/ 490563 w 815683"/>
              <a:gd name="connsiteY1" fmla="*/ 207032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Lst>
            <a:ahLst/>
            <a:cxnLst>
              <a:cxn ang="0">
                <a:pos x="connsiteX0" y="connsiteY0"/>
              </a:cxn>
              <a:cxn ang="0">
                <a:pos x="connsiteX1" y="connsiteY1"/>
              </a:cxn>
              <a:cxn ang="0">
                <a:pos x="connsiteX2" y="connsiteY2"/>
              </a:cxn>
            </a:cxnLst>
            <a:rect l="l" t="t" r="r" b="b"/>
            <a:pathLst>
              <a:path w="815683" h="442376">
                <a:moveTo>
                  <a:pt x="815683" y="0"/>
                </a:moveTo>
                <a:cubicBezTo>
                  <a:pt x="765875" y="59531"/>
                  <a:pt x="639303" y="147545"/>
                  <a:pt x="461775" y="242638"/>
                </a:cubicBezTo>
                <a:cubicBezTo>
                  <a:pt x="284247" y="337731"/>
                  <a:pt x="55761" y="411420"/>
                  <a:pt x="0" y="442376"/>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9" name="Picture 88"/>
          <p:cNvPicPr/>
          <p:nvPr/>
        </p:nvPicPr>
        <p:blipFill>
          <a:blip r:embed="rId11" cstate="email">
            <a:extLst>
              <a:ext uri="{BEBA8EAE-BF5A-486C-A8C5-ECC9F3942E4B}">
                <a14:imgProps xmlns:a14="http://schemas.microsoft.com/office/drawing/2010/main">
                  <a14:imgLayer r:embed="rId12">
                    <a14:imgEffect>
                      <a14:backgroundRemoval t="6433" b="100000" l="1351" r="98649"/>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flipH="1">
            <a:off x="4549405" y="5675408"/>
            <a:ext cx="748984" cy="433083"/>
          </a:xfrm>
          <a:prstGeom prst="rect">
            <a:avLst/>
          </a:prstGeom>
        </p:spPr>
      </p:pic>
      <p:sp>
        <p:nvSpPr>
          <p:cNvPr id="90" name="Freeform 89"/>
          <p:cNvSpPr/>
          <p:nvPr/>
        </p:nvSpPr>
        <p:spPr>
          <a:xfrm flipH="1">
            <a:off x="4531610" y="5268609"/>
            <a:ext cx="492926" cy="360215"/>
          </a:xfrm>
          <a:custGeom>
            <a:avLst/>
            <a:gdLst>
              <a:gd name="connsiteX0" fmla="*/ 316706 w 316706"/>
              <a:gd name="connsiteY0" fmla="*/ 0 h 271462"/>
              <a:gd name="connsiteX1" fmla="*/ 164306 w 316706"/>
              <a:gd name="connsiteY1" fmla="*/ 164306 h 271462"/>
              <a:gd name="connsiteX2" fmla="*/ 0 w 316706"/>
              <a:gd name="connsiteY2" fmla="*/ 271462 h 271462"/>
              <a:gd name="connsiteX0" fmla="*/ 815683 w 815683"/>
              <a:gd name="connsiteY0" fmla="*/ 0 h 442376"/>
              <a:gd name="connsiteX1" fmla="*/ 663283 w 815683"/>
              <a:gd name="connsiteY1" fmla="*/ 164306 h 442376"/>
              <a:gd name="connsiteX2" fmla="*/ 0 w 815683"/>
              <a:gd name="connsiteY2" fmla="*/ 442376 h 442376"/>
              <a:gd name="connsiteX0" fmla="*/ 815683 w 815683"/>
              <a:gd name="connsiteY0" fmla="*/ 0 h 442376"/>
              <a:gd name="connsiteX1" fmla="*/ 490563 w 815683"/>
              <a:gd name="connsiteY1" fmla="*/ 207032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Lst>
            <a:ahLst/>
            <a:cxnLst>
              <a:cxn ang="0">
                <a:pos x="connsiteX0" y="connsiteY0"/>
              </a:cxn>
              <a:cxn ang="0">
                <a:pos x="connsiteX1" y="connsiteY1"/>
              </a:cxn>
              <a:cxn ang="0">
                <a:pos x="connsiteX2" y="connsiteY2"/>
              </a:cxn>
            </a:cxnLst>
            <a:rect l="l" t="t" r="r" b="b"/>
            <a:pathLst>
              <a:path w="815683" h="442376">
                <a:moveTo>
                  <a:pt x="815683" y="0"/>
                </a:moveTo>
                <a:cubicBezTo>
                  <a:pt x="765875" y="59531"/>
                  <a:pt x="639303" y="147545"/>
                  <a:pt x="461775" y="242638"/>
                </a:cubicBezTo>
                <a:cubicBezTo>
                  <a:pt x="284247" y="337731"/>
                  <a:pt x="55761" y="411420"/>
                  <a:pt x="0" y="442376"/>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1" name="Picture 90"/>
          <p:cNvPicPr>
            <a:picLocks noChangeAspect="1"/>
          </p:cNvPicPr>
          <p:nvPr/>
        </p:nvPicPr>
        <p:blipFill rotWithShape="1">
          <a:blip r:embed="rId13">
            <a:extLst>
              <a:ext uri="{BEBA8EAE-BF5A-486C-A8C5-ECC9F3942E4B}">
                <a14:imgProps xmlns:a14="http://schemas.microsoft.com/office/drawing/2010/main">
                  <a14:imgLayer r:embed="rId14">
                    <a14:imgEffect>
                      <a14:backgroundRemoval t="1597" b="98403" l="0" r="100000">
                        <a14:foregroundMark x1="75325" y1="23962" x2="75325" y2="23962"/>
                      </a14:backgroundRemoval>
                    </a14:imgEffect>
                  </a14:imgLayer>
                </a14:imgProps>
              </a:ext>
            </a:extLst>
          </a:blip>
          <a:srcRect t="3919"/>
          <a:stretch/>
        </p:blipFill>
        <p:spPr>
          <a:xfrm rot="809581" flipH="1">
            <a:off x="4776790" y="5524394"/>
            <a:ext cx="337082" cy="188074"/>
          </a:xfrm>
          <a:prstGeom prst="rect">
            <a:avLst/>
          </a:prstGeom>
        </p:spPr>
      </p:pic>
      <p:pic>
        <p:nvPicPr>
          <p:cNvPr id="92" name="Picture 91"/>
          <p:cNvPicPr>
            <a:picLocks noChangeAspect="1"/>
          </p:cNvPicPr>
          <p:nvPr/>
        </p:nvPicPr>
        <p:blipFill>
          <a:blip r:embed="rId15">
            <a:duotone>
              <a:prstClr val="black"/>
              <a:schemeClr val="tx1">
                <a:tint val="45000"/>
                <a:satMod val="400000"/>
              </a:schemeClr>
            </a:duotone>
            <a:extLst>
              <a:ext uri="{BEBA8EAE-BF5A-486C-A8C5-ECC9F3942E4B}">
                <a14:imgProps xmlns:a14="http://schemas.microsoft.com/office/drawing/2010/main">
                  <a14:imgLayer r:embed="rId16">
                    <a14:imgEffect>
                      <a14:backgroundRemoval t="0" b="100000" l="0" r="100000">
                        <a14:foregroundMark x1="38667" y1="11607" x2="38667" y2="11607"/>
                        <a14:foregroundMark x1="28000" y1="16964" x2="28000" y2="16964"/>
                        <a14:foregroundMark x1="18667" y1="16964" x2="18667" y2="16964"/>
                        <a14:foregroundMark x1="13333" y1="39286" x2="13333" y2="39286"/>
                        <a14:foregroundMark x1="49333" y1="20536" x2="49333" y2="20536"/>
                        <a14:foregroundMark x1="32000" y1="17857" x2="32000" y2="17857"/>
                        <a14:foregroundMark x1="53333" y1="20536" x2="53333" y2="20536"/>
                        <a14:foregroundMark x1="32000" y1="14286" x2="32000" y2="14286"/>
                      </a14:backgroundRemoval>
                    </a14:imgEffect>
                    <a14:imgEffect>
                      <a14:colorTemperature colorTemp="8464"/>
                    </a14:imgEffect>
                    <a14:imgEffect>
                      <a14:saturation sat="0"/>
                    </a14:imgEffect>
                  </a14:imgLayer>
                </a14:imgProps>
              </a:ext>
            </a:extLst>
          </a:blip>
          <a:stretch>
            <a:fillRect/>
          </a:stretch>
        </p:blipFill>
        <p:spPr>
          <a:xfrm>
            <a:off x="8628767" y="5051322"/>
            <a:ext cx="896233" cy="669187"/>
          </a:xfrm>
          <a:prstGeom prst="rect">
            <a:avLst/>
          </a:prstGeom>
        </p:spPr>
      </p:pic>
      <p:pic>
        <p:nvPicPr>
          <p:cNvPr id="93" name="Picture 92"/>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flipH="1">
            <a:off x="5952444" y="4724717"/>
            <a:ext cx="1242234" cy="698757"/>
          </a:xfrm>
          <a:prstGeom prst="rect">
            <a:avLst/>
          </a:prstGeom>
        </p:spPr>
      </p:pic>
      <p:graphicFrame>
        <p:nvGraphicFramePr>
          <p:cNvPr id="47" name="Table 46"/>
          <p:cNvGraphicFramePr>
            <a:graphicFrameLocks noGrp="1"/>
          </p:cNvGraphicFramePr>
          <p:nvPr>
            <p:extLst>
              <p:ext uri="{D42A27DB-BD31-4B8C-83A1-F6EECF244321}">
                <p14:modId xmlns:p14="http://schemas.microsoft.com/office/powerpoint/2010/main" val="3120495311"/>
              </p:ext>
            </p:extLst>
          </p:nvPr>
        </p:nvGraphicFramePr>
        <p:xfrm>
          <a:off x="3531911" y="2074407"/>
          <a:ext cx="4546804" cy="1645920"/>
        </p:xfrm>
        <a:graphic>
          <a:graphicData uri="http://schemas.openxmlformats.org/drawingml/2006/table">
            <a:tbl>
              <a:tblPr firstRow="1" bandRow="1">
                <a:tableStyleId>{073A0DAA-6AF3-43AB-8588-CEC1D06C72B9}</a:tableStyleId>
              </a:tblPr>
              <a:tblGrid>
                <a:gridCol w="2273402">
                  <a:extLst>
                    <a:ext uri="{9D8B030D-6E8A-4147-A177-3AD203B41FA5}">
                      <a16:colId xmlns:a16="http://schemas.microsoft.com/office/drawing/2014/main" val="2657053868"/>
                    </a:ext>
                  </a:extLst>
                </a:gridCol>
                <a:gridCol w="2273402">
                  <a:extLst>
                    <a:ext uri="{9D8B030D-6E8A-4147-A177-3AD203B41FA5}">
                      <a16:colId xmlns:a16="http://schemas.microsoft.com/office/drawing/2014/main" val="3709155109"/>
                    </a:ext>
                  </a:extLst>
                </a:gridCol>
              </a:tblGrid>
              <a:tr h="370840">
                <a:tc>
                  <a:txBody>
                    <a:bodyPr/>
                    <a:lstStyle/>
                    <a:p>
                      <a:pPr algn="ctr"/>
                      <a:r>
                        <a:rPr lang="fr-BE" sz="2400" dirty="0" smtClean="0"/>
                        <a:t>Operating </a:t>
                      </a:r>
                      <a:r>
                        <a:rPr lang="fr-BE" sz="2400" dirty="0" err="1" smtClean="0"/>
                        <a:t>Risk</a:t>
                      </a:r>
                      <a:endParaRPr lang="fr-BE" sz="2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F6B"/>
                    </a:solidFill>
                  </a:tcPr>
                </a:tc>
                <a:tc>
                  <a:txBody>
                    <a:bodyPr/>
                    <a:lstStyle/>
                    <a:p>
                      <a:pPr algn="ctr"/>
                      <a:r>
                        <a:rPr lang="fr-BE" sz="2400" dirty="0" err="1" smtClean="0"/>
                        <a:t>Operational</a:t>
                      </a:r>
                      <a:r>
                        <a:rPr lang="fr-BE" sz="2400" dirty="0" smtClean="0"/>
                        <a:t> </a:t>
                      </a:r>
                      <a:r>
                        <a:rPr lang="fr-BE" sz="2400" dirty="0" err="1" smtClean="0"/>
                        <a:t>Risk</a:t>
                      </a:r>
                      <a:endParaRPr lang="fr-BE" sz="2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F6B"/>
                    </a:solidFill>
                  </a:tcPr>
                </a:tc>
                <a:extLst>
                  <a:ext uri="{0D108BD9-81ED-4DB2-BD59-A6C34878D82A}">
                    <a16:rowId xmlns:a16="http://schemas.microsoft.com/office/drawing/2014/main" val="2764065207"/>
                  </a:ext>
                </a:extLst>
              </a:tr>
              <a:tr h="370840">
                <a:tc>
                  <a:txBody>
                    <a:bodyPr/>
                    <a:lstStyle/>
                    <a:p>
                      <a:r>
                        <a:rPr lang="fr-BE" dirty="0" smtClean="0"/>
                        <a:t>Command </a:t>
                      </a:r>
                      <a:r>
                        <a:rPr lang="fr-BE" dirty="0" err="1" smtClean="0"/>
                        <a:t>decisions</a:t>
                      </a:r>
                      <a:endParaRPr lang="fr-BE"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fr-BE" sz="2000" dirty="0" smtClean="0"/>
                        <a:t>Maintenance</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19416396"/>
                  </a:ext>
                </a:extLst>
              </a:tr>
              <a:tr h="370840">
                <a:tc>
                  <a:txBody>
                    <a:bodyPr/>
                    <a:lstStyle/>
                    <a:p>
                      <a:endParaRPr lang="fr-BE" dirty="0"/>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lvl="0" indent="0">
                        <a:buFont typeface="Arial" panose="020B0604020202020204" pitchFamily="34" charset="0"/>
                        <a:buNone/>
                      </a:pPr>
                      <a:r>
                        <a:rPr lang="fr-BE" sz="2000" dirty="0" smtClean="0"/>
                        <a:t>Training</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920677141"/>
                  </a:ext>
                </a:extLst>
              </a:tr>
              <a:tr h="370840">
                <a:tc>
                  <a:txBody>
                    <a:bodyPr/>
                    <a:lstStyle/>
                    <a:p>
                      <a:endParaRPr lang="fr-BE" sz="2000" dirty="0"/>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fr-BE" sz="2000" dirty="0" err="1" smtClean="0"/>
                        <a:t>Technology</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678104595"/>
                  </a:ext>
                </a:extLst>
              </a:tr>
            </a:tbl>
          </a:graphicData>
        </a:graphic>
      </p:graphicFrame>
      <p:cxnSp>
        <p:nvCxnSpPr>
          <p:cNvPr id="48" name="Straight Arrow Connector 47"/>
          <p:cNvCxnSpPr/>
          <p:nvPr/>
        </p:nvCxnSpPr>
        <p:spPr>
          <a:xfrm>
            <a:off x="4958249" y="1927383"/>
            <a:ext cx="1699987" cy="0"/>
          </a:xfrm>
          <a:prstGeom prst="straightConnector1">
            <a:avLst/>
          </a:prstGeom>
          <a:ln w="76200">
            <a:solidFill>
              <a:srgbClr val="10304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5805313" y="1885950"/>
            <a:ext cx="9756" cy="2648144"/>
          </a:xfrm>
          <a:prstGeom prst="straightConnector1">
            <a:avLst/>
          </a:prstGeom>
          <a:ln w="76200">
            <a:solidFill>
              <a:srgbClr val="10304B"/>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8188714" y="1140618"/>
            <a:ext cx="6096000" cy="1446550"/>
          </a:xfrm>
          <a:prstGeom prst="rect">
            <a:avLst/>
          </a:prstGeom>
        </p:spPr>
        <p:txBody>
          <a:bodyPr>
            <a:spAutoFit/>
          </a:bodyPr>
          <a:lstStyle/>
          <a:p>
            <a:pPr marL="342900" indent="-342900">
              <a:buFont typeface="+mj-lt"/>
              <a:buAutoNum type="arabicPeriod"/>
            </a:pPr>
            <a:r>
              <a:rPr lang="en-US" sz="2200" dirty="0" smtClean="0">
                <a:solidFill>
                  <a:srgbClr val="005F6B"/>
                </a:solidFill>
              </a:rPr>
              <a:t>Reliable performance</a:t>
            </a:r>
          </a:p>
          <a:p>
            <a:pPr marL="342900" indent="-342900">
              <a:buFont typeface="+mj-lt"/>
              <a:buAutoNum type="arabicPeriod"/>
            </a:pPr>
            <a:r>
              <a:rPr lang="en-US" sz="2200" dirty="0" smtClean="0">
                <a:solidFill>
                  <a:srgbClr val="005F6B"/>
                </a:solidFill>
              </a:rPr>
              <a:t>Understanding </a:t>
            </a:r>
            <a:r>
              <a:rPr lang="en-US" sz="2200" dirty="0">
                <a:solidFill>
                  <a:srgbClr val="005F6B"/>
                </a:solidFill>
              </a:rPr>
              <a:t>the </a:t>
            </a:r>
            <a:r>
              <a:rPr lang="en-US" sz="2200" dirty="0" smtClean="0">
                <a:solidFill>
                  <a:srgbClr val="005F6B"/>
                </a:solidFill>
              </a:rPr>
              <a:t>process</a:t>
            </a:r>
          </a:p>
          <a:p>
            <a:pPr marL="342900" indent="-342900">
              <a:buFont typeface="+mj-lt"/>
              <a:buAutoNum type="arabicPeriod"/>
            </a:pPr>
            <a:r>
              <a:rPr lang="en-US" sz="2200" dirty="0" smtClean="0">
                <a:solidFill>
                  <a:srgbClr val="005F6B"/>
                </a:solidFill>
              </a:rPr>
              <a:t>Use </a:t>
            </a:r>
            <a:r>
              <a:rPr lang="en-US" sz="2200" dirty="0">
                <a:solidFill>
                  <a:srgbClr val="005F6B"/>
                </a:solidFill>
              </a:rPr>
              <a:t>conforming to </a:t>
            </a:r>
            <a:r>
              <a:rPr lang="en-US" sz="2200" dirty="0" smtClean="0">
                <a:solidFill>
                  <a:srgbClr val="005F6B"/>
                </a:solidFill>
              </a:rPr>
              <a:t>design</a:t>
            </a:r>
          </a:p>
          <a:p>
            <a:pPr marL="342900" indent="-342900">
              <a:buFont typeface="+mj-lt"/>
              <a:buAutoNum type="arabicPeriod"/>
            </a:pPr>
            <a:r>
              <a:rPr lang="en-US" sz="2200" dirty="0" smtClean="0">
                <a:solidFill>
                  <a:srgbClr val="005F6B"/>
                </a:solidFill>
              </a:rPr>
              <a:t>Socio-Ethical issue</a:t>
            </a:r>
            <a:endParaRPr lang="fr-BE" sz="2200" dirty="0">
              <a:solidFill>
                <a:srgbClr val="005F6B"/>
              </a:solidFill>
            </a:endParaRPr>
          </a:p>
        </p:txBody>
      </p:sp>
      <p:pic>
        <p:nvPicPr>
          <p:cNvPr id="51" name="Picture 2" descr="https://rma.ac.be/sites/default/files/styles/original_ratio_zero/public/2021-03/NIC-RMA.png?itok=EyYkRXHI">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12176" y="2570630"/>
            <a:ext cx="3403740" cy="1917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847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14</a:t>
            </a:fld>
            <a:endParaRPr lang="nl-BE"/>
          </a:p>
        </p:txBody>
      </p:sp>
      <p:sp>
        <p:nvSpPr>
          <p:cNvPr id="7" name="TextBox 9">
            <a:extLst>
              <a:ext uri="{FF2B5EF4-FFF2-40B4-BE49-F238E27FC236}">
                <a16:creationId xmlns:a16="http://schemas.microsoft.com/office/drawing/2014/main" id="{E14C724D-8150-584E-B310-03760B61CF59}"/>
              </a:ext>
            </a:extLst>
          </p:cNvPr>
          <p:cNvSpPr txBox="1">
            <a:spLocks/>
          </p:cNvSpPr>
          <p:nvPr/>
        </p:nvSpPr>
        <p:spPr>
          <a:xfrm>
            <a:off x="260236" y="453183"/>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CONOPS </a:t>
            </a:r>
            <a:r>
              <a:rPr lang="nl-BE" dirty="0" smtClean="0"/>
              <a:t>– </a:t>
            </a:r>
            <a:r>
              <a:rPr lang="nl-BE" dirty="0" err="1" smtClean="0"/>
              <a:t>overcoming</a:t>
            </a:r>
            <a:r>
              <a:rPr lang="nl-BE" dirty="0" smtClean="0"/>
              <a:t> </a:t>
            </a:r>
            <a:r>
              <a:rPr lang="nl-BE" dirty="0" err="1" smtClean="0"/>
              <a:t>shortfalls</a:t>
            </a:r>
            <a:endParaRPr lang="nl-BE" dirty="0"/>
          </a:p>
        </p:txBody>
      </p:sp>
      <p:sp>
        <p:nvSpPr>
          <p:cNvPr id="2" name="Rectangle 1"/>
          <p:cNvSpPr/>
          <p:nvPr/>
        </p:nvSpPr>
        <p:spPr>
          <a:xfrm>
            <a:off x="3048000" y="1289988"/>
            <a:ext cx="8378589" cy="4370427"/>
          </a:xfrm>
          <a:prstGeom prst="rect">
            <a:avLst/>
          </a:prstGeom>
        </p:spPr>
        <p:txBody>
          <a:bodyPr wrap="square">
            <a:spAutoFit/>
          </a:bodyPr>
          <a:lstStyle/>
          <a:p>
            <a:endParaRPr lang="fr-BE" dirty="0">
              <a:solidFill>
                <a:srgbClr val="000000"/>
              </a:solidFill>
              <a:latin typeface="Calibri" panose="020F0502020204030204" pitchFamily="34" charset="0"/>
            </a:endParaRPr>
          </a:p>
          <a:p>
            <a:r>
              <a:rPr lang="en-US" sz="2000" i="1" dirty="0" smtClean="0">
                <a:latin typeface="Calibri" panose="020F0502020204030204" pitchFamily="34" charset="0"/>
              </a:rPr>
              <a:t>“In </a:t>
            </a:r>
            <a:r>
              <a:rPr lang="en-US" sz="2000" i="1" dirty="0">
                <a:latin typeface="Calibri" panose="020F0502020204030204" pitchFamily="34" charset="0"/>
              </a:rPr>
              <a:t>the context of mine warfare, the idea of </a:t>
            </a:r>
            <a:r>
              <a:rPr lang="en-US" sz="2000" b="1" i="1" dirty="0">
                <a:latin typeface="Calibri" panose="020F0502020204030204" pitchFamily="34" charset="0"/>
              </a:rPr>
              <a:t>increasing the distance between the threat and the crews</a:t>
            </a:r>
            <a:r>
              <a:rPr lang="en-US" sz="2000" i="1" dirty="0">
                <a:latin typeface="Calibri" panose="020F0502020204030204" pitchFamily="34" charset="0"/>
              </a:rPr>
              <a:t> is not new. </a:t>
            </a:r>
            <a:endParaRPr lang="en-US" sz="2000" i="1" dirty="0" smtClean="0">
              <a:latin typeface="Calibri" panose="020F0502020204030204" pitchFamily="34" charset="0"/>
            </a:endParaRPr>
          </a:p>
          <a:p>
            <a:endParaRPr lang="en-US" sz="2000" dirty="0">
              <a:latin typeface="Calibri" panose="020F0502020204030204" pitchFamily="34" charset="0"/>
            </a:endParaRPr>
          </a:p>
          <a:p>
            <a:r>
              <a:rPr lang="en-US" sz="2000" i="1" dirty="0">
                <a:latin typeface="Calibri" panose="020F0502020204030204" pitchFamily="34" charset="0"/>
              </a:rPr>
              <a:t>In the 2015 NATO Maritime Operations study, the main shortcomings of the on-board systems were the slowness of the operation, the poor discrimination of mines, the impossibility of detecting buried and drifting mines, the self-defense and the possibility of platforms to easily project themselves globally. </a:t>
            </a:r>
            <a:endParaRPr lang="en-US" sz="2000" i="1" dirty="0" smtClean="0">
              <a:latin typeface="Calibri" panose="020F0502020204030204" pitchFamily="34" charset="0"/>
            </a:endParaRPr>
          </a:p>
          <a:p>
            <a:endParaRPr lang="en-US" sz="2000" dirty="0">
              <a:latin typeface="Calibri" panose="020F0502020204030204" pitchFamily="34" charset="0"/>
            </a:endParaRPr>
          </a:p>
          <a:p>
            <a:r>
              <a:rPr lang="en-US" sz="2000" i="1" dirty="0">
                <a:latin typeface="Calibri" panose="020F0502020204030204" pitchFamily="34" charset="0"/>
              </a:rPr>
              <a:t>It was then already obvious that the </a:t>
            </a:r>
            <a:r>
              <a:rPr lang="en-US" sz="2000" b="1" i="1" dirty="0">
                <a:latin typeface="Calibri" panose="020F0502020204030204" pitchFamily="34" charset="0"/>
              </a:rPr>
              <a:t>existing classic platforms could not provide an answer to all these challenges</a:t>
            </a:r>
            <a:r>
              <a:rPr lang="en-US" sz="2000" i="1" dirty="0">
                <a:latin typeface="Calibri" panose="020F0502020204030204" pitchFamily="34" charset="0"/>
              </a:rPr>
              <a:t>. </a:t>
            </a:r>
            <a:endParaRPr lang="en-US" sz="2000" i="1" dirty="0" smtClean="0">
              <a:latin typeface="Calibri" panose="020F0502020204030204" pitchFamily="34" charset="0"/>
            </a:endParaRPr>
          </a:p>
          <a:p>
            <a:endParaRPr lang="en-US" sz="2000" dirty="0">
              <a:latin typeface="Calibri" panose="020F0502020204030204" pitchFamily="34" charset="0"/>
            </a:endParaRPr>
          </a:p>
          <a:p>
            <a:r>
              <a:rPr lang="en-US" sz="2000" i="1" dirty="0">
                <a:latin typeface="Calibri" panose="020F0502020204030204" pitchFamily="34" charset="0"/>
              </a:rPr>
              <a:t>For this, we were looking for a reliable partner to carry out this small revolution in the field of mine counter </a:t>
            </a:r>
            <a:r>
              <a:rPr lang="en-US" sz="2000" i="1" dirty="0" smtClean="0">
                <a:latin typeface="Calibri" panose="020F0502020204030204" pitchFamily="34" charset="0"/>
              </a:rPr>
              <a:t>measures”</a:t>
            </a:r>
            <a:endParaRPr lang="fr-BE" sz="2000" dirty="0"/>
          </a:p>
        </p:txBody>
      </p:sp>
      <p:pic>
        <p:nvPicPr>
          <p:cNvPr id="1026" name="Picture 2" descr="NATO - Biography: Michel Hofman, Belgian Chief of Def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236" y="1952021"/>
            <a:ext cx="2505982" cy="337472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412415" y="5789334"/>
            <a:ext cx="8378589" cy="369332"/>
          </a:xfrm>
          <a:prstGeom prst="rect">
            <a:avLst/>
          </a:prstGeom>
        </p:spPr>
        <p:txBody>
          <a:bodyPr wrap="square">
            <a:spAutoFit/>
          </a:bodyPr>
          <a:lstStyle/>
          <a:p>
            <a:r>
              <a:rPr lang="fr-BE" dirty="0" smtClean="0">
                <a:solidFill>
                  <a:srgbClr val="000000"/>
                </a:solidFill>
                <a:latin typeface="Calibri" panose="020F0502020204030204" pitchFamily="34" charset="0"/>
              </a:rPr>
              <a:t>30th </a:t>
            </a:r>
            <a:r>
              <a:rPr lang="fr-BE" dirty="0" err="1" smtClean="0">
                <a:solidFill>
                  <a:srgbClr val="000000"/>
                </a:solidFill>
                <a:latin typeface="Calibri" panose="020F0502020204030204" pitchFamily="34" charset="0"/>
              </a:rPr>
              <a:t>November</a:t>
            </a:r>
            <a:r>
              <a:rPr lang="fr-BE" dirty="0" smtClean="0">
                <a:solidFill>
                  <a:srgbClr val="000000"/>
                </a:solidFill>
                <a:latin typeface="Calibri" panose="020F0502020204030204" pitchFamily="34" charset="0"/>
              </a:rPr>
              <a:t> 2021 – </a:t>
            </a:r>
            <a:r>
              <a:rPr lang="fr-BE" dirty="0" err="1" smtClean="0">
                <a:solidFill>
                  <a:srgbClr val="000000"/>
                </a:solidFill>
                <a:latin typeface="Calibri" panose="020F0502020204030204" pitchFamily="34" charset="0"/>
              </a:rPr>
              <a:t>Keel</a:t>
            </a:r>
            <a:r>
              <a:rPr lang="fr-BE" dirty="0" smtClean="0">
                <a:solidFill>
                  <a:srgbClr val="000000"/>
                </a:solidFill>
                <a:latin typeface="Calibri" panose="020F0502020204030204" pitchFamily="34" charset="0"/>
              </a:rPr>
              <a:t> </a:t>
            </a:r>
            <a:r>
              <a:rPr lang="fr-BE" dirty="0" err="1" smtClean="0">
                <a:solidFill>
                  <a:srgbClr val="000000"/>
                </a:solidFill>
                <a:latin typeface="Calibri" panose="020F0502020204030204" pitchFamily="34" charset="0"/>
              </a:rPr>
              <a:t>Laying</a:t>
            </a:r>
            <a:r>
              <a:rPr lang="fr-BE" dirty="0" smtClean="0">
                <a:solidFill>
                  <a:srgbClr val="000000"/>
                </a:solidFill>
                <a:latin typeface="Calibri" panose="020F0502020204030204" pitchFamily="34" charset="0"/>
              </a:rPr>
              <a:t> </a:t>
            </a:r>
            <a:r>
              <a:rPr lang="fr-BE" dirty="0" err="1" smtClean="0">
                <a:solidFill>
                  <a:srgbClr val="000000"/>
                </a:solidFill>
                <a:latin typeface="Calibri" panose="020F0502020204030204" pitchFamily="34" charset="0"/>
              </a:rPr>
              <a:t>Ceremony</a:t>
            </a:r>
            <a:r>
              <a:rPr lang="fr-BE" dirty="0" smtClean="0">
                <a:solidFill>
                  <a:srgbClr val="000000"/>
                </a:solidFill>
                <a:latin typeface="Calibri" panose="020F0502020204030204" pitchFamily="34" charset="0"/>
              </a:rPr>
              <a:t> of M940 Oostende</a:t>
            </a:r>
            <a:endParaRPr lang="fr-BE" sz="2000" dirty="0"/>
          </a:p>
        </p:txBody>
      </p:sp>
    </p:spTree>
    <p:extLst>
      <p:ext uri="{BB962C8B-B14F-4D97-AF65-F5344CB8AC3E}">
        <p14:creationId xmlns:p14="http://schemas.microsoft.com/office/powerpoint/2010/main" val="4512337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CONOPS - </a:t>
            </a:r>
            <a:r>
              <a:rPr lang="nl-BE" dirty="0" err="1" smtClean="0"/>
              <a:t>Validation</a:t>
            </a:r>
            <a:endParaRPr lang="nl-BE" dirty="0"/>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15</a:t>
            </a:fld>
            <a:endParaRPr lang="nl-BE"/>
          </a:p>
        </p:txBody>
      </p:sp>
      <p:sp>
        <p:nvSpPr>
          <p:cNvPr id="7" name="Rectangle 3"/>
          <p:cNvSpPr txBox="1">
            <a:spLocks noChangeAspect="1" noChangeArrowheads="1"/>
          </p:cNvSpPr>
          <p:nvPr/>
        </p:nvSpPr>
        <p:spPr>
          <a:xfrm>
            <a:off x="191344" y="1556792"/>
            <a:ext cx="10515600" cy="4620171"/>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8938" indent="0" algn="ctr">
              <a:buFont typeface="Arial" panose="020B0604020202020204" pitchFamily="34" charset="0"/>
              <a:buNone/>
            </a:pPr>
            <a:r>
              <a:rPr lang="en-GB" altLang="nl-NL" sz="3800" i="1" u="sng" dirty="0" smtClean="0">
                <a:latin typeface="Palanquin Regular" panose="020B0004020203020204" pitchFamily="34" charset="0"/>
                <a:cs typeface="Palanquin Regular" panose="020B0004020203020204" pitchFamily="34" charset="0"/>
              </a:rPr>
              <a:t>Technological</a:t>
            </a:r>
          </a:p>
          <a:p>
            <a:pPr marL="388938" indent="0" algn="ctr">
              <a:buFont typeface="Arial" panose="020B0604020202020204" pitchFamily="34" charset="0"/>
              <a:buNone/>
            </a:pPr>
            <a:r>
              <a:rPr lang="en-GB" altLang="nl-NL" dirty="0" smtClean="0">
                <a:latin typeface="Palanquin Regular" panose="020B0004020203020204" pitchFamily="34" charset="0"/>
                <a:cs typeface="Palanquin Regular" panose="020B0004020203020204" pitchFamily="34" charset="0"/>
              </a:rPr>
              <a:t>North Sea Unmanned Trials</a:t>
            </a:r>
          </a:p>
          <a:p>
            <a:pPr marL="388938" indent="0" algn="ctr">
              <a:buFont typeface="Arial" panose="020B0604020202020204" pitchFamily="34" charset="0"/>
              <a:buNone/>
            </a:pPr>
            <a:r>
              <a:rPr lang="en-GB" altLang="nl-NL" dirty="0" smtClean="0">
                <a:latin typeface="Palanquin Regular" panose="020B0004020203020204" pitchFamily="34" charset="0"/>
                <a:cs typeface="Palanquin Regular" panose="020B0004020203020204" pitchFamily="34" charset="0"/>
              </a:rPr>
              <a:t>MCM : Sep 16 – Jun 17</a:t>
            </a:r>
          </a:p>
          <a:p>
            <a:pPr marL="388938" indent="0" algn="ctr">
              <a:buFont typeface="Arial" panose="020B0604020202020204" pitchFamily="34" charset="0"/>
              <a:buNone/>
            </a:pPr>
            <a:r>
              <a:rPr lang="en-GB" altLang="nl-NL" dirty="0" smtClean="0">
                <a:latin typeface="Palanquin Regular" panose="020B0004020203020204" pitchFamily="34" charset="0"/>
                <a:cs typeface="Palanquin Regular" panose="020B0004020203020204" pitchFamily="34" charset="0"/>
              </a:rPr>
              <a:t>COMMS : Nov 16</a:t>
            </a:r>
          </a:p>
          <a:p>
            <a:pPr marL="388938" indent="0" algn="ctr">
              <a:buFont typeface="Arial" panose="020B0604020202020204" pitchFamily="34" charset="0"/>
              <a:buNone/>
            </a:pPr>
            <a:endParaRPr lang="en-GB" altLang="nl-NL" dirty="0" smtClean="0">
              <a:latin typeface="Palanquin Regular" panose="020B0004020203020204" pitchFamily="34" charset="0"/>
              <a:cs typeface="Palanquin Regular" panose="020B0004020203020204" pitchFamily="34" charset="0"/>
            </a:endParaRPr>
          </a:p>
          <a:p>
            <a:pPr marL="388938" indent="0" algn="ctr">
              <a:buFont typeface="Arial" panose="020B0604020202020204" pitchFamily="34" charset="0"/>
              <a:buNone/>
            </a:pPr>
            <a:r>
              <a:rPr lang="en-GB" altLang="nl-NL" sz="3800" i="1" u="sng" dirty="0" smtClean="0">
                <a:latin typeface="Palanquin Regular" panose="020B0004020203020204" pitchFamily="34" charset="0"/>
                <a:cs typeface="Palanquin Regular" panose="020B0004020203020204" pitchFamily="34" charset="0"/>
              </a:rPr>
              <a:t>Operational</a:t>
            </a:r>
          </a:p>
          <a:p>
            <a:pPr marL="388938" indent="0" algn="ctr">
              <a:buFont typeface="Arial" panose="020B0604020202020204" pitchFamily="34" charset="0"/>
              <a:buNone/>
            </a:pPr>
            <a:r>
              <a:rPr lang="en-GB" altLang="nl-NL" b="1" dirty="0" smtClean="0">
                <a:latin typeface="Palanquin Regular" panose="020B0004020203020204" pitchFamily="34" charset="0"/>
                <a:cs typeface="Palanquin Regular" panose="020B0004020203020204" pitchFamily="34" charset="0"/>
              </a:rPr>
              <a:t>CDAG</a:t>
            </a:r>
            <a:r>
              <a:rPr lang="en-GB" altLang="nl-NL" dirty="0" smtClean="0">
                <a:latin typeface="Palanquin Regular" panose="020B0004020203020204" pitchFamily="34" charset="0"/>
                <a:cs typeface="Palanquin Regular" panose="020B0004020203020204" pitchFamily="34" charset="0"/>
              </a:rPr>
              <a:t> (Concept Development Game Assessment) </a:t>
            </a:r>
          </a:p>
          <a:p>
            <a:pPr marL="388938" indent="0" algn="ctr">
              <a:buFont typeface="Arial" panose="020B0604020202020204" pitchFamily="34" charset="0"/>
              <a:buNone/>
            </a:pPr>
            <a:r>
              <a:rPr lang="en-GB" altLang="nl-NL" dirty="0" smtClean="0">
                <a:latin typeface="Palanquin Regular" panose="020B0004020203020204" pitchFamily="34" charset="0"/>
                <a:cs typeface="Palanquin Regular" panose="020B0004020203020204" pitchFamily="34" charset="0"/>
              </a:rPr>
              <a:t>Dec 16 – Mar 17</a:t>
            </a:r>
          </a:p>
          <a:p>
            <a:pPr marL="388938" indent="0" algn="ctr">
              <a:buFont typeface="Arial" panose="020B0604020202020204" pitchFamily="34" charset="0"/>
              <a:buNone/>
            </a:pPr>
            <a:endParaRPr lang="en-GB" altLang="nl-NL" dirty="0" smtClean="0">
              <a:latin typeface="Palanquin Regular" panose="020B0004020203020204" pitchFamily="34" charset="0"/>
              <a:cs typeface="Palanquin Regular" panose="020B0004020203020204" pitchFamily="34" charset="0"/>
            </a:endParaRPr>
          </a:p>
          <a:p>
            <a:pPr marL="388938" indent="0" algn="ctr">
              <a:buFont typeface="Arial" panose="020B0604020202020204" pitchFamily="34" charset="0"/>
              <a:buNone/>
            </a:pPr>
            <a:r>
              <a:rPr lang="en-GB" altLang="nl-NL" sz="3800" i="1" u="sng" dirty="0" smtClean="0">
                <a:latin typeface="Palanquin Regular" panose="020B0004020203020204" pitchFamily="34" charset="0"/>
                <a:cs typeface="Palanquin Regular" panose="020B0004020203020204" pitchFamily="34" charset="0"/>
              </a:rPr>
              <a:t>Technical &amp; Budgetary </a:t>
            </a:r>
          </a:p>
          <a:p>
            <a:pPr marL="388938" indent="0" algn="ctr">
              <a:buFont typeface="Arial" panose="020B0604020202020204" pitchFamily="34" charset="0"/>
              <a:buNone/>
            </a:pPr>
            <a:r>
              <a:rPr lang="en-GB" altLang="nl-NL" dirty="0" smtClean="0">
                <a:latin typeface="Palanquin Regular" panose="020B0004020203020204" pitchFamily="34" charset="0"/>
                <a:cs typeface="Palanquin Regular" panose="020B0004020203020204" pitchFamily="34" charset="0"/>
              </a:rPr>
              <a:t>Market consultations Jul 17</a:t>
            </a:r>
            <a:endParaRPr lang="en-GB" altLang="nl-NL" dirty="0">
              <a:latin typeface="Palanquin Regular" panose="020B0004020203020204" pitchFamily="34" charset="0"/>
              <a:cs typeface="Palanquin Regular" panose="020B0004020203020204" pitchFamily="34" charset="0"/>
            </a:endParaRPr>
          </a:p>
        </p:txBody>
      </p:sp>
      <p:pic>
        <p:nvPicPr>
          <p:cNvPr id="8" name="Picture 3" descr="C:\Users\coppieters.b\Pictures\Projet-logo-30.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049" y="1165852"/>
            <a:ext cx="3240216" cy="31030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DCN.MIL.INTRA\unitdata\mrsys\EVZ\N\PROJECTS\NMCM\27. NsE\2. industrial review 3-7 jul\7.photos\8AB44A0C-2E6B-4B31-A850-0A38297C4F8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32822" y="4695568"/>
            <a:ext cx="2792227" cy="20941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328936" y="2920589"/>
            <a:ext cx="1217000" cy="584775"/>
          </a:xfrm>
          <a:prstGeom prst="rect">
            <a:avLst/>
          </a:prstGeom>
          <a:noFill/>
        </p:spPr>
        <p:txBody>
          <a:bodyPr wrap="none" rtlCol="0">
            <a:spAutoFit/>
          </a:bodyPr>
          <a:lstStyle/>
          <a:p>
            <a:r>
              <a:rPr lang="fr-BE" sz="3200" dirty="0">
                <a:latin typeface="Palanquin Regular" panose="020B0004020203020204" pitchFamily="34" charset="0"/>
                <a:cs typeface="Palanquin Regular" panose="020B0004020203020204" pitchFamily="34" charset="0"/>
              </a:rPr>
              <a:t>CD&amp;E</a:t>
            </a:r>
            <a:endParaRPr lang="en-GB" sz="3200" dirty="0">
              <a:latin typeface="Palanquin Regular" panose="020B0004020203020204" pitchFamily="34" charset="0"/>
              <a:cs typeface="Palanquin Regular" panose="020B0004020203020204" pitchFamily="34" charset="0"/>
            </a:endParaRPr>
          </a:p>
        </p:txBody>
      </p:sp>
      <p:sp>
        <p:nvSpPr>
          <p:cNvPr id="12" name="Right Brace 11"/>
          <p:cNvSpPr/>
          <p:nvPr/>
        </p:nvSpPr>
        <p:spPr>
          <a:xfrm>
            <a:off x="8796593" y="1556792"/>
            <a:ext cx="532343" cy="3312368"/>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41382501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CONOPS - </a:t>
            </a:r>
            <a:r>
              <a:rPr lang="nl-BE" dirty="0" err="1"/>
              <a:t>Paradigm</a:t>
            </a:r>
            <a:r>
              <a:rPr lang="nl-BE" dirty="0"/>
              <a:t> shift</a:t>
            </a:r>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16</a:t>
            </a:fld>
            <a:endParaRPr lang="nl-BE"/>
          </a:p>
        </p:txBody>
      </p:sp>
      <p:graphicFrame>
        <p:nvGraphicFramePr>
          <p:cNvPr id="13" name="Table 12"/>
          <p:cNvGraphicFramePr>
            <a:graphicFrameLocks noGrp="1"/>
          </p:cNvGraphicFramePr>
          <p:nvPr>
            <p:extLst>
              <p:ext uri="{D42A27DB-BD31-4B8C-83A1-F6EECF244321}">
                <p14:modId xmlns:p14="http://schemas.microsoft.com/office/powerpoint/2010/main" val="2529588209"/>
              </p:ext>
            </p:extLst>
          </p:nvPr>
        </p:nvGraphicFramePr>
        <p:xfrm>
          <a:off x="266700" y="3902392"/>
          <a:ext cx="11468100" cy="2887347"/>
        </p:xfrm>
        <a:graphic>
          <a:graphicData uri="http://schemas.openxmlformats.org/drawingml/2006/table">
            <a:tbl>
              <a:tblPr firstRow="1" bandRow="1">
                <a:tableStyleId>{073A0DAA-6AF3-43AB-8588-CEC1D06C72B9}</a:tableStyleId>
              </a:tblPr>
              <a:tblGrid>
                <a:gridCol w="5734050">
                  <a:extLst>
                    <a:ext uri="{9D8B030D-6E8A-4147-A177-3AD203B41FA5}">
                      <a16:colId xmlns:a16="http://schemas.microsoft.com/office/drawing/2014/main" val="2657053868"/>
                    </a:ext>
                  </a:extLst>
                </a:gridCol>
                <a:gridCol w="5734050">
                  <a:extLst>
                    <a:ext uri="{9D8B030D-6E8A-4147-A177-3AD203B41FA5}">
                      <a16:colId xmlns:a16="http://schemas.microsoft.com/office/drawing/2014/main" val="3709155109"/>
                    </a:ext>
                  </a:extLst>
                </a:gridCol>
              </a:tblGrid>
              <a:tr h="497818">
                <a:tc>
                  <a:txBody>
                    <a:bodyPr/>
                    <a:lstStyle/>
                    <a:p>
                      <a:pPr algn="ctr"/>
                      <a:r>
                        <a:rPr lang="fr-BE" sz="2400" dirty="0" smtClean="0"/>
                        <a:t>Cruiser</a:t>
                      </a:r>
                      <a:endParaRPr lang="fr-BE" sz="2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84C60"/>
                    </a:solidFill>
                  </a:tcPr>
                </a:tc>
                <a:tc>
                  <a:txBody>
                    <a:bodyPr/>
                    <a:lstStyle/>
                    <a:p>
                      <a:pPr algn="ctr"/>
                      <a:r>
                        <a:rPr lang="fr-BE" sz="2400" dirty="0" smtClean="0"/>
                        <a:t>Aircraft</a:t>
                      </a:r>
                      <a:r>
                        <a:rPr lang="fr-BE" sz="2400" baseline="0" dirty="0" smtClean="0"/>
                        <a:t> Carrier</a:t>
                      </a:r>
                      <a:endParaRPr lang="fr-BE" sz="2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84C60"/>
                    </a:solidFill>
                  </a:tcPr>
                </a:tc>
                <a:extLst>
                  <a:ext uri="{0D108BD9-81ED-4DB2-BD59-A6C34878D82A}">
                    <a16:rowId xmlns:a16="http://schemas.microsoft.com/office/drawing/2014/main" val="2764065207"/>
                  </a:ext>
                </a:extLst>
              </a:tr>
              <a:tr h="431443">
                <a:tc>
                  <a:txBody>
                    <a:bodyPr/>
                    <a:lstStyle/>
                    <a:p>
                      <a:r>
                        <a:rPr lang="fr-BE" sz="2000" dirty="0" smtClean="0"/>
                        <a:t>System</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fr-BE" sz="2000" dirty="0" smtClean="0"/>
                        <a:t>System of </a:t>
                      </a:r>
                      <a:r>
                        <a:rPr lang="fr-BE" sz="2000" dirty="0" err="1" smtClean="0"/>
                        <a:t>Systems</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19416396"/>
                  </a:ext>
                </a:extLst>
              </a:tr>
              <a:tr h="1095200">
                <a:tc>
                  <a:txBody>
                    <a:bodyPr/>
                    <a:lstStyle/>
                    <a:p>
                      <a:r>
                        <a:rPr lang="fr-BE" sz="2000" dirty="0" err="1" smtClean="0"/>
                        <a:t>Centralized</a:t>
                      </a:r>
                      <a:r>
                        <a:rPr lang="fr-BE" sz="2000" dirty="0" smtClean="0"/>
                        <a:t>:</a:t>
                      </a:r>
                    </a:p>
                    <a:p>
                      <a:pPr marL="800100" lvl="1" indent="-342900">
                        <a:buFont typeface="Wingdings" panose="05000000000000000000" pitchFamily="2" charset="2"/>
                        <a:buChar char="§"/>
                      </a:pPr>
                      <a:r>
                        <a:rPr lang="fr-BE" sz="2000" dirty="0" err="1" smtClean="0"/>
                        <a:t>Fire</a:t>
                      </a:r>
                      <a:r>
                        <a:rPr lang="fr-BE" sz="2000" dirty="0" smtClean="0"/>
                        <a:t> power</a:t>
                      </a:r>
                    </a:p>
                    <a:p>
                      <a:pPr marL="800100" lvl="1" indent="-342900">
                        <a:buFont typeface="Wingdings" panose="05000000000000000000" pitchFamily="2" charset="2"/>
                        <a:buChar char="§"/>
                      </a:pPr>
                      <a:r>
                        <a:rPr lang="fr-BE" sz="2000" dirty="0" smtClean="0"/>
                        <a:t>C4I</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fr-BE" sz="2000" dirty="0" err="1" smtClean="0"/>
                        <a:t>Decentralized</a:t>
                      </a:r>
                      <a:r>
                        <a:rPr lang="fr-BE" sz="2000" dirty="0" smtClean="0"/>
                        <a:t>:</a:t>
                      </a:r>
                    </a:p>
                    <a:p>
                      <a:pPr marL="800100" lvl="1" indent="-342900">
                        <a:buFont typeface="Wingdings" panose="05000000000000000000" pitchFamily="2" charset="2"/>
                        <a:buChar char="§"/>
                      </a:pPr>
                      <a:r>
                        <a:rPr lang="fr-BE" sz="2000" dirty="0" err="1" smtClean="0"/>
                        <a:t>Fire</a:t>
                      </a:r>
                      <a:r>
                        <a:rPr lang="fr-BE" sz="2000" dirty="0" smtClean="0"/>
                        <a:t> power</a:t>
                      </a:r>
                    </a:p>
                    <a:p>
                      <a:pPr marL="800100" lvl="1" indent="-342900">
                        <a:buFont typeface="Wingdings" panose="05000000000000000000" pitchFamily="2" charset="2"/>
                        <a:buChar char="§"/>
                      </a:pPr>
                      <a:r>
                        <a:rPr lang="fr-BE" sz="2000" dirty="0" smtClean="0"/>
                        <a:t>C4I</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920677141"/>
                  </a:ext>
                </a:extLst>
              </a:tr>
              <a:tr h="431443">
                <a:tc>
                  <a:txBody>
                    <a:bodyPr/>
                    <a:lstStyle/>
                    <a:p>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BE" sz="2000" dirty="0" smtClean="0"/>
                        <a:t>Command &amp; Control</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678104595"/>
                  </a:ext>
                </a:extLst>
              </a:tr>
              <a:tr h="431443">
                <a:tc>
                  <a:txBody>
                    <a:bodyPr/>
                    <a:lstStyle/>
                    <a:p>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BE" sz="2000" dirty="0" err="1" smtClean="0"/>
                        <a:t>Covered</a:t>
                      </a:r>
                      <a:r>
                        <a:rPr lang="fr-BE" sz="2000" dirty="0" smtClean="0"/>
                        <a:t> Area /</a:t>
                      </a:r>
                      <a:r>
                        <a:rPr lang="fr-BE" sz="2000" baseline="0" dirty="0" smtClean="0"/>
                        <a:t> Area of Influence</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940842621"/>
                  </a:ext>
                </a:extLst>
              </a:tr>
            </a:tbl>
          </a:graphicData>
        </a:graphic>
      </p:graphicFrame>
      <p:pic>
        <p:nvPicPr>
          <p:cNvPr id="14" name="Picture 2" descr="See the source imag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674" b="91444" l="3000" r="99000">
                        <a14:foregroundMark x1="7400" y1="71123" x2="25400" y2="66578"/>
                        <a14:foregroundMark x1="25800" y1="66043" x2="85600" y2="28877"/>
                        <a14:foregroundMark x1="4400" y1="70588" x2="17000" y2="67380"/>
                        <a14:foregroundMark x1="17000" y1="79412" x2="63200" y2="31283"/>
                        <a14:foregroundMark x1="59800" y1="18182" x2="59800" y2="18182"/>
                        <a14:foregroundMark x1="58200" y1="26738" x2="58200" y2="26738"/>
                        <a14:backgroundMark x1="92000" y1="33957" x2="85200" y2="41444"/>
                      </a14:backgroundRemoval>
                    </a14:imgEffect>
                  </a14:imgLayer>
                </a14:imgProps>
              </a:ext>
              <a:ext uri="{28A0092B-C50C-407E-A947-70E740481C1C}">
                <a14:useLocalDpi xmlns:a14="http://schemas.microsoft.com/office/drawing/2010/main" val="0"/>
              </a:ext>
            </a:extLst>
          </a:blip>
          <a:srcRect/>
          <a:stretch>
            <a:fillRect/>
          </a:stretch>
        </p:blipFill>
        <p:spPr bwMode="auto">
          <a:xfrm>
            <a:off x="5452383" y="116919"/>
            <a:ext cx="6943223" cy="51935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ee the source imag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384" b="96954" l="8919" r="94324">
                        <a14:foregroundMark x1="25000" y1="85110" x2="88378" y2="33164"/>
                        <a14:foregroundMark x1="68378" y1="10998" x2="66622" y2="31980"/>
                        <a14:foregroundMark x1="60405" y1="63959" x2="83919" y2="42978"/>
                        <a14:foregroundMark x1="89054" y1="36887" x2="85676" y2="41963"/>
                        <a14:foregroundMark x1="86757" y1="26058" x2="86081" y2="35364"/>
                        <a14:foregroundMark x1="86757" y1="25212" x2="86757" y2="25212"/>
                        <a14:foregroundMark x1="74865" y1="13367" x2="74865" y2="35533"/>
                        <a14:foregroundMark x1="76486" y1="13875" x2="76486" y2="13875"/>
                        <a14:foregroundMark x1="68784" y1="8799" x2="68784" y2="8799"/>
                        <a14:foregroundMark x1="71081" y1="17259" x2="65135" y2="17259"/>
                        <a14:foregroundMark x1="22027" y1="72927" x2="28919" y2="67513"/>
                        <a14:foregroundMark x1="32432" y1="65651" x2="45946" y2="55330"/>
                        <a14:foregroundMark x1="29865" y1="68528" x2="34189" y2="66159"/>
                        <a14:foregroundMark x1="29730" y1="67005" x2="31351" y2="65482"/>
                        <a14:foregroundMark x1="50541" y1="49915" x2="56216" y2="44332"/>
                        <a14:foregroundMark x1="56892" y1="42470" x2="62027" y2="38071"/>
                        <a14:foregroundMark x1="63649" y1="27580" x2="62703" y2="28088"/>
                        <a14:foregroundMark x1="26216" y1="90694" x2="40000" y2="80203"/>
                        <a14:foregroundMark x1="60135" y1="65651" x2="50541" y2="71574"/>
                        <a14:foregroundMark x1="82568" y1="46193" x2="78108" y2="50931"/>
                        <a14:backgroundMark x1="31351" y1="92724" x2="72973" y2="60575"/>
                        <a14:backgroundMark x1="89189" y1="41963" x2="73784" y2="62606"/>
                        <a14:backgroundMark x1="20811" y1="64129" x2="45000" y2="46193"/>
                        <a14:backgroundMark x1="50676" y1="40440" x2="62703" y2="12860"/>
                        <a14:backgroundMark x1="78784" y1="6599" x2="90676" y2="21658"/>
                        <a14:backgroundMark x1="80811" y1="22335" x2="80541" y2="9983"/>
                        <a14:backgroundMark x1="93108" y1="27073" x2="90811" y2="56176"/>
                        <a14:backgroundMark x1="90000" y1="72081" x2="65811" y2="91032"/>
                        <a14:backgroundMark x1="20405" y1="91540" x2="12973" y2="54315"/>
                        <a14:backgroundMark x1="14865" y1="27580" x2="50135" y2="12014"/>
                      </a14:backgroundRemoval>
                    </a14:imgEffect>
                  </a14:imgLayer>
                </a14:imgProps>
              </a:ext>
              <a:ext uri="{28A0092B-C50C-407E-A947-70E740481C1C}">
                <a14:useLocalDpi xmlns:a14="http://schemas.microsoft.com/office/drawing/2010/main" val="0"/>
              </a:ext>
            </a:extLst>
          </a:blip>
          <a:srcRect/>
          <a:stretch>
            <a:fillRect/>
          </a:stretch>
        </p:blipFill>
        <p:spPr bwMode="auto">
          <a:xfrm>
            <a:off x="0" y="669185"/>
            <a:ext cx="5185683" cy="414154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a:off x="4743450" y="2667000"/>
            <a:ext cx="2419350" cy="0"/>
          </a:xfrm>
          <a:prstGeom prst="straightConnector1">
            <a:avLst/>
          </a:prstGeom>
          <a:ln w="76200">
            <a:solidFill>
              <a:srgbClr val="10304B"/>
            </a:solidFill>
            <a:tailEnd type="triangle"/>
          </a:ln>
        </p:spPr>
        <p:style>
          <a:lnRef idx="1">
            <a:schemeClr val="accent1"/>
          </a:lnRef>
          <a:fillRef idx="0">
            <a:schemeClr val="accent1"/>
          </a:fillRef>
          <a:effectRef idx="0">
            <a:schemeClr val="accent1"/>
          </a:effectRef>
          <a:fontRef idx="minor">
            <a:schemeClr val="tx1"/>
          </a:fontRef>
        </p:style>
      </p:cxnSp>
      <p:pic>
        <p:nvPicPr>
          <p:cNvPr id="17" name="Afbeelding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spTree>
    <p:extLst>
      <p:ext uri="{BB962C8B-B14F-4D97-AF65-F5344CB8AC3E}">
        <p14:creationId xmlns:p14="http://schemas.microsoft.com/office/powerpoint/2010/main" val="39468143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err="1" smtClean="0"/>
              <a:t>Conclusion</a:t>
            </a:r>
            <a:r>
              <a:rPr lang="nl-BE" dirty="0" smtClean="0"/>
              <a:t> </a:t>
            </a:r>
            <a:r>
              <a:rPr lang="nl-BE" dirty="0"/>
              <a:t>- </a:t>
            </a:r>
            <a:r>
              <a:rPr lang="nl-BE" dirty="0" err="1"/>
              <a:t>Paradigm</a:t>
            </a:r>
            <a:r>
              <a:rPr lang="nl-BE" dirty="0"/>
              <a:t> shift</a:t>
            </a: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17</a:t>
            </a:fld>
            <a:endParaRPr lang="nl-BE"/>
          </a:p>
        </p:txBody>
      </p:sp>
      <p:pic>
        <p:nvPicPr>
          <p:cNvPr id="17"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graphicFrame>
        <p:nvGraphicFramePr>
          <p:cNvPr id="11" name="Table 10"/>
          <p:cNvGraphicFramePr>
            <a:graphicFrameLocks noGrp="1"/>
          </p:cNvGraphicFramePr>
          <p:nvPr>
            <p:extLst/>
          </p:nvPr>
        </p:nvGraphicFramePr>
        <p:xfrm>
          <a:off x="266700" y="3902389"/>
          <a:ext cx="11468100" cy="2866221"/>
        </p:xfrm>
        <a:graphic>
          <a:graphicData uri="http://schemas.openxmlformats.org/drawingml/2006/table">
            <a:tbl>
              <a:tblPr firstRow="1" bandRow="1">
                <a:tableStyleId>{073A0DAA-6AF3-43AB-8588-CEC1D06C72B9}</a:tableStyleId>
              </a:tblPr>
              <a:tblGrid>
                <a:gridCol w="5734050">
                  <a:extLst>
                    <a:ext uri="{9D8B030D-6E8A-4147-A177-3AD203B41FA5}">
                      <a16:colId xmlns:a16="http://schemas.microsoft.com/office/drawing/2014/main" val="2657053868"/>
                    </a:ext>
                  </a:extLst>
                </a:gridCol>
                <a:gridCol w="5734050">
                  <a:extLst>
                    <a:ext uri="{9D8B030D-6E8A-4147-A177-3AD203B41FA5}">
                      <a16:colId xmlns:a16="http://schemas.microsoft.com/office/drawing/2014/main" val="3709155109"/>
                    </a:ext>
                  </a:extLst>
                </a:gridCol>
              </a:tblGrid>
              <a:tr h="494176">
                <a:tc>
                  <a:txBody>
                    <a:bodyPr/>
                    <a:lstStyle/>
                    <a:p>
                      <a:pPr algn="ctr"/>
                      <a:r>
                        <a:rPr lang="fr-BE" sz="2400" dirty="0" smtClean="0"/>
                        <a:t>Aircraft</a:t>
                      </a:r>
                      <a:r>
                        <a:rPr lang="fr-BE" sz="2400" baseline="0" dirty="0" smtClean="0"/>
                        <a:t> Carrier</a:t>
                      </a:r>
                      <a:endParaRPr lang="fr-BE" sz="2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F6B"/>
                    </a:solidFill>
                  </a:tcPr>
                </a:tc>
                <a:tc>
                  <a:txBody>
                    <a:bodyPr/>
                    <a:lstStyle/>
                    <a:p>
                      <a:pPr algn="ctr"/>
                      <a:r>
                        <a:rPr lang="fr-BE" sz="2400" dirty="0" smtClean="0"/>
                        <a:t>Future « </a:t>
                      </a:r>
                      <a:r>
                        <a:rPr lang="fr-BE" sz="2400" dirty="0" err="1" smtClean="0"/>
                        <a:t>Ships</a:t>
                      </a:r>
                      <a:r>
                        <a:rPr lang="fr-BE" sz="2400" dirty="0" smtClean="0"/>
                        <a:t> »</a:t>
                      </a:r>
                      <a:endParaRPr lang="fr-BE" sz="2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F6B"/>
                    </a:solidFill>
                  </a:tcPr>
                </a:tc>
                <a:extLst>
                  <a:ext uri="{0D108BD9-81ED-4DB2-BD59-A6C34878D82A}">
                    <a16:rowId xmlns:a16="http://schemas.microsoft.com/office/drawing/2014/main" val="2764065207"/>
                  </a:ext>
                </a:extLst>
              </a:tr>
              <a:tr h="428286">
                <a:tc>
                  <a:txBody>
                    <a:bodyPr/>
                    <a:lstStyle/>
                    <a:p>
                      <a:r>
                        <a:rPr lang="fr-BE" sz="2000" dirty="0" smtClean="0"/>
                        <a:t>System of </a:t>
                      </a:r>
                      <a:r>
                        <a:rPr lang="fr-BE" sz="2000" dirty="0" err="1" smtClean="0"/>
                        <a:t>Systems</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fr-BE" sz="2000" dirty="0" smtClean="0"/>
                        <a:t>System of </a:t>
                      </a:r>
                      <a:r>
                        <a:rPr lang="fr-BE" sz="2000" dirty="0" err="1" smtClean="0"/>
                        <a:t>Systems</a:t>
                      </a:r>
                      <a:r>
                        <a:rPr lang="fr-BE" sz="2000" dirty="0" smtClean="0"/>
                        <a:t> – </a:t>
                      </a:r>
                      <a:r>
                        <a:rPr lang="fr-BE" sz="2000" b="1" dirty="0" err="1" smtClean="0"/>
                        <a:t>Unmanned</a:t>
                      </a:r>
                      <a:endParaRPr lang="fr-BE" sz="2000" b="1"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19416396"/>
                  </a:ext>
                </a:extLst>
              </a:tr>
              <a:tr h="1087187">
                <a:tc>
                  <a:txBody>
                    <a:bodyPr/>
                    <a:lstStyle/>
                    <a:p>
                      <a:r>
                        <a:rPr lang="fr-BE" sz="2000" dirty="0" err="1" smtClean="0"/>
                        <a:t>Decentralized</a:t>
                      </a:r>
                      <a:r>
                        <a:rPr lang="fr-BE" sz="2000" dirty="0" smtClean="0"/>
                        <a:t>:</a:t>
                      </a:r>
                    </a:p>
                    <a:p>
                      <a:pPr marL="742950" lvl="1" indent="-285750">
                        <a:buFont typeface="Arial" panose="020B0604020202020204" pitchFamily="34" charset="0"/>
                        <a:buChar char="•"/>
                      </a:pPr>
                      <a:r>
                        <a:rPr lang="fr-BE" sz="2000" dirty="0" err="1" smtClean="0"/>
                        <a:t>Fire</a:t>
                      </a:r>
                      <a:r>
                        <a:rPr lang="fr-BE" sz="2000" dirty="0" smtClean="0"/>
                        <a:t> power</a:t>
                      </a:r>
                    </a:p>
                    <a:p>
                      <a:pPr marL="742950" lvl="1" indent="-285750">
                        <a:buFont typeface="Arial" panose="020B0604020202020204" pitchFamily="34" charset="0"/>
                        <a:buChar char="•"/>
                      </a:pPr>
                      <a:r>
                        <a:rPr lang="fr-BE" sz="2000" dirty="0" smtClean="0"/>
                        <a:t>C4I</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fr-BE" sz="2000" dirty="0" err="1" smtClean="0"/>
                        <a:t>Decentralized</a:t>
                      </a:r>
                      <a:r>
                        <a:rPr lang="fr-BE" sz="2000" baseline="0" dirty="0" smtClean="0"/>
                        <a:t> – </a:t>
                      </a:r>
                      <a:r>
                        <a:rPr lang="fr-BE" sz="2000" b="1" baseline="0" dirty="0" err="1" smtClean="0"/>
                        <a:t>Unmanned</a:t>
                      </a:r>
                      <a:r>
                        <a:rPr lang="fr-BE" sz="2000" b="1" baseline="0" dirty="0" smtClean="0"/>
                        <a:t> &amp; </a:t>
                      </a:r>
                      <a:r>
                        <a:rPr lang="fr-BE" sz="2000" b="1" baseline="0" dirty="0" err="1" smtClean="0"/>
                        <a:t>Automated</a:t>
                      </a:r>
                      <a:r>
                        <a:rPr lang="fr-BE" sz="2000" baseline="0" dirty="0" smtClean="0"/>
                        <a:t>:</a:t>
                      </a:r>
                      <a:endParaRPr lang="fr-BE" sz="2000" dirty="0" smtClean="0"/>
                    </a:p>
                    <a:p>
                      <a:pPr marL="742950" lvl="1" indent="-285750">
                        <a:buFont typeface="Arial" panose="020B0604020202020204" pitchFamily="34" charset="0"/>
                        <a:buChar char="•"/>
                      </a:pPr>
                      <a:r>
                        <a:rPr lang="fr-BE" sz="2000" dirty="0" err="1" smtClean="0"/>
                        <a:t>Fire</a:t>
                      </a:r>
                      <a:r>
                        <a:rPr lang="fr-BE" sz="2000" dirty="0" smtClean="0"/>
                        <a:t> power</a:t>
                      </a:r>
                    </a:p>
                    <a:p>
                      <a:pPr marL="742950" lvl="1" indent="-285750">
                        <a:buFont typeface="Arial" panose="020B0604020202020204" pitchFamily="34" charset="0"/>
                        <a:buChar char="•"/>
                      </a:pPr>
                      <a:r>
                        <a:rPr lang="fr-BE" sz="2000" dirty="0" smtClean="0"/>
                        <a:t>C4I</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920677141"/>
                  </a:ext>
                </a:extLst>
              </a:tr>
              <a:tr h="428286">
                <a:tc>
                  <a:txBody>
                    <a:bodyPr/>
                    <a:lstStyle/>
                    <a:p>
                      <a:r>
                        <a:rPr lang="fr-BE" sz="2000" dirty="0" smtClean="0"/>
                        <a:t>Command &amp; Control</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fr-BE" sz="2000" dirty="0" smtClean="0"/>
                        <a:t>Command &amp; Control - </a:t>
                      </a:r>
                      <a:r>
                        <a:rPr lang="fr-BE" sz="2000" b="1" baseline="0" dirty="0" err="1" smtClean="0"/>
                        <a:t>Unmanned</a:t>
                      </a:r>
                      <a:r>
                        <a:rPr lang="fr-BE" sz="2000" b="1" baseline="0" dirty="0" smtClean="0"/>
                        <a:t> &amp; </a:t>
                      </a:r>
                      <a:r>
                        <a:rPr lang="fr-BE" sz="2000" b="1" baseline="0" dirty="0" err="1" smtClean="0"/>
                        <a:t>Automated</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678104595"/>
                  </a:ext>
                </a:extLst>
              </a:tr>
              <a:tr h="428286">
                <a:tc>
                  <a:txBody>
                    <a:bodyPr/>
                    <a:lstStyle/>
                    <a:p>
                      <a:r>
                        <a:rPr lang="fr-BE" sz="2000" dirty="0" err="1" smtClean="0"/>
                        <a:t>Covered</a:t>
                      </a:r>
                      <a:r>
                        <a:rPr lang="fr-BE" sz="2000" dirty="0" smtClean="0"/>
                        <a:t> Area /</a:t>
                      </a:r>
                      <a:r>
                        <a:rPr lang="fr-BE" sz="2000" baseline="0" dirty="0" smtClean="0"/>
                        <a:t> Area of Influence</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fr-BE" sz="2000" dirty="0" err="1" smtClean="0"/>
                        <a:t>Covered</a:t>
                      </a:r>
                      <a:r>
                        <a:rPr lang="fr-BE" sz="2000" dirty="0" smtClean="0"/>
                        <a:t> Area /</a:t>
                      </a:r>
                      <a:r>
                        <a:rPr lang="fr-BE" sz="2000" baseline="0" dirty="0" smtClean="0"/>
                        <a:t> Area of Influence</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940842621"/>
                  </a:ext>
                </a:extLst>
              </a:tr>
            </a:tbl>
          </a:graphicData>
        </a:graphic>
      </p:graphicFrame>
      <p:graphicFrame>
        <p:nvGraphicFramePr>
          <p:cNvPr id="12" name="Table 11"/>
          <p:cNvGraphicFramePr>
            <a:graphicFrameLocks noGrp="1"/>
          </p:cNvGraphicFramePr>
          <p:nvPr/>
        </p:nvGraphicFramePr>
        <p:xfrm>
          <a:off x="266700" y="5676900"/>
          <a:ext cx="208280" cy="365760"/>
        </p:xfrm>
        <a:graphic>
          <a:graphicData uri="http://schemas.openxmlformats.org/drawingml/2006/table">
            <a:tbl>
              <a:tblPr/>
              <a:tblGrid>
                <a:gridCol w="208280">
                  <a:extLst>
                    <a:ext uri="{9D8B030D-6E8A-4147-A177-3AD203B41FA5}">
                      <a16:colId xmlns:a16="http://schemas.microsoft.com/office/drawing/2014/main" val="832230145"/>
                    </a:ext>
                  </a:extLst>
                </a:gridCol>
              </a:tblGrid>
              <a:tr h="361950">
                <a:tc>
                  <a:txBody>
                    <a:bodyPr/>
                    <a:lstStyle/>
                    <a:p>
                      <a:endParaRPr lang="fr-BE" dirty="0"/>
                    </a:p>
                  </a:txBody>
                  <a:tcPr>
                    <a:lnL>
                      <a:noFill/>
                    </a:lnL>
                    <a:lnR>
                      <a:noFill/>
                    </a:lnR>
                    <a:lnT>
                      <a:noFill/>
                    </a:lnT>
                    <a:lnB>
                      <a:noFill/>
                    </a:lnB>
                  </a:tcPr>
                </a:tc>
                <a:extLst>
                  <a:ext uri="{0D108BD9-81ED-4DB2-BD59-A6C34878D82A}">
                    <a16:rowId xmlns:a16="http://schemas.microsoft.com/office/drawing/2014/main" val="2342705912"/>
                  </a:ext>
                </a:extLst>
              </a:tr>
            </a:tbl>
          </a:graphicData>
        </a:graphic>
      </p:graphicFrame>
      <p:pic>
        <p:nvPicPr>
          <p:cNvPr id="18" name="Picture 2" descr="See the source imag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74" b="91444" l="3000" r="99000">
                        <a14:foregroundMark x1="7400" y1="71123" x2="25400" y2="66578"/>
                        <a14:foregroundMark x1="25800" y1="66043" x2="85600" y2="28877"/>
                        <a14:foregroundMark x1="4400" y1="70588" x2="17000" y2="67380"/>
                        <a14:foregroundMark x1="17000" y1="79412" x2="63200" y2="31283"/>
                        <a14:foregroundMark x1="59800" y1="18182" x2="59800" y2="18182"/>
                        <a14:foregroundMark x1="58200" y1="26738" x2="58200" y2="26738"/>
                        <a14:backgroundMark x1="92000" y1="33957" x2="85200" y2="41444"/>
                      </a14:backgroundRemoval>
                    </a14:imgEffect>
                  </a14:imgLayer>
                </a14:imgProps>
              </a:ext>
              <a:ext uri="{28A0092B-C50C-407E-A947-70E740481C1C}">
                <a14:useLocalDpi xmlns:a14="http://schemas.microsoft.com/office/drawing/2010/main" val="0"/>
              </a:ext>
            </a:extLst>
          </a:blip>
          <a:srcRect/>
          <a:stretch>
            <a:fillRect/>
          </a:stretch>
        </p:blipFill>
        <p:spPr bwMode="auto">
          <a:xfrm>
            <a:off x="-262617" y="116919"/>
            <a:ext cx="6943223" cy="5193532"/>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cxnSp>
        <p:nvCxnSpPr>
          <p:cNvPr id="20" name="Straight Arrow Connector 19"/>
          <p:cNvCxnSpPr/>
          <p:nvPr/>
        </p:nvCxnSpPr>
        <p:spPr>
          <a:xfrm>
            <a:off x="4743450" y="2667000"/>
            <a:ext cx="2419350" cy="0"/>
          </a:xfrm>
          <a:prstGeom prst="straightConnector1">
            <a:avLst/>
          </a:prstGeom>
          <a:ln w="76200">
            <a:solidFill>
              <a:srgbClr val="10304B"/>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hape 365"/>
          <p:cNvCxnSpPr/>
          <p:nvPr/>
        </p:nvCxnSpPr>
        <p:spPr>
          <a:xfrm flipV="1">
            <a:off x="8555194" y="3297652"/>
            <a:ext cx="373505" cy="8468"/>
          </a:xfrm>
          <a:prstGeom prst="straightConnector1">
            <a:avLst/>
          </a:prstGeom>
          <a:noFill/>
          <a:ln w="28575" cap="flat" cmpd="sng">
            <a:noFill/>
            <a:prstDash val="solid"/>
            <a:round/>
            <a:headEnd type="none" w="med" len="med"/>
            <a:tailEnd type="stealth" w="lg" len="lg"/>
          </a:ln>
        </p:spPr>
      </p:cxnSp>
      <p:pic>
        <p:nvPicPr>
          <p:cNvPr id="22" name="Picture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70001" y="3167602"/>
            <a:ext cx="823651" cy="130050"/>
          </a:xfrm>
          <a:prstGeom prst="rect">
            <a:avLst/>
          </a:prstGeom>
        </p:spPr>
      </p:pic>
      <p:pic>
        <p:nvPicPr>
          <p:cNvPr id="23" name="Picture 22"/>
          <p:cNvPicPr>
            <a:picLocks noChangeAspect="1"/>
          </p:cNvPicPr>
          <p:nvPr/>
        </p:nvPicPr>
        <p:blipFill>
          <a:blip r:embed="rId7">
            <a:extLst/>
          </a:blip>
          <a:stretch>
            <a:fillRect/>
          </a:stretch>
        </p:blipFill>
        <p:spPr>
          <a:xfrm>
            <a:off x="8433411" y="2624012"/>
            <a:ext cx="611122" cy="486439"/>
          </a:xfrm>
          <a:prstGeom prst="rect">
            <a:avLst/>
          </a:prstGeom>
        </p:spPr>
      </p:pic>
      <p:pic>
        <p:nvPicPr>
          <p:cNvPr id="25" name="Picture 24"/>
          <p:cNvPicPr>
            <a:picLocks noChangeAspect="1"/>
          </p:cNvPicPr>
          <p:nvPr/>
        </p:nvPicPr>
        <p:blipFill>
          <a:blip r:embed="rId8">
            <a:extLst/>
          </a:blip>
          <a:stretch>
            <a:fillRect/>
          </a:stretch>
        </p:blipFill>
        <p:spPr>
          <a:xfrm flipH="1">
            <a:off x="7825159" y="2756502"/>
            <a:ext cx="742233" cy="636504"/>
          </a:xfrm>
          <a:prstGeom prst="rect">
            <a:avLst/>
          </a:prstGeom>
        </p:spPr>
      </p:pic>
      <p:sp>
        <p:nvSpPr>
          <p:cNvPr id="26" name="Freeform 25"/>
          <p:cNvSpPr/>
          <p:nvPr/>
        </p:nvSpPr>
        <p:spPr>
          <a:xfrm flipH="1">
            <a:off x="8456549" y="3285318"/>
            <a:ext cx="492926" cy="360215"/>
          </a:xfrm>
          <a:custGeom>
            <a:avLst/>
            <a:gdLst>
              <a:gd name="connsiteX0" fmla="*/ 316706 w 316706"/>
              <a:gd name="connsiteY0" fmla="*/ 0 h 271462"/>
              <a:gd name="connsiteX1" fmla="*/ 164306 w 316706"/>
              <a:gd name="connsiteY1" fmla="*/ 164306 h 271462"/>
              <a:gd name="connsiteX2" fmla="*/ 0 w 316706"/>
              <a:gd name="connsiteY2" fmla="*/ 271462 h 271462"/>
              <a:gd name="connsiteX0" fmla="*/ 815683 w 815683"/>
              <a:gd name="connsiteY0" fmla="*/ 0 h 442376"/>
              <a:gd name="connsiteX1" fmla="*/ 663283 w 815683"/>
              <a:gd name="connsiteY1" fmla="*/ 164306 h 442376"/>
              <a:gd name="connsiteX2" fmla="*/ 0 w 815683"/>
              <a:gd name="connsiteY2" fmla="*/ 442376 h 442376"/>
              <a:gd name="connsiteX0" fmla="*/ 815683 w 815683"/>
              <a:gd name="connsiteY0" fmla="*/ 0 h 442376"/>
              <a:gd name="connsiteX1" fmla="*/ 490563 w 815683"/>
              <a:gd name="connsiteY1" fmla="*/ 207032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Lst>
            <a:ahLst/>
            <a:cxnLst>
              <a:cxn ang="0">
                <a:pos x="connsiteX0" y="connsiteY0"/>
              </a:cxn>
              <a:cxn ang="0">
                <a:pos x="connsiteX1" y="connsiteY1"/>
              </a:cxn>
              <a:cxn ang="0">
                <a:pos x="connsiteX2" y="connsiteY2"/>
              </a:cxn>
            </a:cxnLst>
            <a:rect l="l" t="t" r="r" b="b"/>
            <a:pathLst>
              <a:path w="815683" h="442376">
                <a:moveTo>
                  <a:pt x="815683" y="0"/>
                </a:moveTo>
                <a:cubicBezTo>
                  <a:pt x="765875" y="59531"/>
                  <a:pt x="639303" y="147545"/>
                  <a:pt x="461775" y="242638"/>
                </a:cubicBezTo>
                <a:cubicBezTo>
                  <a:pt x="284247" y="337731"/>
                  <a:pt x="55761" y="411420"/>
                  <a:pt x="0" y="442376"/>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8" name="Picture 27"/>
          <p:cNvPicPr/>
          <p:nvPr/>
        </p:nvPicPr>
        <p:blipFill>
          <a:blip r:embed="rId9" cstate="email">
            <a:extLst>
              <a:ext uri="{28A0092B-C50C-407E-A947-70E740481C1C}">
                <a14:useLocalDpi xmlns:a14="http://schemas.microsoft.com/office/drawing/2010/main"/>
              </a:ext>
            </a:extLst>
          </a:blip>
          <a:stretch>
            <a:fillRect/>
          </a:stretch>
        </p:blipFill>
        <p:spPr>
          <a:xfrm flipH="1">
            <a:off x="8588644" y="3387317"/>
            <a:ext cx="748984" cy="433083"/>
          </a:xfrm>
          <a:prstGeom prst="rect">
            <a:avLst/>
          </a:prstGeom>
        </p:spPr>
      </p:pic>
      <p:sp>
        <p:nvSpPr>
          <p:cNvPr id="29" name="Freeform 28"/>
          <p:cNvSpPr/>
          <p:nvPr/>
        </p:nvSpPr>
        <p:spPr>
          <a:xfrm flipH="1">
            <a:off x="8570849" y="2980518"/>
            <a:ext cx="492926" cy="360215"/>
          </a:xfrm>
          <a:custGeom>
            <a:avLst/>
            <a:gdLst>
              <a:gd name="connsiteX0" fmla="*/ 316706 w 316706"/>
              <a:gd name="connsiteY0" fmla="*/ 0 h 271462"/>
              <a:gd name="connsiteX1" fmla="*/ 164306 w 316706"/>
              <a:gd name="connsiteY1" fmla="*/ 164306 h 271462"/>
              <a:gd name="connsiteX2" fmla="*/ 0 w 316706"/>
              <a:gd name="connsiteY2" fmla="*/ 271462 h 271462"/>
              <a:gd name="connsiteX0" fmla="*/ 815683 w 815683"/>
              <a:gd name="connsiteY0" fmla="*/ 0 h 442376"/>
              <a:gd name="connsiteX1" fmla="*/ 663283 w 815683"/>
              <a:gd name="connsiteY1" fmla="*/ 164306 h 442376"/>
              <a:gd name="connsiteX2" fmla="*/ 0 w 815683"/>
              <a:gd name="connsiteY2" fmla="*/ 442376 h 442376"/>
              <a:gd name="connsiteX0" fmla="*/ 815683 w 815683"/>
              <a:gd name="connsiteY0" fmla="*/ 0 h 442376"/>
              <a:gd name="connsiteX1" fmla="*/ 490563 w 815683"/>
              <a:gd name="connsiteY1" fmla="*/ 207032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Lst>
            <a:ahLst/>
            <a:cxnLst>
              <a:cxn ang="0">
                <a:pos x="connsiteX0" y="connsiteY0"/>
              </a:cxn>
              <a:cxn ang="0">
                <a:pos x="connsiteX1" y="connsiteY1"/>
              </a:cxn>
              <a:cxn ang="0">
                <a:pos x="connsiteX2" y="connsiteY2"/>
              </a:cxn>
            </a:cxnLst>
            <a:rect l="l" t="t" r="r" b="b"/>
            <a:pathLst>
              <a:path w="815683" h="442376">
                <a:moveTo>
                  <a:pt x="815683" y="0"/>
                </a:moveTo>
                <a:cubicBezTo>
                  <a:pt x="765875" y="59531"/>
                  <a:pt x="639303" y="147545"/>
                  <a:pt x="461775" y="242638"/>
                </a:cubicBezTo>
                <a:cubicBezTo>
                  <a:pt x="284247" y="337731"/>
                  <a:pt x="55761" y="411420"/>
                  <a:pt x="0" y="442376"/>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0" name="Picture 29"/>
          <p:cNvPicPr>
            <a:picLocks noChangeAspect="1"/>
          </p:cNvPicPr>
          <p:nvPr/>
        </p:nvPicPr>
        <p:blipFill rotWithShape="1">
          <a:blip r:embed="rId10">
            <a:extLst/>
          </a:blip>
          <a:srcRect t="3919"/>
          <a:stretch/>
        </p:blipFill>
        <p:spPr>
          <a:xfrm rot="809581" flipH="1">
            <a:off x="8816029" y="3236303"/>
            <a:ext cx="337082" cy="188074"/>
          </a:xfrm>
          <a:prstGeom prst="rect">
            <a:avLst/>
          </a:prstGeom>
        </p:spPr>
      </p:pic>
      <p:pic>
        <p:nvPicPr>
          <p:cNvPr id="31" name="Picture 30"/>
          <p:cNvPicPr>
            <a:picLocks noChangeAspect="1"/>
          </p:cNvPicPr>
          <p:nvPr/>
        </p:nvPicPr>
        <p:blipFill>
          <a:blip r:embed="rId11">
            <a:duotone>
              <a:prstClr val="black"/>
              <a:schemeClr val="tx1">
                <a:tint val="45000"/>
                <a:satMod val="400000"/>
              </a:schemeClr>
            </a:duotone>
            <a:extLst/>
          </a:blip>
          <a:stretch>
            <a:fillRect/>
          </a:stretch>
        </p:blipFill>
        <p:spPr>
          <a:xfrm>
            <a:off x="10922282" y="1296338"/>
            <a:ext cx="896233" cy="669187"/>
          </a:xfrm>
          <a:prstGeom prst="rect">
            <a:avLst/>
          </a:prstGeom>
        </p:spPr>
      </p:pic>
      <p:pic>
        <p:nvPicPr>
          <p:cNvPr id="32" name="Picture 31"/>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9709356" y="662028"/>
            <a:ext cx="1242234" cy="698757"/>
          </a:xfrm>
          <a:prstGeom prst="rect">
            <a:avLst/>
          </a:prstGeom>
        </p:spPr>
      </p:pic>
      <p:pic>
        <p:nvPicPr>
          <p:cNvPr id="33" name="Picture 32"/>
          <p:cNvPicPr>
            <a:picLocks noChangeAspect="1"/>
          </p:cNvPicPr>
          <p:nvPr/>
        </p:nvPicPr>
        <p:blipFill>
          <a:blip r:embed="rId13">
            <a:extLst/>
          </a:blip>
          <a:stretch>
            <a:fillRect/>
          </a:stretch>
        </p:blipFill>
        <p:spPr>
          <a:xfrm flipH="1">
            <a:off x="6742721" y="626858"/>
            <a:ext cx="4149182" cy="2471470"/>
          </a:xfrm>
          <a:prstGeom prst="rect">
            <a:avLst/>
          </a:prstGeom>
        </p:spPr>
      </p:pic>
      <p:sp>
        <p:nvSpPr>
          <p:cNvPr id="34"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Tree>
    <p:extLst>
      <p:ext uri="{BB962C8B-B14F-4D97-AF65-F5344CB8AC3E}">
        <p14:creationId xmlns:p14="http://schemas.microsoft.com/office/powerpoint/2010/main" val="3212962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6402534-E211-4559-9267-A42D43AC8650}" type="slidenum">
              <a:rPr lang="nl-NL" smtClean="0"/>
              <a:t>18</a:t>
            </a:fld>
            <a:endParaRPr lang="nl-NL"/>
          </a:p>
        </p:txBody>
      </p:sp>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7"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CONOPS </a:t>
            </a:r>
            <a:r>
              <a:rPr lang="nl-BE" dirty="0" smtClean="0"/>
              <a:t>– </a:t>
            </a:r>
            <a:r>
              <a:rPr lang="nl-BE" dirty="0" err="1" smtClean="0"/>
              <a:t>Tasking</a:t>
            </a:r>
            <a:r>
              <a:rPr lang="nl-BE" dirty="0" smtClean="0"/>
              <a:t> </a:t>
            </a:r>
            <a:r>
              <a:rPr lang="nl-BE" dirty="0" err="1" smtClean="0"/>
              <a:t>Authority</a:t>
            </a:r>
            <a:endParaRPr lang="nl-BE" dirty="0"/>
          </a:p>
        </p:txBody>
      </p:sp>
      <p:sp>
        <p:nvSpPr>
          <p:cNvPr id="8" name="Freeform 7"/>
          <p:cNvSpPr/>
          <p:nvPr/>
        </p:nvSpPr>
        <p:spPr>
          <a:xfrm>
            <a:off x="334275" y="1266825"/>
            <a:ext cx="11011259" cy="5573080"/>
          </a:xfrm>
          <a:custGeom>
            <a:avLst/>
            <a:gdLst>
              <a:gd name="connsiteX0" fmla="*/ 25879 w 9963509"/>
              <a:gd name="connsiteY0" fmla="*/ 4252823 h 4899804"/>
              <a:gd name="connsiteX1" fmla="*/ 25879 w 9963509"/>
              <a:gd name="connsiteY1" fmla="*/ 1777042 h 4899804"/>
              <a:gd name="connsiteX2" fmla="*/ 1035169 w 9963509"/>
              <a:gd name="connsiteY2" fmla="*/ 379563 h 4899804"/>
              <a:gd name="connsiteX3" fmla="*/ 3899139 w 9963509"/>
              <a:gd name="connsiteY3" fmla="*/ 0 h 4899804"/>
              <a:gd name="connsiteX4" fmla="*/ 9963509 w 9963509"/>
              <a:gd name="connsiteY4" fmla="*/ 0 h 4899804"/>
              <a:gd name="connsiteX5" fmla="*/ 9963509 w 9963509"/>
              <a:gd name="connsiteY5" fmla="*/ 4459857 h 4899804"/>
              <a:gd name="connsiteX6" fmla="*/ 9963509 w 9963509"/>
              <a:gd name="connsiteY6" fmla="*/ 4899804 h 4899804"/>
              <a:gd name="connsiteX7" fmla="*/ 0 w 9963509"/>
              <a:gd name="connsiteY7" fmla="*/ 4899804 h 4899804"/>
              <a:gd name="connsiteX8" fmla="*/ 25879 w 9963509"/>
              <a:gd name="connsiteY8" fmla="*/ 4252823 h 4899804"/>
              <a:gd name="connsiteX0" fmla="*/ 25879 w 9963509"/>
              <a:gd name="connsiteY0" fmla="*/ 4252823 h 4899804"/>
              <a:gd name="connsiteX1" fmla="*/ 25879 w 9963509"/>
              <a:gd name="connsiteY1" fmla="*/ 1777042 h 4899804"/>
              <a:gd name="connsiteX2" fmla="*/ 3899139 w 9963509"/>
              <a:gd name="connsiteY2" fmla="*/ 0 h 4899804"/>
              <a:gd name="connsiteX3" fmla="*/ 9963509 w 9963509"/>
              <a:gd name="connsiteY3" fmla="*/ 0 h 4899804"/>
              <a:gd name="connsiteX4" fmla="*/ 9963509 w 9963509"/>
              <a:gd name="connsiteY4" fmla="*/ 4459857 h 4899804"/>
              <a:gd name="connsiteX5" fmla="*/ 9963509 w 9963509"/>
              <a:gd name="connsiteY5" fmla="*/ 4899804 h 4899804"/>
              <a:gd name="connsiteX6" fmla="*/ 0 w 9963509"/>
              <a:gd name="connsiteY6" fmla="*/ 4899804 h 4899804"/>
              <a:gd name="connsiteX7" fmla="*/ 25879 w 9963509"/>
              <a:gd name="connsiteY7" fmla="*/ 4252823 h 4899804"/>
              <a:gd name="connsiteX0" fmla="*/ 25879 w 9963509"/>
              <a:gd name="connsiteY0" fmla="*/ 4252823 h 4899804"/>
              <a:gd name="connsiteX1" fmla="*/ 25879 w 9963509"/>
              <a:gd name="connsiteY1" fmla="*/ 1777042 h 4899804"/>
              <a:gd name="connsiteX2" fmla="*/ 9963509 w 9963509"/>
              <a:gd name="connsiteY2" fmla="*/ 0 h 4899804"/>
              <a:gd name="connsiteX3" fmla="*/ 9963509 w 9963509"/>
              <a:gd name="connsiteY3" fmla="*/ 4459857 h 4899804"/>
              <a:gd name="connsiteX4" fmla="*/ 9963509 w 9963509"/>
              <a:gd name="connsiteY4" fmla="*/ 4899804 h 4899804"/>
              <a:gd name="connsiteX5" fmla="*/ 0 w 9963509"/>
              <a:gd name="connsiteY5" fmla="*/ 4899804 h 4899804"/>
              <a:gd name="connsiteX6" fmla="*/ 25879 w 9963509"/>
              <a:gd name="connsiteY6" fmla="*/ 4252823 h 4899804"/>
              <a:gd name="connsiteX0" fmla="*/ 1162050 w 11099680"/>
              <a:gd name="connsiteY0" fmla="*/ 4252823 h 4899804"/>
              <a:gd name="connsiteX1" fmla="*/ 0 w 11099680"/>
              <a:gd name="connsiteY1" fmla="*/ 72067 h 4899804"/>
              <a:gd name="connsiteX2" fmla="*/ 11099680 w 11099680"/>
              <a:gd name="connsiteY2" fmla="*/ 0 h 4899804"/>
              <a:gd name="connsiteX3" fmla="*/ 11099680 w 11099680"/>
              <a:gd name="connsiteY3" fmla="*/ 4459857 h 4899804"/>
              <a:gd name="connsiteX4" fmla="*/ 11099680 w 11099680"/>
              <a:gd name="connsiteY4" fmla="*/ 4899804 h 4899804"/>
              <a:gd name="connsiteX5" fmla="*/ 1136171 w 11099680"/>
              <a:gd name="connsiteY5" fmla="*/ 4899804 h 4899804"/>
              <a:gd name="connsiteX6" fmla="*/ 1162050 w 11099680"/>
              <a:gd name="connsiteY6" fmla="*/ 4252823 h 4899804"/>
              <a:gd name="connsiteX0" fmla="*/ 1136171 w 11099680"/>
              <a:gd name="connsiteY0" fmla="*/ 4899804 h 4899804"/>
              <a:gd name="connsiteX1" fmla="*/ 0 w 11099680"/>
              <a:gd name="connsiteY1" fmla="*/ 72067 h 4899804"/>
              <a:gd name="connsiteX2" fmla="*/ 11099680 w 11099680"/>
              <a:gd name="connsiteY2" fmla="*/ 0 h 4899804"/>
              <a:gd name="connsiteX3" fmla="*/ 11099680 w 11099680"/>
              <a:gd name="connsiteY3" fmla="*/ 4459857 h 4899804"/>
              <a:gd name="connsiteX4" fmla="*/ 11099680 w 11099680"/>
              <a:gd name="connsiteY4" fmla="*/ 4899804 h 4899804"/>
              <a:gd name="connsiteX5" fmla="*/ 1136171 w 11099680"/>
              <a:gd name="connsiteY5" fmla="*/ 4899804 h 4899804"/>
              <a:gd name="connsiteX0" fmla="*/ 107471 w 11099680"/>
              <a:gd name="connsiteY0" fmla="*/ 4852179 h 4899804"/>
              <a:gd name="connsiteX1" fmla="*/ 0 w 11099680"/>
              <a:gd name="connsiteY1" fmla="*/ 72067 h 4899804"/>
              <a:gd name="connsiteX2" fmla="*/ 11099680 w 11099680"/>
              <a:gd name="connsiteY2" fmla="*/ 0 h 4899804"/>
              <a:gd name="connsiteX3" fmla="*/ 11099680 w 11099680"/>
              <a:gd name="connsiteY3" fmla="*/ 4459857 h 4899804"/>
              <a:gd name="connsiteX4" fmla="*/ 11099680 w 11099680"/>
              <a:gd name="connsiteY4" fmla="*/ 4899804 h 4899804"/>
              <a:gd name="connsiteX5" fmla="*/ 107471 w 11099680"/>
              <a:gd name="connsiteY5" fmla="*/ 4852179 h 4899804"/>
              <a:gd name="connsiteX0" fmla="*/ 0 w 10992209"/>
              <a:gd name="connsiteY0" fmla="*/ 4852179 h 4899804"/>
              <a:gd name="connsiteX1" fmla="*/ 63979 w 10992209"/>
              <a:gd name="connsiteY1" fmla="*/ 72067 h 4899804"/>
              <a:gd name="connsiteX2" fmla="*/ 10992209 w 10992209"/>
              <a:gd name="connsiteY2" fmla="*/ 0 h 4899804"/>
              <a:gd name="connsiteX3" fmla="*/ 10992209 w 10992209"/>
              <a:gd name="connsiteY3" fmla="*/ 4459857 h 4899804"/>
              <a:gd name="connsiteX4" fmla="*/ 10992209 w 10992209"/>
              <a:gd name="connsiteY4" fmla="*/ 4899804 h 4899804"/>
              <a:gd name="connsiteX5" fmla="*/ 0 w 10992209"/>
              <a:gd name="connsiteY5" fmla="*/ 4852179 h 4899804"/>
              <a:gd name="connsiteX0" fmla="*/ 0 w 10992209"/>
              <a:gd name="connsiteY0" fmla="*/ 4852179 h 4899804"/>
              <a:gd name="connsiteX1" fmla="*/ 16354 w 10992209"/>
              <a:gd name="connsiteY1" fmla="*/ 72067 h 4899804"/>
              <a:gd name="connsiteX2" fmla="*/ 10992209 w 10992209"/>
              <a:gd name="connsiteY2" fmla="*/ 0 h 4899804"/>
              <a:gd name="connsiteX3" fmla="*/ 10992209 w 10992209"/>
              <a:gd name="connsiteY3" fmla="*/ 4459857 h 4899804"/>
              <a:gd name="connsiteX4" fmla="*/ 10992209 w 10992209"/>
              <a:gd name="connsiteY4" fmla="*/ 4899804 h 4899804"/>
              <a:gd name="connsiteX5" fmla="*/ 0 w 10992209"/>
              <a:gd name="connsiteY5" fmla="*/ 4852179 h 4899804"/>
              <a:gd name="connsiteX0" fmla="*/ 0 w 11001734"/>
              <a:gd name="connsiteY0" fmla="*/ 4814079 h 4891388"/>
              <a:gd name="connsiteX1" fmla="*/ 16354 w 11001734"/>
              <a:gd name="connsiteY1" fmla="*/ 33967 h 4891388"/>
              <a:gd name="connsiteX2" fmla="*/ 11001734 w 11001734"/>
              <a:gd name="connsiteY2" fmla="*/ 0 h 4891388"/>
              <a:gd name="connsiteX3" fmla="*/ 10992209 w 11001734"/>
              <a:gd name="connsiteY3" fmla="*/ 4421757 h 4891388"/>
              <a:gd name="connsiteX4" fmla="*/ 10992209 w 11001734"/>
              <a:gd name="connsiteY4" fmla="*/ 4861704 h 4891388"/>
              <a:gd name="connsiteX5" fmla="*/ 0 w 11001734"/>
              <a:gd name="connsiteY5" fmla="*/ 4814079 h 4891388"/>
              <a:gd name="connsiteX0" fmla="*/ 0 w 11011259"/>
              <a:gd name="connsiteY0" fmla="*/ 5261754 h 5368922"/>
              <a:gd name="connsiteX1" fmla="*/ 16354 w 11011259"/>
              <a:gd name="connsiteY1" fmla="*/ 481642 h 5368922"/>
              <a:gd name="connsiteX2" fmla="*/ 11011259 w 11011259"/>
              <a:gd name="connsiteY2" fmla="*/ 0 h 5368922"/>
              <a:gd name="connsiteX3" fmla="*/ 10992209 w 11011259"/>
              <a:gd name="connsiteY3" fmla="*/ 4869432 h 5368922"/>
              <a:gd name="connsiteX4" fmla="*/ 10992209 w 11011259"/>
              <a:gd name="connsiteY4" fmla="*/ 5309379 h 5368922"/>
              <a:gd name="connsiteX5" fmla="*/ 0 w 11011259"/>
              <a:gd name="connsiteY5" fmla="*/ 5261754 h 5368922"/>
              <a:gd name="connsiteX0" fmla="*/ 0 w 11011259"/>
              <a:gd name="connsiteY0" fmla="*/ 5261754 h 5368922"/>
              <a:gd name="connsiteX1" fmla="*/ 35404 w 11011259"/>
              <a:gd name="connsiteY1" fmla="*/ 33967 h 5368922"/>
              <a:gd name="connsiteX2" fmla="*/ 11011259 w 11011259"/>
              <a:gd name="connsiteY2" fmla="*/ 0 h 5368922"/>
              <a:gd name="connsiteX3" fmla="*/ 10992209 w 11011259"/>
              <a:gd name="connsiteY3" fmla="*/ 4869432 h 5368922"/>
              <a:gd name="connsiteX4" fmla="*/ 10992209 w 11011259"/>
              <a:gd name="connsiteY4" fmla="*/ 5309379 h 5368922"/>
              <a:gd name="connsiteX5" fmla="*/ 0 w 11011259"/>
              <a:gd name="connsiteY5" fmla="*/ 5261754 h 5368922"/>
              <a:gd name="connsiteX0" fmla="*/ 0 w 11011259"/>
              <a:gd name="connsiteY0" fmla="*/ 5261754 h 5368922"/>
              <a:gd name="connsiteX1" fmla="*/ 35404 w 11011259"/>
              <a:gd name="connsiteY1" fmla="*/ 33967 h 5368922"/>
              <a:gd name="connsiteX2" fmla="*/ 11011259 w 11011259"/>
              <a:gd name="connsiteY2" fmla="*/ 0 h 5368922"/>
              <a:gd name="connsiteX3" fmla="*/ 10992209 w 11011259"/>
              <a:gd name="connsiteY3" fmla="*/ 4869432 h 5368922"/>
              <a:gd name="connsiteX4" fmla="*/ 10992209 w 11011259"/>
              <a:gd name="connsiteY4" fmla="*/ 5309379 h 5368922"/>
              <a:gd name="connsiteX5" fmla="*/ 0 w 11011259"/>
              <a:gd name="connsiteY5" fmla="*/ 5261754 h 536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1259" h="5368922">
                <a:moveTo>
                  <a:pt x="0" y="5261754"/>
                </a:moveTo>
                <a:cubicBezTo>
                  <a:pt x="5451" y="3668383"/>
                  <a:pt x="29953" y="1627338"/>
                  <a:pt x="35404" y="33967"/>
                </a:cubicBezTo>
                <a:lnTo>
                  <a:pt x="11011259" y="0"/>
                </a:lnTo>
                <a:cubicBezTo>
                  <a:pt x="11008084" y="1473919"/>
                  <a:pt x="10995384" y="3984536"/>
                  <a:pt x="10992209" y="4869432"/>
                </a:cubicBezTo>
                <a:cubicBezTo>
                  <a:pt x="10989034" y="5754328"/>
                  <a:pt x="10992209" y="5162730"/>
                  <a:pt x="10992209" y="5309379"/>
                </a:cubicBezTo>
                <a:lnTo>
                  <a:pt x="0" y="5261754"/>
                </a:lnTo>
                <a:close/>
              </a:path>
            </a:pathLst>
          </a:custGeom>
          <a:solidFill>
            <a:srgbClr val="FF0000">
              <a:alpha val="11000"/>
            </a:srgbClr>
          </a:solidFill>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endParaRPr lang="nl-BE" dirty="0"/>
          </a:p>
        </p:txBody>
      </p:sp>
      <p:sp>
        <p:nvSpPr>
          <p:cNvPr id="9" name="Freeform 8"/>
          <p:cNvSpPr/>
          <p:nvPr/>
        </p:nvSpPr>
        <p:spPr>
          <a:xfrm>
            <a:off x="419819" y="1351703"/>
            <a:ext cx="3914775" cy="4832165"/>
          </a:xfrm>
          <a:custGeom>
            <a:avLst/>
            <a:gdLst>
              <a:gd name="connsiteX0" fmla="*/ 0 w 3914775"/>
              <a:gd name="connsiteY0" fmla="*/ 28575 h 4619625"/>
              <a:gd name="connsiteX1" fmla="*/ 0 w 3914775"/>
              <a:gd name="connsiteY1" fmla="*/ 4619625 h 4619625"/>
              <a:gd name="connsiteX2" fmla="*/ 161925 w 3914775"/>
              <a:gd name="connsiteY2" fmla="*/ 4533900 h 4619625"/>
              <a:gd name="connsiteX3" fmla="*/ 847725 w 3914775"/>
              <a:gd name="connsiteY3" fmla="*/ 4448175 h 4619625"/>
              <a:gd name="connsiteX4" fmla="*/ 1466850 w 3914775"/>
              <a:gd name="connsiteY4" fmla="*/ 4476750 h 4619625"/>
              <a:gd name="connsiteX5" fmla="*/ 2076450 w 3914775"/>
              <a:gd name="connsiteY5" fmla="*/ 4562475 h 4619625"/>
              <a:gd name="connsiteX6" fmla="*/ 2838450 w 3914775"/>
              <a:gd name="connsiteY6" fmla="*/ 4314825 h 4619625"/>
              <a:gd name="connsiteX7" fmla="*/ 3571875 w 3914775"/>
              <a:gd name="connsiteY7" fmla="*/ 4086225 h 4619625"/>
              <a:gd name="connsiteX8" fmla="*/ 3571875 w 3914775"/>
              <a:gd name="connsiteY8" fmla="*/ 3333750 h 4619625"/>
              <a:gd name="connsiteX9" fmla="*/ 3914775 w 3914775"/>
              <a:gd name="connsiteY9" fmla="*/ 3000375 h 4619625"/>
              <a:gd name="connsiteX10" fmla="*/ 3914775 w 3914775"/>
              <a:gd name="connsiteY10" fmla="*/ 0 h 4619625"/>
              <a:gd name="connsiteX11" fmla="*/ 0 w 3914775"/>
              <a:gd name="connsiteY11" fmla="*/ 28575 h 461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75" h="4619625">
                <a:moveTo>
                  <a:pt x="0" y="28575"/>
                </a:moveTo>
                <a:lnTo>
                  <a:pt x="0" y="4619625"/>
                </a:lnTo>
                <a:lnTo>
                  <a:pt x="161925" y="4533900"/>
                </a:lnTo>
                <a:lnTo>
                  <a:pt x="847725" y="4448175"/>
                </a:lnTo>
                <a:lnTo>
                  <a:pt x="1466850" y="4476750"/>
                </a:lnTo>
                <a:lnTo>
                  <a:pt x="2076450" y="4562475"/>
                </a:lnTo>
                <a:lnTo>
                  <a:pt x="2838450" y="4314825"/>
                </a:lnTo>
                <a:lnTo>
                  <a:pt x="3571875" y="4086225"/>
                </a:lnTo>
                <a:lnTo>
                  <a:pt x="3571875" y="3333750"/>
                </a:lnTo>
                <a:lnTo>
                  <a:pt x="3914775" y="3000375"/>
                </a:lnTo>
                <a:lnTo>
                  <a:pt x="3914775" y="0"/>
                </a:lnTo>
                <a:lnTo>
                  <a:pt x="0" y="28575"/>
                </a:lnTo>
                <a:close/>
              </a:path>
            </a:pathLst>
          </a:cu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Freeform 9"/>
          <p:cNvSpPr/>
          <p:nvPr/>
        </p:nvSpPr>
        <p:spPr>
          <a:xfrm>
            <a:off x="4038599" y="1351703"/>
            <a:ext cx="5524500" cy="4896697"/>
          </a:xfrm>
          <a:custGeom>
            <a:avLst/>
            <a:gdLst>
              <a:gd name="connsiteX0" fmla="*/ 342900 w 7248525"/>
              <a:gd name="connsiteY0" fmla="*/ 28575 h 4752975"/>
              <a:gd name="connsiteX1" fmla="*/ 342900 w 7248525"/>
              <a:gd name="connsiteY1" fmla="*/ 3048000 h 4752975"/>
              <a:gd name="connsiteX2" fmla="*/ 0 w 7248525"/>
              <a:gd name="connsiteY2" fmla="*/ 3390900 h 4752975"/>
              <a:gd name="connsiteX3" fmla="*/ 0 w 7248525"/>
              <a:gd name="connsiteY3" fmla="*/ 4124325 h 4752975"/>
              <a:gd name="connsiteX4" fmla="*/ 257175 w 7248525"/>
              <a:gd name="connsiteY4" fmla="*/ 4086225 h 4752975"/>
              <a:gd name="connsiteX5" fmla="*/ 447675 w 7248525"/>
              <a:gd name="connsiteY5" fmla="*/ 4143375 h 4752975"/>
              <a:gd name="connsiteX6" fmla="*/ 600075 w 7248525"/>
              <a:gd name="connsiteY6" fmla="*/ 4295775 h 4752975"/>
              <a:gd name="connsiteX7" fmla="*/ 619125 w 7248525"/>
              <a:gd name="connsiteY7" fmla="*/ 4591050 h 4752975"/>
              <a:gd name="connsiteX8" fmla="*/ 619125 w 7248525"/>
              <a:gd name="connsiteY8" fmla="*/ 4714875 h 4752975"/>
              <a:gd name="connsiteX9" fmla="*/ 714375 w 7248525"/>
              <a:gd name="connsiteY9" fmla="*/ 4476750 h 4752975"/>
              <a:gd name="connsiteX10" fmla="*/ 800100 w 7248525"/>
              <a:gd name="connsiteY10" fmla="*/ 4191000 h 4752975"/>
              <a:gd name="connsiteX11" fmla="*/ 809625 w 7248525"/>
              <a:gd name="connsiteY11" fmla="*/ 3800475 h 4752975"/>
              <a:gd name="connsiteX12" fmla="*/ 1057275 w 7248525"/>
              <a:gd name="connsiteY12" fmla="*/ 3667125 h 4752975"/>
              <a:gd name="connsiteX13" fmla="*/ 1190625 w 7248525"/>
              <a:gd name="connsiteY13" fmla="*/ 3676650 h 4752975"/>
              <a:gd name="connsiteX14" fmla="*/ 1581150 w 7248525"/>
              <a:gd name="connsiteY14" fmla="*/ 4029075 h 4752975"/>
              <a:gd name="connsiteX15" fmla="*/ 2857500 w 7248525"/>
              <a:gd name="connsiteY15" fmla="*/ 4324350 h 4752975"/>
              <a:gd name="connsiteX16" fmla="*/ 3352800 w 7248525"/>
              <a:gd name="connsiteY16" fmla="*/ 4295775 h 4752975"/>
              <a:gd name="connsiteX17" fmla="*/ 3990975 w 7248525"/>
              <a:gd name="connsiteY17" fmla="*/ 4419600 h 4752975"/>
              <a:gd name="connsiteX18" fmla="*/ 4324350 w 7248525"/>
              <a:gd name="connsiteY18" fmla="*/ 4533900 h 4752975"/>
              <a:gd name="connsiteX19" fmla="*/ 5095875 w 7248525"/>
              <a:gd name="connsiteY19" fmla="*/ 4657725 h 4752975"/>
              <a:gd name="connsiteX20" fmla="*/ 5686425 w 7248525"/>
              <a:gd name="connsiteY20" fmla="*/ 4705350 h 4752975"/>
              <a:gd name="connsiteX21" fmla="*/ 7096125 w 7248525"/>
              <a:gd name="connsiteY21" fmla="*/ 4724400 h 4752975"/>
              <a:gd name="connsiteX22" fmla="*/ 7248525 w 7248525"/>
              <a:gd name="connsiteY22" fmla="*/ 4752975 h 4752975"/>
              <a:gd name="connsiteX23" fmla="*/ 7248525 w 7248525"/>
              <a:gd name="connsiteY23" fmla="*/ 0 h 4752975"/>
              <a:gd name="connsiteX24" fmla="*/ 342900 w 7248525"/>
              <a:gd name="connsiteY24" fmla="*/ 28575 h 4752975"/>
              <a:gd name="connsiteX0" fmla="*/ 342900 w 7248525"/>
              <a:gd name="connsiteY0" fmla="*/ 19050 h 4743450"/>
              <a:gd name="connsiteX1" fmla="*/ 342900 w 7248525"/>
              <a:gd name="connsiteY1" fmla="*/ 3038475 h 4743450"/>
              <a:gd name="connsiteX2" fmla="*/ 0 w 7248525"/>
              <a:gd name="connsiteY2" fmla="*/ 3381375 h 4743450"/>
              <a:gd name="connsiteX3" fmla="*/ 0 w 7248525"/>
              <a:gd name="connsiteY3" fmla="*/ 4114800 h 4743450"/>
              <a:gd name="connsiteX4" fmla="*/ 257175 w 7248525"/>
              <a:gd name="connsiteY4" fmla="*/ 4076700 h 4743450"/>
              <a:gd name="connsiteX5" fmla="*/ 447675 w 7248525"/>
              <a:gd name="connsiteY5" fmla="*/ 4133850 h 4743450"/>
              <a:gd name="connsiteX6" fmla="*/ 600075 w 7248525"/>
              <a:gd name="connsiteY6" fmla="*/ 4286250 h 4743450"/>
              <a:gd name="connsiteX7" fmla="*/ 619125 w 7248525"/>
              <a:gd name="connsiteY7" fmla="*/ 4581525 h 4743450"/>
              <a:gd name="connsiteX8" fmla="*/ 619125 w 7248525"/>
              <a:gd name="connsiteY8" fmla="*/ 4705350 h 4743450"/>
              <a:gd name="connsiteX9" fmla="*/ 714375 w 7248525"/>
              <a:gd name="connsiteY9" fmla="*/ 4467225 h 4743450"/>
              <a:gd name="connsiteX10" fmla="*/ 800100 w 7248525"/>
              <a:gd name="connsiteY10" fmla="*/ 4181475 h 4743450"/>
              <a:gd name="connsiteX11" fmla="*/ 809625 w 7248525"/>
              <a:gd name="connsiteY11" fmla="*/ 3790950 h 4743450"/>
              <a:gd name="connsiteX12" fmla="*/ 1057275 w 7248525"/>
              <a:gd name="connsiteY12" fmla="*/ 3657600 h 4743450"/>
              <a:gd name="connsiteX13" fmla="*/ 1190625 w 7248525"/>
              <a:gd name="connsiteY13" fmla="*/ 3667125 h 4743450"/>
              <a:gd name="connsiteX14" fmla="*/ 1581150 w 7248525"/>
              <a:gd name="connsiteY14" fmla="*/ 4019550 h 4743450"/>
              <a:gd name="connsiteX15" fmla="*/ 2857500 w 7248525"/>
              <a:gd name="connsiteY15" fmla="*/ 4314825 h 4743450"/>
              <a:gd name="connsiteX16" fmla="*/ 3352800 w 7248525"/>
              <a:gd name="connsiteY16" fmla="*/ 4286250 h 4743450"/>
              <a:gd name="connsiteX17" fmla="*/ 3990975 w 7248525"/>
              <a:gd name="connsiteY17" fmla="*/ 4410075 h 4743450"/>
              <a:gd name="connsiteX18" fmla="*/ 4324350 w 7248525"/>
              <a:gd name="connsiteY18" fmla="*/ 4524375 h 4743450"/>
              <a:gd name="connsiteX19" fmla="*/ 5095875 w 7248525"/>
              <a:gd name="connsiteY19" fmla="*/ 4648200 h 4743450"/>
              <a:gd name="connsiteX20" fmla="*/ 5686425 w 7248525"/>
              <a:gd name="connsiteY20" fmla="*/ 4695825 h 4743450"/>
              <a:gd name="connsiteX21" fmla="*/ 7096125 w 7248525"/>
              <a:gd name="connsiteY21" fmla="*/ 4714875 h 4743450"/>
              <a:gd name="connsiteX22" fmla="*/ 7248525 w 7248525"/>
              <a:gd name="connsiteY22" fmla="*/ 4743450 h 4743450"/>
              <a:gd name="connsiteX23" fmla="*/ 3524250 w 7248525"/>
              <a:gd name="connsiteY23" fmla="*/ 0 h 4743450"/>
              <a:gd name="connsiteX24" fmla="*/ 342900 w 7248525"/>
              <a:gd name="connsiteY24" fmla="*/ 19050 h 4743450"/>
              <a:gd name="connsiteX0" fmla="*/ 342900 w 7096125"/>
              <a:gd name="connsiteY0" fmla="*/ 19050 h 4714875"/>
              <a:gd name="connsiteX1" fmla="*/ 342900 w 7096125"/>
              <a:gd name="connsiteY1" fmla="*/ 3038475 h 4714875"/>
              <a:gd name="connsiteX2" fmla="*/ 0 w 7096125"/>
              <a:gd name="connsiteY2" fmla="*/ 3381375 h 4714875"/>
              <a:gd name="connsiteX3" fmla="*/ 0 w 7096125"/>
              <a:gd name="connsiteY3" fmla="*/ 4114800 h 4714875"/>
              <a:gd name="connsiteX4" fmla="*/ 257175 w 7096125"/>
              <a:gd name="connsiteY4" fmla="*/ 4076700 h 4714875"/>
              <a:gd name="connsiteX5" fmla="*/ 447675 w 7096125"/>
              <a:gd name="connsiteY5" fmla="*/ 4133850 h 4714875"/>
              <a:gd name="connsiteX6" fmla="*/ 600075 w 7096125"/>
              <a:gd name="connsiteY6" fmla="*/ 4286250 h 4714875"/>
              <a:gd name="connsiteX7" fmla="*/ 619125 w 7096125"/>
              <a:gd name="connsiteY7" fmla="*/ 4581525 h 4714875"/>
              <a:gd name="connsiteX8" fmla="*/ 619125 w 7096125"/>
              <a:gd name="connsiteY8" fmla="*/ 4705350 h 4714875"/>
              <a:gd name="connsiteX9" fmla="*/ 714375 w 7096125"/>
              <a:gd name="connsiteY9" fmla="*/ 4467225 h 4714875"/>
              <a:gd name="connsiteX10" fmla="*/ 800100 w 7096125"/>
              <a:gd name="connsiteY10" fmla="*/ 4181475 h 4714875"/>
              <a:gd name="connsiteX11" fmla="*/ 809625 w 7096125"/>
              <a:gd name="connsiteY11" fmla="*/ 3790950 h 4714875"/>
              <a:gd name="connsiteX12" fmla="*/ 1057275 w 7096125"/>
              <a:gd name="connsiteY12" fmla="*/ 3657600 h 4714875"/>
              <a:gd name="connsiteX13" fmla="*/ 1190625 w 7096125"/>
              <a:gd name="connsiteY13" fmla="*/ 3667125 h 4714875"/>
              <a:gd name="connsiteX14" fmla="*/ 1581150 w 7096125"/>
              <a:gd name="connsiteY14" fmla="*/ 4019550 h 4714875"/>
              <a:gd name="connsiteX15" fmla="*/ 2857500 w 7096125"/>
              <a:gd name="connsiteY15" fmla="*/ 4314825 h 4714875"/>
              <a:gd name="connsiteX16" fmla="*/ 3352800 w 7096125"/>
              <a:gd name="connsiteY16" fmla="*/ 4286250 h 4714875"/>
              <a:gd name="connsiteX17" fmla="*/ 3990975 w 7096125"/>
              <a:gd name="connsiteY17" fmla="*/ 4410075 h 4714875"/>
              <a:gd name="connsiteX18" fmla="*/ 4324350 w 7096125"/>
              <a:gd name="connsiteY18" fmla="*/ 4524375 h 4714875"/>
              <a:gd name="connsiteX19" fmla="*/ 5095875 w 7096125"/>
              <a:gd name="connsiteY19" fmla="*/ 4648200 h 4714875"/>
              <a:gd name="connsiteX20" fmla="*/ 5686425 w 7096125"/>
              <a:gd name="connsiteY20" fmla="*/ 4695825 h 4714875"/>
              <a:gd name="connsiteX21" fmla="*/ 7096125 w 7096125"/>
              <a:gd name="connsiteY21" fmla="*/ 4714875 h 4714875"/>
              <a:gd name="connsiteX22" fmla="*/ 3524250 w 7096125"/>
              <a:gd name="connsiteY22" fmla="*/ 0 h 4714875"/>
              <a:gd name="connsiteX23" fmla="*/ 342900 w 7096125"/>
              <a:gd name="connsiteY23" fmla="*/ 19050 h 4714875"/>
              <a:gd name="connsiteX0" fmla="*/ 342900 w 5686425"/>
              <a:gd name="connsiteY0" fmla="*/ 19050 h 4705350"/>
              <a:gd name="connsiteX1" fmla="*/ 342900 w 5686425"/>
              <a:gd name="connsiteY1" fmla="*/ 3038475 h 4705350"/>
              <a:gd name="connsiteX2" fmla="*/ 0 w 5686425"/>
              <a:gd name="connsiteY2" fmla="*/ 3381375 h 4705350"/>
              <a:gd name="connsiteX3" fmla="*/ 0 w 5686425"/>
              <a:gd name="connsiteY3" fmla="*/ 4114800 h 4705350"/>
              <a:gd name="connsiteX4" fmla="*/ 257175 w 5686425"/>
              <a:gd name="connsiteY4" fmla="*/ 4076700 h 4705350"/>
              <a:gd name="connsiteX5" fmla="*/ 447675 w 5686425"/>
              <a:gd name="connsiteY5" fmla="*/ 4133850 h 4705350"/>
              <a:gd name="connsiteX6" fmla="*/ 600075 w 5686425"/>
              <a:gd name="connsiteY6" fmla="*/ 4286250 h 4705350"/>
              <a:gd name="connsiteX7" fmla="*/ 619125 w 5686425"/>
              <a:gd name="connsiteY7" fmla="*/ 4581525 h 4705350"/>
              <a:gd name="connsiteX8" fmla="*/ 619125 w 5686425"/>
              <a:gd name="connsiteY8" fmla="*/ 4705350 h 4705350"/>
              <a:gd name="connsiteX9" fmla="*/ 714375 w 5686425"/>
              <a:gd name="connsiteY9" fmla="*/ 4467225 h 4705350"/>
              <a:gd name="connsiteX10" fmla="*/ 800100 w 5686425"/>
              <a:gd name="connsiteY10" fmla="*/ 4181475 h 4705350"/>
              <a:gd name="connsiteX11" fmla="*/ 809625 w 5686425"/>
              <a:gd name="connsiteY11" fmla="*/ 3790950 h 4705350"/>
              <a:gd name="connsiteX12" fmla="*/ 1057275 w 5686425"/>
              <a:gd name="connsiteY12" fmla="*/ 3657600 h 4705350"/>
              <a:gd name="connsiteX13" fmla="*/ 1190625 w 5686425"/>
              <a:gd name="connsiteY13" fmla="*/ 3667125 h 4705350"/>
              <a:gd name="connsiteX14" fmla="*/ 1581150 w 5686425"/>
              <a:gd name="connsiteY14" fmla="*/ 4019550 h 4705350"/>
              <a:gd name="connsiteX15" fmla="*/ 2857500 w 5686425"/>
              <a:gd name="connsiteY15" fmla="*/ 4314825 h 4705350"/>
              <a:gd name="connsiteX16" fmla="*/ 3352800 w 5686425"/>
              <a:gd name="connsiteY16" fmla="*/ 4286250 h 4705350"/>
              <a:gd name="connsiteX17" fmla="*/ 3990975 w 5686425"/>
              <a:gd name="connsiteY17" fmla="*/ 4410075 h 4705350"/>
              <a:gd name="connsiteX18" fmla="*/ 4324350 w 5686425"/>
              <a:gd name="connsiteY18" fmla="*/ 4524375 h 4705350"/>
              <a:gd name="connsiteX19" fmla="*/ 5095875 w 5686425"/>
              <a:gd name="connsiteY19" fmla="*/ 4648200 h 4705350"/>
              <a:gd name="connsiteX20" fmla="*/ 5686425 w 5686425"/>
              <a:gd name="connsiteY20" fmla="*/ 4695825 h 4705350"/>
              <a:gd name="connsiteX21" fmla="*/ 3524250 w 5686425"/>
              <a:gd name="connsiteY21" fmla="*/ 0 h 4705350"/>
              <a:gd name="connsiteX22" fmla="*/ 342900 w 5686425"/>
              <a:gd name="connsiteY22" fmla="*/ 19050 h 4705350"/>
              <a:gd name="connsiteX0" fmla="*/ 342900 w 5095875"/>
              <a:gd name="connsiteY0" fmla="*/ 19050 h 4705350"/>
              <a:gd name="connsiteX1" fmla="*/ 342900 w 5095875"/>
              <a:gd name="connsiteY1" fmla="*/ 3038475 h 4705350"/>
              <a:gd name="connsiteX2" fmla="*/ 0 w 5095875"/>
              <a:gd name="connsiteY2" fmla="*/ 3381375 h 4705350"/>
              <a:gd name="connsiteX3" fmla="*/ 0 w 5095875"/>
              <a:gd name="connsiteY3" fmla="*/ 4114800 h 4705350"/>
              <a:gd name="connsiteX4" fmla="*/ 257175 w 5095875"/>
              <a:gd name="connsiteY4" fmla="*/ 4076700 h 4705350"/>
              <a:gd name="connsiteX5" fmla="*/ 447675 w 5095875"/>
              <a:gd name="connsiteY5" fmla="*/ 4133850 h 4705350"/>
              <a:gd name="connsiteX6" fmla="*/ 600075 w 5095875"/>
              <a:gd name="connsiteY6" fmla="*/ 4286250 h 4705350"/>
              <a:gd name="connsiteX7" fmla="*/ 619125 w 5095875"/>
              <a:gd name="connsiteY7" fmla="*/ 4581525 h 4705350"/>
              <a:gd name="connsiteX8" fmla="*/ 619125 w 5095875"/>
              <a:gd name="connsiteY8" fmla="*/ 4705350 h 4705350"/>
              <a:gd name="connsiteX9" fmla="*/ 714375 w 5095875"/>
              <a:gd name="connsiteY9" fmla="*/ 4467225 h 4705350"/>
              <a:gd name="connsiteX10" fmla="*/ 800100 w 5095875"/>
              <a:gd name="connsiteY10" fmla="*/ 4181475 h 4705350"/>
              <a:gd name="connsiteX11" fmla="*/ 809625 w 5095875"/>
              <a:gd name="connsiteY11" fmla="*/ 3790950 h 4705350"/>
              <a:gd name="connsiteX12" fmla="*/ 1057275 w 5095875"/>
              <a:gd name="connsiteY12" fmla="*/ 3657600 h 4705350"/>
              <a:gd name="connsiteX13" fmla="*/ 1190625 w 5095875"/>
              <a:gd name="connsiteY13" fmla="*/ 3667125 h 4705350"/>
              <a:gd name="connsiteX14" fmla="*/ 1581150 w 5095875"/>
              <a:gd name="connsiteY14" fmla="*/ 4019550 h 4705350"/>
              <a:gd name="connsiteX15" fmla="*/ 2857500 w 5095875"/>
              <a:gd name="connsiteY15" fmla="*/ 4314825 h 4705350"/>
              <a:gd name="connsiteX16" fmla="*/ 3352800 w 5095875"/>
              <a:gd name="connsiteY16" fmla="*/ 4286250 h 4705350"/>
              <a:gd name="connsiteX17" fmla="*/ 3990975 w 5095875"/>
              <a:gd name="connsiteY17" fmla="*/ 4410075 h 4705350"/>
              <a:gd name="connsiteX18" fmla="*/ 4324350 w 5095875"/>
              <a:gd name="connsiteY18" fmla="*/ 4524375 h 4705350"/>
              <a:gd name="connsiteX19" fmla="*/ 5095875 w 5095875"/>
              <a:gd name="connsiteY19" fmla="*/ 4648200 h 4705350"/>
              <a:gd name="connsiteX20" fmla="*/ 3524250 w 5095875"/>
              <a:gd name="connsiteY20" fmla="*/ 0 h 4705350"/>
              <a:gd name="connsiteX21" fmla="*/ 342900 w 5095875"/>
              <a:gd name="connsiteY21" fmla="*/ 19050 h 4705350"/>
              <a:gd name="connsiteX0" fmla="*/ 342900 w 4324350"/>
              <a:gd name="connsiteY0" fmla="*/ 19050 h 4705350"/>
              <a:gd name="connsiteX1" fmla="*/ 342900 w 4324350"/>
              <a:gd name="connsiteY1" fmla="*/ 3038475 h 4705350"/>
              <a:gd name="connsiteX2" fmla="*/ 0 w 4324350"/>
              <a:gd name="connsiteY2" fmla="*/ 3381375 h 4705350"/>
              <a:gd name="connsiteX3" fmla="*/ 0 w 4324350"/>
              <a:gd name="connsiteY3" fmla="*/ 4114800 h 4705350"/>
              <a:gd name="connsiteX4" fmla="*/ 257175 w 4324350"/>
              <a:gd name="connsiteY4" fmla="*/ 4076700 h 4705350"/>
              <a:gd name="connsiteX5" fmla="*/ 447675 w 4324350"/>
              <a:gd name="connsiteY5" fmla="*/ 4133850 h 4705350"/>
              <a:gd name="connsiteX6" fmla="*/ 600075 w 4324350"/>
              <a:gd name="connsiteY6" fmla="*/ 4286250 h 4705350"/>
              <a:gd name="connsiteX7" fmla="*/ 619125 w 4324350"/>
              <a:gd name="connsiteY7" fmla="*/ 4581525 h 4705350"/>
              <a:gd name="connsiteX8" fmla="*/ 619125 w 4324350"/>
              <a:gd name="connsiteY8" fmla="*/ 4705350 h 4705350"/>
              <a:gd name="connsiteX9" fmla="*/ 714375 w 4324350"/>
              <a:gd name="connsiteY9" fmla="*/ 4467225 h 4705350"/>
              <a:gd name="connsiteX10" fmla="*/ 800100 w 4324350"/>
              <a:gd name="connsiteY10" fmla="*/ 4181475 h 4705350"/>
              <a:gd name="connsiteX11" fmla="*/ 809625 w 4324350"/>
              <a:gd name="connsiteY11" fmla="*/ 3790950 h 4705350"/>
              <a:gd name="connsiteX12" fmla="*/ 1057275 w 4324350"/>
              <a:gd name="connsiteY12" fmla="*/ 3657600 h 4705350"/>
              <a:gd name="connsiteX13" fmla="*/ 1190625 w 4324350"/>
              <a:gd name="connsiteY13" fmla="*/ 3667125 h 4705350"/>
              <a:gd name="connsiteX14" fmla="*/ 1581150 w 4324350"/>
              <a:gd name="connsiteY14" fmla="*/ 4019550 h 4705350"/>
              <a:gd name="connsiteX15" fmla="*/ 2857500 w 4324350"/>
              <a:gd name="connsiteY15" fmla="*/ 4314825 h 4705350"/>
              <a:gd name="connsiteX16" fmla="*/ 3352800 w 4324350"/>
              <a:gd name="connsiteY16" fmla="*/ 4286250 h 4705350"/>
              <a:gd name="connsiteX17" fmla="*/ 3990975 w 4324350"/>
              <a:gd name="connsiteY17" fmla="*/ 4410075 h 4705350"/>
              <a:gd name="connsiteX18" fmla="*/ 4324350 w 4324350"/>
              <a:gd name="connsiteY18" fmla="*/ 4524375 h 4705350"/>
              <a:gd name="connsiteX19" fmla="*/ 3524250 w 4324350"/>
              <a:gd name="connsiteY19" fmla="*/ 0 h 4705350"/>
              <a:gd name="connsiteX20" fmla="*/ 342900 w 4324350"/>
              <a:gd name="connsiteY20" fmla="*/ 19050 h 4705350"/>
              <a:gd name="connsiteX0" fmla="*/ 342900 w 3990975"/>
              <a:gd name="connsiteY0" fmla="*/ 19050 h 4705350"/>
              <a:gd name="connsiteX1" fmla="*/ 342900 w 3990975"/>
              <a:gd name="connsiteY1" fmla="*/ 3038475 h 4705350"/>
              <a:gd name="connsiteX2" fmla="*/ 0 w 3990975"/>
              <a:gd name="connsiteY2" fmla="*/ 3381375 h 4705350"/>
              <a:gd name="connsiteX3" fmla="*/ 0 w 3990975"/>
              <a:gd name="connsiteY3" fmla="*/ 4114800 h 4705350"/>
              <a:gd name="connsiteX4" fmla="*/ 257175 w 3990975"/>
              <a:gd name="connsiteY4" fmla="*/ 4076700 h 4705350"/>
              <a:gd name="connsiteX5" fmla="*/ 447675 w 3990975"/>
              <a:gd name="connsiteY5" fmla="*/ 4133850 h 4705350"/>
              <a:gd name="connsiteX6" fmla="*/ 600075 w 3990975"/>
              <a:gd name="connsiteY6" fmla="*/ 4286250 h 4705350"/>
              <a:gd name="connsiteX7" fmla="*/ 619125 w 3990975"/>
              <a:gd name="connsiteY7" fmla="*/ 4581525 h 4705350"/>
              <a:gd name="connsiteX8" fmla="*/ 619125 w 3990975"/>
              <a:gd name="connsiteY8" fmla="*/ 4705350 h 4705350"/>
              <a:gd name="connsiteX9" fmla="*/ 714375 w 3990975"/>
              <a:gd name="connsiteY9" fmla="*/ 4467225 h 4705350"/>
              <a:gd name="connsiteX10" fmla="*/ 800100 w 3990975"/>
              <a:gd name="connsiteY10" fmla="*/ 4181475 h 4705350"/>
              <a:gd name="connsiteX11" fmla="*/ 809625 w 3990975"/>
              <a:gd name="connsiteY11" fmla="*/ 3790950 h 4705350"/>
              <a:gd name="connsiteX12" fmla="*/ 1057275 w 3990975"/>
              <a:gd name="connsiteY12" fmla="*/ 3657600 h 4705350"/>
              <a:gd name="connsiteX13" fmla="*/ 1190625 w 3990975"/>
              <a:gd name="connsiteY13" fmla="*/ 3667125 h 4705350"/>
              <a:gd name="connsiteX14" fmla="*/ 1581150 w 3990975"/>
              <a:gd name="connsiteY14" fmla="*/ 4019550 h 4705350"/>
              <a:gd name="connsiteX15" fmla="*/ 2857500 w 3990975"/>
              <a:gd name="connsiteY15" fmla="*/ 4314825 h 4705350"/>
              <a:gd name="connsiteX16" fmla="*/ 3352800 w 3990975"/>
              <a:gd name="connsiteY16" fmla="*/ 4286250 h 4705350"/>
              <a:gd name="connsiteX17" fmla="*/ 3990975 w 3990975"/>
              <a:gd name="connsiteY17" fmla="*/ 4410075 h 4705350"/>
              <a:gd name="connsiteX18" fmla="*/ 3524250 w 3990975"/>
              <a:gd name="connsiteY18" fmla="*/ 0 h 4705350"/>
              <a:gd name="connsiteX19" fmla="*/ 342900 w 3990975"/>
              <a:gd name="connsiteY19" fmla="*/ 19050 h 4705350"/>
              <a:gd name="connsiteX0" fmla="*/ 342900 w 3524250"/>
              <a:gd name="connsiteY0" fmla="*/ 19050 h 4705350"/>
              <a:gd name="connsiteX1" fmla="*/ 342900 w 3524250"/>
              <a:gd name="connsiteY1" fmla="*/ 3038475 h 4705350"/>
              <a:gd name="connsiteX2" fmla="*/ 0 w 3524250"/>
              <a:gd name="connsiteY2" fmla="*/ 3381375 h 4705350"/>
              <a:gd name="connsiteX3" fmla="*/ 0 w 3524250"/>
              <a:gd name="connsiteY3" fmla="*/ 4114800 h 4705350"/>
              <a:gd name="connsiteX4" fmla="*/ 257175 w 3524250"/>
              <a:gd name="connsiteY4" fmla="*/ 4076700 h 4705350"/>
              <a:gd name="connsiteX5" fmla="*/ 447675 w 3524250"/>
              <a:gd name="connsiteY5" fmla="*/ 4133850 h 4705350"/>
              <a:gd name="connsiteX6" fmla="*/ 600075 w 3524250"/>
              <a:gd name="connsiteY6" fmla="*/ 4286250 h 4705350"/>
              <a:gd name="connsiteX7" fmla="*/ 619125 w 3524250"/>
              <a:gd name="connsiteY7" fmla="*/ 4581525 h 4705350"/>
              <a:gd name="connsiteX8" fmla="*/ 619125 w 3524250"/>
              <a:gd name="connsiteY8" fmla="*/ 4705350 h 4705350"/>
              <a:gd name="connsiteX9" fmla="*/ 714375 w 3524250"/>
              <a:gd name="connsiteY9" fmla="*/ 4467225 h 4705350"/>
              <a:gd name="connsiteX10" fmla="*/ 800100 w 3524250"/>
              <a:gd name="connsiteY10" fmla="*/ 4181475 h 4705350"/>
              <a:gd name="connsiteX11" fmla="*/ 809625 w 3524250"/>
              <a:gd name="connsiteY11" fmla="*/ 3790950 h 4705350"/>
              <a:gd name="connsiteX12" fmla="*/ 1057275 w 3524250"/>
              <a:gd name="connsiteY12" fmla="*/ 3657600 h 4705350"/>
              <a:gd name="connsiteX13" fmla="*/ 1190625 w 3524250"/>
              <a:gd name="connsiteY13" fmla="*/ 3667125 h 4705350"/>
              <a:gd name="connsiteX14" fmla="*/ 1581150 w 3524250"/>
              <a:gd name="connsiteY14" fmla="*/ 4019550 h 4705350"/>
              <a:gd name="connsiteX15" fmla="*/ 2857500 w 3524250"/>
              <a:gd name="connsiteY15" fmla="*/ 4314825 h 4705350"/>
              <a:gd name="connsiteX16" fmla="*/ 3352800 w 3524250"/>
              <a:gd name="connsiteY16" fmla="*/ 4286250 h 4705350"/>
              <a:gd name="connsiteX17" fmla="*/ 3524250 w 3524250"/>
              <a:gd name="connsiteY17" fmla="*/ 0 h 4705350"/>
              <a:gd name="connsiteX18" fmla="*/ 342900 w 3524250"/>
              <a:gd name="connsiteY18" fmla="*/ 19050 h 4705350"/>
              <a:gd name="connsiteX0" fmla="*/ 342900 w 3352800"/>
              <a:gd name="connsiteY0" fmla="*/ 19050 h 4705350"/>
              <a:gd name="connsiteX1" fmla="*/ 342900 w 3352800"/>
              <a:gd name="connsiteY1" fmla="*/ 3038475 h 4705350"/>
              <a:gd name="connsiteX2" fmla="*/ 0 w 3352800"/>
              <a:gd name="connsiteY2" fmla="*/ 3381375 h 4705350"/>
              <a:gd name="connsiteX3" fmla="*/ 0 w 3352800"/>
              <a:gd name="connsiteY3" fmla="*/ 4114800 h 4705350"/>
              <a:gd name="connsiteX4" fmla="*/ 257175 w 3352800"/>
              <a:gd name="connsiteY4" fmla="*/ 4076700 h 4705350"/>
              <a:gd name="connsiteX5" fmla="*/ 447675 w 3352800"/>
              <a:gd name="connsiteY5" fmla="*/ 4133850 h 4705350"/>
              <a:gd name="connsiteX6" fmla="*/ 600075 w 3352800"/>
              <a:gd name="connsiteY6" fmla="*/ 4286250 h 4705350"/>
              <a:gd name="connsiteX7" fmla="*/ 619125 w 3352800"/>
              <a:gd name="connsiteY7" fmla="*/ 4581525 h 4705350"/>
              <a:gd name="connsiteX8" fmla="*/ 619125 w 3352800"/>
              <a:gd name="connsiteY8" fmla="*/ 4705350 h 4705350"/>
              <a:gd name="connsiteX9" fmla="*/ 714375 w 3352800"/>
              <a:gd name="connsiteY9" fmla="*/ 4467225 h 4705350"/>
              <a:gd name="connsiteX10" fmla="*/ 800100 w 3352800"/>
              <a:gd name="connsiteY10" fmla="*/ 4181475 h 4705350"/>
              <a:gd name="connsiteX11" fmla="*/ 809625 w 3352800"/>
              <a:gd name="connsiteY11" fmla="*/ 3790950 h 4705350"/>
              <a:gd name="connsiteX12" fmla="*/ 1057275 w 3352800"/>
              <a:gd name="connsiteY12" fmla="*/ 3657600 h 4705350"/>
              <a:gd name="connsiteX13" fmla="*/ 1190625 w 3352800"/>
              <a:gd name="connsiteY13" fmla="*/ 3667125 h 4705350"/>
              <a:gd name="connsiteX14" fmla="*/ 1581150 w 3352800"/>
              <a:gd name="connsiteY14" fmla="*/ 4019550 h 4705350"/>
              <a:gd name="connsiteX15" fmla="*/ 2857500 w 3352800"/>
              <a:gd name="connsiteY15" fmla="*/ 4314825 h 4705350"/>
              <a:gd name="connsiteX16" fmla="*/ 3352800 w 3352800"/>
              <a:gd name="connsiteY16" fmla="*/ 4286250 h 4705350"/>
              <a:gd name="connsiteX17" fmla="*/ 3343275 w 3352800"/>
              <a:gd name="connsiteY17" fmla="*/ 0 h 4705350"/>
              <a:gd name="connsiteX18" fmla="*/ 342900 w 3352800"/>
              <a:gd name="connsiteY18" fmla="*/ 19050 h 4705350"/>
              <a:gd name="connsiteX0" fmla="*/ 342900 w 3371850"/>
              <a:gd name="connsiteY0" fmla="*/ 0 h 4686300"/>
              <a:gd name="connsiteX1" fmla="*/ 342900 w 3371850"/>
              <a:gd name="connsiteY1" fmla="*/ 3019425 h 4686300"/>
              <a:gd name="connsiteX2" fmla="*/ 0 w 3371850"/>
              <a:gd name="connsiteY2" fmla="*/ 3362325 h 4686300"/>
              <a:gd name="connsiteX3" fmla="*/ 0 w 3371850"/>
              <a:gd name="connsiteY3" fmla="*/ 4095750 h 4686300"/>
              <a:gd name="connsiteX4" fmla="*/ 257175 w 3371850"/>
              <a:gd name="connsiteY4" fmla="*/ 4057650 h 4686300"/>
              <a:gd name="connsiteX5" fmla="*/ 447675 w 3371850"/>
              <a:gd name="connsiteY5" fmla="*/ 4114800 h 4686300"/>
              <a:gd name="connsiteX6" fmla="*/ 600075 w 3371850"/>
              <a:gd name="connsiteY6" fmla="*/ 4267200 h 4686300"/>
              <a:gd name="connsiteX7" fmla="*/ 619125 w 3371850"/>
              <a:gd name="connsiteY7" fmla="*/ 4562475 h 4686300"/>
              <a:gd name="connsiteX8" fmla="*/ 619125 w 3371850"/>
              <a:gd name="connsiteY8" fmla="*/ 4686300 h 4686300"/>
              <a:gd name="connsiteX9" fmla="*/ 714375 w 3371850"/>
              <a:gd name="connsiteY9" fmla="*/ 4448175 h 4686300"/>
              <a:gd name="connsiteX10" fmla="*/ 800100 w 3371850"/>
              <a:gd name="connsiteY10" fmla="*/ 4162425 h 4686300"/>
              <a:gd name="connsiteX11" fmla="*/ 809625 w 3371850"/>
              <a:gd name="connsiteY11" fmla="*/ 3771900 h 4686300"/>
              <a:gd name="connsiteX12" fmla="*/ 1057275 w 3371850"/>
              <a:gd name="connsiteY12" fmla="*/ 3638550 h 4686300"/>
              <a:gd name="connsiteX13" fmla="*/ 1190625 w 3371850"/>
              <a:gd name="connsiteY13" fmla="*/ 3648075 h 4686300"/>
              <a:gd name="connsiteX14" fmla="*/ 1581150 w 3371850"/>
              <a:gd name="connsiteY14" fmla="*/ 4000500 h 4686300"/>
              <a:gd name="connsiteX15" fmla="*/ 2857500 w 3371850"/>
              <a:gd name="connsiteY15" fmla="*/ 4295775 h 4686300"/>
              <a:gd name="connsiteX16" fmla="*/ 3352800 w 3371850"/>
              <a:gd name="connsiteY16" fmla="*/ 4267200 h 4686300"/>
              <a:gd name="connsiteX17" fmla="*/ 3371850 w 3371850"/>
              <a:gd name="connsiteY17" fmla="*/ 9525 h 4686300"/>
              <a:gd name="connsiteX18" fmla="*/ 342900 w 3371850"/>
              <a:gd name="connsiteY18" fmla="*/ 0 h 4686300"/>
              <a:gd name="connsiteX0" fmla="*/ 342900 w 5524500"/>
              <a:gd name="connsiteY0" fmla="*/ 0 h 4686300"/>
              <a:gd name="connsiteX1" fmla="*/ 342900 w 5524500"/>
              <a:gd name="connsiteY1" fmla="*/ 3019425 h 4686300"/>
              <a:gd name="connsiteX2" fmla="*/ 0 w 5524500"/>
              <a:gd name="connsiteY2" fmla="*/ 3362325 h 4686300"/>
              <a:gd name="connsiteX3" fmla="*/ 0 w 5524500"/>
              <a:gd name="connsiteY3" fmla="*/ 4095750 h 4686300"/>
              <a:gd name="connsiteX4" fmla="*/ 257175 w 5524500"/>
              <a:gd name="connsiteY4" fmla="*/ 4057650 h 4686300"/>
              <a:gd name="connsiteX5" fmla="*/ 447675 w 5524500"/>
              <a:gd name="connsiteY5" fmla="*/ 4114800 h 4686300"/>
              <a:gd name="connsiteX6" fmla="*/ 600075 w 5524500"/>
              <a:gd name="connsiteY6" fmla="*/ 4267200 h 4686300"/>
              <a:gd name="connsiteX7" fmla="*/ 619125 w 5524500"/>
              <a:gd name="connsiteY7" fmla="*/ 4562475 h 4686300"/>
              <a:gd name="connsiteX8" fmla="*/ 619125 w 5524500"/>
              <a:gd name="connsiteY8" fmla="*/ 4686300 h 4686300"/>
              <a:gd name="connsiteX9" fmla="*/ 714375 w 5524500"/>
              <a:gd name="connsiteY9" fmla="*/ 4448175 h 4686300"/>
              <a:gd name="connsiteX10" fmla="*/ 800100 w 5524500"/>
              <a:gd name="connsiteY10" fmla="*/ 4162425 h 4686300"/>
              <a:gd name="connsiteX11" fmla="*/ 809625 w 5524500"/>
              <a:gd name="connsiteY11" fmla="*/ 3771900 h 4686300"/>
              <a:gd name="connsiteX12" fmla="*/ 1057275 w 5524500"/>
              <a:gd name="connsiteY12" fmla="*/ 3638550 h 4686300"/>
              <a:gd name="connsiteX13" fmla="*/ 1190625 w 5524500"/>
              <a:gd name="connsiteY13" fmla="*/ 3648075 h 4686300"/>
              <a:gd name="connsiteX14" fmla="*/ 1581150 w 5524500"/>
              <a:gd name="connsiteY14" fmla="*/ 4000500 h 4686300"/>
              <a:gd name="connsiteX15" fmla="*/ 2857500 w 5524500"/>
              <a:gd name="connsiteY15" fmla="*/ 4295775 h 4686300"/>
              <a:gd name="connsiteX16" fmla="*/ 3352800 w 5524500"/>
              <a:gd name="connsiteY16" fmla="*/ 4267200 h 4686300"/>
              <a:gd name="connsiteX17" fmla="*/ 5524500 w 5524500"/>
              <a:gd name="connsiteY17" fmla="*/ 9525 h 4686300"/>
              <a:gd name="connsiteX18" fmla="*/ 342900 w 5524500"/>
              <a:gd name="connsiteY18" fmla="*/ 0 h 4686300"/>
              <a:gd name="connsiteX0" fmla="*/ 342900 w 5524500"/>
              <a:gd name="connsiteY0" fmla="*/ 0 h 4686300"/>
              <a:gd name="connsiteX1" fmla="*/ 342900 w 5524500"/>
              <a:gd name="connsiteY1" fmla="*/ 3019425 h 4686300"/>
              <a:gd name="connsiteX2" fmla="*/ 0 w 5524500"/>
              <a:gd name="connsiteY2" fmla="*/ 3362325 h 4686300"/>
              <a:gd name="connsiteX3" fmla="*/ 0 w 5524500"/>
              <a:gd name="connsiteY3" fmla="*/ 4095750 h 4686300"/>
              <a:gd name="connsiteX4" fmla="*/ 257175 w 5524500"/>
              <a:gd name="connsiteY4" fmla="*/ 4057650 h 4686300"/>
              <a:gd name="connsiteX5" fmla="*/ 447675 w 5524500"/>
              <a:gd name="connsiteY5" fmla="*/ 4114800 h 4686300"/>
              <a:gd name="connsiteX6" fmla="*/ 600075 w 5524500"/>
              <a:gd name="connsiteY6" fmla="*/ 4267200 h 4686300"/>
              <a:gd name="connsiteX7" fmla="*/ 619125 w 5524500"/>
              <a:gd name="connsiteY7" fmla="*/ 4562475 h 4686300"/>
              <a:gd name="connsiteX8" fmla="*/ 619125 w 5524500"/>
              <a:gd name="connsiteY8" fmla="*/ 4686300 h 4686300"/>
              <a:gd name="connsiteX9" fmla="*/ 714375 w 5524500"/>
              <a:gd name="connsiteY9" fmla="*/ 4448175 h 4686300"/>
              <a:gd name="connsiteX10" fmla="*/ 800100 w 5524500"/>
              <a:gd name="connsiteY10" fmla="*/ 4162425 h 4686300"/>
              <a:gd name="connsiteX11" fmla="*/ 809625 w 5524500"/>
              <a:gd name="connsiteY11" fmla="*/ 3771900 h 4686300"/>
              <a:gd name="connsiteX12" fmla="*/ 1057275 w 5524500"/>
              <a:gd name="connsiteY12" fmla="*/ 3638550 h 4686300"/>
              <a:gd name="connsiteX13" fmla="*/ 1190625 w 5524500"/>
              <a:gd name="connsiteY13" fmla="*/ 3648075 h 4686300"/>
              <a:gd name="connsiteX14" fmla="*/ 1581150 w 5524500"/>
              <a:gd name="connsiteY14" fmla="*/ 4000500 h 4686300"/>
              <a:gd name="connsiteX15" fmla="*/ 2857500 w 5524500"/>
              <a:gd name="connsiteY15" fmla="*/ 4295775 h 4686300"/>
              <a:gd name="connsiteX16" fmla="*/ 5514975 w 5524500"/>
              <a:gd name="connsiteY16" fmla="*/ 4648200 h 4686300"/>
              <a:gd name="connsiteX17" fmla="*/ 5524500 w 5524500"/>
              <a:gd name="connsiteY17" fmla="*/ 9525 h 4686300"/>
              <a:gd name="connsiteX18" fmla="*/ 342900 w 5524500"/>
              <a:gd name="connsiteY18" fmla="*/ 0 h 4686300"/>
              <a:gd name="connsiteX0" fmla="*/ 342900 w 5524500"/>
              <a:gd name="connsiteY0" fmla="*/ 0 h 4686300"/>
              <a:gd name="connsiteX1" fmla="*/ 342900 w 5524500"/>
              <a:gd name="connsiteY1" fmla="*/ 3019425 h 4686300"/>
              <a:gd name="connsiteX2" fmla="*/ 0 w 5524500"/>
              <a:gd name="connsiteY2" fmla="*/ 3362325 h 4686300"/>
              <a:gd name="connsiteX3" fmla="*/ 0 w 5524500"/>
              <a:gd name="connsiteY3" fmla="*/ 4095750 h 4686300"/>
              <a:gd name="connsiteX4" fmla="*/ 257175 w 5524500"/>
              <a:gd name="connsiteY4" fmla="*/ 4057650 h 4686300"/>
              <a:gd name="connsiteX5" fmla="*/ 447675 w 5524500"/>
              <a:gd name="connsiteY5" fmla="*/ 4114800 h 4686300"/>
              <a:gd name="connsiteX6" fmla="*/ 600075 w 5524500"/>
              <a:gd name="connsiteY6" fmla="*/ 4267200 h 4686300"/>
              <a:gd name="connsiteX7" fmla="*/ 619125 w 5524500"/>
              <a:gd name="connsiteY7" fmla="*/ 4562475 h 4686300"/>
              <a:gd name="connsiteX8" fmla="*/ 619125 w 5524500"/>
              <a:gd name="connsiteY8" fmla="*/ 4686300 h 4686300"/>
              <a:gd name="connsiteX9" fmla="*/ 714375 w 5524500"/>
              <a:gd name="connsiteY9" fmla="*/ 4448175 h 4686300"/>
              <a:gd name="connsiteX10" fmla="*/ 800100 w 5524500"/>
              <a:gd name="connsiteY10" fmla="*/ 4162425 h 4686300"/>
              <a:gd name="connsiteX11" fmla="*/ 809625 w 5524500"/>
              <a:gd name="connsiteY11" fmla="*/ 3771900 h 4686300"/>
              <a:gd name="connsiteX12" fmla="*/ 1057275 w 5524500"/>
              <a:gd name="connsiteY12" fmla="*/ 3638550 h 4686300"/>
              <a:gd name="connsiteX13" fmla="*/ 1190625 w 5524500"/>
              <a:gd name="connsiteY13" fmla="*/ 3648075 h 4686300"/>
              <a:gd name="connsiteX14" fmla="*/ 1581150 w 5524500"/>
              <a:gd name="connsiteY14" fmla="*/ 4000500 h 4686300"/>
              <a:gd name="connsiteX15" fmla="*/ 2857500 w 5524500"/>
              <a:gd name="connsiteY15" fmla="*/ 4295775 h 4686300"/>
              <a:gd name="connsiteX16" fmla="*/ 4286251 w 5524500"/>
              <a:gd name="connsiteY16" fmla="*/ 4486275 h 4686300"/>
              <a:gd name="connsiteX17" fmla="*/ 5514975 w 5524500"/>
              <a:gd name="connsiteY17" fmla="*/ 4648200 h 4686300"/>
              <a:gd name="connsiteX18" fmla="*/ 5524500 w 5524500"/>
              <a:gd name="connsiteY18" fmla="*/ 9525 h 4686300"/>
              <a:gd name="connsiteX19" fmla="*/ 342900 w 5524500"/>
              <a:gd name="connsiteY19" fmla="*/ 0 h 4686300"/>
              <a:gd name="connsiteX0" fmla="*/ 342900 w 5524500"/>
              <a:gd name="connsiteY0" fmla="*/ 0 h 4686300"/>
              <a:gd name="connsiteX1" fmla="*/ 342900 w 5524500"/>
              <a:gd name="connsiteY1" fmla="*/ 3019425 h 4686300"/>
              <a:gd name="connsiteX2" fmla="*/ 0 w 5524500"/>
              <a:gd name="connsiteY2" fmla="*/ 3362325 h 4686300"/>
              <a:gd name="connsiteX3" fmla="*/ 0 w 5524500"/>
              <a:gd name="connsiteY3" fmla="*/ 4095750 h 4686300"/>
              <a:gd name="connsiteX4" fmla="*/ 257175 w 5524500"/>
              <a:gd name="connsiteY4" fmla="*/ 4057650 h 4686300"/>
              <a:gd name="connsiteX5" fmla="*/ 447675 w 5524500"/>
              <a:gd name="connsiteY5" fmla="*/ 4114800 h 4686300"/>
              <a:gd name="connsiteX6" fmla="*/ 600075 w 5524500"/>
              <a:gd name="connsiteY6" fmla="*/ 4267200 h 4686300"/>
              <a:gd name="connsiteX7" fmla="*/ 619125 w 5524500"/>
              <a:gd name="connsiteY7" fmla="*/ 4562475 h 4686300"/>
              <a:gd name="connsiteX8" fmla="*/ 619125 w 5524500"/>
              <a:gd name="connsiteY8" fmla="*/ 4686300 h 4686300"/>
              <a:gd name="connsiteX9" fmla="*/ 714375 w 5524500"/>
              <a:gd name="connsiteY9" fmla="*/ 4448175 h 4686300"/>
              <a:gd name="connsiteX10" fmla="*/ 800100 w 5524500"/>
              <a:gd name="connsiteY10" fmla="*/ 4162425 h 4686300"/>
              <a:gd name="connsiteX11" fmla="*/ 809625 w 5524500"/>
              <a:gd name="connsiteY11" fmla="*/ 3771900 h 4686300"/>
              <a:gd name="connsiteX12" fmla="*/ 1057275 w 5524500"/>
              <a:gd name="connsiteY12" fmla="*/ 3638550 h 4686300"/>
              <a:gd name="connsiteX13" fmla="*/ 1190625 w 5524500"/>
              <a:gd name="connsiteY13" fmla="*/ 3648075 h 4686300"/>
              <a:gd name="connsiteX14" fmla="*/ 1581150 w 5524500"/>
              <a:gd name="connsiteY14" fmla="*/ 4000500 h 4686300"/>
              <a:gd name="connsiteX15" fmla="*/ 2857500 w 5524500"/>
              <a:gd name="connsiteY15" fmla="*/ 4295775 h 4686300"/>
              <a:gd name="connsiteX16" fmla="*/ 4638676 w 5524500"/>
              <a:gd name="connsiteY16" fmla="*/ 4552950 h 4686300"/>
              <a:gd name="connsiteX17" fmla="*/ 5514975 w 5524500"/>
              <a:gd name="connsiteY17" fmla="*/ 4648200 h 4686300"/>
              <a:gd name="connsiteX18" fmla="*/ 5524500 w 5524500"/>
              <a:gd name="connsiteY18" fmla="*/ 9525 h 4686300"/>
              <a:gd name="connsiteX19" fmla="*/ 342900 w 5524500"/>
              <a:gd name="connsiteY19" fmla="*/ 0 h 4686300"/>
              <a:gd name="connsiteX0" fmla="*/ 342900 w 5524500"/>
              <a:gd name="connsiteY0" fmla="*/ 0 h 4686300"/>
              <a:gd name="connsiteX1" fmla="*/ 342900 w 5524500"/>
              <a:gd name="connsiteY1" fmla="*/ 3019425 h 4686300"/>
              <a:gd name="connsiteX2" fmla="*/ 0 w 5524500"/>
              <a:gd name="connsiteY2" fmla="*/ 3362325 h 4686300"/>
              <a:gd name="connsiteX3" fmla="*/ 0 w 5524500"/>
              <a:gd name="connsiteY3" fmla="*/ 4095750 h 4686300"/>
              <a:gd name="connsiteX4" fmla="*/ 257175 w 5524500"/>
              <a:gd name="connsiteY4" fmla="*/ 4057650 h 4686300"/>
              <a:gd name="connsiteX5" fmla="*/ 447675 w 5524500"/>
              <a:gd name="connsiteY5" fmla="*/ 4114800 h 4686300"/>
              <a:gd name="connsiteX6" fmla="*/ 600075 w 5524500"/>
              <a:gd name="connsiteY6" fmla="*/ 4267200 h 4686300"/>
              <a:gd name="connsiteX7" fmla="*/ 619125 w 5524500"/>
              <a:gd name="connsiteY7" fmla="*/ 4562475 h 4686300"/>
              <a:gd name="connsiteX8" fmla="*/ 619125 w 5524500"/>
              <a:gd name="connsiteY8" fmla="*/ 4686300 h 4686300"/>
              <a:gd name="connsiteX9" fmla="*/ 714375 w 5524500"/>
              <a:gd name="connsiteY9" fmla="*/ 4448175 h 4686300"/>
              <a:gd name="connsiteX10" fmla="*/ 800100 w 5524500"/>
              <a:gd name="connsiteY10" fmla="*/ 4162425 h 4686300"/>
              <a:gd name="connsiteX11" fmla="*/ 809625 w 5524500"/>
              <a:gd name="connsiteY11" fmla="*/ 3771900 h 4686300"/>
              <a:gd name="connsiteX12" fmla="*/ 1057275 w 5524500"/>
              <a:gd name="connsiteY12" fmla="*/ 3638550 h 4686300"/>
              <a:gd name="connsiteX13" fmla="*/ 1190625 w 5524500"/>
              <a:gd name="connsiteY13" fmla="*/ 3648075 h 4686300"/>
              <a:gd name="connsiteX14" fmla="*/ 1581150 w 5524500"/>
              <a:gd name="connsiteY14" fmla="*/ 4000500 h 4686300"/>
              <a:gd name="connsiteX15" fmla="*/ 2562226 w 5524500"/>
              <a:gd name="connsiteY15" fmla="*/ 4229100 h 4686300"/>
              <a:gd name="connsiteX16" fmla="*/ 2857500 w 5524500"/>
              <a:gd name="connsiteY16" fmla="*/ 4295775 h 4686300"/>
              <a:gd name="connsiteX17" fmla="*/ 4638676 w 5524500"/>
              <a:gd name="connsiteY17" fmla="*/ 4552950 h 4686300"/>
              <a:gd name="connsiteX18" fmla="*/ 5514975 w 5524500"/>
              <a:gd name="connsiteY18" fmla="*/ 4648200 h 4686300"/>
              <a:gd name="connsiteX19" fmla="*/ 5524500 w 5524500"/>
              <a:gd name="connsiteY19" fmla="*/ 9525 h 4686300"/>
              <a:gd name="connsiteX20" fmla="*/ 342900 w 5524500"/>
              <a:gd name="connsiteY20" fmla="*/ 0 h 4686300"/>
              <a:gd name="connsiteX0" fmla="*/ 342900 w 5524500"/>
              <a:gd name="connsiteY0" fmla="*/ 0 h 4686300"/>
              <a:gd name="connsiteX1" fmla="*/ 342900 w 5524500"/>
              <a:gd name="connsiteY1" fmla="*/ 3019425 h 4686300"/>
              <a:gd name="connsiteX2" fmla="*/ 0 w 5524500"/>
              <a:gd name="connsiteY2" fmla="*/ 3362325 h 4686300"/>
              <a:gd name="connsiteX3" fmla="*/ 0 w 5524500"/>
              <a:gd name="connsiteY3" fmla="*/ 4095750 h 4686300"/>
              <a:gd name="connsiteX4" fmla="*/ 257175 w 5524500"/>
              <a:gd name="connsiteY4" fmla="*/ 4057650 h 4686300"/>
              <a:gd name="connsiteX5" fmla="*/ 447675 w 5524500"/>
              <a:gd name="connsiteY5" fmla="*/ 4114800 h 4686300"/>
              <a:gd name="connsiteX6" fmla="*/ 600075 w 5524500"/>
              <a:gd name="connsiteY6" fmla="*/ 4267200 h 4686300"/>
              <a:gd name="connsiteX7" fmla="*/ 619125 w 5524500"/>
              <a:gd name="connsiteY7" fmla="*/ 4562475 h 4686300"/>
              <a:gd name="connsiteX8" fmla="*/ 619125 w 5524500"/>
              <a:gd name="connsiteY8" fmla="*/ 4686300 h 4686300"/>
              <a:gd name="connsiteX9" fmla="*/ 714375 w 5524500"/>
              <a:gd name="connsiteY9" fmla="*/ 4448175 h 4686300"/>
              <a:gd name="connsiteX10" fmla="*/ 800100 w 5524500"/>
              <a:gd name="connsiteY10" fmla="*/ 4162425 h 4686300"/>
              <a:gd name="connsiteX11" fmla="*/ 809625 w 5524500"/>
              <a:gd name="connsiteY11" fmla="*/ 3771900 h 4686300"/>
              <a:gd name="connsiteX12" fmla="*/ 1057275 w 5524500"/>
              <a:gd name="connsiteY12" fmla="*/ 3638550 h 4686300"/>
              <a:gd name="connsiteX13" fmla="*/ 1190625 w 5524500"/>
              <a:gd name="connsiteY13" fmla="*/ 3648075 h 4686300"/>
              <a:gd name="connsiteX14" fmla="*/ 1581150 w 5524500"/>
              <a:gd name="connsiteY14" fmla="*/ 4000500 h 4686300"/>
              <a:gd name="connsiteX15" fmla="*/ 2562226 w 5524500"/>
              <a:gd name="connsiteY15" fmla="*/ 4229100 h 4686300"/>
              <a:gd name="connsiteX16" fmla="*/ 2857500 w 5524500"/>
              <a:gd name="connsiteY16" fmla="*/ 4295775 h 4686300"/>
              <a:gd name="connsiteX17" fmla="*/ 3400426 w 5524500"/>
              <a:gd name="connsiteY17" fmla="*/ 4362450 h 4686300"/>
              <a:gd name="connsiteX18" fmla="*/ 4638676 w 5524500"/>
              <a:gd name="connsiteY18" fmla="*/ 4552950 h 4686300"/>
              <a:gd name="connsiteX19" fmla="*/ 5514975 w 5524500"/>
              <a:gd name="connsiteY19" fmla="*/ 4648200 h 4686300"/>
              <a:gd name="connsiteX20" fmla="*/ 5524500 w 5524500"/>
              <a:gd name="connsiteY20" fmla="*/ 9525 h 4686300"/>
              <a:gd name="connsiteX21" fmla="*/ 342900 w 5524500"/>
              <a:gd name="connsiteY21" fmla="*/ 0 h 4686300"/>
              <a:gd name="connsiteX0" fmla="*/ 342900 w 5524500"/>
              <a:gd name="connsiteY0" fmla="*/ 0 h 4686300"/>
              <a:gd name="connsiteX1" fmla="*/ 342900 w 5524500"/>
              <a:gd name="connsiteY1" fmla="*/ 3019425 h 4686300"/>
              <a:gd name="connsiteX2" fmla="*/ 0 w 5524500"/>
              <a:gd name="connsiteY2" fmla="*/ 3362325 h 4686300"/>
              <a:gd name="connsiteX3" fmla="*/ 0 w 5524500"/>
              <a:gd name="connsiteY3" fmla="*/ 4095750 h 4686300"/>
              <a:gd name="connsiteX4" fmla="*/ 257175 w 5524500"/>
              <a:gd name="connsiteY4" fmla="*/ 4057650 h 4686300"/>
              <a:gd name="connsiteX5" fmla="*/ 447675 w 5524500"/>
              <a:gd name="connsiteY5" fmla="*/ 4114800 h 4686300"/>
              <a:gd name="connsiteX6" fmla="*/ 600075 w 5524500"/>
              <a:gd name="connsiteY6" fmla="*/ 4267200 h 4686300"/>
              <a:gd name="connsiteX7" fmla="*/ 619125 w 5524500"/>
              <a:gd name="connsiteY7" fmla="*/ 4562475 h 4686300"/>
              <a:gd name="connsiteX8" fmla="*/ 619125 w 5524500"/>
              <a:gd name="connsiteY8" fmla="*/ 4686300 h 4686300"/>
              <a:gd name="connsiteX9" fmla="*/ 714375 w 5524500"/>
              <a:gd name="connsiteY9" fmla="*/ 4448175 h 4686300"/>
              <a:gd name="connsiteX10" fmla="*/ 800100 w 5524500"/>
              <a:gd name="connsiteY10" fmla="*/ 4162425 h 4686300"/>
              <a:gd name="connsiteX11" fmla="*/ 809625 w 5524500"/>
              <a:gd name="connsiteY11" fmla="*/ 3771900 h 4686300"/>
              <a:gd name="connsiteX12" fmla="*/ 1057275 w 5524500"/>
              <a:gd name="connsiteY12" fmla="*/ 3638550 h 4686300"/>
              <a:gd name="connsiteX13" fmla="*/ 1190625 w 5524500"/>
              <a:gd name="connsiteY13" fmla="*/ 3648075 h 4686300"/>
              <a:gd name="connsiteX14" fmla="*/ 1581150 w 5524500"/>
              <a:gd name="connsiteY14" fmla="*/ 4000500 h 4686300"/>
              <a:gd name="connsiteX15" fmla="*/ 2562226 w 5524500"/>
              <a:gd name="connsiteY15" fmla="*/ 4229100 h 4686300"/>
              <a:gd name="connsiteX16" fmla="*/ 2857500 w 5524500"/>
              <a:gd name="connsiteY16" fmla="*/ 4295775 h 4686300"/>
              <a:gd name="connsiteX17" fmla="*/ 3524251 w 5524500"/>
              <a:gd name="connsiteY17" fmla="*/ 4305300 h 4686300"/>
              <a:gd name="connsiteX18" fmla="*/ 4638676 w 5524500"/>
              <a:gd name="connsiteY18" fmla="*/ 4552950 h 4686300"/>
              <a:gd name="connsiteX19" fmla="*/ 5514975 w 5524500"/>
              <a:gd name="connsiteY19" fmla="*/ 4648200 h 4686300"/>
              <a:gd name="connsiteX20" fmla="*/ 5524500 w 5524500"/>
              <a:gd name="connsiteY20" fmla="*/ 9525 h 4686300"/>
              <a:gd name="connsiteX21" fmla="*/ 342900 w 5524500"/>
              <a:gd name="connsiteY21" fmla="*/ 0 h 4686300"/>
              <a:gd name="connsiteX0" fmla="*/ 342900 w 5524500"/>
              <a:gd name="connsiteY0" fmla="*/ 0 h 4686300"/>
              <a:gd name="connsiteX1" fmla="*/ 342900 w 5524500"/>
              <a:gd name="connsiteY1" fmla="*/ 3019425 h 4686300"/>
              <a:gd name="connsiteX2" fmla="*/ 0 w 5524500"/>
              <a:gd name="connsiteY2" fmla="*/ 3362325 h 4686300"/>
              <a:gd name="connsiteX3" fmla="*/ 0 w 5524500"/>
              <a:gd name="connsiteY3" fmla="*/ 4095750 h 4686300"/>
              <a:gd name="connsiteX4" fmla="*/ 257175 w 5524500"/>
              <a:gd name="connsiteY4" fmla="*/ 4057650 h 4686300"/>
              <a:gd name="connsiteX5" fmla="*/ 447675 w 5524500"/>
              <a:gd name="connsiteY5" fmla="*/ 4114800 h 4686300"/>
              <a:gd name="connsiteX6" fmla="*/ 600075 w 5524500"/>
              <a:gd name="connsiteY6" fmla="*/ 4267200 h 4686300"/>
              <a:gd name="connsiteX7" fmla="*/ 619125 w 5524500"/>
              <a:gd name="connsiteY7" fmla="*/ 4562475 h 4686300"/>
              <a:gd name="connsiteX8" fmla="*/ 619125 w 5524500"/>
              <a:gd name="connsiteY8" fmla="*/ 4686300 h 4686300"/>
              <a:gd name="connsiteX9" fmla="*/ 714375 w 5524500"/>
              <a:gd name="connsiteY9" fmla="*/ 4448175 h 4686300"/>
              <a:gd name="connsiteX10" fmla="*/ 800100 w 5524500"/>
              <a:gd name="connsiteY10" fmla="*/ 4162425 h 4686300"/>
              <a:gd name="connsiteX11" fmla="*/ 809625 w 5524500"/>
              <a:gd name="connsiteY11" fmla="*/ 3771900 h 4686300"/>
              <a:gd name="connsiteX12" fmla="*/ 1057275 w 5524500"/>
              <a:gd name="connsiteY12" fmla="*/ 3638550 h 4686300"/>
              <a:gd name="connsiteX13" fmla="*/ 1190625 w 5524500"/>
              <a:gd name="connsiteY13" fmla="*/ 3648075 h 4686300"/>
              <a:gd name="connsiteX14" fmla="*/ 1581150 w 5524500"/>
              <a:gd name="connsiteY14" fmla="*/ 4000500 h 4686300"/>
              <a:gd name="connsiteX15" fmla="*/ 2190751 w 5524500"/>
              <a:gd name="connsiteY15" fmla="*/ 4191000 h 4686300"/>
              <a:gd name="connsiteX16" fmla="*/ 2857500 w 5524500"/>
              <a:gd name="connsiteY16" fmla="*/ 4295775 h 4686300"/>
              <a:gd name="connsiteX17" fmla="*/ 3524251 w 5524500"/>
              <a:gd name="connsiteY17" fmla="*/ 4305300 h 4686300"/>
              <a:gd name="connsiteX18" fmla="*/ 4638676 w 5524500"/>
              <a:gd name="connsiteY18" fmla="*/ 4552950 h 4686300"/>
              <a:gd name="connsiteX19" fmla="*/ 5514975 w 5524500"/>
              <a:gd name="connsiteY19" fmla="*/ 4648200 h 4686300"/>
              <a:gd name="connsiteX20" fmla="*/ 5524500 w 5524500"/>
              <a:gd name="connsiteY20" fmla="*/ 9525 h 4686300"/>
              <a:gd name="connsiteX21" fmla="*/ 342900 w 5524500"/>
              <a:gd name="connsiteY21" fmla="*/ 0 h 468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24500" h="4686300">
                <a:moveTo>
                  <a:pt x="342900" y="0"/>
                </a:moveTo>
                <a:lnTo>
                  <a:pt x="342900" y="3019425"/>
                </a:lnTo>
                <a:lnTo>
                  <a:pt x="0" y="3362325"/>
                </a:lnTo>
                <a:lnTo>
                  <a:pt x="0" y="4095750"/>
                </a:lnTo>
                <a:lnTo>
                  <a:pt x="257175" y="4057650"/>
                </a:lnTo>
                <a:lnTo>
                  <a:pt x="447675" y="4114800"/>
                </a:lnTo>
                <a:lnTo>
                  <a:pt x="600075" y="4267200"/>
                </a:lnTo>
                <a:lnTo>
                  <a:pt x="619125" y="4562475"/>
                </a:lnTo>
                <a:lnTo>
                  <a:pt x="619125" y="4686300"/>
                </a:lnTo>
                <a:lnTo>
                  <a:pt x="714375" y="4448175"/>
                </a:lnTo>
                <a:lnTo>
                  <a:pt x="800100" y="4162425"/>
                </a:lnTo>
                <a:lnTo>
                  <a:pt x="809625" y="3771900"/>
                </a:lnTo>
                <a:lnTo>
                  <a:pt x="1057275" y="3638550"/>
                </a:lnTo>
                <a:lnTo>
                  <a:pt x="1190625" y="3648075"/>
                </a:lnTo>
                <a:lnTo>
                  <a:pt x="1581150" y="4000500"/>
                </a:lnTo>
                <a:lnTo>
                  <a:pt x="2190751" y="4191000"/>
                </a:lnTo>
                <a:lnTo>
                  <a:pt x="2857500" y="4295775"/>
                </a:lnTo>
                <a:lnTo>
                  <a:pt x="3524251" y="4305300"/>
                </a:lnTo>
                <a:lnTo>
                  <a:pt x="4638676" y="4552950"/>
                </a:lnTo>
                <a:lnTo>
                  <a:pt x="5514975" y="4648200"/>
                </a:lnTo>
                <a:lnTo>
                  <a:pt x="5524500" y="9525"/>
                </a:lnTo>
                <a:lnTo>
                  <a:pt x="342900" y="0"/>
                </a:lnTo>
                <a:close/>
              </a:path>
            </a:pathLst>
          </a:cu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extBox 10"/>
          <p:cNvSpPr txBox="1"/>
          <p:nvPr/>
        </p:nvSpPr>
        <p:spPr>
          <a:xfrm>
            <a:off x="409575" y="1402287"/>
            <a:ext cx="1489895" cy="369332"/>
          </a:xfrm>
          <a:prstGeom prst="rect">
            <a:avLst/>
          </a:prstGeom>
          <a:noFill/>
        </p:spPr>
        <p:txBody>
          <a:bodyPr wrap="none" rtlCol="0">
            <a:spAutoFit/>
          </a:bodyPr>
          <a:lstStyle/>
          <a:p>
            <a:r>
              <a:rPr lang="nl-BE" dirty="0" smtClean="0">
                <a:solidFill>
                  <a:srgbClr val="0070C0"/>
                </a:solidFill>
                <a:effectLst>
                  <a:outerShdw blurRad="38100" dist="38100" dir="2700000" algn="tl">
                    <a:srgbClr val="000000">
                      <a:alpha val="43137"/>
                    </a:srgbClr>
                  </a:outerShdw>
                </a:effectLst>
              </a:rPr>
              <a:t>NMW AREA 1</a:t>
            </a:r>
            <a:endParaRPr lang="nl-BE" dirty="0">
              <a:solidFill>
                <a:srgbClr val="0070C0"/>
              </a:solidFill>
              <a:effectLst>
                <a:outerShdw blurRad="38100" dist="38100" dir="2700000" algn="tl">
                  <a:srgbClr val="000000">
                    <a:alpha val="43137"/>
                  </a:srgbClr>
                </a:outerShdw>
              </a:effectLst>
            </a:endParaRPr>
          </a:p>
        </p:txBody>
      </p:sp>
      <p:sp>
        <p:nvSpPr>
          <p:cNvPr id="12" name="TextBox 11"/>
          <p:cNvSpPr txBox="1"/>
          <p:nvPr/>
        </p:nvSpPr>
        <p:spPr>
          <a:xfrm>
            <a:off x="4350944" y="1402287"/>
            <a:ext cx="1489895" cy="369332"/>
          </a:xfrm>
          <a:prstGeom prst="rect">
            <a:avLst/>
          </a:prstGeom>
          <a:noFill/>
        </p:spPr>
        <p:txBody>
          <a:bodyPr wrap="none" rtlCol="0">
            <a:spAutoFit/>
          </a:bodyPr>
          <a:lstStyle/>
          <a:p>
            <a:r>
              <a:rPr lang="nl-BE" dirty="0" smtClean="0">
                <a:solidFill>
                  <a:srgbClr val="0070C0"/>
                </a:solidFill>
                <a:effectLst>
                  <a:outerShdw blurRad="38100" dist="38100" dir="2700000" algn="tl">
                    <a:srgbClr val="000000">
                      <a:alpha val="43137"/>
                    </a:srgbClr>
                  </a:outerShdw>
                </a:effectLst>
              </a:rPr>
              <a:t>NMW AREA 2</a:t>
            </a:r>
            <a:endParaRPr lang="nl-BE" dirty="0">
              <a:solidFill>
                <a:srgbClr val="0070C0"/>
              </a:solidFill>
              <a:effectLst>
                <a:outerShdw blurRad="38100" dist="38100" dir="2700000" algn="tl">
                  <a:srgbClr val="000000">
                    <a:alpha val="43137"/>
                  </a:srgbClr>
                </a:outerShdw>
              </a:effectLst>
            </a:endParaRPr>
          </a:p>
        </p:txBody>
      </p:sp>
      <p:sp>
        <p:nvSpPr>
          <p:cNvPr id="13" name="Freeform 12"/>
          <p:cNvSpPr/>
          <p:nvPr/>
        </p:nvSpPr>
        <p:spPr>
          <a:xfrm>
            <a:off x="9601200" y="1351703"/>
            <a:ext cx="1638300" cy="4925272"/>
          </a:xfrm>
          <a:custGeom>
            <a:avLst/>
            <a:gdLst>
              <a:gd name="connsiteX0" fmla="*/ 0 w 1638300"/>
              <a:gd name="connsiteY0" fmla="*/ 0 h 4705350"/>
              <a:gd name="connsiteX1" fmla="*/ 1638300 w 1638300"/>
              <a:gd name="connsiteY1" fmla="*/ 0 h 4705350"/>
              <a:gd name="connsiteX2" fmla="*/ 1638300 w 1638300"/>
              <a:gd name="connsiteY2" fmla="*/ 4705350 h 4705350"/>
              <a:gd name="connsiteX3" fmla="*/ 1352550 w 1638300"/>
              <a:gd name="connsiteY3" fmla="*/ 4676775 h 4705350"/>
              <a:gd name="connsiteX4" fmla="*/ 190500 w 1638300"/>
              <a:gd name="connsiteY4" fmla="*/ 4676775 h 4705350"/>
              <a:gd name="connsiteX5" fmla="*/ 19050 w 1638300"/>
              <a:gd name="connsiteY5" fmla="*/ 4648200 h 4705350"/>
              <a:gd name="connsiteX6" fmla="*/ 0 w 1638300"/>
              <a:gd name="connsiteY6" fmla="*/ 0 h 47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8300" h="4705350">
                <a:moveTo>
                  <a:pt x="0" y="0"/>
                </a:moveTo>
                <a:lnTo>
                  <a:pt x="1638300" y="0"/>
                </a:lnTo>
                <a:lnTo>
                  <a:pt x="1638300" y="4705350"/>
                </a:lnTo>
                <a:lnTo>
                  <a:pt x="1352550" y="4676775"/>
                </a:lnTo>
                <a:lnTo>
                  <a:pt x="190500" y="4676775"/>
                </a:lnTo>
                <a:lnTo>
                  <a:pt x="19050" y="4648200"/>
                </a:lnTo>
                <a:lnTo>
                  <a:pt x="0" y="0"/>
                </a:lnTo>
                <a:close/>
              </a:path>
            </a:pathLst>
          </a:cu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extBox 13"/>
          <p:cNvSpPr txBox="1"/>
          <p:nvPr/>
        </p:nvSpPr>
        <p:spPr>
          <a:xfrm>
            <a:off x="9579449" y="1371600"/>
            <a:ext cx="1459759" cy="369332"/>
          </a:xfrm>
          <a:prstGeom prst="rect">
            <a:avLst/>
          </a:prstGeom>
          <a:noFill/>
        </p:spPr>
        <p:txBody>
          <a:bodyPr wrap="none" rtlCol="0">
            <a:spAutoFit/>
          </a:bodyPr>
          <a:lstStyle/>
          <a:p>
            <a:r>
              <a:rPr lang="nl-BE" dirty="0" smtClean="0">
                <a:solidFill>
                  <a:srgbClr val="0070C0"/>
                </a:solidFill>
                <a:effectLst>
                  <a:outerShdw blurRad="38100" dist="38100" dir="2700000" algn="tl">
                    <a:srgbClr val="000000">
                      <a:alpha val="43137"/>
                    </a:srgbClr>
                  </a:outerShdw>
                </a:effectLst>
              </a:rPr>
              <a:t>NMW AREA 3</a:t>
            </a:r>
            <a:endParaRPr lang="nl-BE" dirty="0">
              <a:solidFill>
                <a:srgbClr val="0070C0"/>
              </a:solidFill>
              <a:effectLst>
                <a:outerShdw blurRad="38100" dist="38100" dir="2700000" algn="tl">
                  <a:srgbClr val="000000">
                    <a:alpha val="43137"/>
                  </a:srgbClr>
                </a:outerShdw>
              </a:effectLst>
            </a:endParaRPr>
          </a:p>
        </p:txBody>
      </p:sp>
      <p:sp>
        <p:nvSpPr>
          <p:cNvPr id="15" name="Freeform 14"/>
          <p:cNvSpPr/>
          <p:nvPr/>
        </p:nvSpPr>
        <p:spPr>
          <a:xfrm>
            <a:off x="-25879" y="5262113"/>
            <a:ext cx="11982090" cy="1639019"/>
          </a:xfrm>
          <a:custGeom>
            <a:avLst/>
            <a:gdLst>
              <a:gd name="connsiteX0" fmla="*/ 8626 w 11982090"/>
              <a:gd name="connsiteY0" fmla="*/ 1328468 h 1639019"/>
              <a:gd name="connsiteX1" fmla="*/ 336430 w 11982090"/>
              <a:gd name="connsiteY1" fmla="*/ 1147313 h 1639019"/>
              <a:gd name="connsiteX2" fmla="*/ 724619 w 11982090"/>
              <a:gd name="connsiteY2" fmla="*/ 1000664 h 1639019"/>
              <a:gd name="connsiteX3" fmla="*/ 1397479 w 11982090"/>
              <a:gd name="connsiteY3" fmla="*/ 871268 h 1639019"/>
              <a:gd name="connsiteX4" fmla="*/ 2018581 w 11982090"/>
              <a:gd name="connsiteY4" fmla="*/ 897147 h 1639019"/>
              <a:gd name="connsiteX5" fmla="*/ 2639683 w 11982090"/>
              <a:gd name="connsiteY5" fmla="*/ 966159 h 1639019"/>
              <a:gd name="connsiteX6" fmla="*/ 3441939 w 11982090"/>
              <a:gd name="connsiteY6" fmla="*/ 690113 h 1639019"/>
              <a:gd name="connsiteX7" fmla="*/ 4140679 w 11982090"/>
              <a:gd name="connsiteY7" fmla="*/ 483079 h 1639019"/>
              <a:gd name="connsiteX8" fmla="*/ 4408098 w 11982090"/>
              <a:gd name="connsiteY8" fmla="*/ 465827 h 1639019"/>
              <a:gd name="connsiteX9" fmla="*/ 4546121 w 11982090"/>
              <a:gd name="connsiteY9" fmla="*/ 508959 h 1639019"/>
              <a:gd name="connsiteX10" fmla="*/ 4615132 w 11982090"/>
              <a:gd name="connsiteY10" fmla="*/ 646981 h 1639019"/>
              <a:gd name="connsiteX11" fmla="*/ 4632385 w 11982090"/>
              <a:gd name="connsiteY11" fmla="*/ 905774 h 1639019"/>
              <a:gd name="connsiteX12" fmla="*/ 4641011 w 11982090"/>
              <a:gd name="connsiteY12" fmla="*/ 1181819 h 1639019"/>
              <a:gd name="connsiteX13" fmla="*/ 4615132 w 11982090"/>
              <a:gd name="connsiteY13" fmla="*/ 1457864 h 1639019"/>
              <a:gd name="connsiteX14" fmla="*/ 4615132 w 11982090"/>
              <a:gd name="connsiteY14" fmla="*/ 1457864 h 1639019"/>
              <a:gd name="connsiteX15" fmla="*/ 4701396 w 11982090"/>
              <a:gd name="connsiteY15" fmla="*/ 1440612 h 1639019"/>
              <a:gd name="connsiteX16" fmla="*/ 4692770 w 11982090"/>
              <a:gd name="connsiteY16" fmla="*/ 1337095 h 1639019"/>
              <a:gd name="connsiteX17" fmla="*/ 4692770 w 11982090"/>
              <a:gd name="connsiteY17" fmla="*/ 1199072 h 1639019"/>
              <a:gd name="connsiteX18" fmla="*/ 4718649 w 11982090"/>
              <a:gd name="connsiteY18" fmla="*/ 1035170 h 1639019"/>
              <a:gd name="connsiteX19" fmla="*/ 4804913 w 11982090"/>
              <a:gd name="connsiteY19" fmla="*/ 836762 h 1639019"/>
              <a:gd name="connsiteX20" fmla="*/ 4891177 w 11982090"/>
              <a:gd name="connsiteY20" fmla="*/ 638355 h 1639019"/>
              <a:gd name="connsiteX21" fmla="*/ 4951562 w 11982090"/>
              <a:gd name="connsiteY21" fmla="*/ 439947 h 1639019"/>
              <a:gd name="connsiteX22" fmla="*/ 4951562 w 11982090"/>
              <a:gd name="connsiteY22" fmla="*/ 353683 h 1639019"/>
              <a:gd name="connsiteX23" fmla="*/ 4951562 w 11982090"/>
              <a:gd name="connsiteY23" fmla="*/ 241540 h 1639019"/>
              <a:gd name="connsiteX24" fmla="*/ 4942936 w 11982090"/>
              <a:gd name="connsiteY24" fmla="*/ 86264 h 1639019"/>
              <a:gd name="connsiteX25" fmla="*/ 5141343 w 11982090"/>
              <a:gd name="connsiteY25" fmla="*/ 0 h 1639019"/>
              <a:gd name="connsiteX26" fmla="*/ 5296619 w 11982090"/>
              <a:gd name="connsiteY26" fmla="*/ 94891 h 1639019"/>
              <a:gd name="connsiteX27" fmla="*/ 5495026 w 11982090"/>
              <a:gd name="connsiteY27" fmla="*/ 276045 h 1639019"/>
              <a:gd name="connsiteX28" fmla="*/ 5684807 w 11982090"/>
              <a:gd name="connsiteY28" fmla="*/ 405442 h 1639019"/>
              <a:gd name="connsiteX29" fmla="*/ 6185139 w 11982090"/>
              <a:gd name="connsiteY29" fmla="*/ 534838 h 1639019"/>
              <a:gd name="connsiteX30" fmla="*/ 6521570 w 11982090"/>
              <a:gd name="connsiteY30" fmla="*/ 595223 h 1639019"/>
              <a:gd name="connsiteX31" fmla="*/ 6952890 w 11982090"/>
              <a:gd name="connsiteY31" fmla="*/ 664234 h 1639019"/>
              <a:gd name="connsiteX32" fmla="*/ 7435970 w 11982090"/>
              <a:gd name="connsiteY32" fmla="*/ 646981 h 1639019"/>
              <a:gd name="connsiteX33" fmla="*/ 7953554 w 11982090"/>
              <a:gd name="connsiteY33" fmla="*/ 741872 h 1639019"/>
              <a:gd name="connsiteX34" fmla="*/ 8358996 w 11982090"/>
              <a:gd name="connsiteY34" fmla="*/ 854015 h 1639019"/>
              <a:gd name="connsiteX35" fmla="*/ 8453887 w 11982090"/>
              <a:gd name="connsiteY35" fmla="*/ 871268 h 1639019"/>
              <a:gd name="connsiteX36" fmla="*/ 9100868 w 11982090"/>
              <a:gd name="connsiteY36" fmla="*/ 974785 h 1639019"/>
              <a:gd name="connsiteX37" fmla="*/ 9221637 w 11982090"/>
              <a:gd name="connsiteY37" fmla="*/ 992038 h 1639019"/>
              <a:gd name="connsiteX38" fmla="*/ 9747849 w 11982090"/>
              <a:gd name="connsiteY38" fmla="*/ 1035170 h 1639019"/>
              <a:gd name="connsiteX39" fmla="*/ 9868619 w 11982090"/>
              <a:gd name="connsiteY39" fmla="*/ 1052423 h 1639019"/>
              <a:gd name="connsiteX40" fmla="*/ 10412083 w 11982090"/>
              <a:gd name="connsiteY40" fmla="*/ 1052423 h 1639019"/>
              <a:gd name="connsiteX41" fmla="*/ 10515600 w 11982090"/>
              <a:gd name="connsiteY41" fmla="*/ 1052423 h 1639019"/>
              <a:gd name="connsiteX42" fmla="*/ 11145328 w 11982090"/>
              <a:gd name="connsiteY42" fmla="*/ 1061049 h 1639019"/>
              <a:gd name="connsiteX43" fmla="*/ 11559396 w 11982090"/>
              <a:gd name="connsiteY43" fmla="*/ 1164566 h 1639019"/>
              <a:gd name="connsiteX44" fmla="*/ 11904453 w 11982090"/>
              <a:gd name="connsiteY44" fmla="*/ 1311215 h 1639019"/>
              <a:gd name="connsiteX45" fmla="*/ 11982090 w 11982090"/>
              <a:gd name="connsiteY45" fmla="*/ 1449238 h 1639019"/>
              <a:gd name="connsiteX46" fmla="*/ 11982090 w 11982090"/>
              <a:gd name="connsiteY46" fmla="*/ 1630393 h 1639019"/>
              <a:gd name="connsiteX47" fmla="*/ 0 w 11982090"/>
              <a:gd name="connsiteY47" fmla="*/ 1639019 h 1639019"/>
              <a:gd name="connsiteX48" fmla="*/ 8626 w 11982090"/>
              <a:gd name="connsiteY48" fmla="*/ 1328468 h 163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982090" h="1639019">
                <a:moveTo>
                  <a:pt x="8626" y="1328468"/>
                </a:moveTo>
                <a:lnTo>
                  <a:pt x="336430" y="1147313"/>
                </a:lnTo>
                <a:lnTo>
                  <a:pt x="724619" y="1000664"/>
                </a:lnTo>
                <a:lnTo>
                  <a:pt x="1397479" y="871268"/>
                </a:lnTo>
                <a:lnTo>
                  <a:pt x="2018581" y="897147"/>
                </a:lnTo>
                <a:lnTo>
                  <a:pt x="2639683" y="966159"/>
                </a:lnTo>
                <a:lnTo>
                  <a:pt x="3441939" y="690113"/>
                </a:lnTo>
                <a:lnTo>
                  <a:pt x="4140679" y="483079"/>
                </a:lnTo>
                <a:lnTo>
                  <a:pt x="4408098" y="465827"/>
                </a:lnTo>
                <a:lnTo>
                  <a:pt x="4546121" y="508959"/>
                </a:lnTo>
                <a:lnTo>
                  <a:pt x="4615132" y="646981"/>
                </a:lnTo>
                <a:lnTo>
                  <a:pt x="4632385" y="905774"/>
                </a:lnTo>
                <a:lnTo>
                  <a:pt x="4641011" y="1181819"/>
                </a:lnTo>
                <a:lnTo>
                  <a:pt x="4615132" y="1457864"/>
                </a:lnTo>
                <a:lnTo>
                  <a:pt x="4615132" y="1457864"/>
                </a:lnTo>
                <a:lnTo>
                  <a:pt x="4701396" y="1440612"/>
                </a:lnTo>
                <a:lnTo>
                  <a:pt x="4692770" y="1337095"/>
                </a:lnTo>
                <a:lnTo>
                  <a:pt x="4692770" y="1199072"/>
                </a:lnTo>
                <a:lnTo>
                  <a:pt x="4718649" y="1035170"/>
                </a:lnTo>
                <a:lnTo>
                  <a:pt x="4804913" y="836762"/>
                </a:lnTo>
                <a:lnTo>
                  <a:pt x="4891177" y="638355"/>
                </a:lnTo>
                <a:lnTo>
                  <a:pt x="4951562" y="439947"/>
                </a:lnTo>
                <a:lnTo>
                  <a:pt x="4951562" y="353683"/>
                </a:lnTo>
                <a:lnTo>
                  <a:pt x="4951562" y="241540"/>
                </a:lnTo>
                <a:lnTo>
                  <a:pt x="4942936" y="86264"/>
                </a:lnTo>
                <a:lnTo>
                  <a:pt x="5141343" y="0"/>
                </a:lnTo>
                <a:lnTo>
                  <a:pt x="5296619" y="94891"/>
                </a:lnTo>
                <a:lnTo>
                  <a:pt x="5495026" y="276045"/>
                </a:lnTo>
                <a:lnTo>
                  <a:pt x="5684807" y="405442"/>
                </a:lnTo>
                <a:lnTo>
                  <a:pt x="6185139" y="534838"/>
                </a:lnTo>
                <a:lnTo>
                  <a:pt x="6521570" y="595223"/>
                </a:lnTo>
                <a:lnTo>
                  <a:pt x="6952890" y="664234"/>
                </a:lnTo>
                <a:lnTo>
                  <a:pt x="7435970" y="646981"/>
                </a:lnTo>
                <a:lnTo>
                  <a:pt x="7953554" y="741872"/>
                </a:lnTo>
                <a:lnTo>
                  <a:pt x="8358996" y="854015"/>
                </a:lnTo>
                <a:cubicBezTo>
                  <a:pt x="8442248" y="872516"/>
                  <a:pt x="8410123" y="871268"/>
                  <a:pt x="8453887" y="871268"/>
                </a:cubicBezTo>
                <a:lnTo>
                  <a:pt x="9100868" y="974785"/>
                </a:lnTo>
                <a:cubicBezTo>
                  <a:pt x="9210057" y="992983"/>
                  <a:pt x="9169403" y="992038"/>
                  <a:pt x="9221637" y="992038"/>
                </a:cubicBezTo>
                <a:lnTo>
                  <a:pt x="9747849" y="1035170"/>
                </a:lnTo>
                <a:cubicBezTo>
                  <a:pt x="9839522" y="1055542"/>
                  <a:pt x="9798976" y="1052423"/>
                  <a:pt x="9868619" y="1052423"/>
                </a:cubicBezTo>
                <a:lnTo>
                  <a:pt x="10412083" y="1052423"/>
                </a:lnTo>
                <a:lnTo>
                  <a:pt x="10515600" y="1052423"/>
                </a:lnTo>
                <a:lnTo>
                  <a:pt x="11145328" y="1061049"/>
                </a:lnTo>
                <a:lnTo>
                  <a:pt x="11559396" y="1164566"/>
                </a:lnTo>
                <a:lnTo>
                  <a:pt x="11904453" y="1311215"/>
                </a:lnTo>
                <a:lnTo>
                  <a:pt x="11982090" y="1449238"/>
                </a:lnTo>
                <a:lnTo>
                  <a:pt x="11982090" y="1630393"/>
                </a:lnTo>
                <a:lnTo>
                  <a:pt x="0" y="1639019"/>
                </a:lnTo>
                <a:lnTo>
                  <a:pt x="8626" y="1328468"/>
                </a:lnTo>
                <a:close/>
              </a:path>
            </a:pathLst>
          </a:custGeom>
          <a:ln w="15875">
            <a:solidFill>
              <a:schemeClr val="accent6">
                <a:lumMod val="5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l-BE"/>
          </a:p>
        </p:txBody>
      </p:sp>
      <p:sp>
        <p:nvSpPr>
          <p:cNvPr id="16" name="Freeform 15"/>
          <p:cNvSpPr/>
          <p:nvPr/>
        </p:nvSpPr>
        <p:spPr>
          <a:xfrm>
            <a:off x="1628775" y="1295400"/>
            <a:ext cx="895350" cy="3762375"/>
          </a:xfrm>
          <a:custGeom>
            <a:avLst/>
            <a:gdLst>
              <a:gd name="connsiteX0" fmla="*/ 504825 w 895350"/>
              <a:gd name="connsiteY0" fmla="*/ 3762375 h 3762375"/>
              <a:gd name="connsiteX1" fmla="*/ 0 w 895350"/>
              <a:gd name="connsiteY1" fmla="*/ 2638425 h 3762375"/>
              <a:gd name="connsiteX2" fmla="*/ 885825 w 895350"/>
              <a:gd name="connsiteY2" fmla="*/ 1647825 h 3762375"/>
              <a:gd name="connsiteX3" fmla="*/ 895350 w 895350"/>
              <a:gd name="connsiteY3" fmla="*/ 0 h 3762375"/>
            </a:gdLst>
            <a:ahLst/>
            <a:cxnLst>
              <a:cxn ang="0">
                <a:pos x="connsiteX0" y="connsiteY0"/>
              </a:cxn>
              <a:cxn ang="0">
                <a:pos x="connsiteX1" y="connsiteY1"/>
              </a:cxn>
              <a:cxn ang="0">
                <a:pos x="connsiteX2" y="connsiteY2"/>
              </a:cxn>
              <a:cxn ang="0">
                <a:pos x="connsiteX3" y="connsiteY3"/>
              </a:cxn>
            </a:cxnLst>
            <a:rect l="l" t="t" r="r" b="b"/>
            <a:pathLst>
              <a:path w="895350" h="3762375">
                <a:moveTo>
                  <a:pt x="504825" y="3762375"/>
                </a:moveTo>
                <a:lnTo>
                  <a:pt x="0" y="2638425"/>
                </a:lnTo>
                <a:lnTo>
                  <a:pt x="885825" y="1647825"/>
                </a:lnTo>
                <a:lnTo>
                  <a:pt x="895350" y="0"/>
                </a:lnTo>
              </a:path>
            </a:pathLst>
          </a:custGeom>
          <a:noFill/>
          <a:ln w="34925">
            <a:solidFill>
              <a:srgbClr val="FFFF00"/>
            </a:solidFill>
          </a:ln>
          <a:effectLst>
            <a:outerShdw blurRad="50800" dist="50800" dir="5400000" algn="ctr" rotWithShape="0">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tangle 16"/>
          <p:cNvSpPr/>
          <p:nvPr/>
        </p:nvSpPr>
        <p:spPr>
          <a:xfrm>
            <a:off x="1219481" y="5040844"/>
            <a:ext cx="1895405" cy="628698"/>
          </a:xfrm>
          <a:prstGeom prst="rect">
            <a:avLst/>
          </a:prstGeom>
          <a:solidFill>
            <a:srgbClr val="FFFF00"/>
          </a:solidFill>
          <a:ln>
            <a:noFill/>
          </a:ln>
          <a:effectLst>
            <a:outerShdw blurRad="165100" dist="50800" dir="5400000" algn="ctr" rotWithShape="0">
              <a:srgbClr val="000000">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TextBox 17"/>
          <p:cNvSpPr txBox="1"/>
          <p:nvPr/>
        </p:nvSpPr>
        <p:spPr>
          <a:xfrm>
            <a:off x="964959" y="2012791"/>
            <a:ext cx="999313" cy="307777"/>
          </a:xfrm>
          <a:prstGeom prst="rect">
            <a:avLst/>
          </a:prstGeom>
          <a:noFill/>
        </p:spPr>
        <p:txBody>
          <a:bodyPr wrap="none" rtlCol="0">
            <a:spAutoFit/>
          </a:bodyPr>
          <a:lstStyle/>
          <a:p>
            <a:r>
              <a:rPr lang="nl-BE" sz="1400" b="1" dirty="0" smtClean="0"/>
              <a:t>MCMTA 01</a:t>
            </a:r>
            <a:endParaRPr lang="nl-BE" sz="1400" b="1" dirty="0"/>
          </a:p>
        </p:txBody>
      </p:sp>
      <p:sp>
        <p:nvSpPr>
          <p:cNvPr id="19" name="Freeform 18"/>
          <p:cNvSpPr/>
          <p:nvPr/>
        </p:nvSpPr>
        <p:spPr>
          <a:xfrm flipH="1">
            <a:off x="7334589" y="2889438"/>
            <a:ext cx="885825" cy="2082197"/>
          </a:xfrm>
          <a:custGeom>
            <a:avLst/>
            <a:gdLst>
              <a:gd name="connsiteX0" fmla="*/ 504825 w 895350"/>
              <a:gd name="connsiteY0" fmla="*/ 3762375 h 3762375"/>
              <a:gd name="connsiteX1" fmla="*/ 0 w 895350"/>
              <a:gd name="connsiteY1" fmla="*/ 2638425 h 3762375"/>
              <a:gd name="connsiteX2" fmla="*/ 885825 w 895350"/>
              <a:gd name="connsiteY2" fmla="*/ 1647825 h 3762375"/>
              <a:gd name="connsiteX3" fmla="*/ 895350 w 895350"/>
              <a:gd name="connsiteY3" fmla="*/ 0 h 3762375"/>
              <a:gd name="connsiteX0" fmla="*/ 504825 w 885825"/>
              <a:gd name="connsiteY0" fmla="*/ 2114550 h 2114550"/>
              <a:gd name="connsiteX1" fmla="*/ 0 w 885825"/>
              <a:gd name="connsiteY1" fmla="*/ 990600 h 2114550"/>
              <a:gd name="connsiteX2" fmla="*/ 885825 w 885825"/>
              <a:gd name="connsiteY2" fmla="*/ 0 h 2114550"/>
            </a:gdLst>
            <a:ahLst/>
            <a:cxnLst>
              <a:cxn ang="0">
                <a:pos x="connsiteX0" y="connsiteY0"/>
              </a:cxn>
              <a:cxn ang="0">
                <a:pos x="connsiteX1" y="connsiteY1"/>
              </a:cxn>
              <a:cxn ang="0">
                <a:pos x="connsiteX2" y="connsiteY2"/>
              </a:cxn>
            </a:cxnLst>
            <a:rect l="l" t="t" r="r" b="b"/>
            <a:pathLst>
              <a:path w="885825" h="2114550">
                <a:moveTo>
                  <a:pt x="504825" y="2114550"/>
                </a:moveTo>
                <a:lnTo>
                  <a:pt x="0" y="990600"/>
                </a:lnTo>
                <a:lnTo>
                  <a:pt x="885825" y="0"/>
                </a:lnTo>
              </a:path>
            </a:pathLst>
          </a:custGeom>
          <a:noFill/>
          <a:ln w="34925">
            <a:solidFill>
              <a:srgbClr val="00B0F0"/>
            </a:solidFill>
          </a:ln>
          <a:effectLst>
            <a:outerShdw blurRad="50800" dist="50800" dir="5400000" algn="ctr" rotWithShape="0">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tangle 19"/>
          <p:cNvSpPr/>
          <p:nvPr/>
        </p:nvSpPr>
        <p:spPr>
          <a:xfrm>
            <a:off x="7123148" y="4971635"/>
            <a:ext cx="1234457" cy="628698"/>
          </a:xfrm>
          <a:prstGeom prst="rect">
            <a:avLst/>
          </a:prstGeom>
          <a:solidFill>
            <a:srgbClr val="00B0F0"/>
          </a:solidFill>
          <a:ln>
            <a:noFill/>
          </a:ln>
          <a:effectLst>
            <a:outerShdw blurRad="165100" dist="50800" dir="5400000" algn="ctr" rotWithShape="0">
              <a:srgbClr val="000000">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Freeform 20"/>
          <p:cNvSpPr/>
          <p:nvPr/>
        </p:nvSpPr>
        <p:spPr>
          <a:xfrm flipH="1">
            <a:off x="10124862" y="4200527"/>
            <a:ext cx="1181100" cy="1771234"/>
          </a:xfrm>
          <a:custGeom>
            <a:avLst/>
            <a:gdLst>
              <a:gd name="connsiteX0" fmla="*/ 504825 w 895350"/>
              <a:gd name="connsiteY0" fmla="*/ 3762375 h 3762375"/>
              <a:gd name="connsiteX1" fmla="*/ 0 w 895350"/>
              <a:gd name="connsiteY1" fmla="*/ 2638425 h 3762375"/>
              <a:gd name="connsiteX2" fmla="*/ 885825 w 895350"/>
              <a:gd name="connsiteY2" fmla="*/ 1647825 h 3762375"/>
              <a:gd name="connsiteX3" fmla="*/ 895350 w 895350"/>
              <a:gd name="connsiteY3" fmla="*/ 0 h 3762375"/>
              <a:gd name="connsiteX0" fmla="*/ 0 w 390525"/>
              <a:gd name="connsiteY0" fmla="*/ 3762375 h 3762375"/>
              <a:gd name="connsiteX1" fmla="*/ 257175 w 390525"/>
              <a:gd name="connsiteY1" fmla="*/ 2851231 h 3762375"/>
              <a:gd name="connsiteX2" fmla="*/ 381000 w 390525"/>
              <a:gd name="connsiteY2" fmla="*/ 1647825 h 3762375"/>
              <a:gd name="connsiteX3" fmla="*/ 390525 w 390525"/>
              <a:gd name="connsiteY3" fmla="*/ 0 h 3762375"/>
              <a:gd name="connsiteX0" fmla="*/ 0 w 381000"/>
              <a:gd name="connsiteY0" fmla="*/ 4033219 h 4033219"/>
              <a:gd name="connsiteX1" fmla="*/ 247650 w 381000"/>
              <a:gd name="connsiteY1" fmla="*/ 2851231 h 4033219"/>
              <a:gd name="connsiteX2" fmla="*/ 371475 w 381000"/>
              <a:gd name="connsiteY2" fmla="*/ 1647825 h 4033219"/>
              <a:gd name="connsiteX3" fmla="*/ 381000 w 381000"/>
              <a:gd name="connsiteY3" fmla="*/ 0 h 4033219"/>
              <a:gd name="connsiteX0" fmla="*/ 885825 w 1257300"/>
              <a:gd name="connsiteY0" fmla="*/ 2385394 h 2385394"/>
              <a:gd name="connsiteX1" fmla="*/ 1133475 w 1257300"/>
              <a:gd name="connsiteY1" fmla="*/ 1203406 h 2385394"/>
              <a:gd name="connsiteX2" fmla="*/ 1257300 w 1257300"/>
              <a:gd name="connsiteY2" fmla="*/ 0 h 2385394"/>
              <a:gd name="connsiteX3" fmla="*/ 0 w 1257300"/>
              <a:gd name="connsiteY3" fmla="*/ 1331459 h 2385394"/>
              <a:gd name="connsiteX0" fmla="*/ 885825 w 1133475"/>
              <a:gd name="connsiteY0" fmla="*/ 1181988 h 1181988"/>
              <a:gd name="connsiteX1" fmla="*/ 1133475 w 1133475"/>
              <a:gd name="connsiteY1" fmla="*/ 0 h 1181988"/>
              <a:gd name="connsiteX2" fmla="*/ 466725 w 1133475"/>
              <a:gd name="connsiteY2" fmla="*/ 450677 h 1181988"/>
              <a:gd name="connsiteX3" fmla="*/ 0 w 1133475"/>
              <a:gd name="connsiteY3" fmla="*/ 128053 h 1181988"/>
              <a:gd name="connsiteX0" fmla="*/ 885825 w 885825"/>
              <a:gd name="connsiteY0" fmla="*/ 1053935 h 1053935"/>
              <a:gd name="connsiteX1" fmla="*/ 600075 w 885825"/>
              <a:gd name="connsiteY1" fmla="*/ 694152 h 1053935"/>
              <a:gd name="connsiteX2" fmla="*/ 466725 w 885825"/>
              <a:gd name="connsiteY2" fmla="*/ 322624 h 1053935"/>
              <a:gd name="connsiteX3" fmla="*/ 0 w 885825"/>
              <a:gd name="connsiteY3" fmla="*/ 0 h 1053935"/>
              <a:gd name="connsiteX0" fmla="*/ 1181100 w 1181100"/>
              <a:gd name="connsiteY0" fmla="*/ 1798756 h 1798756"/>
              <a:gd name="connsiteX1" fmla="*/ 600075 w 1181100"/>
              <a:gd name="connsiteY1" fmla="*/ 694152 h 1798756"/>
              <a:gd name="connsiteX2" fmla="*/ 466725 w 1181100"/>
              <a:gd name="connsiteY2" fmla="*/ 322624 h 1798756"/>
              <a:gd name="connsiteX3" fmla="*/ 0 w 1181100"/>
              <a:gd name="connsiteY3" fmla="*/ 0 h 1798756"/>
              <a:gd name="connsiteX0" fmla="*/ 1181100 w 1181100"/>
              <a:gd name="connsiteY0" fmla="*/ 1798756 h 1798756"/>
              <a:gd name="connsiteX1" fmla="*/ 971550 w 1181100"/>
              <a:gd name="connsiteY1" fmla="*/ 848920 h 1798756"/>
              <a:gd name="connsiteX2" fmla="*/ 466725 w 1181100"/>
              <a:gd name="connsiteY2" fmla="*/ 322624 h 1798756"/>
              <a:gd name="connsiteX3" fmla="*/ 0 w 1181100"/>
              <a:gd name="connsiteY3" fmla="*/ 0 h 1798756"/>
              <a:gd name="connsiteX0" fmla="*/ 1181100 w 1181100"/>
              <a:gd name="connsiteY0" fmla="*/ 1798756 h 1798756"/>
              <a:gd name="connsiteX1" fmla="*/ 971550 w 1181100"/>
              <a:gd name="connsiteY1" fmla="*/ 848920 h 1798756"/>
              <a:gd name="connsiteX2" fmla="*/ 495300 w 1181100"/>
              <a:gd name="connsiteY2" fmla="*/ 264586 h 1798756"/>
              <a:gd name="connsiteX3" fmla="*/ 0 w 1181100"/>
              <a:gd name="connsiteY3" fmla="*/ 0 h 1798756"/>
            </a:gdLst>
            <a:ahLst/>
            <a:cxnLst>
              <a:cxn ang="0">
                <a:pos x="connsiteX0" y="connsiteY0"/>
              </a:cxn>
              <a:cxn ang="0">
                <a:pos x="connsiteX1" y="connsiteY1"/>
              </a:cxn>
              <a:cxn ang="0">
                <a:pos x="connsiteX2" y="connsiteY2"/>
              </a:cxn>
              <a:cxn ang="0">
                <a:pos x="connsiteX3" y="connsiteY3"/>
              </a:cxn>
            </a:cxnLst>
            <a:rect l="l" t="t" r="r" b="b"/>
            <a:pathLst>
              <a:path w="1181100" h="1798756">
                <a:moveTo>
                  <a:pt x="1181100" y="1798756"/>
                </a:moveTo>
                <a:lnTo>
                  <a:pt x="971550" y="848920"/>
                </a:lnTo>
                <a:lnTo>
                  <a:pt x="495300" y="264586"/>
                </a:lnTo>
                <a:lnTo>
                  <a:pt x="0" y="0"/>
                </a:lnTo>
              </a:path>
            </a:pathLst>
          </a:custGeom>
          <a:noFill/>
          <a:ln w="34925">
            <a:solidFill>
              <a:srgbClr val="00B0F0"/>
            </a:solidFill>
          </a:ln>
          <a:effectLst>
            <a:outerShdw blurRad="50800" dist="50800" dir="5400000" algn="ctr" rotWithShape="0">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Rectangle 21"/>
          <p:cNvSpPr/>
          <p:nvPr/>
        </p:nvSpPr>
        <p:spPr>
          <a:xfrm>
            <a:off x="9759922" y="5953924"/>
            <a:ext cx="827674" cy="217628"/>
          </a:xfrm>
          <a:prstGeom prst="rect">
            <a:avLst/>
          </a:prstGeom>
          <a:solidFill>
            <a:srgbClr val="00B0F0"/>
          </a:solidFill>
          <a:ln>
            <a:noFill/>
          </a:ln>
          <a:effectLst>
            <a:outerShdw blurRad="165100" dist="50800" dir="5400000" algn="ctr" rotWithShape="0">
              <a:srgbClr val="000000">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TextBox 22"/>
          <p:cNvSpPr txBox="1"/>
          <p:nvPr/>
        </p:nvSpPr>
        <p:spPr>
          <a:xfrm>
            <a:off x="9696731" y="2271100"/>
            <a:ext cx="999313" cy="307777"/>
          </a:xfrm>
          <a:prstGeom prst="rect">
            <a:avLst/>
          </a:prstGeom>
          <a:noFill/>
        </p:spPr>
        <p:txBody>
          <a:bodyPr wrap="none" rtlCol="0">
            <a:spAutoFit/>
          </a:bodyPr>
          <a:lstStyle/>
          <a:p>
            <a:r>
              <a:rPr lang="nl-BE" sz="1400" b="1" dirty="0" smtClean="0"/>
              <a:t>MCMTA 03</a:t>
            </a:r>
            <a:endParaRPr lang="nl-BE" sz="1400" b="1" dirty="0"/>
          </a:p>
        </p:txBody>
      </p:sp>
      <p:sp>
        <p:nvSpPr>
          <p:cNvPr id="24" name="TextBox 23"/>
          <p:cNvSpPr txBox="1"/>
          <p:nvPr/>
        </p:nvSpPr>
        <p:spPr>
          <a:xfrm>
            <a:off x="2115918" y="4759289"/>
            <a:ext cx="856645" cy="307777"/>
          </a:xfrm>
          <a:prstGeom prst="rect">
            <a:avLst/>
          </a:prstGeom>
          <a:noFill/>
          <a:effectLst>
            <a:outerShdw blurRad="139700" dist="25400" dir="5400000" algn="ctr" rotWithShape="0">
              <a:srgbClr val="000000"/>
            </a:outerShdw>
          </a:effectLst>
        </p:spPr>
        <p:txBody>
          <a:bodyPr wrap="none" rtlCol="0">
            <a:spAutoFit/>
          </a:bodyPr>
          <a:lstStyle/>
          <a:p>
            <a:r>
              <a:rPr lang="nl-BE" sz="1400" b="1" dirty="0" smtClean="0">
                <a:solidFill>
                  <a:srgbClr val="FFFF00"/>
                </a:solidFill>
                <a:effectLst>
                  <a:outerShdw blurRad="38100" dist="38100" dir="2700000" algn="tl">
                    <a:srgbClr val="000000">
                      <a:alpha val="43137"/>
                    </a:srgbClr>
                  </a:outerShdw>
                </a:effectLst>
              </a:rPr>
              <a:t>TAMA 01</a:t>
            </a:r>
            <a:endParaRPr lang="nl-BE" sz="1400" b="1" dirty="0">
              <a:solidFill>
                <a:srgbClr val="FFFF00"/>
              </a:solidFill>
              <a:effectLst>
                <a:outerShdw blurRad="38100" dist="38100" dir="2700000" algn="tl">
                  <a:srgbClr val="000000">
                    <a:alpha val="43137"/>
                  </a:srgbClr>
                </a:outerShdw>
              </a:effectLst>
            </a:endParaRPr>
          </a:p>
        </p:txBody>
      </p:sp>
      <p:sp>
        <p:nvSpPr>
          <p:cNvPr id="25" name="TextBox 24"/>
          <p:cNvSpPr txBox="1"/>
          <p:nvPr/>
        </p:nvSpPr>
        <p:spPr>
          <a:xfrm>
            <a:off x="7194097" y="4730321"/>
            <a:ext cx="856645" cy="307777"/>
          </a:xfrm>
          <a:prstGeom prst="rect">
            <a:avLst/>
          </a:prstGeom>
          <a:noFill/>
          <a:effectLst>
            <a:outerShdw blurRad="63500" dir="5400000" sx="1000" sy="1000" algn="ctr" rotWithShape="0">
              <a:srgbClr val="000000"/>
            </a:outerShdw>
          </a:effectLst>
        </p:spPr>
        <p:txBody>
          <a:bodyPr wrap="none" rtlCol="0">
            <a:spAutoFit/>
          </a:bodyPr>
          <a:lstStyle/>
          <a:p>
            <a:r>
              <a:rPr lang="nl-BE" sz="1400" b="1" dirty="0" smtClean="0">
                <a:solidFill>
                  <a:srgbClr val="0451EC"/>
                </a:solidFill>
                <a:effectLst>
                  <a:outerShdw blurRad="38100" dist="38100" dir="2700000" algn="tl">
                    <a:srgbClr val="000000">
                      <a:alpha val="43137"/>
                    </a:srgbClr>
                  </a:outerShdw>
                </a:effectLst>
              </a:rPr>
              <a:t>TAMA 03</a:t>
            </a:r>
            <a:endParaRPr lang="nl-BE" sz="1400" b="1" dirty="0">
              <a:solidFill>
                <a:srgbClr val="0451EC"/>
              </a:solidFill>
              <a:effectLst>
                <a:outerShdw blurRad="38100" dist="38100" dir="2700000" algn="tl">
                  <a:srgbClr val="000000">
                    <a:alpha val="43137"/>
                  </a:srgbClr>
                </a:outerShdw>
              </a:effectLst>
            </a:endParaRPr>
          </a:p>
        </p:txBody>
      </p:sp>
      <p:sp>
        <p:nvSpPr>
          <p:cNvPr id="26" name="Freeform 25"/>
          <p:cNvSpPr/>
          <p:nvPr/>
        </p:nvSpPr>
        <p:spPr>
          <a:xfrm>
            <a:off x="4649259" y="1291099"/>
            <a:ext cx="2686050" cy="4971635"/>
          </a:xfrm>
          <a:custGeom>
            <a:avLst/>
            <a:gdLst>
              <a:gd name="connsiteX0" fmla="*/ 504825 w 895350"/>
              <a:gd name="connsiteY0" fmla="*/ 3762375 h 3762375"/>
              <a:gd name="connsiteX1" fmla="*/ 0 w 895350"/>
              <a:gd name="connsiteY1" fmla="*/ 2638425 h 3762375"/>
              <a:gd name="connsiteX2" fmla="*/ 885825 w 895350"/>
              <a:gd name="connsiteY2" fmla="*/ 1647825 h 3762375"/>
              <a:gd name="connsiteX3" fmla="*/ 895350 w 895350"/>
              <a:gd name="connsiteY3" fmla="*/ 0 h 3762375"/>
              <a:gd name="connsiteX0" fmla="*/ 504825 w 3181350"/>
              <a:gd name="connsiteY0" fmla="*/ 4652291 h 4652291"/>
              <a:gd name="connsiteX1" fmla="*/ 0 w 3181350"/>
              <a:gd name="connsiteY1" fmla="*/ 3528341 h 4652291"/>
              <a:gd name="connsiteX2" fmla="*/ 885825 w 3181350"/>
              <a:gd name="connsiteY2" fmla="*/ 2537741 h 4652291"/>
              <a:gd name="connsiteX3" fmla="*/ 3181350 w 3181350"/>
              <a:gd name="connsiteY3" fmla="*/ 0 h 4652291"/>
              <a:gd name="connsiteX0" fmla="*/ 504825 w 3171825"/>
              <a:gd name="connsiteY0" fmla="*/ 3017554 h 3017554"/>
              <a:gd name="connsiteX1" fmla="*/ 0 w 3171825"/>
              <a:gd name="connsiteY1" fmla="*/ 1893604 h 3017554"/>
              <a:gd name="connsiteX2" fmla="*/ 885825 w 3171825"/>
              <a:gd name="connsiteY2" fmla="*/ 903004 h 3017554"/>
              <a:gd name="connsiteX3" fmla="*/ 3171825 w 3171825"/>
              <a:gd name="connsiteY3" fmla="*/ 0 h 3017554"/>
              <a:gd name="connsiteX0" fmla="*/ 504825 w 3171825"/>
              <a:gd name="connsiteY0" fmla="*/ 3017554 h 3017554"/>
              <a:gd name="connsiteX1" fmla="*/ 0 w 3171825"/>
              <a:gd name="connsiteY1" fmla="*/ 1893604 h 3017554"/>
              <a:gd name="connsiteX2" fmla="*/ 1000125 w 3171825"/>
              <a:gd name="connsiteY2" fmla="*/ 1473711 h 3017554"/>
              <a:gd name="connsiteX3" fmla="*/ 3171825 w 3171825"/>
              <a:gd name="connsiteY3" fmla="*/ 0 h 3017554"/>
              <a:gd name="connsiteX0" fmla="*/ 161925 w 2828925"/>
              <a:gd name="connsiteY0" fmla="*/ 3017554 h 3017554"/>
              <a:gd name="connsiteX1" fmla="*/ 0 w 2828925"/>
              <a:gd name="connsiteY1" fmla="*/ 2203140 h 3017554"/>
              <a:gd name="connsiteX2" fmla="*/ 657225 w 2828925"/>
              <a:gd name="connsiteY2" fmla="*/ 1473711 h 3017554"/>
              <a:gd name="connsiteX3" fmla="*/ 2828925 w 2828925"/>
              <a:gd name="connsiteY3" fmla="*/ 0 h 3017554"/>
              <a:gd name="connsiteX0" fmla="*/ 161925 w 2828925"/>
              <a:gd name="connsiteY0" fmla="*/ 3017554 h 3017554"/>
              <a:gd name="connsiteX1" fmla="*/ 0 w 2828925"/>
              <a:gd name="connsiteY1" fmla="*/ 2203140 h 3017554"/>
              <a:gd name="connsiteX2" fmla="*/ 676275 w 2828925"/>
              <a:gd name="connsiteY2" fmla="*/ 1309270 h 3017554"/>
              <a:gd name="connsiteX3" fmla="*/ 2828925 w 2828925"/>
              <a:gd name="connsiteY3" fmla="*/ 0 h 3017554"/>
              <a:gd name="connsiteX0" fmla="*/ 133350 w 2828925"/>
              <a:gd name="connsiteY0" fmla="*/ 3423820 h 3423820"/>
              <a:gd name="connsiteX1" fmla="*/ 0 w 2828925"/>
              <a:gd name="connsiteY1" fmla="*/ 2203140 h 3423820"/>
              <a:gd name="connsiteX2" fmla="*/ 676275 w 2828925"/>
              <a:gd name="connsiteY2" fmla="*/ 1309270 h 3423820"/>
              <a:gd name="connsiteX3" fmla="*/ 2828925 w 2828925"/>
              <a:gd name="connsiteY3" fmla="*/ 0 h 3423820"/>
              <a:gd name="connsiteX0" fmla="*/ 19050 w 2714625"/>
              <a:gd name="connsiteY0" fmla="*/ 3423820 h 3423820"/>
              <a:gd name="connsiteX1" fmla="*/ 0 w 2714625"/>
              <a:gd name="connsiteY1" fmla="*/ 2503003 h 3423820"/>
              <a:gd name="connsiteX2" fmla="*/ 561975 w 2714625"/>
              <a:gd name="connsiteY2" fmla="*/ 1309270 h 3423820"/>
              <a:gd name="connsiteX3" fmla="*/ 2714625 w 2714625"/>
              <a:gd name="connsiteY3" fmla="*/ 0 h 3423820"/>
              <a:gd name="connsiteX0" fmla="*/ 19050 w 2714625"/>
              <a:gd name="connsiteY0" fmla="*/ 3423820 h 3423820"/>
              <a:gd name="connsiteX1" fmla="*/ 0 w 2714625"/>
              <a:gd name="connsiteY1" fmla="*/ 2503003 h 3423820"/>
              <a:gd name="connsiteX2" fmla="*/ 390525 w 2714625"/>
              <a:gd name="connsiteY2" fmla="*/ 1415673 h 3423820"/>
              <a:gd name="connsiteX3" fmla="*/ 2714625 w 2714625"/>
              <a:gd name="connsiteY3" fmla="*/ 0 h 3423820"/>
              <a:gd name="connsiteX0" fmla="*/ 19050 w 2714625"/>
              <a:gd name="connsiteY0" fmla="*/ 3423820 h 3423820"/>
              <a:gd name="connsiteX1" fmla="*/ 0 w 2714625"/>
              <a:gd name="connsiteY1" fmla="*/ 2503003 h 3423820"/>
              <a:gd name="connsiteX2" fmla="*/ 390525 w 2714625"/>
              <a:gd name="connsiteY2" fmla="*/ 1415673 h 3423820"/>
              <a:gd name="connsiteX3" fmla="*/ 2465916 w 2714625"/>
              <a:gd name="connsiteY3" fmla="*/ 130117 h 3423820"/>
              <a:gd name="connsiteX4" fmla="*/ 2714625 w 2714625"/>
              <a:gd name="connsiteY4" fmla="*/ 0 h 3423820"/>
              <a:gd name="connsiteX0" fmla="*/ 19050 w 2686050"/>
              <a:gd name="connsiteY0" fmla="*/ 4758694 h 4758694"/>
              <a:gd name="connsiteX1" fmla="*/ 0 w 2686050"/>
              <a:gd name="connsiteY1" fmla="*/ 3837877 h 4758694"/>
              <a:gd name="connsiteX2" fmla="*/ 390525 w 2686050"/>
              <a:gd name="connsiteY2" fmla="*/ 2750547 h 4758694"/>
              <a:gd name="connsiteX3" fmla="*/ 2465916 w 2686050"/>
              <a:gd name="connsiteY3" fmla="*/ 1464991 h 4758694"/>
              <a:gd name="connsiteX4" fmla="*/ 2686050 w 2686050"/>
              <a:gd name="connsiteY4" fmla="*/ 0 h 4758694"/>
              <a:gd name="connsiteX0" fmla="*/ 19050 w 2686050"/>
              <a:gd name="connsiteY0" fmla="*/ 4758694 h 4758694"/>
              <a:gd name="connsiteX1" fmla="*/ 0 w 2686050"/>
              <a:gd name="connsiteY1" fmla="*/ 3837877 h 4758694"/>
              <a:gd name="connsiteX2" fmla="*/ 390525 w 2686050"/>
              <a:gd name="connsiteY2" fmla="*/ 2750547 h 4758694"/>
              <a:gd name="connsiteX3" fmla="*/ 2675466 w 2686050"/>
              <a:gd name="connsiteY3" fmla="*/ 1319896 h 4758694"/>
              <a:gd name="connsiteX4" fmla="*/ 2686050 w 2686050"/>
              <a:gd name="connsiteY4" fmla="*/ 0 h 4758694"/>
              <a:gd name="connsiteX0" fmla="*/ 19050 w 2686050"/>
              <a:gd name="connsiteY0" fmla="*/ 5048884 h 5048884"/>
              <a:gd name="connsiteX1" fmla="*/ 0 w 2686050"/>
              <a:gd name="connsiteY1" fmla="*/ 4128067 h 5048884"/>
              <a:gd name="connsiteX2" fmla="*/ 390525 w 2686050"/>
              <a:gd name="connsiteY2" fmla="*/ 3040737 h 5048884"/>
              <a:gd name="connsiteX3" fmla="*/ 2675466 w 2686050"/>
              <a:gd name="connsiteY3" fmla="*/ 1610086 h 5048884"/>
              <a:gd name="connsiteX4" fmla="*/ 2686050 w 2686050"/>
              <a:gd name="connsiteY4" fmla="*/ 0 h 5048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050" h="5048884">
                <a:moveTo>
                  <a:pt x="19050" y="5048884"/>
                </a:moveTo>
                <a:lnTo>
                  <a:pt x="0" y="4128067"/>
                </a:lnTo>
                <a:lnTo>
                  <a:pt x="390525" y="3040737"/>
                </a:lnTo>
                <a:lnTo>
                  <a:pt x="2675466" y="1610086"/>
                </a:lnTo>
                <a:lnTo>
                  <a:pt x="2686050" y="0"/>
                </a:lnTo>
              </a:path>
            </a:pathLst>
          </a:custGeom>
          <a:ln w="34925">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nl-BE"/>
          </a:p>
        </p:txBody>
      </p:sp>
      <p:sp>
        <p:nvSpPr>
          <p:cNvPr id="27" name="TextBox 26"/>
          <p:cNvSpPr txBox="1"/>
          <p:nvPr/>
        </p:nvSpPr>
        <p:spPr>
          <a:xfrm rot="19697046">
            <a:off x="4876562" y="3858294"/>
            <a:ext cx="856645" cy="307777"/>
          </a:xfrm>
          <a:prstGeom prst="rect">
            <a:avLst/>
          </a:prstGeom>
          <a:noFill/>
          <a:effectLst>
            <a:outerShdw blurRad="139700" dist="25400" dir="5400000" algn="ctr" rotWithShape="0">
              <a:srgbClr val="000000">
                <a:alpha val="57000"/>
              </a:srgbClr>
            </a:outerShdw>
          </a:effectLst>
        </p:spPr>
        <p:txBody>
          <a:bodyPr wrap="none" rtlCol="0">
            <a:spAutoFit/>
          </a:bodyPr>
          <a:lstStyle/>
          <a:p>
            <a:r>
              <a:rPr lang="nl-BE" sz="1400" b="1" dirty="0" smtClean="0">
                <a:solidFill>
                  <a:srgbClr val="FF0000"/>
                </a:solidFill>
                <a:effectLst>
                  <a:outerShdw blurRad="38100" dist="38100" dir="2700000" algn="tl">
                    <a:srgbClr val="000000">
                      <a:alpha val="43137"/>
                    </a:srgbClr>
                  </a:outerShdw>
                </a:effectLst>
              </a:rPr>
              <a:t>TAMA 01</a:t>
            </a:r>
            <a:endParaRPr lang="nl-BE" sz="1400" b="1" dirty="0">
              <a:solidFill>
                <a:srgbClr val="FF0000"/>
              </a:solidFill>
              <a:effectLst>
                <a:outerShdw blurRad="38100" dist="38100" dir="2700000" algn="tl">
                  <a:srgbClr val="000000">
                    <a:alpha val="43137"/>
                  </a:srgbClr>
                </a:outerShdw>
              </a:effectLst>
            </a:endParaRPr>
          </a:p>
        </p:txBody>
      </p:sp>
      <p:sp>
        <p:nvSpPr>
          <p:cNvPr id="28" name="TextBox 27"/>
          <p:cNvSpPr txBox="1"/>
          <p:nvPr/>
        </p:nvSpPr>
        <p:spPr>
          <a:xfrm rot="18429864">
            <a:off x="10041392" y="4542889"/>
            <a:ext cx="856645" cy="307777"/>
          </a:xfrm>
          <a:prstGeom prst="rect">
            <a:avLst/>
          </a:prstGeom>
          <a:noFill/>
          <a:effectLst>
            <a:outerShdw blurRad="63500" dir="5400000" sx="1000" sy="1000" algn="ctr" rotWithShape="0">
              <a:srgbClr val="000000"/>
            </a:outerShdw>
          </a:effectLst>
        </p:spPr>
        <p:txBody>
          <a:bodyPr wrap="none" rtlCol="0">
            <a:spAutoFit/>
          </a:bodyPr>
          <a:lstStyle/>
          <a:p>
            <a:r>
              <a:rPr lang="nl-BE" sz="1400" b="1" dirty="0" smtClean="0">
                <a:solidFill>
                  <a:srgbClr val="0451EC"/>
                </a:solidFill>
                <a:effectLst>
                  <a:outerShdw blurRad="38100" dist="38100" dir="2700000" algn="tl">
                    <a:srgbClr val="000000">
                      <a:alpha val="43137"/>
                    </a:srgbClr>
                  </a:outerShdw>
                </a:effectLst>
              </a:rPr>
              <a:t>TAMA 03</a:t>
            </a:r>
            <a:endParaRPr lang="nl-BE" sz="1400" b="1" dirty="0">
              <a:solidFill>
                <a:srgbClr val="0451EC"/>
              </a:solidFill>
              <a:effectLst>
                <a:outerShdw blurRad="38100" dist="38100" dir="2700000" algn="tl">
                  <a:srgbClr val="000000">
                    <a:alpha val="43137"/>
                  </a:srgbClr>
                </a:outerShdw>
              </a:effectLst>
            </a:endParaRPr>
          </a:p>
        </p:txBody>
      </p:sp>
      <p:sp>
        <p:nvSpPr>
          <p:cNvPr id="29" name="Rectangle 28"/>
          <p:cNvSpPr/>
          <p:nvPr/>
        </p:nvSpPr>
        <p:spPr>
          <a:xfrm>
            <a:off x="4411548" y="4634190"/>
            <a:ext cx="846758" cy="413227"/>
          </a:xfrm>
          <a:prstGeom prst="rect">
            <a:avLst/>
          </a:prstGeom>
          <a:solidFill>
            <a:srgbClr val="FF0000"/>
          </a:solidFill>
          <a:ln>
            <a:noFill/>
          </a:ln>
          <a:effectLst>
            <a:outerShdw blurRad="165100" dist="50800" dir="5400000" algn="ctr" rotWithShape="0">
              <a:srgbClr val="000000">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9505" y="2563101"/>
            <a:ext cx="1354004" cy="902316"/>
          </a:xfrm>
          <a:prstGeom prst="rect">
            <a:avLst/>
          </a:prstGeom>
          <a:effectLst>
            <a:outerShdw blurRad="330200" dist="50800" dir="5400000" sx="122000" sy="122000" algn="ctr" rotWithShape="0">
              <a:srgbClr val="00B0F0"/>
            </a:outerShdw>
          </a:effectLst>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483" y="2210592"/>
            <a:ext cx="1325392" cy="745533"/>
          </a:xfrm>
          <a:prstGeom prst="rect">
            <a:avLst/>
          </a:prstGeom>
          <a:effectLst>
            <a:outerShdw blurRad="279400" dist="50800" dir="5400000" sx="117000" sy="117000" algn="ctr" rotWithShape="0">
              <a:srgbClr val="FFFF00"/>
            </a:outerShdw>
          </a:effectLst>
        </p:spPr>
      </p:pic>
      <p:pic>
        <p:nvPicPr>
          <p:cNvPr id="32" name="Picture 3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6500" y1="10360" x2="68000" y2="81982"/>
                        <a14:foregroundMark x1="89500" y1="9459" x2="17000" y2="86937"/>
                        <a14:foregroundMark x1="44000" y1="4505" x2="44000" y2="91441"/>
                        <a14:foregroundMark x1="8500" y1="50450" x2="87500" y2="52703"/>
                        <a14:foregroundMark x1="96500" y1="11712" x2="91500" y2="74775"/>
                        <a14:foregroundMark x1="8000" y1="77928" x2="2000" y2="13063"/>
                        <a14:foregroundMark x1="9500" y1="9459" x2="84500" y2="10360"/>
                        <a14:foregroundMark x1="2000" y1="11261" x2="3000" y2="7658"/>
                        <a14:foregroundMark x1="22000" y1="90991" x2="57500" y2="96396"/>
                        <a14:foregroundMark x1="70500" y1="93694" x2="90500" y2="77027"/>
                        <a14:foregroundMark x1="52000" y1="97297" x2="40500" y2="97297"/>
                        <a14:foregroundMark x1="60000" y1="89189" x2="90500" y2="47297"/>
                        <a14:foregroundMark x1="88500" y1="43243" x2="60500" y2="16216"/>
                        <a14:foregroundMark x1="41500" y1="15766" x2="17500" y2="55405"/>
                        <a14:foregroundMark x1="6000" y1="5856" x2="19500" y2="3604"/>
                        <a14:foregroundMark x1="92000" y1="5856" x2="62000" y2="2703"/>
                        <a14:foregroundMark x1="24000" y1="2703" x2="40500" y2="1351"/>
                        <a14:foregroundMark x1="52000" y1="15766" x2="47000" y2="57207"/>
                        <a14:foregroundMark x1="64500" y1="57658" x2="62500" y2="68468"/>
                        <a14:foregroundMark x1="52500" y1="68018" x2="54000" y2="87838"/>
                        <a14:foregroundMark x1="26000" y1="71622" x2="34500" y2="54505"/>
                        <a14:foregroundMark x1="20000" y1="11261" x2="20000" y2="11261"/>
                        <a14:backgroundMark x1="15116" y1="90526" x2="15116" y2="90526"/>
                        <a14:backgroundMark x1="95349" y1="2105" x2="95349" y2="2105"/>
                        <a14:backgroundMark x1="5814" y1="2105" x2="5814" y2="2105"/>
                      </a14:backgroundRemoval>
                    </a14:imgEffect>
                  </a14:imgLayer>
                </a14:imgProps>
              </a:ext>
              <a:ext uri="{28A0092B-C50C-407E-A947-70E740481C1C}">
                <a14:useLocalDpi xmlns:a14="http://schemas.microsoft.com/office/drawing/2010/main" val="0"/>
              </a:ext>
            </a:extLst>
          </a:blip>
          <a:stretch>
            <a:fillRect/>
          </a:stretch>
        </p:blipFill>
        <p:spPr>
          <a:xfrm>
            <a:off x="10124973" y="3036263"/>
            <a:ext cx="462624" cy="513513"/>
          </a:xfrm>
          <a:prstGeom prst="rect">
            <a:avLst/>
          </a:prstGeom>
          <a:effectLst>
            <a:outerShdw blurRad="50800" dist="38100" dir="2700000" algn="ctr" rotWithShape="0">
              <a:srgbClr val="000000">
                <a:alpha val="99000"/>
              </a:srgbClr>
            </a:outerShdw>
          </a:effectLst>
        </p:spPr>
      </p:pic>
      <p:grpSp>
        <p:nvGrpSpPr>
          <p:cNvPr id="33" name="Group 32"/>
          <p:cNvGrpSpPr/>
          <p:nvPr/>
        </p:nvGrpSpPr>
        <p:grpSpPr>
          <a:xfrm>
            <a:off x="4297626" y="1980677"/>
            <a:ext cx="1401567" cy="1085624"/>
            <a:chOff x="3898654" y="2177797"/>
            <a:chExt cx="1401567" cy="1085624"/>
          </a:xfrm>
        </p:grpSpPr>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8654" y="2360505"/>
              <a:ext cx="1359653" cy="764804"/>
            </a:xfrm>
            <a:prstGeom prst="rect">
              <a:avLst/>
            </a:prstGeom>
            <a:effectLst>
              <a:outerShdw blurRad="406400" dist="50800" dir="5400000" sx="139000" sy="139000" algn="ctr" rotWithShape="0">
                <a:srgbClr val="FF0000"/>
              </a:outerShdw>
            </a:effectLst>
          </p:spPr>
        </p:pic>
        <p:sp>
          <p:nvSpPr>
            <p:cNvPr id="35" name="TextBox 34"/>
            <p:cNvSpPr txBox="1"/>
            <p:nvPr/>
          </p:nvSpPr>
          <p:spPr>
            <a:xfrm>
              <a:off x="4300908" y="2177797"/>
              <a:ext cx="999313" cy="307777"/>
            </a:xfrm>
            <a:prstGeom prst="rect">
              <a:avLst/>
            </a:prstGeom>
            <a:noFill/>
          </p:spPr>
          <p:txBody>
            <a:bodyPr wrap="none" rtlCol="0">
              <a:spAutoFit/>
            </a:bodyPr>
            <a:lstStyle/>
            <a:p>
              <a:r>
                <a:rPr lang="nl-BE" sz="1400" b="1" dirty="0" smtClean="0"/>
                <a:t>MCMTA 02</a:t>
              </a:r>
              <a:endParaRPr lang="nl-BE" sz="1400" b="1" dirty="0"/>
            </a:p>
          </p:txBody>
        </p:sp>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6307" y="2856756"/>
              <a:ext cx="543003" cy="406665"/>
            </a:xfrm>
            <a:prstGeom prst="rect">
              <a:avLst/>
            </a:prstGeom>
            <a:effectLst>
              <a:outerShdw blurRad="50800" dist="50800" dir="2880000" algn="ctr" rotWithShape="0">
                <a:srgbClr val="000000">
                  <a:alpha val="99000"/>
                </a:srgbClr>
              </a:outerShdw>
            </a:effectLst>
          </p:spPr>
        </p:pic>
      </p:grpSp>
      <p:pic>
        <p:nvPicPr>
          <p:cNvPr id="37" name="Picture 3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9565" l="1240" r="100000">
                        <a14:foregroundMark x1="46281" y1="10870" x2="14050" y2="74783"/>
                        <a14:foregroundMark x1="15289" y1="77826" x2="73554" y2="86957"/>
                        <a14:foregroundMark x1="76033" y1="85217" x2="78512" y2="23913"/>
                        <a14:foregroundMark x1="80165" y1="31739" x2="85950" y2="65217"/>
                        <a14:foregroundMark x1="18182" y1="28696" x2="12810" y2="50435"/>
                        <a14:foregroundMark x1="30165" y1="19565" x2="59504" y2="12609"/>
                        <a14:foregroundMark x1="62397" y1="15652" x2="69008" y2="23043"/>
                        <a14:foregroundMark x1="20248" y1="84348" x2="44628" y2="90000"/>
                        <a14:foregroundMark x1="59504" y1="91304" x2="74793" y2="84783"/>
                        <a14:foregroundMark x1="84298" y1="74348" x2="72314" y2="88261"/>
                        <a14:foregroundMark x1="38017" y1="96957" x2="26446" y2="87391"/>
                        <a14:foregroundMark x1="45455" y1="96087" x2="67769" y2="92609"/>
                        <a14:foregroundMark x1="83471" y1="78261" x2="72314" y2="90435"/>
                        <a14:foregroundMark x1="20248" y1="22174" x2="38430" y2="10435"/>
                        <a14:foregroundMark x1="83058" y1="26957" x2="59917" y2="9565"/>
                        <a14:foregroundMark x1="28512" y1="14348" x2="22314" y2="18696"/>
                        <a14:foregroundMark x1="66529" y1="11739" x2="79752" y2="21739"/>
                        <a14:foregroundMark x1="5785" y1="53478" x2="5785" y2="53478"/>
                        <a14:foregroundMark x1="6612" y1="44348" x2="6612" y2="44348"/>
                        <a14:foregroundMark x1="7851" y1="38696" x2="7851" y2="38696"/>
                        <a14:foregroundMark x1="14050" y1="26522" x2="14050" y2="26522"/>
                        <a14:foregroundMark x1="9917" y1="33913" x2="9917" y2="33913"/>
                        <a14:foregroundMark x1="19008" y1="20000" x2="19008" y2="20000"/>
                        <a14:foregroundMark x1="35537" y1="9565" x2="35537" y2="9565"/>
                        <a14:foregroundMark x1="62810" y1="8696" x2="62810" y2="8696"/>
                        <a14:foregroundMark x1="27273" y1="13913" x2="27273" y2="13913"/>
                        <a14:foregroundMark x1="79752" y1="19130" x2="79752" y2="19130"/>
                        <a14:foregroundMark x1="83471" y1="23043" x2="83471" y2="23043"/>
                        <a14:foregroundMark x1="69008" y1="11739" x2="69008" y2="11739"/>
                        <a14:foregroundMark x1="90909" y1="36087" x2="90909" y2="36087"/>
                        <a14:foregroundMark x1="92975" y1="60870" x2="92975" y2="60870"/>
                        <a14:foregroundMark x1="87190" y1="28261" x2="87190" y2="28261"/>
                        <a14:foregroundMark x1="93388" y1="56522" x2="93388" y2="56522"/>
                        <a14:foregroundMark x1="93388" y1="46522" x2="93388" y2="46522"/>
                        <a14:foregroundMark x1="89669" y1="72609" x2="89669" y2="72609"/>
                        <a14:foregroundMark x1="92975" y1="43913" x2="92975" y2="43913"/>
                        <a14:foregroundMark x1="59504" y1="97826" x2="59504" y2="97826"/>
                        <a14:foregroundMark x1="61570" y1="97826" x2="61570" y2="97826"/>
                        <a14:foregroundMark x1="68595" y1="94783" x2="68595" y2="94783"/>
                        <a14:foregroundMark x1="76446" y1="89565" x2="76446" y2="89565"/>
                        <a14:foregroundMark x1="81818" y1="84348" x2="81818" y2="84348"/>
                        <a14:foregroundMark x1="84711" y1="80870" x2="84711" y2="80870"/>
                        <a14:foregroundMark x1="26860" y1="92174" x2="26860" y2="92174"/>
                        <a14:foregroundMark x1="15702" y1="81739" x2="15702" y2="81739"/>
                        <a14:foregroundMark x1="11983" y1="74783" x2="11983" y2="74783"/>
                        <a14:foregroundMark x1="9917" y1="69130" x2="9917" y2="69130"/>
                        <a14:foregroundMark x1="8264" y1="63913" x2="8264" y2="63913"/>
                        <a14:foregroundMark x1="7025" y1="61739" x2="7025" y2="61739"/>
                        <a14:foregroundMark x1="7025" y1="58696" x2="7025" y2="58696"/>
                        <a14:foregroundMark x1="22727" y1="89130" x2="22727" y2="89130"/>
                        <a14:foregroundMark x1="32231" y1="95652" x2="32231" y2="95652"/>
                        <a14:foregroundMark x1="39669" y1="97391" x2="39669" y2="97391"/>
                        <a14:foregroundMark x1="42975" y1="98261" x2="42975" y2="98261"/>
                        <a14:foregroundMark x1="41322" y1="98261" x2="41322" y2="98261"/>
                        <a14:foregroundMark x1="45868" y1="98696" x2="45868" y2="98696"/>
                        <a14:foregroundMark x1="55785" y1="98696" x2="55785" y2="98696"/>
                        <a14:foregroundMark x1="57025" y1="98696" x2="57025" y2="98696"/>
                        <a14:foregroundMark x1="58264" y1="98696" x2="58264" y2="98696"/>
                        <a14:foregroundMark x1="59091" y1="98696" x2="59091" y2="98696"/>
                        <a14:foregroundMark x1="59917" y1="98696" x2="59917" y2="98696"/>
                        <a14:foregroundMark x1="55785" y1="99565" x2="55785" y2="99565"/>
                        <a14:foregroundMark x1="22314" y1="20870" x2="22727" y2="27826"/>
                        <a14:foregroundMark x1="28926" y1="53478" x2="33471" y2="70000"/>
                        <a14:foregroundMark x1="26033" y1="60435" x2="36777" y2="71739"/>
                        <a14:foregroundMark x1="32231" y1="86957" x2="34711" y2="90000"/>
                        <a14:foregroundMark x1="42562" y1="90435" x2="45041" y2="93478"/>
                        <a14:foregroundMark x1="72314" y1="93043" x2="72314" y2="93043"/>
                        <a14:foregroundMark x1="86777" y1="78261" x2="86777" y2="78261"/>
                        <a14:foregroundMark x1="39256" y1="98261" x2="39256" y2="98261"/>
                        <a14:foregroundMark x1="40496" y1="98261" x2="40496" y2="98261"/>
                        <a14:foregroundMark x1="41736" y1="98696" x2="41736" y2="98696"/>
                        <a14:foregroundMark x1="41322" y1="98696" x2="41322" y2="98696"/>
                        <a14:foregroundMark x1="40083" y1="98696" x2="38430" y2="97826"/>
                        <a14:foregroundMark x1="87603" y1="30435" x2="87603" y2="30435"/>
                        <a14:foregroundMark x1="92975" y1="58696" x2="92975" y2="58696"/>
                        <a14:backgroundMark x1="35124" y1="98696" x2="39256" y2="99130"/>
                        <a14:backgroundMark x1="64463" y1="98261" x2="58264" y2="99565"/>
                        <a14:backgroundMark x1="38430" y1="99130" x2="42975" y2="99565"/>
                        <a14:backgroundMark x1="66529" y1="98261" x2="55785" y2="99565"/>
                        <a14:backgroundMark x1="8621" y1="15315" x2="17241" y2="3604"/>
                        <a14:backgroundMark x1="8621" y1="90991" x2="6897" y2="77477"/>
                      </a14:backgroundRemoval>
                    </a14:imgEffect>
                  </a14:imgLayer>
                </a14:imgProps>
              </a:ext>
              <a:ext uri="{28A0092B-C50C-407E-A947-70E740481C1C}">
                <a14:useLocalDpi xmlns:a14="http://schemas.microsoft.com/office/drawing/2010/main" val="0"/>
              </a:ext>
            </a:extLst>
          </a:blip>
          <a:srcRect b="476"/>
          <a:stretch/>
        </p:blipFill>
        <p:spPr>
          <a:xfrm>
            <a:off x="662051" y="2694031"/>
            <a:ext cx="591519" cy="559512"/>
          </a:xfrm>
          <a:prstGeom prst="rect">
            <a:avLst/>
          </a:prstGeom>
          <a:effectLst>
            <a:outerShdw blurRad="50800" dist="50800" dir="3900000" algn="ctr" rotWithShape="0">
              <a:srgbClr val="000000">
                <a:alpha val="99000"/>
              </a:srgbClr>
            </a:outerShdw>
          </a:effectLst>
        </p:spPr>
      </p:pic>
      <p:grpSp>
        <p:nvGrpSpPr>
          <p:cNvPr id="38" name="Group 37"/>
          <p:cNvGrpSpPr/>
          <p:nvPr/>
        </p:nvGrpSpPr>
        <p:grpSpPr>
          <a:xfrm>
            <a:off x="5465981" y="1305237"/>
            <a:ext cx="1954144" cy="2381758"/>
            <a:chOff x="5465981" y="1305237"/>
            <a:chExt cx="1954144" cy="2381758"/>
          </a:xfrm>
        </p:grpSpPr>
        <p:grpSp>
          <p:nvGrpSpPr>
            <p:cNvPr id="39" name="Group 38"/>
            <p:cNvGrpSpPr/>
            <p:nvPr/>
          </p:nvGrpSpPr>
          <p:grpSpPr>
            <a:xfrm>
              <a:off x="6538658" y="1305237"/>
              <a:ext cx="881467" cy="693801"/>
              <a:chOff x="8054112" y="1579528"/>
              <a:chExt cx="881467" cy="693801"/>
            </a:xfrm>
          </p:grpSpPr>
          <p:sp>
            <p:nvSpPr>
              <p:cNvPr id="49" name="TextBox 48"/>
              <p:cNvSpPr txBox="1"/>
              <p:nvPr/>
            </p:nvSpPr>
            <p:spPr>
              <a:xfrm>
                <a:off x="8054112" y="1579528"/>
                <a:ext cx="755335" cy="307777"/>
              </a:xfrm>
              <a:prstGeom prst="rect">
                <a:avLst/>
              </a:prstGeom>
              <a:noFill/>
            </p:spPr>
            <p:txBody>
              <a:bodyPr wrap="none" rtlCol="0">
                <a:spAutoFit/>
              </a:bodyPr>
              <a:lstStyle/>
              <a:p>
                <a:r>
                  <a:rPr lang="nl-BE" sz="1400" b="1" dirty="0" smtClean="0"/>
                  <a:t>U 02.01</a:t>
                </a:r>
                <a:endParaRPr lang="nl-BE" sz="1400" b="1" dirty="0"/>
              </a:p>
            </p:txBody>
          </p:sp>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054112" y="1777504"/>
                <a:ext cx="881467" cy="495825"/>
              </a:xfrm>
              <a:prstGeom prst="rect">
                <a:avLst/>
              </a:prstGeom>
              <a:effectLst>
                <a:outerShdw dist="63500" sx="1000" sy="1000" algn="ctr" rotWithShape="0">
                  <a:schemeClr val="tx1"/>
                </a:outerShdw>
              </a:effectLst>
            </p:spPr>
          </p:pic>
        </p:grpSp>
        <p:grpSp>
          <p:nvGrpSpPr>
            <p:cNvPr id="40" name="Group 39"/>
            <p:cNvGrpSpPr/>
            <p:nvPr/>
          </p:nvGrpSpPr>
          <p:grpSpPr>
            <a:xfrm>
              <a:off x="6475593" y="2325987"/>
              <a:ext cx="881467" cy="704791"/>
              <a:chOff x="8081164" y="2817532"/>
              <a:chExt cx="881467" cy="704791"/>
            </a:xfrm>
          </p:grpSpPr>
          <p:sp>
            <p:nvSpPr>
              <p:cNvPr id="47" name="TextBox 46"/>
              <p:cNvSpPr txBox="1"/>
              <p:nvPr/>
            </p:nvSpPr>
            <p:spPr>
              <a:xfrm>
                <a:off x="8207296" y="2817532"/>
                <a:ext cx="755335" cy="307777"/>
              </a:xfrm>
              <a:prstGeom prst="rect">
                <a:avLst/>
              </a:prstGeom>
              <a:noFill/>
            </p:spPr>
            <p:txBody>
              <a:bodyPr wrap="none" rtlCol="0">
                <a:spAutoFit/>
              </a:bodyPr>
              <a:lstStyle/>
              <a:p>
                <a:r>
                  <a:rPr lang="nl-BE" sz="1400" b="1" dirty="0" smtClean="0"/>
                  <a:t>U 02.02</a:t>
                </a:r>
                <a:endParaRPr lang="nl-BE" sz="1400" b="1" dirty="0"/>
              </a:p>
            </p:txBody>
          </p:sp>
          <p:pic>
            <p:nvPicPr>
              <p:cNvPr id="48" name="Picture 4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081164" y="3026498"/>
                <a:ext cx="881467" cy="495825"/>
              </a:xfrm>
              <a:prstGeom prst="rect">
                <a:avLst/>
              </a:prstGeom>
              <a:effectLst>
                <a:outerShdw sx="1000" sy="1000" algn="ctr" rotWithShape="0">
                  <a:srgbClr val="0B00F0"/>
                </a:outerShdw>
              </a:effectLst>
            </p:spPr>
          </p:pic>
        </p:grpSp>
        <p:grpSp>
          <p:nvGrpSpPr>
            <p:cNvPr id="41" name="Group 40"/>
            <p:cNvGrpSpPr/>
            <p:nvPr/>
          </p:nvGrpSpPr>
          <p:grpSpPr>
            <a:xfrm>
              <a:off x="5465981" y="3086613"/>
              <a:ext cx="881467" cy="600382"/>
              <a:chOff x="6489814" y="3777340"/>
              <a:chExt cx="881467" cy="600382"/>
            </a:xfrm>
          </p:grpSpPr>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489814" y="3881897"/>
                <a:ext cx="881467" cy="495825"/>
              </a:xfrm>
              <a:prstGeom prst="rect">
                <a:avLst/>
              </a:prstGeom>
              <a:effectLst>
                <a:outerShdw sx="1000" sy="1000" algn="ctr" rotWithShape="0">
                  <a:srgbClr val="FF0000"/>
                </a:outerShdw>
              </a:effectLst>
            </p:spPr>
          </p:pic>
          <p:sp>
            <p:nvSpPr>
              <p:cNvPr id="46" name="TextBox 45"/>
              <p:cNvSpPr txBox="1"/>
              <p:nvPr/>
            </p:nvSpPr>
            <p:spPr>
              <a:xfrm>
                <a:off x="6521053" y="3777340"/>
                <a:ext cx="755335" cy="307777"/>
              </a:xfrm>
              <a:prstGeom prst="rect">
                <a:avLst/>
              </a:prstGeom>
              <a:noFill/>
            </p:spPr>
            <p:txBody>
              <a:bodyPr wrap="none" rtlCol="0">
                <a:spAutoFit/>
              </a:bodyPr>
              <a:lstStyle/>
              <a:p>
                <a:r>
                  <a:rPr lang="nl-BE" sz="1400" b="1" dirty="0" smtClean="0"/>
                  <a:t>U 02.03</a:t>
                </a:r>
                <a:endParaRPr lang="nl-BE" sz="1400" b="1" dirty="0"/>
              </a:p>
            </p:txBody>
          </p:sp>
        </p:grpSp>
        <p:cxnSp>
          <p:nvCxnSpPr>
            <p:cNvPr id="42" name="Straight Arrow Connector 41"/>
            <p:cNvCxnSpPr/>
            <p:nvPr/>
          </p:nvCxnSpPr>
          <p:spPr>
            <a:xfrm flipV="1">
              <a:off x="5594254" y="1980230"/>
              <a:ext cx="893686" cy="6233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p:cNvCxnSpPr>
              <a:endCxn id="48" idx="3"/>
            </p:cNvCxnSpPr>
            <p:nvPr/>
          </p:nvCxnSpPr>
          <p:spPr>
            <a:xfrm>
              <a:off x="5622621" y="2734628"/>
              <a:ext cx="852972" cy="4823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4" name="Straight Arrow Connector 43"/>
            <p:cNvCxnSpPr/>
            <p:nvPr/>
          </p:nvCxnSpPr>
          <p:spPr>
            <a:xfrm>
              <a:off x="5591655" y="2855033"/>
              <a:ext cx="103725" cy="21348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51" name="TextBox 50"/>
          <p:cNvSpPr txBox="1"/>
          <p:nvPr/>
        </p:nvSpPr>
        <p:spPr>
          <a:xfrm>
            <a:off x="-4096" y="1058571"/>
            <a:ext cx="621773" cy="369332"/>
          </a:xfrm>
          <a:prstGeom prst="rect">
            <a:avLst/>
          </a:prstGeom>
          <a:noFill/>
        </p:spPr>
        <p:txBody>
          <a:bodyPr wrap="none" rtlCol="0">
            <a:spAutoFit/>
          </a:bodyPr>
          <a:lstStyle/>
          <a:p>
            <a:r>
              <a:rPr lang="nl-BE" b="1" dirty="0" smtClean="0">
                <a:solidFill>
                  <a:srgbClr val="FF0000"/>
                </a:solidFill>
                <a:effectLst>
                  <a:outerShdw blurRad="38100" dist="38100" dir="2700000" algn="tl">
                    <a:srgbClr val="000000">
                      <a:alpha val="43137"/>
                    </a:srgbClr>
                  </a:outerShdw>
                </a:effectLst>
              </a:rPr>
              <a:t>MTA</a:t>
            </a:r>
            <a:endParaRPr lang="nl-BE"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3722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6402534-E211-4559-9267-A42D43AC8650}" type="slidenum">
              <a:rPr lang="nl-NL" smtClean="0"/>
              <a:t>19</a:t>
            </a:fld>
            <a:endParaRPr lang="nl-NL"/>
          </a:p>
        </p:txBody>
      </p:sp>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7"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CONOPS </a:t>
            </a:r>
            <a:r>
              <a:rPr lang="nl-BE" dirty="0" smtClean="0"/>
              <a:t>– CTG P&amp;E</a:t>
            </a:r>
            <a:endParaRPr lang="nl-BE" dirty="0"/>
          </a:p>
        </p:txBody>
      </p:sp>
      <p:pic>
        <p:nvPicPr>
          <p:cNvPr id="52" name="Picture 51"/>
          <p:cNvPicPr>
            <a:picLocks noChangeAspect="1"/>
          </p:cNvPicPr>
          <p:nvPr/>
        </p:nvPicPr>
        <p:blipFill>
          <a:blip r:embed="rId3"/>
          <a:stretch>
            <a:fillRect/>
          </a:stretch>
        </p:blipFill>
        <p:spPr>
          <a:xfrm>
            <a:off x="2460732" y="1676174"/>
            <a:ext cx="8627015" cy="3809447"/>
          </a:xfrm>
          <a:prstGeom prst="rect">
            <a:avLst/>
          </a:prstGeom>
        </p:spPr>
      </p:pic>
      <p:grpSp>
        <p:nvGrpSpPr>
          <p:cNvPr id="53" name="Group 52"/>
          <p:cNvGrpSpPr/>
          <p:nvPr/>
        </p:nvGrpSpPr>
        <p:grpSpPr>
          <a:xfrm>
            <a:off x="102602" y="2902553"/>
            <a:ext cx="2962164" cy="3072438"/>
            <a:chOff x="625490" y="1340583"/>
            <a:chExt cx="2962164" cy="3072438"/>
          </a:xfrm>
        </p:grpSpPr>
        <p:pic>
          <p:nvPicPr>
            <p:cNvPr id="54" name="Picture 5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9579" y="3836222"/>
              <a:ext cx="863341" cy="325259"/>
            </a:xfrm>
            <a:prstGeom prst="rect">
              <a:avLst/>
            </a:prstGeom>
          </p:spPr>
        </p:pic>
        <p:pic>
          <p:nvPicPr>
            <p:cNvPr id="55" name="Picture 5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53998" y="4054960"/>
              <a:ext cx="950408" cy="358061"/>
            </a:xfrm>
            <a:prstGeom prst="rect">
              <a:avLst/>
            </a:prstGeom>
          </p:spPr>
        </p:pic>
        <p:pic>
          <p:nvPicPr>
            <p:cNvPr id="56" name="Picture 5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95575" y="3776449"/>
              <a:ext cx="992079" cy="349885"/>
            </a:xfrm>
            <a:prstGeom prst="rect">
              <a:avLst/>
            </a:prstGeom>
          </p:spPr>
        </p:pic>
        <p:pic>
          <p:nvPicPr>
            <p:cNvPr id="57" name="Picture 5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23954" y="1449303"/>
              <a:ext cx="1493590" cy="840144"/>
            </a:xfrm>
            <a:prstGeom prst="rect">
              <a:avLst/>
            </a:prstGeom>
            <a:effectLst>
              <a:outerShdw sx="1000" sy="1000" algn="ctr" rotWithShape="0">
                <a:srgbClr val="FF0000"/>
              </a:outerShdw>
            </a:effectLst>
          </p:spPr>
        </p:pic>
        <p:sp>
          <p:nvSpPr>
            <p:cNvPr id="58" name="TextBox 57"/>
            <p:cNvSpPr txBox="1"/>
            <p:nvPr/>
          </p:nvSpPr>
          <p:spPr>
            <a:xfrm>
              <a:off x="1547184" y="1340583"/>
              <a:ext cx="725161" cy="287430"/>
            </a:xfrm>
            <a:prstGeom prst="rect">
              <a:avLst/>
            </a:prstGeom>
            <a:noFill/>
          </p:spPr>
          <p:txBody>
            <a:bodyPr wrap="none" rtlCol="0">
              <a:spAutoFit/>
            </a:bodyPr>
            <a:lstStyle/>
            <a:p>
              <a:r>
                <a:rPr lang="nl-BE" sz="1400" b="1" dirty="0" smtClean="0"/>
                <a:t>MCMTA</a:t>
              </a:r>
              <a:endParaRPr lang="nl-BE" sz="1400" b="1" dirty="0"/>
            </a:p>
          </p:txBody>
        </p:sp>
        <p:sp>
          <p:nvSpPr>
            <p:cNvPr id="59" name="TextBox 58"/>
            <p:cNvSpPr txBox="1"/>
            <p:nvPr/>
          </p:nvSpPr>
          <p:spPr>
            <a:xfrm>
              <a:off x="625490" y="3695033"/>
              <a:ext cx="471863" cy="287430"/>
            </a:xfrm>
            <a:prstGeom prst="rect">
              <a:avLst/>
            </a:prstGeom>
            <a:noFill/>
          </p:spPr>
          <p:txBody>
            <a:bodyPr wrap="none" rtlCol="0">
              <a:spAutoFit/>
            </a:bodyPr>
            <a:lstStyle/>
            <a:p>
              <a:r>
                <a:rPr lang="nl-BE" sz="1400" b="1" dirty="0" smtClean="0"/>
                <a:t>Unit</a:t>
              </a:r>
              <a:endParaRPr lang="nl-BE" sz="1400" b="1" dirty="0"/>
            </a:p>
          </p:txBody>
        </p:sp>
        <p:sp>
          <p:nvSpPr>
            <p:cNvPr id="60" name="TextBox 59"/>
            <p:cNvSpPr txBox="1"/>
            <p:nvPr/>
          </p:nvSpPr>
          <p:spPr>
            <a:xfrm>
              <a:off x="1691110" y="3976287"/>
              <a:ext cx="471863" cy="287430"/>
            </a:xfrm>
            <a:prstGeom prst="rect">
              <a:avLst/>
            </a:prstGeom>
            <a:noFill/>
          </p:spPr>
          <p:txBody>
            <a:bodyPr wrap="none" rtlCol="0">
              <a:spAutoFit/>
            </a:bodyPr>
            <a:lstStyle/>
            <a:p>
              <a:r>
                <a:rPr lang="nl-BE" sz="1400" b="1" dirty="0" smtClean="0"/>
                <a:t>Unit</a:t>
              </a:r>
              <a:endParaRPr lang="nl-BE" sz="1400" b="1" dirty="0"/>
            </a:p>
          </p:txBody>
        </p:sp>
        <p:sp>
          <p:nvSpPr>
            <p:cNvPr id="61" name="TextBox 60"/>
            <p:cNvSpPr txBox="1"/>
            <p:nvPr/>
          </p:nvSpPr>
          <p:spPr>
            <a:xfrm>
              <a:off x="2274770" y="3584479"/>
              <a:ext cx="471863" cy="287430"/>
            </a:xfrm>
            <a:prstGeom prst="rect">
              <a:avLst/>
            </a:prstGeom>
            <a:noFill/>
          </p:spPr>
          <p:txBody>
            <a:bodyPr wrap="none" rtlCol="0">
              <a:spAutoFit/>
            </a:bodyPr>
            <a:lstStyle/>
            <a:p>
              <a:r>
                <a:rPr lang="nl-BE" sz="1400" b="1" dirty="0" smtClean="0"/>
                <a:t>Unit</a:t>
              </a:r>
              <a:endParaRPr lang="nl-BE" sz="1400" b="1" dirty="0"/>
            </a:p>
          </p:txBody>
        </p:sp>
        <p:cxnSp>
          <p:nvCxnSpPr>
            <p:cNvPr id="62" name="Straight Arrow Connector 61"/>
            <p:cNvCxnSpPr>
              <a:stCxn id="57" idx="2"/>
            </p:cNvCxnSpPr>
            <p:nvPr/>
          </p:nvCxnSpPr>
          <p:spPr>
            <a:xfrm flipH="1">
              <a:off x="1387398" y="2289447"/>
              <a:ext cx="583351" cy="1340115"/>
            </a:xfrm>
            <a:prstGeom prst="straightConnector1">
              <a:avLst/>
            </a:prstGeom>
            <a:ln w="12700">
              <a:tailEnd type="triangle"/>
            </a:ln>
          </p:spPr>
          <p:style>
            <a:lnRef idx="3">
              <a:schemeClr val="dk1"/>
            </a:lnRef>
            <a:fillRef idx="0">
              <a:schemeClr val="dk1"/>
            </a:fillRef>
            <a:effectRef idx="2">
              <a:schemeClr val="dk1"/>
            </a:effectRef>
            <a:fontRef idx="minor">
              <a:schemeClr val="tx1"/>
            </a:fontRef>
          </p:style>
        </p:cxnSp>
        <p:cxnSp>
          <p:nvCxnSpPr>
            <p:cNvPr id="63" name="Straight Arrow Connector 62"/>
            <p:cNvCxnSpPr>
              <a:stCxn id="57" idx="2"/>
            </p:cNvCxnSpPr>
            <p:nvPr/>
          </p:nvCxnSpPr>
          <p:spPr>
            <a:xfrm>
              <a:off x="1970749" y="2289447"/>
              <a:ext cx="104054" cy="1599945"/>
            </a:xfrm>
            <a:prstGeom prst="straightConnector1">
              <a:avLst/>
            </a:prstGeom>
            <a:ln w="12700">
              <a:tailEnd type="triangle"/>
            </a:ln>
          </p:spPr>
          <p:style>
            <a:lnRef idx="3">
              <a:schemeClr val="dk1"/>
            </a:lnRef>
            <a:fillRef idx="0">
              <a:schemeClr val="dk1"/>
            </a:fillRef>
            <a:effectRef idx="2">
              <a:schemeClr val="dk1"/>
            </a:effectRef>
            <a:fontRef idx="minor">
              <a:schemeClr val="tx1"/>
            </a:fontRef>
          </p:style>
        </p:cxnSp>
        <p:cxnSp>
          <p:nvCxnSpPr>
            <p:cNvPr id="64" name="Straight Arrow Connector 63"/>
            <p:cNvCxnSpPr>
              <a:stCxn id="57" idx="2"/>
            </p:cNvCxnSpPr>
            <p:nvPr/>
          </p:nvCxnSpPr>
          <p:spPr>
            <a:xfrm>
              <a:off x="1970749" y="2289447"/>
              <a:ext cx="492099" cy="1096593"/>
            </a:xfrm>
            <a:prstGeom prst="straightConnector1">
              <a:avLst/>
            </a:prstGeom>
            <a:ln w="15875">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150619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208AB3B-D025-4156-8906-676FE4590B30}" type="slidenum">
              <a:rPr lang="nl-BE" smtClean="0">
                <a:solidFill>
                  <a:prstClr val="black">
                    <a:tint val="75000"/>
                  </a:prstClr>
                </a:solidFill>
              </a:rPr>
              <a:pPr>
                <a:defRPr/>
              </a:pPr>
              <a:t>2</a:t>
            </a:fld>
            <a:r>
              <a:rPr lang="nl-BE" dirty="0" err="1" smtClean="0">
                <a:solidFill>
                  <a:prstClr val="black">
                    <a:tint val="75000"/>
                  </a:prstClr>
                </a:solidFill>
              </a:rPr>
              <a:t>aaaaa</a:t>
            </a:r>
            <a:endParaRPr lang="nl-BE" dirty="0">
              <a:solidFill>
                <a:prstClr val="black">
                  <a:tint val="75000"/>
                </a:prstClr>
              </a:solidFill>
            </a:endParaRPr>
          </a:p>
        </p:txBody>
      </p:sp>
      <p:pic>
        <p:nvPicPr>
          <p:cNvPr id="1026" name="Picture 2" descr="Image"/>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32899"/>
          <a:stretch/>
        </p:blipFill>
        <p:spPr bwMode="auto">
          <a:xfrm>
            <a:off x="0" y="1"/>
            <a:ext cx="12192000" cy="6894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872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76520" y="3029248"/>
            <a:ext cx="3876312" cy="2182939"/>
            <a:chOff x="19561" y="429765"/>
            <a:chExt cx="12109386" cy="6027348"/>
          </a:xfrm>
        </p:grpSpPr>
        <p:pic>
          <p:nvPicPr>
            <p:cNvPr id="3" name="Picture 2"/>
            <p:cNvPicPr>
              <a:picLocks noChangeAspect="1"/>
            </p:cNvPicPr>
            <p:nvPr/>
          </p:nvPicPr>
          <p:blipFill>
            <a:blip r:embed="rId3"/>
            <a:stretch>
              <a:fillRect/>
            </a:stretch>
          </p:blipFill>
          <p:spPr>
            <a:xfrm>
              <a:off x="41722" y="437313"/>
              <a:ext cx="12087225" cy="6019800"/>
            </a:xfrm>
            <a:prstGeom prst="rect">
              <a:avLst/>
            </a:prstGeom>
          </p:spPr>
        </p:pic>
        <p:sp>
          <p:nvSpPr>
            <p:cNvPr id="4" name="Rectangle 3"/>
            <p:cNvSpPr/>
            <p:nvPr/>
          </p:nvSpPr>
          <p:spPr>
            <a:xfrm>
              <a:off x="19561" y="429765"/>
              <a:ext cx="1506836" cy="95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 name="Slide Number Placeholder 1"/>
          <p:cNvSpPr>
            <a:spLocks noGrp="1"/>
          </p:cNvSpPr>
          <p:nvPr>
            <p:ph type="sldNum" sz="quarter" idx="12"/>
          </p:nvPr>
        </p:nvSpPr>
        <p:spPr/>
        <p:txBody>
          <a:bodyPr/>
          <a:lstStyle/>
          <a:p>
            <a:fld id="{C6402534-E211-4559-9267-A42D43AC8650}" type="slidenum">
              <a:rPr lang="nl-NL" smtClean="0"/>
              <a:t>20</a:t>
            </a:fld>
            <a:endParaRPr lang="nl-NL"/>
          </a:p>
        </p:txBody>
      </p:sp>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8"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CONOPS </a:t>
            </a:r>
            <a:r>
              <a:rPr lang="nl-BE" dirty="0" smtClean="0"/>
              <a:t>– Networks &amp; Data </a:t>
            </a:r>
            <a:r>
              <a:rPr lang="nl-BE" dirty="0" err="1" smtClean="0"/>
              <a:t>centric</a:t>
            </a:r>
            <a:endParaRPr lang="nl-BE" dirty="0"/>
          </a:p>
        </p:txBody>
      </p:sp>
      <p:pic>
        <p:nvPicPr>
          <p:cNvPr id="9" name="Picture 8"/>
          <p:cNvPicPr>
            <a:picLocks noChangeAspect="1"/>
          </p:cNvPicPr>
          <p:nvPr/>
        </p:nvPicPr>
        <p:blipFill>
          <a:blip r:embed="rId4"/>
          <a:stretch>
            <a:fillRect/>
          </a:stretch>
        </p:blipFill>
        <p:spPr>
          <a:xfrm rot="20427619">
            <a:off x="480509" y="4854581"/>
            <a:ext cx="887686" cy="1162634"/>
          </a:xfrm>
          <a:prstGeom prst="rect">
            <a:avLst/>
          </a:prstGeom>
        </p:spPr>
      </p:pic>
      <p:sp>
        <p:nvSpPr>
          <p:cNvPr id="10" name="Pie 5"/>
          <p:cNvSpPr/>
          <p:nvPr/>
        </p:nvSpPr>
        <p:spPr>
          <a:xfrm rot="5400000">
            <a:off x="5360630" y="207961"/>
            <a:ext cx="998298" cy="10737957"/>
          </a:xfrm>
          <a:custGeom>
            <a:avLst/>
            <a:gdLst>
              <a:gd name="connsiteX0" fmla="*/ 573322 w 2142331"/>
              <a:gd name="connsiteY0" fmla="*/ 12642958 h 13411201"/>
              <a:gd name="connsiteX1" fmla="*/ 0 w 2142331"/>
              <a:gd name="connsiteY1" fmla="*/ 6712164 h 13411201"/>
              <a:gd name="connsiteX2" fmla="*/ 518538 w 2142331"/>
              <a:gd name="connsiteY2" fmla="*/ 961303 h 13411201"/>
              <a:gd name="connsiteX3" fmla="*/ 1071166 w 2142331"/>
              <a:gd name="connsiteY3" fmla="*/ 6705601 h 13411201"/>
              <a:gd name="connsiteX4" fmla="*/ 573322 w 2142331"/>
              <a:gd name="connsiteY4" fmla="*/ 12642958 h 13411201"/>
              <a:gd name="connsiteX0" fmla="*/ 674922 w 1172766"/>
              <a:gd name="connsiteY0" fmla="*/ 11681655 h 11681655"/>
              <a:gd name="connsiteX1" fmla="*/ 0 w 1172766"/>
              <a:gd name="connsiteY1" fmla="*/ 5750861 h 11681655"/>
              <a:gd name="connsiteX2" fmla="*/ 620138 w 1172766"/>
              <a:gd name="connsiteY2" fmla="*/ 0 h 11681655"/>
              <a:gd name="connsiteX3" fmla="*/ 1172766 w 1172766"/>
              <a:gd name="connsiteY3" fmla="*/ 5744298 h 11681655"/>
              <a:gd name="connsiteX4" fmla="*/ 674922 w 1172766"/>
              <a:gd name="connsiteY4" fmla="*/ 11681655 h 11681655"/>
              <a:gd name="connsiteX0" fmla="*/ 674922 w 674922"/>
              <a:gd name="connsiteY0" fmla="*/ 11681655 h 11681655"/>
              <a:gd name="connsiteX1" fmla="*/ 0 w 674922"/>
              <a:gd name="connsiteY1" fmla="*/ 5750861 h 11681655"/>
              <a:gd name="connsiteX2" fmla="*/ 620138 w 674922"/>
              <a:gd name="connsiteY2" fmla="*/ 0 h 11681655"/>
              <a:gd name="connsiteX3" fmla="*/ 601266 w 674922"/>
              <a:gd name="connsiteY3" fmla="*/ 5718898 h 11681655"/>
              <a:gd name="connsiteX4" fmla="*/ 674922 w 674922"/>
              <a:gd name="connsiteY4" fmla="*/ 11681655 h 11681655"/>
              <a:gd name="connsiteX0" fmla="*/ 674922 w 674922"/>
              <a:gd name="connsiteY0" fmla="*/ 11681655 h 11681655"/>
              <a:gd name="connsiteX1" fmla="*/ 0 w 674922"/>
              <a:gd name="connsiteY1" fmla="*/ 5750861 h 11681655"/>
              <a:gd name="connsiteX2" fmla="*/ 620138 w 674922"/>
              <a:gd name="connsiteY2" fmla="*/ 0 h 11681655"/>
              <a:gd name="connsiteX3" fmla="*/ 639366 w 674922"/>
              <a:gd name="connsiteY3" fmla="*/ 5909398 h 11681655"/>
              <a:gd name="connsiteX4" fmla="*/ 674922 w 674922"/>
              <a:gd name="connsiteY4" fmla="*/ 11681655 h 11681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922" h="11681655">
                <a:moveTo>
                  <a:pt x="674922" y="11681655"/>
                </a:moveTo>
                <a:cubicBezTo>
                  <a:pt x="322741" y="10524404"/>
                  <a:pt x="389" y="8240816"/>
                  <a:pt x="0" y="5750861"/>
                </a:cubicBezTo>
                <a:cubicBezTo>
                  <a:pt x="-368" y="3397043"/>
                  <a:pt x="298038" y="1214363"/>
                  <a:pt x="620138" y="0"/>
                </a:cubicBezTo>
                <a:cubicBezTo>
                  <a:pt x="613847" y="1906299"/>
                  <a:pt x="645657" y="4003099"/>
                  <a:pt x="639366" y="5909398"/>
                </a:cubicBezTo>
                <a:lnTo>
                  <a:pt x="674922" y="1168165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tx1"/>
              </a:solidFill>
            </a:endParaRPr>
          </a:p>
        </p:txBody>
      </p:sp>
      <p:grpSp>
        <p:nvGrpSpPr>
          <p:cNvPr id="11" name="Group 10"/>
          <p:cNvGrpSpPr/>
          <p:nvPr/>
        </p:nvGrpSpPr>
        <p:grpSpPr>
          <a:xfrm>
            <a:off x="3557850" y="5077790"/>
            <a:ext cx="7670906" cy="1046183"/>
            <a:chOff x="3557850" y="5275502"/>
            <a:chExt cx="7670906" cy="1046183"/>
          </a:xfrm>
        </p:grpSpPr>
        <p:grpSp>
          <p:nvGrpSpPr>
            <p:cNvPr id="12" name="Group 11"/>
            <p:cNvGrpSpPr/>
            <p:nvPr/>
          </p:nvGrpSpPr>
          <p:grpSpPr>
            <a:xfrm>
              <a:off x="3557850" y="5275502"/>
              <a:ext cx="7670906" cy="1046183"/>
              <a:chOff x="3557850" y="5275502"/>
              <a:chExt cx="7670906" cy="1046183"/>
            </a:xfrm>
          </p:grpSpPr>
          <p:sp>
            <p:nvSpPr>
              <p:cNvPr id="15" name="Pie 5"/>
              <p:cNvSpPr/>
              <p:nvPr/>
            </p:nvSpPr>
            <p:spPr>
              <a:xfrm rot="5400000">
                <a:off x="6912738" y="1920614"/>
                <a:ext cx="961130" cy="7670906"/>
              </a:xfrm>
              <a:custGeom>
                <a:avLst/>
                <a:gdLst>
                  <a:gd name="connsiteX0" fmla="*/ 573322 w 2142331"/>
                  <a:gd name="connsiteY0" fmla="*/ 12642958 h 13411201"/>
                  <a:gd name="connsiteX1" fmla="*/ 0 w 2142331"/>
                  <a:gd name="connsiteY1" fmla="*/ 6712164 h 13411201"/>
                  <a:gd name="connsiteX2" fmla="*/ 518538 w 2142331"/>
                  <a:gd name="connsiteY2" fmla="*/ 961303 h 13411201"/>
                  <a:gd name="connsiteX3" fmla="*/ 1071166 w 2142331"/>
                  <a:gd name="connsiteY3" fmla="*/ 6705601 h 13411201"/>
                  <a:gd name="connsiteX4" fmla="*/ 573322 w 2142331"/>
                  <a:gd name="connsiteY4" fmla="*/ 12642958 h 13411201"/>
                  <a:gd name="connsiteX0" fmla="*/ 674922 w 1172766"/>
                  <a:gd name="connsiteY0" fmla="*/ 11681655 h 11681655"/>
                  <a:gd name="connsiteX1" fmla="*/ 0 w 1172766"/>
                  <a:gd name="connsiteY1" fmla="*/ 5750861 h 11681655"/>
                  <a:gd name="connsiteX2" fmla="*/ 620138 w 1172766"/>
                  <a:gd name="connsiteY2" fmla="*/ 0 h 11681655"/>
                  <a:gd name="connsiteX3" fmla="*/ 1172766 w 1172766"/>
                  <a:gd name="connsiteY3" fmla="*/ 5744298 h 11681655"/>
                  <a:gd name="connsiteX4" fmla="*/ 674922 w 1172766"/>
                  <a:gd name="connsiteY4" fmla="*/ 11681655 h 11681655"/>
                  <a:gd name="connsiteX0" fmla="*/ 674922 w 674922"/>
                  <a:gd name="connsiteY0" fmla="*/ 11681655 h 11681655"/>
                  <a:gd name="connsiteX1" fmla="*/ 0 w 674922"/>
                  <a:gd name="connsiteY1" fmla="*/ 5750861 h 11681655"/>
                  <a:gd name="connsiteX2" fmla="*/ 620138 w 674922"/>
                  <a:gd name="connsiteY2" fmla="*/ 0 h 11681655"/>
                  <a:gd name="connsiteX3" fmla="*/ 601266 w 674922"/>
                  <a:gd name="connsiteY3" fmla="*/ 5718898 h 11681655"/>
                  <a:gd name="connsiteX4" fmla="*/ 674922 w 674922"/>
                  <a:gd name="connsiteY4" fmla="*/ 11681655 h 11681655"/>
                  <a:gd name="connsiteX0" fmla="*/ 674922 w 674922"/>
                  <a:gd name="connsiteY0" fmla="*/ 11681655 h 11681655"/>
                  <a:gd name="connsiteX1" fmla="*/ 0 w 674922"/>
                  <a:gd name="connsiteY1" fmla="*/ 5750861 h 11681655"/>
                  <a:gd name="connsiteX2" fmla="*/ 620138 w 674922"/>
                  <a:gd name="connsiteY2" fmla="*/ 0 h 11681655"/>
                  <a:gd name="connsiteX3" fmla="*/ 639366 w 674922"/>
                  <a:gd name="connsiteY3" fmla="*/ 5909398 h 11681655"/>
                  <a:gd name="connsiteX4" fmla="*/ 674922 w 674922"/>
                  <a:gd name="connsiteY4" fmla="*/ 11681655 h 11681655"/>
                  <a:gd name="connsiteX0" fmla="*/ 729740 w 729740"/>
                  <a:gd name="connsiteY0" fmla="*/ 11681655 h 11698166"/>
                  <a:gd name="connsiteX1" fmla="*/ 107245 w 729740"/>
                  <a:gd name="connsiteY1" fmla="*/ 7594093 h 11698166"/>
                  <a:gd name="connsiteX2" fmla="*/ 54818 w 729740"/>
                  <a:gd name="connsiteY2" fmla="*/ 5750861 h 11698166"/>
                  <a:gd name="connsiteX3" fmla="*/ 674956 w 729740"/>
                  <a:gd name="connsiteY3" fmla="*/ 0 h 11698166"/>
                  <a:gd name="connsiteX4" fmla="*/ 694184 w 729740"/>
                  <a:gd name="connsiteY4" fmla="*/ 5909398 h 11698166"/>
                  <a:gd name="connsiteX5" fmla="*/ 729740 w 729740"/>
                  <a:gd name="connsiteY5" fmla="*/ 11681655 h 11698166"/>
                  <a:gd name="connsiteX0" fmla="*/ 729740 w 729740"/>
                  <a:gd name="connsiteY0" fmla="*/ 11681655 h 11694615"/>
                  <a:gd name="connsiteX1" fmla="*/ 107245 w 729740"/>
                  <a:gd name="connsiteY1" fmla="*/ 7594093 h 11694615"/>
                  <a:gd name="connsiteX2" fmla="*/ 54818 w 729740"/>
                  <a:gd name="connsiteY2" fmla="*/ 5750861 h 11694615"/>
                  <a:gd name="connsiteX3" fmla="*/ 674956 w 729740"/>
                  <a:gd name="connsiteY3" fmla="*/ 0 h 11694615"/>
                  <a:gd name="connsiteX4" fmla="*/ 694184 w 729740"/>
                  <a:gd name="connsiteY4" fmla="*/ 5909398 h 11694615"/>
                  <a:gd name="connsiteX5" fmla="*/ 729740 w 729740"/>
                  <a:gd name="connsiteY5" fmla="*/ 11681655 h 11694615"/>
                  <a:gd name="connsiteX0" fmla="*/ 704598 w 704598"/>
                  <a:gd name="connsiteY0" fmla="*/ 11681655 h 11694615"/>
                  <a:gd name="connsiteX1" fmla="*/ 82103 w 704598"/>
                  <a:gd name="connsiteY1" fmla="*/ 7594093 h 11694615"/>
                  <a:gd name="connsiteX2" fmla="*/ 29676 w 704598"/>
                  <a:gd name="connsiteY2" fmla="*/ 5750861 h 11694615"/>
                  <a:gd name="connsiteX3" fmla="*/ 649814 w 704598"/>
                  <a:gd name="connsiteY3" fmla="*/ 0 h 11694615"/>
                  <a:gd name="connsiteX4" fmla="*/ 669042 w 704598"/>
                  <a:gd name="connsiteY4" fmla="*/ 5909398 h 11694615"/>
                  <a:gd name="connsiteX5" fmla="*/ 704598 w 704598"/>
                  <a:gd name="connsiteY5" fmla="*/ 11681655 h 11694615"/>
                  <a:gd name="connsiteX0" fmla="*/ 674923 w 674923"/>
                  <a:gd name="connsiteY0" fmla="*/ 11681655 h 11694615"/>
                  <a:gd name="connsiteX1" fmla="*/ 52428 w 674923"/>
                  <a:gd name="connsiteY1" fmla="*/ 7594093 h 11694615"/>
                  <a:gd name="connsiteX2" fmla="*/ 1 w 674923"/>
                  <a:gd name="connsiteY2" fmla="*/ 5750861 h 11694615"/>
                  <a:gd name="connsiteX3" fmla="*/ 620139 w 674923"/>
                  <a:gd name="connsiteY3" fmla="*/ 0 h 11694615"/>
                  <a:gd name="connsiteX4" fmla="*/ 639367 w 674923"/>
                  <a:gd name="connsiteY4" fmla="*/ 5909398 h 11694615"/>
                  <a:gd name="connsiteX5" fmla="*/ 674923 w 674923"/>
                  <a:gd name="connsiteY5" fmla="*/ 11681655 h 11694615"/>
                  <a:gd name="connsiteX0" fmla="*/ 649165 w 649165"/>
                  <a:gd name="connsiteY0" fmla="*/ 8345059 h 8393252"/>
                  <a:gd name="connsiteX1" fmla="*/ 52428 w 649165"/>
                  <a:gd name="connsiteY1" fmla="*/ 7594093 h 8393252"/>
                  <a:gd name="connsiteX2" fmla="*/ 1 w 649165"/>
                  <a:gd name="connsiteY2" fmla="*/ 5750861 h 8393252"/>
                  <a:gd name="connsiteX3" fmla="*/ 620139 w 649165"/>
                  <a:gd name="connsiteY3" fmla="*/ 0 h 8393252"/>
                  <a:gd name="connsiteX4" fmla="*/ 639367 w 649165"/>
                  <a:gd name="connsiteY4" fmla="*/ 5909398 h 8393252"/>
                  <a:gd name="connsiteX5" fmla="*/ 649165 w 649165"/>
                  <a:gd name="connsiteY5" fmla="*/ 8345059 h 8393252"/>
                  <a:gd name="connsiteX0" fmla="*/ 649165 w 654869"/>
                  <a:gd name="connsiteY0" fmla="*/ 8345059 h 8393252"/>
                  <a:gd name="connsiteX1" fmla="*/ 52428 w 654869"/>
                  <a:gd name="connsiteY1" fmla="*/ 7594093 h 8393252"/>
                  <a:gd name="connsiteX2" fmla="*/ 1 w 654869"/>
                  <a:gd name="connsiteY2" fmla="*/ 5750861 h 8393252"/>
                  <a:gd name="connsiteX3" fmla="*/ 620139 w 654869"/>
                  <a:gd name="connsiteY3" fmla="*/ 0 h 8393252"/>
                  <a:gd name="connsiteX4" fmla="*/ 639367 w 654869"/>
                  <a:gd name="connsiteY4" fmla="*/ 5909398 h 8393252"/>
                  <a:gd name="connsiteX5" fmla="*/ 649165 w 654869"/>
                  <a:gd name="connsiteY5" fmla="*/ 8345059 h 8393252"/>
                  <a:gd name="connsiteX0" fmla="*/ 649165 w 654869"/>
                  <a:gd name="connsiteY0" fmla="*/ 8345059 h 8345059"/>
                  <a:gd name="connsiteX1" fmla="*/ 52428 w 654869"/>
                  <a:gd name="connsiteY1" fmla="*/ 7594093 h 8345059"/>
                  <a:gd name="connsiteX2" fmla="*/ 1 w 654869"/>
                  <a:gd name="connsiteY2" fmla="*/ 5750861 h 8345059"/>
                  <a:gd name="connsiteX3" fmla="*/ 620139 w 654869"/>
                  <a:gd name="connsiteY3" fmla="*/ 0 h 8345059"/>
                  <a:gd name="connsiteX4" fmla="*/ 639367 w 654869"/>
                  <a:gd name="connsiteY4" fmla="*/ 5909398 h 8345059"/>
                  <a:gd name="connsiteX5" fmla="*/ 649165 w 654869"/>
                  <a:gd name="connsiteY5" fmla="*/ 8345059 h 8345059"/>
                  <a:gd name="connsiteX0" fmla="*/ 649165 w 649793"/>
                  <a:gd name="connsiteY0" fmla="*/ 8345059 h 8345059"/>
                  <a:gd name="connsiteX1" fmla="*/ 52428 w 649793"/>
                  <a:gd name="connsiteY1" fmla="*/ 7594093 h 8345059"/>
                  <a:gd name="connsiteX2" fmla="*/ 1 w 649793"/>
                  <a:gd name="connsiteY2" fmla="*/ 5750861 h 8345059"/>
                  <a:gd name="connsiteX3" fmla="*/ 620139 w 649793"/>
                  <a:gd name="connsiteY3" fmla="*/ 0 h 8345059"/>
                  <a:gd name="connsiteX4" fmla="*/ 639367 w 649793"/>
                  <a:gd name="connsiteY4" fmla="*/ 5909398 h 8345059"/>
                  <a:gd name="connsiteX5" fmla="*/ 649165 w 649793"/>
                  <a:gd name="connsiteY5" fmla="*/ 8345059 h 8345059"/>
                  <a:gd name="connsiteX0" fmla="*/ 649165 w 649793"/>
                  <a:gd name="connsiteY0" fmla="*/ 8345059 h 8408627"/>
                  <a:gd name="connsiteX1" fmla="*/ 335770 w 649793"/>
                  <a:gd name="connsiteY1" fmla="*/ 7687351 h 8408627"/>
                  <a:gd name="connsiteX2" fmla="*/ 52428 w 649793"/>
                  <a:gd name="connsiteY2" fmla="*/ 7594093 h 8408627"/>
                  <a:gd name="connsiteX3" fmla="*/ 1 w 649793"/>
                  <a:gd name="connsiteY3" fmla="*/ 5750861 h 8408627"/>
                  <a:gd name="connsiteX4" fmla="*/ 620139 w 649793"/>
                  <a:gd name="connsiteY4" fmla="*/ 0 h 8408627"/>
                  <a:gd name="connsiteX5" fmla="*/ 639367 w 649793"/>
                  <a:gd name="connsiteY5" fmla="*/ 5909398 h 8408627"/>
                  <a:gd name="connsiteX6" fmla="*/ 649165 w 649793"/>
                  <a:gd name="connsiteY6" fmla="*/ 8345059 h 8408627"/>
                  <a:gd name="connsiteX0" fmla="*/ 649165 w 649793"/>
                  <a:gd name="connsiteY0" fmla="*/ 8345059 h 8345059"/>
                  <a:gd name="connsiteX1" fmla="*/ 335770 w 649793"/>
                  <a:gd name="connsiteY1" fmla="*/ 7687351 h 8345059"/>
                  <a:gd name="connsiteX2" fmla="*/ 52428 w 649793"/>
                  <a:gd name="connsiteY2" fmla="*/ 7594093 h 8345059"/>
                  <a:gd name="connsiteX3" fmla="*/ 1 w 649793"/>
                  <a:gd name="connsiteY3" fmla="*/ 5750861 h 8345059"/>
                  <a:gd name="connsiteX4" fmla="*/ 620139 w 649793"/>
                  <a:gd name="connsiteY4" fmla="*/ 0 h 8345059"/>
                  <a:gd name="connsiteX5" fmla="*/ 639367 w 649793"/>
                  <a:gd name="connsiteY5" fmla="*/ 5909398 h 8345059"/>
                  <a:gd name="connsiteX6" fmla="*/ 649165 w 649793"/>
                  <a:gd name="connsiteY6" fmla="*/ 8345059 h 8345059"/>
                  <a:gd name="connsiteX0" fmla="*/ 649165 w 649793"/>
                  <a:gd name="connsiteY0" fmla="*/ 8345059 h 8345059"/>
                  <a:gd name="connsiteX1" fmla="*/ 419484 w 649793"/>
                  <a:gd name="connsiteY1" fmla="*/ 7780610 h 8345059"/>
                  <a:gd name="connsiteX2" fmla="*/ 52428 w 649793"/>
                  <a:gd name="connsiteY2" fmla="*/ 7594093 h 8345059"/>
                  <a:gd name="connsiteX3" fmla="*/ 1 w 649793"/>
                  <a:gd name="connsiteY3" fmla="*/ 5750861 h 8345059"/>
                  <a:gd name="connsiteX4" fmla="*/ 620139 w 649793"/>
                  <a:gd name="connsiteY4" fmla="*/ 0 h 8345059"/>
                  <a:gd name="connsiteX5" fmla="*/ 639367 w 649793"/>
                  <a:gd name="connsiteY5" fmla="*/ 5909398 h 8345059"/>
                  <a:gd name="connsiteX6" fmla="*/ 649165 w 649793"/>
                  <a:gd name="connsiteY6" fmla="*/ 8345059 h 8345059"/>
                  <a:gd name="connsiteX0" fmla="*/ 649165 w 649793"/>
                  <a:gd name="connsiteY0" fmla="*/ 8345059 h 8345059"/>
                  <a:gd name="connsiteX1" fmla="*/ 419484 w 649793"/>
                  <a:gd name="connsiteY1" fmla="*/ 7780610 h 8345059"/>
                  <a:gd name="connsiteX2" fmla="*/ 52428 w 649793"/>
                  <a:gd name="connsiteY2" fmla="*/ 7594093 h 8345059"/>
                  <a:gd name="connsiteX3" fmla="*/ 1 w 649793"/>
                  <a:gd name="connsiteY3" fmla="*/ 5750861 h 8345059"/>
                  <a:gd name="connsiteX4" fmla="*/ 620139 w 649793"/>
                  <a:gd name="connsiteY4" fmla="*/ 0 h 8345059"/>
                  <a:gd name="connsiteX5" fmla="*/ 639367 w 649793"/>
                  <a:gd name="connsiteY5" fmla="*/ 5909398 h 8345059"/>
                  <a:gd name="connsiteX6" fmla="*/ 649165 w 649793"/>
                  <a:gd name="connsiteY6" fmla="*/ 8345059 h 8345059"/>
                  <a:gd name="connsiteX0" fmla="*/ 649165 w 649793"/>
                  <a:gd name="connsiteY0" fmla="*/ 8345059 h 8345059"/>
                  <a:gd name="connsiteX1" fmla="*/ 419484 w 649793"/>
                  <a:gd name="connsiteY1" fmla="*/ 7780610 h 8345059"/>
                  <a:gd name="connsiteX2" fmla="*/ 52428 w 649793"/>
                  <a:gd name="connsiteY2" fmla="*/ 7594093 h 8345059"/>
                  <a:gd name="connsiteX3" fmla="*/ 1 w 649793"/>
                  <a:gd name="connsiteY3" fmla="*/ 5750861 h 8345059"/>
                  <a:gd name="connsiteX4" fmla="*/ 620139 w 649793"/>
                  <a:gd name="connsiteY4" fmla="*/ 0 h 8345059"/>
                  <a:gd name="connsiteX5" fmla="*/ 639367 w 649793"/>
                  <a:gd name="connsiteY5" fmla="*/ 5909398 h 8345059"/>
                  <a:gd name="connsiteX6" fmla="*/ 649165 w 649793"/>
                  <a:gd name="connsiteY6" fmla="*/ 8345059 h 8345059"/>
                  <a:gd name="connsiteX0" fmla="*/ 649165 w 649793"/>
                  <a:gd name="connsiteY0" fmla="*/ 8345059 h 8345059"/>
                  <a:gd name="connsiteX1" fmla="*/ 425923 w 649793"/>
                  <a:gd name="connsiteY1" fmla="*/ 7759886 h 8345059"/>
                  <a:gd name="connsiteX2" fmla="*/ 52428 w 649793"/>
                  <a:gd name="connsiteY2" fmla="*/ 7594093 h 8345059"/>
                  <a:gd name="connsiteX3" fmla="*/ 1 w 649793"/>
                  <a:gd name="connsiteY3" fmla="*/ 5750861 h 8345059"/>
                  <a:gd name="connsiteX4" fmla="*/ 620139 w 649793"/>
                  <a:gd name="connsiteY4" fmla="*/ 0 h 8345059"/>
                  <a:gd name="connsiteX5" fmla="*/ 639367 w 649793"/>
                  <a:gd name="connsiteY5" fmla="*/ 5909398 h 8345059"/>
                  <a:gd name="connsiteX6" fmla="*/ 649165 w 649793"/>
                  <a:gd name="connsiteY6" fmla="*/ 8345059 h 8345059"/>
                  <a:gd name="connsiteX0" fmla="*/ 649165 w 649793"/>
                  <a:gd name="connsiteY0" fmla="*/ 8345059 h 8345059"/>
                  <a:gd name="connsiteX1" fmla="*/ 419484 w 649793"/>
                  <a:gd name="connsiteY1" fmla="*/ 7780610 h 8345059"/>
                  <a:gd name="connsiteX2" fmla="*/ 52428 w 649793"/>
                  <a:gd name="connsiteY2" fmla="*/ 7594093 h 8345059"/>
                  <a:gd name="connsiteX3" fmla="*/ 1 w 649793"/>
                  <a:gd name="connsiteY3" fmla="*/ 5750861 h 8345059"/>
                  <a:gd name="connsiteX4" fmla="*/ 620139 w 649793"/>
                  <a:gd name="connsiteY4" fmla="*/ 0 h 8345059"/>
                  <a:gd name="connsiteX5" fmla="*/ 639367 w 649793"/>
                  <a:gd name="connsiteY5" fmla="*/ 5909398 h 8345059"/>
                  <a:gd name="connsiteX6" fmla="*/ 649165 w 649793"/>
                  <a:gd name="connsiteY6" fmla="*/ 8345059 h 834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793" h="8345059">
                    <a:moveTo>
                      <a:pt x="649165" y="8345059"/>
                    </a:moveTo>
                    <a:cubicBezTo>
                      <a:pt x="579248" y="8050745"/>
                      <a:pt x="518940" y="7905771"/>
                      <a:pt x="419484" y="7780610"/>
                    </a:cubicBezTo>
                    <a:cubicBezTo>
                      <a:pt x="300709" y="7727984"/>
                      <a:pt x="166345" y="7782134"/>
                      <a:pt x="52428" y="7594093"/>
                    </a:cubicBezTo>
                    <a:cubicBezTo>
                      <a:pt x="68733" y="7579664"/>
                      <a:pt x="8417" y="7109802"/>
                      <a:pt x="1" y="5750861"/>
                    </a:cubicBezTo>
                    <a:cubicBezTo>
                      <a:pt x="-367" y="3397043"/>
                      <a:pt x="298039" y="1214363"/>
                      <a:pt x="620139" y="0"/>
                    </a:cubicBezTo>
                    <a:cubicBezTo>
                      <a:pt x="613848" y="1906299"/>
                      <a:pt x="645658" y="4003099"/>
                      <a:pt x="639367" y="5909398"/>
                    </a:cubicBezTo>
                    <a:cubicBezTo>
                      <a:pt x="642633" y="6721285"/>
                      <a:pt x="652339" y="7398466"/>
                      <a:pt x="649165" y="8345059"/>
                    </a:cubicBezTo>
                    <a:close/>
                  </a:path>
                </a:pathLst>
              </a:custGeom>
              <a:solidFill>
                <a:srgbClr val="9E92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tx1"/>
                  </a:solidFill>
                </a:endParaRPr>
              </a:p>
            </p:txBody>
          </p:sp>
          <p:sp>
            <p:nvSpPr>
              <p:cNvPr id="16" name="Freeform 15"/>
              <p:cNvSpPr/>
              <p:nvPr/>
            </p:nvSpPr>
            <p:spPr>
              <a:xfrm>
                <a:off x="3568700" y="5372100"/>
                <a:ext cx="647700" cy="876300"/>
              </a:xfrm>
              <a:custGeom>
                <a:avLst/>
                <a:gdLst>
                  <a:gd name="connsiteX0" fmla="*/ 647700 w 647700"/>
                  <a:gd name="connsiteY0" fmla="*/ 0 h 876300"/>
                  <a:gd name="connsiteX1" fmla="*/ 533400 w 647700"/>
                  <a:gd name="connsiteY1" fmla="*/ 228600 h 876300"/>
                  <a:gd name="connsiteX2" fmla="*/ 457200 w 647700"/>
                  <a:gd name="connsiteY2" fmla="*/ 571500 h 876300"/>
                  <a:gd name="connsiteX3" fmla="*/ 0 w 647700"/>
                  <a:gd name="connsiteY3" fmla="*/ 876300 h 876300"/>
                </a:gdLst>
                <a:ahLst/>
                <a:cxnLst>
                  <a:cxn ang="0">
                    <a:pos x="connsiteX0" y="connsiteY0"/>
                  </a:cxn>
                  <a:cxn ang="0">
                    <a:pos x="connsiteX1" y="connsiteY1"/>
                  </a:cxn>
                  <a:cxn ang="0">
                    <a:pos x="connsiteX2" y="connsiteY2"/>
                  </a:cxn>
                  <a:cxn ang="0">
                    <a:pos x="connsiteX3" y="connsiteY3"/>
                  </a:cxn>
                </a:cxnLst>
                <a:rect l="l" t="t" r="r" b="b"/>
                <a:pathLst>
                  <a:path w="647700" h="876300">
                    <a:moveTo>
                      <a:pt x="647700" y="0"/>
                    </a:moveTo>
                    <a:cubicBezTo>
                      <a:pt x="606425" y="66675"/>
                      <a:pt x="565150" y="133350"/>
                      <a:pt x="533400" y="228600"/>
                    </a:cubicBezTo>
                    <a:cubicBezTo>
                      <a:pt x="501650" y="323850"/>
                      <a:pt x="546100" y="463550"/>
                      <a:pt x="457200" y="571500"/>
                    </a:cubicBezTo>
                    <a:cubicBezTo>
                      <a:pt x="368300" y="679450"/>
                      <a:pt x="184150" y="777875"/>
                      <a:pt x="0" y="876300"/>
                    </a:cubicBezTo>
                  </a:path>
                </a:pathLst>
              </a:cu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extBox 16"/>
              <p:cNvSpPr txBox="1"/>
              <p:nvPr/>
            </p:nvSpPr>
            <p:spPr>
              <a:xfrm>
                <a:off x="3876303" y="5952353"/>
                <a:ext cx="621773" cy="369332"/>
              </a:xfrm>
              <a:prstGeom prst="rect">
                <a:avLst/>
              </a:prstGeom>
              <a:noFill/>
              <a:ln>
                <a:noFill/>
              </a:ln>
            </p:spPr>
            <p:txBody>
              <a:bodyPr wrap="none" rtlCol="0">
                <a:spAutoFit/>
              </a:bodyPr>
              <a:lstStyle/>
              <a:p>
                <a:r>
                  <a:rPr lang="nl-BE" b="1" dirty="0" smtClean="0">
                    <a:effectLst>
                      <a:outerShdw blurRad="38100" dist="38100" dir="2700000" algn="tl">
                        <a:srgbClr val="000000">
                          <a:alpha val="43137"/>
                        </a:srgbClr>
                      </a:outerShdw>
                    </a:effectLst>
                  </a:rPr>
                  <a:t>MTA</a:t>
                </a:r>
                <a:endParaRPr lang="nl-BE" b="1" dirty="0">
                  <a:effectLst>
                    <a:outerShdw blurRad="38100" dist="38100" dir="2700000" algn="tl">
                      <a:srgbClr val="000000">
                        <a:alpha val="43137"/>
                      </a:srgbClr>
                    </a:outerShdw>
                  </a:effectLst>
                </a:endParaRPr>
              </a:p>
            </p:txBody>
          </p:sp>
        </p:grpSp>
        <p:pic>
          <p:nvPicPr>
            <p:cNvPr id="13" name="Picture 12"/>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656" r="100000">
                          <a14:backgroundMark x1="45574" y1="77419" x2="45574" y2="77419"/>
                          <a14:backgroundMark x1="42951" y1="82796" x2="42951" y2="82796"/>
                          <a14:backgroundMark x1="42623" y1="87957" x2="42623" y2="87957"/>
                          <a14:backgroundMark x1="40656" y1="93548" x2="40656" y2="93548"/>
                        </a14:backgroundRemoval>
                      </a14:imgEffect>
                    </a14:imgLayer>
                  </a14:imgProps>
                </a:ext>
                <a:ext uri="{28A0092B-C50C-407E-A947-70E740481C1C}">
                  <a14:useLocalDpi xmlns:a14="http://schemas.microsoft.com/office/drawing/2010/main"/>
                </a:ext>
              </a:extLst>
            </a:blip>
            <a:stretch>
              <a:fillRect/>
            </a:stretch>
          </p:blipFill>
          <p:spPr>
            <a:xfrm>
              <a:off x="5578192" y="5511873"/>
              <a:ext cx="239601" cy="365293"/>
            </a:xfrm>
            <a:prstGeom prst="rect">
              <a:avLst/>
            </a:prstGeom>
          </p:spPr>
        </p:pic>
        <p:pic>
          <p:nvPicPr>
            <p:cNvPr id="14" name="Picture 13"/>
            <p:cNvPicPr>
              <a:picLocks noChangeAspect="1"/>
            </p:cNvPicPr>
            <p:nvPr/>
          </p:nvPicPr>
          <p:blipFill>
            <a:blip r:embed="rId7" cstate="email">
              <a:extLst>
                <a:ext uri="{BEBA8EAE-BF5A-486C-A8C5-ECC9F3942E4B}">
                  <a14:imgProps xmlns:a14="http://schemas.microsoft.com/office/drawing/2010/main">
                    <a14:imgLayer r:embed="rId8">
                      <a14:imgEffect>
                        <a14:backgroundRemoval t="1211" b="99031" l="2685" r="99329">
                          <a14:backgroundMark x1="43289" y1="80387" x2="43289" y2="80387"/>
                        </a14:backgroundRemoval>
                      </a14:imgEffect>
                    </a14:imgLayer>
                  </a14:imgProps>
                </a:ext>
                <a:ext uri="{28A0092B-C50C-407E-A947-70E740481C1C}">
                  <a14:useLocalDpi xmlns:a14="http://schemas.microsoft.com/office/drawing/2010/main"/>
                </a:ext>
              </a:extLst>
            </a:blip>
            <a:stretch>
              <a:fillRect/>
            </a:stretch>
          </p:blipFill>
          <p:spPr>
            <a:xfrm>
              <a:off x="7996630" y="5877407"/>
              <a:ext cx="246433" cy="341533"/>
            </a:xfrm>
            <a:prstGeom prst="rect">
              <a:avLst/>
            </a:prstGeom>
          </p:spPr>
        </p:pic>
      </p:grpSp>
      <p:grpSp>
        <p:nvGrpSpPr>
          <p:cNvPr id="21" name="Group 20"/>
          <p:cNvGrpSpPr/>
          <p:nvPr/>
        </p:nvGrpSpPr>
        <p:grpSpPr>
          <a:xfrm>
            <a:off x="985757" y="1008495"/>
            <a:ext cx="8068420" cy="4107394"/>
            <a:chOff x="985757" y="1206207"/>
            <a:chExt cx="8068420" cy="4107394"/>
          </a:xfrm>
        </p:grpSpPr>
        <p:pic>
          <p:nvPicPr>
            <p:cNvPr id="22" name="Picture 2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6363252" y="1206207"/>
              <a:ext cx="833480" cy="870701"/>
            </a:xfrm>
            <a:prstGeom prst="rect">
              <a:avLst/>
            </a:prstGeom>
          </p:spPr>
        </p:pic>
        <p:cxnSp>
          <p:nvCxnSpPr>
            <p:cNvPr id="23" name="Straight Connector 22"/>
            <p:cNvCxnSpPr/>
            <p:nvPr/>
          </p:nvCxnSpPr>
          <p:spPr>
            <a:xfrm flipH="1" flipV="1">
              <a:off x="6912049" y="1821671"/>
              <a:ext cx="2142128" cy="349193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985757" y="1832792"/>
              <a:ext cx="5888456" cy="3447639"/>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4685466" y="1839959"/>
              <a:ext cx="2206235" cy="3470139"/>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467704" y="1815997"/>
            <a:ext cx="2883803" cy="1631216"/>
          </a:xfrm>
          <a:prstGeom prst="rect">
            <a:avLst/>
          </a:prstGeom>
          <a:noFill/>
        </p:spPr>
        <p:txBody>
          <a:bodyPr wrap="none" rtlCol="0">
            <a:spAutoFit/>
          </a:bodyPr>
          <a:lstStyle/>
          <a:p>
            <a:r>
              <a:rPr lang="nl-BE" sz="2000" b="1" dirty="0" err="1" smtClean="0"/>
              <a:t>Secured</a:t>
            </a:r>
            <a:r>
              <a:rPr lang="nl-BE" sz="2000" b="1" dirty="0" smtClean="0"/>
              <a:t> Communications</a:t>
            </a:r>
          </a:p>
          <a:p>
            <a:pPr marL="342900" indent="-342900">
              <a:buFont typeface="Wingdings" panose="05000000000000000000" pitchFamily="2" charset="2"/>
              <a:buChar char="§"/>
              <a:tabLst>
                <a:tab pos="1079500" algn="l"/>
              </a:tabLst>
            </a:pPr>
            <a:r>
              <a:rPr lang="nl-BE" sz="2000" dirty="0" smtClean="0"/>
              <a:t>RF : blue</a:t>
            </a:r>
          </a:p>
          <a:p>
            <a:pPr marL="342900" indent="-342900">
              <a:buFont typeface="Wingdings" panose="05000000000000000000" pitchFamily="2" charset="2"/>
              <a:buChar char="§"/>
              <a:tabLst>
                <a:tab pos="1079500" algn="l"/>
              </a:tabLst>
            </a:pPr>
            <a:r>
              <a:rPr lang="nl-BE" sz="2000" dirty="0" smtClean="0"/>
              <a:t>ACOM : </a:t>
            </a:r>
            <a:r>
              <a:rPr lang="nl-BE" sz="2000" dirty="0" err="1" smtClean="0"/>
              <a:t>yellow</a:t>
            </a:r>
            <a:endParaRPr lang="nl-BE" sz="2000" dirty="0" smtClean="0"/>
          </a:p>
          <a:p>
            <a:pPr marL="342900" indent="-342900">
              <a:buFont typeface="Wingdings" panose="05000000000000000000" pitchFamily="2" charset="2"/>
              <a:buChar char="§"/>
              <a:tabLst>
                <a:tab pos="1079500" algn="l"/>
              </a:tabLst>
            </a:pPr>
            <a:r>
              <a:rPr lang="nl-BE" sz="2000" dirty="0" smtClean="0"/>
              <a:t>SATCOM : red</a:t>
            </a:r>
          </a:p>
          <a:p>
            <a:pPr>
              <a:tabLst>
                <a:tab pos="1079500" algn="l"/>
              </a:tabLst>
            </a:pPr>
            <a:r>
              <a:rPr lang="nl-BE" sz="2000" b="1" dirty="0"/>
              <a:t>	</a:t>
            </a:r>
          </a:p>
        </p:txBody>
      </p:sp>
      <p:sp>
        <p:nvSpPr>
          <p:cNvPr id="27" name="Freeform 26"/>
          <p:cNvSpPr/>
          <p:nvPr/>
        </p:nvSpPr>
        <p:spPr>
          <a:xfrm>
            <a:off x="9519444" y="5612538"/>
            <a:ext cx="1727201" cy="385762"/>
          </a:xfrm>
          <a:custGeom>
            <a:avLst/>
            <a:gdLst>
              <a:gd name="connsiteX0" fmla="*/ 1779848 w 1820916"/>
              <a:gd name="connsiteY0" fmla="*/ 355754 h 376893"/>
              <a:gd name="connsiteX1" fmla="*/ 1246448 w 1820916"/>
              <a:gd name="connsiteY1" fmla="*/ 158904 h 376893"/>
              <a:gd name="connsiteX2" fmla="*/ 719398 w 1820916"/>
              <a:gd name="connsiteY2" fmla="*/ 154 h 376893"/>
              <a:gd name="connsiteX3" fmla="*/ 528898 w 1820916"/>
              <a:gd name="connsiteY3" fmla="*/ 127154 h 376893"/>
              <a:gd name="connsiteX4" fmla="*/ 306648 w 1820916"/>
              <a:gd name="connsiteY4" fmla="*/ 279554 h 376893"/>
              <a:gd name="connsiteX5" fmla="*/ 78048 w 1820916"/>
              <a:gd name="connsiteY5" fmla="*/ 362104 h 376893"/>
              <a:gd name="connsiteX6" fmla="*/ 1779848 w 1820916"/>
              <a:gd name="connsiteY6" fmla="*/ 355754 h 376893"/>
              <a:gd name="connsiteX0" fmla="*/ 1779848 w 1820916"/>
              <a:gd name="connsiteY0" fmla="*/ 358500 h 379639"/>
              <a:gd name="connsiteX1" fmla="*/ 1246448 w 1820916"/>
              <a:gd name="connsiteY1" fmla="*/ 161650 h 379639"/>
              <a:gd name="connsiteX2" fmla="*/ 719398 w 1820916"/>
              <a:gd name="connsiteY2" fmla="*/ 2900 h 379639"/>
              <a:gd name="connsiteX3" fmla="*/ 528898 w 1820916"/>
              <a:gd name="connsiteY3" fmla="*/ 129900 h 379639"/>
              <a:gd name="connsiteX4" fmla="*/ 306648 w 1820916"/>
              <a:gd name="connsiteY4" fmla="*/ 282300 h 379639"/>
              <a:gd name="connsiteX5" fmla="*/ 78048 w 1820916"/>
              <a:gd name="connsiteY5" fmla="*/ 364850 h 379639"/>
              <a:gd name="connsiteX6" fmla="*/ 1779848 w 1820916"/>
              <a:gd name="connsiteY6" fmla="*/ 358500 h 379639"/>
              <a:gd name="connsiteX0" fmla="*/ 1779848 w 1820916"/>
              <a:gd name="connsiteY0" fmla="*/ 358500 h 379639"/>
              <a:gd name="connsiteX1" fmla="*/ 1246448 w 1820916"/>
              <a:gd name="connsiteY1" fmla="*/ 161650 h 379639"/>
              <a:gd name="connsiteX2" fmla="*/ 719398 w 1820916"/>
              <a:gd name="connsiteY2" fmla="*/ 2900 h 379639"/>
              <a:gd name="connsiteX3" fmla="*/ 528898 w 1820916"/>
              <a:gd name="connsiteY3" fmla="*/ 129900 h 379639"/>
              <a:gd name="connsiteX4" fmla="*/ 306648 w 1820916"/>
              <a:gd name="connsiteY4" fmla="*/ 282300 h 379639"/>
              <a:gd name="connsiteX5" fmla="*/ 78048 w 1820916"/>
              <a:gd name="connsiteY5" fmla="*/ 364850 h 379639"/>
              <a:gd name="connsiteX6" fmla="*/ 1779848 w 1820916"/>
              <a:gd name="connsiteY6" fmla="*/ 358500 h 379639"/>
              <a:gd name="connsiteX0" fmla="*/ 1779848 w 1820916"/>
              <a:gd name="connsiteY0" fmla="*/ 355600 h 376739"/>
              <a:gd name="connsiteX1" fmla="*/ 1246448 w 1820916"/>
              <a:gd name="connsiteY1" fmla="*/ 158750 h 376739"/>
              <a:gd name="connsiteX2" fmla="*/ 719398 w 1820916"/>
              <a:gd name="connsiteY2" fmla="*/ 0 h 376739"/>
              <a:gd name="connsiteX3" fmla="*/ 528898 w 1820916"/>
              <a:gd name="connsiteY3" fmla="*/ 127000 h 376739"/>
              <a:gd name="connsiteX4" fmla="*/ 306648 w 1820916"/>
              <a:gd name="connsiteY4" fmla="*/ 279400 h 376739"/>
              <a:gd name="connsiteX5" fmla="*/ 78048 w 1820916"/>
              <a:gd name="connsiteY5" fmla="*/ 361950 h 376739"/>
              <a:gd name="connsiteX6" fmla="*/ 1779848 w 1820916"/>
              <a:gd name="connsiteY6" fmla="*/ 355600 h 376739"/>
              <a:gd name="connsiteX0" fmla="*/ 1779848 w 1820916"/>
              <a:gd name="connsiteY0" fmla="*/ 355600 h 376739"/>
              <a:gd name="connsiteX1" fmla="*/ 1246448 w 1820916"/>
              <a:gd name="connsiteY1" fmla="*/ 158750 h 376739"/>
              <a:gd name="connsiteX2" fmla="*/ 719398 w 1820916"/>
              <a:gd name="connsiteY2" fmla="*/ 0 h 376739"/>
              <a:gd name="connsiteX3" fmla="*/ 528898 w 1820916"/>
              <a:gd name="connsiteY3" fmla="*/ 127000 h 376739"/>
              <a:gd name="connsiteX4" fmla="*/ 306648 w 1820916"/>
              <a:gd name="connsiteY4" fmla="*/ 279400 h 376739"/>
              <a:gd name="connsiteX5" fmla="*/ 78048 w 1820916"/>
              <a:gd name="connsiteY5" fmla="*/ 361950 h 376739"/>
              <a:gd name="connsiteX6" fmla="*/ 1779848 w 1820916"/>
              <a:gd name="connsiteY6" fmla="*/ 355600 h 376739"/>
              <a:gd name="connsiteX0" fmla="*/ 1779848 w 1820916"/>
              <a:gd name="connsiteY0" fmla="*/ 355600 h 376739"/>
              <a:gd name="connsiteX1" fmla="*/ 1246448 w 1820916"/>
              <a:gd name="connsiteY1" fmla="*/ 158750 h 376739"/>
              <a:gd name="connsiteX2" fmla="*/ 719398 w 1820916"/>
              <a:gd name="connsiteY2" fmla="*/ 0 h 376739"/>
              <a:gd name="connsiteX3" fmla="*/ 528898 w 1820916"/>
              <a:gd name="connsiteY3" fmla="*/ 127000 h 376739"/>
              <a:gd name="connsiteX4" fmla="*/ 306648 w 1820916"/>
              <a:gd name="connsiteY4" fmla="*/ 279400 h 376739"/>
              <a:gd name="connsiteX5" fmla="*/ 78048 w 1820916"/>
              <a:gd name="connsiteY5" fmla="*/ 361950 h 376739"/>
              <a:gd name="connsiteX6" fmla="*/ 1779848 w 1820916"/>
              <a:gd name="connsiteY6" fmla="*/ 355600 h 376739"/>
              <a:gd name="connsiteX0" fmla="*/ 1779848 w 1779848"/>
              <a:gd name="connsiteY0" fmla="*/ 355600 h 376739"/>
              <a:gd name="connsiteX1" fmla="*/ 1246448 w 1779848"/>
              <a:gd name="connsiteY1" fmla="*/ 158750 h 376739"/>
              <a:gd name="connsiteX2" fmla="*/ 719398 w 1779848"/>
              <a:gd name="connsiteY2" fmla="*/ 0 h 376739"/>
              <a:gd name="connsiteX3" fmla="*/ 528898 w 1779848"/>
              <a:gd name="connsiteY3" fmla="*/ 127000 h 376739"/>
              <a:gd name="connsiteX4" fmla="*/ 306648 w 1779848"/>
              <a:gd name="connsiteY4" fmla="*/ 279400 h 376739"/>
              <a:gd name="connsiteX5" fmla="*/ 78048 w 1779848"/>
              <a:gd name="connsiteY5" fmla="*/ 361950 h 376739"/>
              <a:gd name="connsiteX6" fmla="*/ 1779848 w 1779848"/>
              <a:gd name="connsiteY6" fmla="*/ 355600 h 376739"/>
              <a:gd name="connsiteX0" fmla="*/ 1780714 w 1780714"/>
              <a:gd name="connsiteY0" fmla="*/ 365125 h 382777"/>
              <a:gd name="connsiteX1" fmla="*/ 1247314 w 1780714"/>
              <a:gd name="connsiteY1" fmla="*/ 158750 h 382777"/>
              <a:gd name="connsiteX2" fmla="*/ 720264 w 1780714"/>
              <a:gd name="connsiteY2" fmla="*/ 0 h 382777"/>
              <a:gd name="connsiteX3" fmla="*/ 529764 w 1780714"/>
              <a:gd name="connsiteY3" fmla="*/ 127000 h 382777"/>
              <a:gd name="connsiteX4" fmla="*/ 307514 w 1780714"/>
              <a:gd name="connsiteY4" fmla="*/ 279400 h 382777"/>
              <a:gd name="connsiteX5" fmla="*/ 78914 w 1780714"/>
              <a:gd name="connsiteY5" fmla="*/ 361950 h 382777"/>
              <a:gd name="connsiteX6" fmla="*/ 1780714 w 1780714"/>
              <a:gd name="connsiteY6" fmla="*/ 365125 h 382777"/>
              <a:gd name="connsiteX0" fmla="*/ 1780714 w 1780714"/>
              <a:gd name="connsiteY0" fmla="*/ 365125 h 370912"/>
              <a:gd name="connsiteX1" fmla="*/ 1247314 w 1780714"/>
              <a:gd name="connsiteY1" fmla="*/ 158750 h 370912"/>
              <a:gd name="connsiteX2" fmla="*/ 720264 w 1780714"/>
              <a:gd name="connsiteY2" fmla="*/ 0 h 370912"/>
              <a:gd name="connsiteX3" fmla="*/ 529764 w 1780714"/>
              <a:gd name="connsiteY3" fmla="*/ 127000 h 370912"/>
              <a:gd name="connsiteX4" fmla="*/ 307514 w 1780714"/>
              <a:gd name="connsiteY4" fmla="*/ 279400 h 370912"/>
              <a:gd name="connsiteX5" fmla="*/ 78914 w 1780714"/>
              <a:gd name="connsiteY5" fmla="*/ 361950 h 370912"/>
              <a:gd name="connsiteX6" fmla="*/ 1780714 w 1780714"/>
              <a:gd name="connsiteY6" fmla="*/ 365125 h 370912"/>
              <a:gd name="connsiteX0" fmla="*/ 1780714 w 1780714"/>
              <a:gd name="connsiteY0" fmla="*/ 365125 h 370912"/>
              <a:gd name="connsiteX1" fmla="*/ 1247314 w 1780714"/>
              <a:gd name="connsiteY1" fmla="*/ 158750 h 370912"/>
              <a:gd name="connsiteX2" fmla="*/ 720264 w 1780714"/>
              <a:gd name="connsiteY2" fmla="*/ 0 h 370912"/>
              <a:gd name="connsiteX3" fmla="*/ 529764 w 1780714"/>
              <a:gd name="connsiteY3" fmla="*/ 127000 h 370912"/>
              <a:gd name="connsiteX4" fmla="*/ 307514 w 1780714"/>
              <a:gd name="connsiteY4" fmla="*/ 279400 h 370912"/>
              <a:gd name="connsiteX5" fmla="*/ 78914 w 1780714"/>
              <a:gd name="connsiteY5" fmla="*/ 361950 h 370912"/>
              <a:gd name="connsiteX6" fmla="*/ 1780714 w 1780714"/>
              <a:gd name="connsiteY6" fmla="*/ 365125 h 370912"/>
              <a:gd name="connsiteX0" fmla="*/ 1701800 w 1701800"/>
              <a:gd name="connsiteY0" fmla="*/ 365125 h 370912"/>
              <a:gd name="connsiteX1" fmla="*/ 1168400 w 1701800"/>
              <a:gd name="connsiteY1" fmla="*/ 158750 h 370912"/>
              <a:gd name="connsiteX2" fmla="*/ 641350 w 1701800"/>
              <a:gd name="connsiteY2" fmla="*/ 0 h 370912"/>
              <a:gd name="connsiteX3" fmla="*/ 450850 w 1701800"/>
              <a:gd name="connsiteY3" fmla="*/ 127000 h 370912"/>
              <a:gd name="connsiteX4" fmla="*/ 228600 w 1701800"/>
              <a:gd name="connsiteY4" fmla="*/ 279400 h 370912"/>
              <a:gd name="connsiteX5" fmla="*/ 0 w 1701800"/>
              <a:gd name="connsiteY5" fmla="*/ 361950 h 370912"/>
              <a:gd name="connsiteX6" fmla="*/ 1701800 w 1701800"/>
              <a:gd name="connsiteY6" fmla="*/ 365125 h 370912"/>
              <a:gd name="connsiteX0" fmla="*/ 1713706 w 1713706"/>
              <a:gd name="connsiteY0" fmla="*/ 365125 h 381273"/>
              <a:gd name="connsiteX1" fmla="*/ 1180306 w 1713706"/>
              <a:gd name="connsiteY1" fmla="*/ 158750 h 381273"/>
              <a:gd name="connsiteX2" fmla="*/ 653256 w 1713706"/>
              <a:gd name="connsiteY2" fmla="*/ 0 h 381273"/>
              <a:gd name="connsiteX3" fmla="*/ 462756 w 1713706"/>
              <a:gd name="connsiteY3" fmla="*/ 127000 h 381273"/>
              <a:gd name="connsiteX4" fmla="*/ 240506 w 1713706"/>
              <a:gd name="connsiteY4" fmla="*/ 279400 h 381273"/>
              <a:gd name="connsiteX5" fmla="*/ 0 w 1713706"/>
              <a:gd name="connsiteY5" fmla="*/ 376237 h 381273"/>
              <a:gd name="connsiteX6" fmla="*/ 1713706 w 1713706"/>
              <a:gd name="connsiteY6" fmla="*/ 365125 h 381273"/>
              <a:gd name="connsiteX0" fmla="*/ 1713706 w 1713706"/>
              <a:gd name="connsiteY0" fmla="*/ 365125 h 376237"/>
              <a:gd name="connsiteX1" fmla="*/ 1180306 w 1713706"/>
              <a:gd name="connsiteY1" fmla="*/ 158750 h 376237"/>
              <a:gd name="connsiteX2" fmla="*/ 653256 w 1713706"/>
              <a:gd name="connsiteY2" fmla="*/ 0 h 376237"/>
              <a:gd name="connsiteX3" fmla="*/ 462756 w 1713706"/>
              <a:gd name="connsiteY3" fmla="*/ 127000 h 376237"/>
              <a:gd name="connsiteX4" fmla="*/ 240506 w 1713706"/>
              <a:gd name="connsiteY4" fmla="*/ 279400 h 376237"/>
              <a:gd name="connsiteX5" fmla="*/ 0 w 1713706"/>
              <a:gd name="connsiteY5" fmla="*/ 376237 h 376237"/>
              <a:gd name="connsiteX6" fmla="*/ 1713706 w 1713706"/>
              <a:gd name="connsiteY6" fmla="*/ 365125 h 376237"/>
              <a:gd name="connsiteX0" fmla="*/ 1713706 w 1713706"/>
              <a:gd name="connsiteY0" fmla="*/ 365125 h 366712"/>
              <a:gd name="connsiteX1" fmla="*/ 1180306 w 1713706"/>
              <a:gd name="connsiteY1" fmla="*/ 158750 h 366712"/>
              <a:gd name="connsiteX2" fmla="*/ 653256 w 1713706"/>
              <a:gd name="connsiteY2" fmla="*/ 0 h 366712"/>
              <a:gd name="connsiteX3" fmla="*/ 462756 w 1713706"/>
              <a:gd name="connsiteY3" fmla="*/ 127000 h 366712"/>
              <a:gd name="connsiteX4" fmla="*/ 240506 w 1713706"/>
              <a:gd name="connsiteY4" fmla="*/ 279400 h 366712"/>
              <a:gd name="connsiteX5" fmla="*/ 0 w 1713706"/>
              <a:gd name="connsiteY5" fmla="*/ 366712 h 366712"/>
              <a:gd name="connsiteX6" fmla="*/ 1713706 w 1713706"/>
              <a:gd name="connsiteY6" fmla="*/ 365125 h 366712"/>
              <a:gd name="connsiteX0" fmla="*/ 1713706 w 1713706"/>
              <a:gd name="connsiteY0" fmla="*/ 365125 h 366712"/>
              <a:gd name="connsiteX1" fmla="*/ 1180306 w 1713706"/>
              <a:gd name="connsiteY1" fmla="*/ 158750 h 366712"/>
              <a:gd name="connsiteX2" fmla="*/ 653256 w 1713706"/>
              <a:gd name="connsiteY2" fmla="*/ 0 h 366712"/>
              <a:gd name="connsiteX3" fmla="*/ 462756 w 1713706"/>
              <a:gd name="connsiteY3" fmla="*/ 127000 h 366712"/>
              <a:gd name="connsiteX4" fmla="*/ 240506 w 1713706"/>
              <a:gd name="connsiteY4" fmla="*/ 279400 h 366712"/>
              <a:gd name="connsiteX5" fmla="*/ 0 w 1713706"/>
              <a:gd name="connsiteY5" fmla="*/ 366712 h 366712"/>
              <a:gd name="connsiteX6" fmla="*/ 1713706 w 1713706"/>
              <a:gd name="connsiteY6" fmla="*/ 365125 h 366712"/>
              <a:gd name="connsiteX0" fmla="*/ 1713706 w 1713706"/>
              <a:gd name="connsiteY0" fmla="*/ 365125 h 366712"/>
              <a:gd name="connsiteX1" fmla="*/ 1180306 w 1713706"/>
              <a:gd name="connsiteY1" fmla="*/ 158750 h 366712"/>
              <a:gd name="connsiteX2" fmla="*/ 653256 w 1713706"/>
              <a:gd name="connsiteY2" fmla="*/ 0 h 366712"/>
              <a:gd name="connsiteX3" fmla="*/ 462756 w 1713706"/>
              <a:gd name="connsiteY3" fmla="*/ 127000 h 366712"/>
              <a:gd name="connsiteX4" fmla="*/ 285750 w 1713706"/>
              <a:gd name="connsiteY4" fmla="*/ 257968 h 366712"/>
              <a:gd name="connsiteX5" fmla="*/ 0 w 1713706"/>
              <a:gd name="connsiteY5" fmla="*/ 366712 h 366712"/>
              <a:gd name="connsiteX6" fmla="*/ 1713706 w 1713706"/>
              <a:gd name="connsiteY6" fmla="*/ 365125 h 366712"/>
              <a:gd name="connsiteX0" fmla="*/ 1713706 w 1713706"/>
              <a:gd name="connsiteY0" fmla="*/ 365125 h 366712"/>
              <a:gd name="connsiteX1" fmla="*/ 1180306 w 1713706"/>
              <a:gd name="connsiteY1" fmla="*/ 158750 h 366712"/>
              <a:gd name="connsiteX2" fmla="*/ 653256 w 1713706"/>
              <a:gd name="connsiteY2" fmla="*/ 0 h 366712"/>
              <a:gd name="connsiteX3" fmla="*/ 462756 w 1713706"/>
              <a:gd name="connsiteY3" fmla="*/ 96044 h 366712"/>
              <a:gd name="connsiteX4" fmla="*/ 285750 w 1713706"/>
              <a:gd name="connsiteY4" fmla="*/ 257968 h 366712"/>
              <a:gd name="connsiteX5" fmla="*/ 0 w 1713706"/>
              <a:gd name="connsiteY5" fmla="*/ 366712 h 366712"/>
              <a:gd name="connsiteX6" fmla="*/ 1713706 w 1713706"/>
              <a:gd name="connsiteY6" fmla="*/ 365125 h 366712"/>
              <a:gd name="connsiteX0" fmla="*/ 1713706 w 1713706"/>
              <a:gd name="connsiteY0" fmla="*/ 365125 h 366712"/>
              <a:gd name="connsiteX1" fmla="*/ 1180306 w 1713706"/>
              <a:gd name="connsiteY1" fmla="*/ 158750 h 366712"/>
              <a:gd name="connsiteX2" fmla="*/ 653256 w 1713706"/>
              <a:gd name="connsiteY2" fmla="*/ 0 h 366712"/>
              <a:gd name="connsiteX3" fmla="*/ 462756 w 1713706"/>
              <a:gd name="connsiteY3" fmla="*/ 96044 h 366712"/>
              <a:gd name="connsiteX4" fmla="*/ 269082 w 1713706"/>
              <a:gd name="connsiteY4" fmla="*/ 267493 h 366712"/>
              <a:gd name="connsiteX5" fmla="*/ 0 w 1713706"/>
              <a:gd name="connsiteY5" fmla="*/ 366712 h 366712"/>
              <a:gd name="connsiteX6" fmla="*/ 1713706 w 1713706"/>
              <a:gd name="connsiteY6" fmla="*/ 365125 h 366712"/>
              <a:gd name="connsiteX0" fmla="*/ 1713706 w 1713706"/>
              <a:gd name="connsiteY0" fmla="*/ 365125 h 366712"/>
              <a:gd name="connsiteX1" fmla="*/ 1180306 w 1713706"/>
              <a:gd name="connsiteY1" fmla="*/ 158750 h 366712"/>
              <a:gd name="connsiteX2" fmla="*/ 653256 w 1713706"/>
              <a:gd name="connsiteY2" fmla="*/ 0 h 366712"/>
              <a:gd name="connsiteX3" fmla="*/ 496094 w 1713706"/>
              <a:gd name="connsiteY3" fmla="*/ 72231 h 366712"/>
              <a:gd name="connsiteX4" fmla="*/ 269082 w 1713706"/>
              <a:gd name="connsiteY4" fmla="*/ 267493 h 366712"/>
              <a:gd name="connsiteX5" fmla="*/ 0 w 1713706"/>
              <a:gd name="connsiteY5" fmla="*/ 366712 h 366712"/>
              <a:gd name="connsiteX6" fmla="*/ 1713706 w 1713706"/>
              <a:gd name="connsiteY6" fmla="*/ 365125 h 366712"/>
              <a:gd name="connsiteX0" fmla="*/ 1713706 w 1713706"/>
              <a:gd name="connsiteY0" fmla="*/ 365125 h 366712"/>
              <a:gd name="connsiteX1" fmla="*/ 1180306 w 1713706"/>
              <a:gd name="connsiteY1" fmla="*/ 158750 h 366712"/>
              <a:gd name="connsiteX2" fmla="*/ 653256 w 1713706"/>
              <a:gd name="connsiteY2" fmla="*/ 0 h 366712"/>
              <a:gd name="connsiteX3" fmla="*/ 496094 w 1713706"/>
              <a:gd name="connsiteY3" fmla="*/ 72231 h 366712"/>
              <a:gd name="connsiteX4" fmla="*/ 269082 w 1713706"/>
              <a:gd name="connsiteY4" fmla="*/ 267493 h 366712"/>
              <a:gd name="connsiteX5" fmla="*/ 0 w 1713706"/>
              <a:gd name="connsiteY5" fmla="*/ 366712 h 366712"/>
              <a:gd name="connsiteX6" fmla="*/ 1713706 w 1713706"/>
              <a:gd name="connsiteY6" fmla="*/ 365125 h 366712"/>
              <a:gd name="connsiteX0" fmla="*/ 1713706 w 1713706"/>
              <a:gd name="connsiteY0" fmla="*/ 384175 h 385762"/>
              <a:gd name="connsiteX1" fmla="*/ 1180306 w 1713706"/>
              <a:gd name="connsiteY1" fmla="*/ 177800 h 385762"/>
              <a:gd name="connsiteX2" fmla="*/ 696118 w 1713706"/>
              <a:gd name="connsiteY2" fmla="*/ 0 h 385762"/>
              <a:gd name="connsiteX3" fmla="*/ 496094 w 1713706"/>
              <a:gd name="connsiteY3" fmla="*/ 91281 h 385762"/>
              <a:gd name="connsiteX4" fmla="*/ 269082 w 1713706"/>
              <a:gd name="connsiteY4" fmla="*/ 286543 h 385762"/>
              <a:gd name="connsiteX5" fmla="*/ 0 w 1713706"/>
              <a:gd name="connsiteY5" fmla="*/ 385762 h 385762"/>
              <a:gd name="connsiteX6" fmla="*/ 1713706 w 1713706"/>
              <a:gd name="connsiteY6" fmla="*/ 384175 h 385762"/>
              <a:gd name="connsiteX0" fmla="*/ 1713706 w 1713706"/>
              <a:gd name="connsiteY0" fmla="*/ 384175 h 385762"/>
              <a:gd name="connsiteX1" fmla="*/ 1204119 w 1713706"/>
              <a:gd name="connsiteY1" fmla="*/ 149225 h 385762"/>
              <a:gd name="connsiteX2" fmla="*/ 696118 w 1713706"/>
              <a:gd name="connsiteY2" fmla="*/ 0 h 385762"/>
              <a:gd name="connsiteX3" fmla="*/ 496094 w 1713706"/>
              <a:gd name="connsiteY3" fmla="*/ 91281 h 385762"/>
              <a:gd name="connsiteX4" fmla="*/ 269082 w 1713706"/>
              <a:gd name="connsiteY4" fmla="*/ 286543 h 385762"/>
              <a:gd name="connsiteX5" fmla="*/ 0 w 1713706"/>
              <a:gd name="connsiteY5" fmla="*/ 385762 h 385762"/>
              <a:gd name="connsiteX6" fmla="*/ 1713706 w 1713706"/>
              <a:gd name="connsiteY6" fmla="*/ 384175 h 385762"/>
              <a:gd name="connsiteX0" fmla="*/ 1713706 w 1713706"/>
              <a:gd name="connsiteY0" fmla="*/ 384175 h 385762"/>
              <a:gd name="connsiteX1" fmla="*/ 1204119 w 1713706"/>
              <a:gd name="connsiteY1" fmla="*/ 149225 h 385762"/>
              <a:gd name="connsiteX2" fmla="*/ 696118 w 1713706"/>
              <a:gd name="connsiteY2" fmla="*/ 0 h 385762"/>
              <a:gd name="connsiteX3" fmla="*/ 496094 w 1713706"/>
              <a:gd name="connsiteY3" fmla="*/ 91281 h 385762"/>
              <a:gd name="connsiteX4" fmla="*/ 269082 w 1713706"/>
              <a:gd name="connsiteY4" fmla="*/ 286543 h 385762"/>
              <a:gd name="connsiteX5" fmla="*/ 0 w 1713706"/>
              <a:gd name="connsiteY5" fmla="*/ 385762 h 385762"/>
              <a:gd name="connsiteX6" fmla="*/ 1713706 w 1713706"/>
              <a:gd name="connsiteY6" fmla="*/ 384175 h 385762"/>
              <a:gd name="connsiteX0" fmla="*/ 1713706 w 1713711"/>
              <a:gd name="connsiteY0" fmla="*/ 384175 h 385762"/>
              <a:gd name="connsiteX1" fmla="*/ 1204119 w 1713711"/>
              <a:gd name="connsiteY1" fmla="*/ 149225 h 385762"/>
              <a:gd name="connsiteX2" fmla="*/ 696118 w 1713711"/>
              <a:gd name="connsiteY2" fmla="*/ 0 h 385762"/>
              <a:gd name="connsiteX3" fmla="*/ 496094 w 1713711"/>
              <a:gd name="connsiteY3" fmla="*/ 91281 h 385762"/>
              <a:gd name="connsiteX4" fmla="*/ 269082 w 1713711"/>
              <a:gd name="connsiteY4" fmla="*/ 286543 h 385762"/>
              <a:gd name="connsiteX5" fmla="*/ 0 w 1713711"/>
              <a:gd name="connsiteY5" fmla="*/ 385762 h 385762"/>
              <a:gd name="connsiteX6" fmla="*/ 1713706 w 1713711"/>
              <a:gd name="connsiteY6" fmla="*/ 384175 h 385762"/>
              <a:gd name="connsiteX0" fmla="*/ 1713706 w 1841033"/>
              <a:gd name="connsiteY0" fmla="*/ 384175 h 385762"/>
              <a:gd name="connsiteX1" fmla="*/ 1658144 w 1841033"/>
              <a:gd name="connsiteY1" fmla="*/ 350044 h 385762"/>
              <a:gd name="connsiteX2" fmla="*/ 1204119 w 1841033"/>
              <a:gd name="connsiteY2" fmla="*/ 149225 h 385762"/>
              <a:gd name="connsiteX3" fmla="*/ 696118 w 1841033"/>
              <a:gd name="connsiteY3" fmla="*/ 0 h 385762"/>
              <a:gd name="connsiteX4" fmla="*/ 496094 w 1841033"/>
              <a:gd name="connsiteY4" fmla="*/ 91281 h 385762"/>
              <a:gd name="connsiteX5" fmla="*/ 269082 w 1841033"/>
              <a:gd name="connsiteY5" fmla="*/ 286543 h 385762"/>
              <a:gd name="connsiteX6" fmla="*/ 0 w 1841033"/>
              <a:gd name="connsiteY6" fmla="*/ 385762 h 385762"/>
              <a:gd name="connsiteX7" fmla="*/ 1713706 w 1841033"/>
              <a:gd name="connsiteY7" fmla="*/ 384175 h 385762"/>
              <a:gd name="connsiteX0" fmla="*/ 1713706 w 1828891"/>
              <a:gd name="connsiteY0" fmla="*/ 384175 h 385762"/>
              <a:gd name="connsiteX1" fmla="*/ 1658144 w 1828891"/>
              <a:gd name="connsiteY1" fmla="*/ 350044 h 385762"/>
              <a:gd name="connsiteX2" fmla="*/ 1204119 w 1828891"/>
              <a:gd name="connsiteY2" fmla="*/ 149225 h 385762"/>
              <a:gd name="connsiteX3" fmla="*/ 696118 w 1828891"/>
              <a:gd name="connsiteY3" fmla="*/ 0 h 385762"/>
              <a:gd name="connsiteX4" fmla="*/ 496094 w 1828891"/>
              <a:gd name="connsiteY4" fmla="*/ 91281 h 385762"/>
              <a:gd name="connsiteX5" fmla="*/ 269082 w 1828891"/>
              <a:gd name="connsiteY5" fmla="*/ 286543 h 385762"/>
              <a:gd name="connsiteX6" fmla="*/ 0 w 1828891"/>
              <a:gd name="connsiteY6" fmla="*/ 385762 h 385762"/>
              <a:gd name="connsiteX7" fmla="*/ 1713706 w 1828891"/>
              <a:gd name="connsiteY7" fmla="*/ 384175 h 385762"/>
              <a:gd name="connsiteX0" fmla="*/ 1713706 w 1844758"/>
              <a:gd name="connsiteY0" fmla="*/ 384175 h 385762"/>
              <a:gd name="connsiteX1" fmla="*/ 1720057 w 1844758"/>
              <a:gd name="connsiteY1" fmla="*/ 302419 h 385762"/>
              <a:gd name="connsiteX2" fmla="*/ 1204119 w 1844758"/>
              <a:gd name="connsiteY2" fmla="*/ 149225 h 385762"/>
              <a:gd name="connsiteX3" fmla="*/ 696118 w 1844758"/>
              <a:gd name="connsiteY3" fmla="*/ 0 h 385762"/>
              <a:gd name="connsiteX4" fmla="*/ 496094 w 1844758"/>
              <a:gd name="connsiteY4" fmla="*/ 91281 h 385762"/>
              <a:gd name="connsiteX5" fmla="*/ 269082 w 1844758"/>
              <a:gd name="connsiteY5" fmla="*/ 286543 h 385762"/>
              <a:gd name="connsiteX6" fmla="*/ 0 w 1844758"/>
              <a:gd name="connsiteY6" fmla="*/ 385762 h 385762"/>
              <a:gd name="connsiteX7" fmla="*/ 1713706 w 1844758"/>
              <a:gd name="connsiteY7" fmla="*/ 384175 h 385762"/>
              <a:gd name="connsiteX0" fmla="*/ 1713706 w 1731539"/>
              <a:gd name="connsiteY0" fmla="*/ 384175 h 385762"/>
              <a:gd name="connsiteX1" fmla="*/ 1720057 w 1731539"/>
              <a:gd name="connsiteY1" fmla="*/ 302419 h 385762"/>
              <a:gd name="connsiteX2" fmla="*/ 1204119 w 1731539"/>
              <a:gd name="connsiteY2" fmla="*/ 149225 h 385762"/>
              <a:gd name="connsiteX3" fmla="*/ 696118 w 1731539"/>
              <a:gd name="connsiteY3" fmla="*/ 0 h 385762"/>
              <a:gd name="connsiteX4" fmla="*/ 496094 w 1731539"/>
              <a:gd name="connsiteY4" fmla="*/ 91281 h 385762"/>
              <a:gd name="connsiteX5" fmla="*/ 269082 w 1731539"/>
              <a:gd name="connsiteY5" fmla="*/ 286543 h 385762"/>
              <a:gd name="connsiteX6" fmla="*/ 0 w 1731539"/>
              <a:gd name="connsiteY6" fmla="*/ 385762 h 385762"/>
              <a:gd name="connsiteX7" fmla="*/ 1713706 w 1731539"/>
              <a:gd name="connsiteY7" fmla="*/ 384175 h 385762"/>
              <a:gd name="connsiteX0" fmla="*/ 1713706 w 1720057"/>
              <a:gd name="connsiteY0" fmla="*/ 384175 h 385762"/>
              <a:gd name="connsiteX1" fmla="*/ 1720057 w 1720057"/>
              <a:gd name="connsiteY1" fmla="*/ 302419 h 385762"/>
              <a:gd name="connsiteX2" fmla="*/ 1204119 w 1720057"/>
              <a:gd name="connsiteY2" fmla="*/ 149225 h 385762"/>
              <a:gd name="connsiteX3" fmla="*/ 696118 w 1720057"/>
              <a:gd name="connsiteY3" fmla="*/ 0 h 385762"/>
              <a:gd name="connsiteX4" fmla="*/ 496094 w 1720057"/>
              <a:gd name="connsiteY4" fmla="*/ 91281 h 385762"/>
              <a:gd name="connsiteX5" fmla="*/ 269082 w 1720057"/>
              <a:gd name="connsiteY5" fmla="*/ 286543 h 385762"/>
              <a:gd name="connsiteX6" fmla="*/ 0 w 1720057"/>
              <a:gd name="connsiteY6" fmla="*/ 385762 h 385762"/>
              <a:gd name="connsiteX7" fmla="*/ 1713706 w 1720057"/>
              <a:gd name="connsiteY7" fmla="*/ 384175 h 385762"/>
              <a:gd name="connsiteX0" fmla="*/ 1713706 w 1727201"/>
              <a:gd name="connsiteY0" fmla="*/ 384175 h 385762"/>
              <a:gd name="connsiteX1" fmla="*/ 1727201 w 1727201"/>
              <a:gd name="connsiteY1" fmla="*/ 342900 h 385762"/>
              <a:gd name="connsiteX2" fmla="*/ 1204119 w 1727201"/>
              <a:gd name="connsiteY2" fmla="*/ 149225 h 385762"/>
              <a:gd name="connsiteX3" fmla="*/ 696118 w 1727201"/>
              <a:gd name="connsiteY3" fmla="*/ 0 h 385762"/>
              <a:gd name="connsiteX4" fmla="*/ 496094 w 1727201"/>
              <a:gd name="connsiteY4" fmla="*/ 91281 h 385762"/>
              <a:gd name="connsiteX5" fmla="*/ 269082 w 1727201"/>
              <a:gd name="connsiteY5" fmla="*/ 286543 h 385762"/>
              <a:gd name="connsiteX6" fmla="*/ 0 w 1727201"/>
              <a:gd name="connsiteY6" fmla="*/ 385762 h 385762"/>
              <a:gd name="connsiteX7" fmla="*/ 1713706 w 1727201"/>
              <a:gd name="connsiteY7" fmla="*/ 384175 h 385762"/>
              <a:gd name="connsiteX0" fmla="*/ 1713706 w 1727201"/>
              <a:gd name="connsiteY0" fmla="*/ 384175 h 385762"/>
              <a:gd name="connsiteX1" fmla="*/ 1727201 w 1727201"/>
              <a:gd name="connsiteY1" fmla="*/ 342900 h 385762"/>
              <a:gd name="connsiteX2" fmla="*/ 1206500 w 1727201"/>
              <a:gd name="connsiteY2" fmla="*/ 139700 h 385762"/>
              <a:gd name="connsiteX3" fmla="*/ 696118 w 1727201"/>
              <a:gd name="connsiteY3" fmla="*/ 0 h 385762"/>
              <a:gd name="connsiteX4" fmla="*/ 496094 w 1727201"/>
              <a:gd name="connsiteY4" fmla="*/ 91281 h 385762"/>
              <a:gd name="connsiteX5" fmla="*/ 269082 w 1727201"/>
              <a:gd name="connsiteY5" fmla="*/ 286543 h 385762"/>
              <a:gd name="connsiteX6" fmla="*/ 0 w 1727201"/>
              <a:gd name="connsiteY6" fmla="*/ 385762 h 385762"/>
              <a:gd name="connsiteX7" fmla="*/ 1713706 w 1727201"/>
              <a:gd name="connsiteY7" fmla="*/ 384175 h 38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7201" h="385762">
                <a:moveTo>
                  <a:pt x="1713706" y="384175"/>
                </a:moveTo>
                <a:lnTo>
                  <a:pt x="1727201" y="342900"/>
                </a:lnTo>
                <a:cubicBezTo>
                  <a:pt x="1642270" y="303742"/>
                  <a:pt x="1378347" y="196850"/>
                  <a:pt x="1206500" y="139700"/>
                </a:cubicBezTo>
                <a:cubicBezTo>
                  <a:pt x="1034653" y="82550"/>
                  <a:pt x="841904" y="31486"/>
                  <a:pt x="696118" y="0"/>
                </a:cubicBezTo>
                <a:cubicBezTo>
                  <a:pt x="614625" y="25664"/>
                  <a:pt x="567267" y="43524"/>
                  <a:pt x="496094" y="91281"/>
                </a:cubicBezTo>
                <a:cubicBezTo>
                  <a:pt x="424921" y="139038"/>
                  <a:pt x="344224" y="247385"/>
                  <a:pt x="269082" y="286543"/>
                </a:cubicBezTo>
                <a:cubicBezTo>
                  <a:pt x="193940" y="325701"/>
                  <a:pt x="144992" y="342899"/>
                  <a:pt x="0" y="385762"/>
                </a:cubicBezTo>
                <a:lnTo>
                  <a:pt x="1713706" y="384175"/>
                </a:lnTo>
                <a:close/>
              </a:path>
            </a:pathLst>
          </a:custGeom>
          <a:solidFill>
            <a:schemeClr val="accent6">
              <a:lumMod val="75000"/>
            </a:schemeClr>
          </a:solidFill>
          <a:ln w="158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TextBox 27"/>
          <p:cNvSpPr txBox="1"/>
          <p:nvPr/>
        </p:nvSpPr>
        <p:spPr>
          <a:xfrm>
            <a:off x="8119846" y="2795541"/>
            <a:ext cx="3554243" cy="1015663"/>
          </a:xfrm>
          <a:prstGeom prst="rect">
            <a:avLst/>
          </a:prstGeom>
          <a:noFill/>
        </p:spPr>
        <p:txBody>
          <a:bodyPr wrap="none" rtlCol="0">
            <a:spAutoFit/>
          </a:bodyPr>
          <a:lstStyle/>
          <a:p>
            <a:r>
              <a:rPr lang="nl-BE" sz="2000" b="1" dirty="0" smtClean="0"/>
              <a:t>MCMPF</a:t>
            </a:r>
            <a:r>
              <a:rPr lang="nl-BE" sz="2000" dirty="0" smtClean="0"/>
              <a:t> : MCM Platform</a:t>
            </a:r>
            <a:endParaRPr lang="nl-BE" sz="2000" dirty="0"/>
          </a:p>
          <a:p>
            <a:r>
              <a:rPr lang="nl-BE" sz="2000" b="1" dirty="0" smtClean="0"/>
              <a:t>MCMTB</a:t>
            </a:r>
            <a:r>
              <a:rPr lang="nl-BE" sz="2000" dirty="0" smtClean="0"/>
              <a:t> : MCM </a:t>
            </a:r>
            <a:r>
              <a:rPr lang="nl-BE" sz="2000" dirty="0" err="1" smtClean="0"/>
              <a:t>Toolbox</a:t>
            </a:r>
            <a:endParaRPr lang="nl-BE" sz="2000" dirty="0" smtClean="0"/>
          </a:p>
          <a:p>
            <a:r>
              <a:rPr lang="nl-BE" sz="2000" b="1" dirty="0" smtClean="0"/>
              <a:t>CONTTB </a:t>
            </a:r>
            <a:r>
              <a:rPr lang="nl-BE" sz="2000" dirty="0" smtClean="0"/>
              <a:t>: </a:t>
            </a:r>
            <a:r>
              <a:rPr lang="nl-BE" sz="2000" dirty="0" err="1" smtClean="0"/>
              <a:t>Containerised</a:t>
            </a:r>
            <a:r>
              <a:rPr lang="nl-BE" sz="2000" dirty="0" smtClean="0"/>
              <a:t> </a:t>
            </a:r>
            <a:r>
              <a:rPr lang="nl-BE" sz="2000" dirty="0" err="1" smtClean="0"/>
              <a:t>Toolbox</a:t>
            </a:r>
            <a:endParaRPr lang="nl-BE" sz="2000" dirty="0" smtClean="0"/>
          </a:p>
        </p:txBody>
      </p:sp>
      <p:grpSp>
        <p:nvGrpSpPr>
          <p:cNvPr id="29" name="Group 28"/>
          <p:cNvGrpSpPr/>
          <p:nvPr/>
        </p:nvGrpSpPr>
        <p:grpSpPr>
          <a:xfrm>
            <a:off x="1536576" y="4786265"/>
            <a:ext cx="5824966" cy="840556"/>
            <a:chOff x="1536576" y="4983977"/>
            <a:chExt cx="5824966" cy="840556"/>
          </a:xfrm>
        </p:grpSpPr>
        <p:sp>
          <p:nvSpPr>
            <p:cNvPr id="30" name="TextBox 29"/>
            <p:cNvSpPr txBox="1"/>
            <p:nvPr/>
          </p:nvSpPr>
          <p:spPr>
            <a:xfrm rot="20788416">
              <a:off x="1536576" y="5455201"/>
              <a:ext cx="926857" cy="369332"/>
            </a:xfrm>
            <a:prstGeom prst="rect">
              <a:avLst/>
            </a:prstGeom>
            <a:noFill/>
          </p:spPr>
          <p:txBody>
            <a:bodyPr wrap="none" rtlCol="0">
              <a:spAutoFit/>
            </a:bodyPr>
            <a:lstStyle/>
            <a:p>
              <a:r>
                <a:rPr lang="nl-BE" dirty="0" smtClean="0"/>
                <a:t>MCMPF</a:t>
              </a:r>
              <a:endParaRPr lang="nl-BE" i="1" dirty="0" smtClean="0"/>
            </a:p>
          </p:txBody>
        </p:sp>
        <p:sp>
          <p:nvSpPr>
            <p:cNvPr id="31" name="TextBox 30"/>
            <p:cNvSpPr txBox="1"/>
            <p:nvPr/>
          </p:nvSpPr>
          <p:spPr>
            <a:xfrm rot="274199">
              <a:off x="6421861" y="4983977"/>
              <a:ext cx="939681" cy="369332"/>
            </a:xfrm>
            <a:prstGeom prst="rect">
              <a:avLst/>
            </a:prstGeom>
            <a:noFill/>
          </p:spPr>
          <p:txBody>
            <a:bodyPr wrap="none" rtlCol="0">
              <a:spAutoFit/>
            </a:bodyPr>
            <a:lstStyle/>
            <a:p>
              <a:r>
                <a:rPr lang="nl-BE" dirty="0" smtClean="0"/>
                <a:t>MCMTB</a:t>
              </a:r>
              <a:endParaRPr lang="nl-BE" i="1" dirty="0" smtClean="0"/>
            </a:p>
          </p:txBody>
        </p:sp>
      </p:grpSp>
      <p:sp>
        <p:nvSpPr>
          <p:cNvPr id="32" name="Rectangle 31"/>
          <p:cNvSpPr/>
          <p:nvPr/>
        </p:nvSpPr>
        <p:spPr>
          <a:xfrm>
            <a:off x="41722" y="1335910"/>
            <a:ext cx="5118324" cy="461665"/>
          </a:xfrm>
          <a:prstGeom prst="rect">
            <a:avLst/>
          </a:prstGeom>
        </p:spPr>
        <p:txBody>
          <a:bodyPr wrap="none">
            <a:spAutoFit/>
          </a:bodyPr>
          <a:lstStyle/>
          <a:p>
            <a:pPr marL="342900" indent="-342900">
              <a:buFont typeface="Wingdings" panose="05000000000000000000" pitchFamily="2" charset="2"/>
              <a:buChar char="è"/>
            </a:pPr>
            <a:r>
              <a:rPr lang="nl-BE" sz="2400" b="1" dirty="0" smtClean="0">
                <a:sym typeface="Wingdings" panose="05000000000000000000" pitchFamily="2" charset="2"/>
              </a:rPr>
              <a:t>Modern </a:t>
            </a:r>
            <a:r>
              <a:rPr lang="nl-BE" sz="2400" b="1" dirty="0">
                <a:sym typeface="Wingdings" panose="05000000000000000000" pitchFamily="2" charset="2"/>
              </a:rPr>
              <a:t>Cyber Security </a:t>
            </a:r>
            <a:r>
              <a:rPr lang="nl-BE" sz="2400" b="1" dirty="0" smtClean="0">
                <a:sym typeface="Wingdings" panose="05000000000000000000" pitchFamily="2" charset="2"/>
              </a:rPr>
              <a:t>Architecture</a:t>
            </a:r>
            <a:endParaRPr lang="nl-BE" sz="2400" b="1" dirty="0"/>
          </a:p>
        </p:txBody>
      </p:sp>
      <p:pic>
        <p:nvPicPr>
          <p:cNvPr id="33" name="Picture 32"/>
          <p:cNvPicPr>
            <a:picLocks noChangeAspect="1"/>
          </p:cNvPicPr>
          <p:nvPr/>
        </p:nvPicPr>
        <p:blipFill>
          <a:blip r:embed="rId10">
            <a:duotone>
              <a:prstClr val="black"/>
              <a:schemeClr val="tx1">
                <a:tint val="45000"/>
                <a:satMod val="400000"/>
              </a:schemeClr>
            </a:duotone>
            <a:extLst/>
          </a:blip>
          <a:stretch>
            <a:fillRect/>
          </a:stretch>
        </p:blipFill>
        <p:spPr>
          <a:xfrm>
            <a:off x="10015732" y="5345477"/>
            <a:ext cx="646436" cy="482672"/>
          </a:xfrm>
          <a:prstGeom prst="rect">
            <a:avLst/>
          </a:prstGeom>
        </p:spPr>
      </p:pic>
      <p:grpSp>
        <p:nvGrpSpPr>
          <p:cNvPr id="34" name="Group 33"/>
          <p:cNvGrpSpPr/>
          <p:nvPr/>
        </p:nvGrpSpPr>
        <p:grpSpPr>
          <a:xfrm>
            <a:off x="1022052" y="6028844"/>
            <a:ext cx="7292669" cy="369332"/>
            <a:chOff x="1022052" y="6226556"/>
            <a:chExt cx="7292669" cy="369332"/>
          </a:xfrm>
        </p:grpSpPr>
        <p:cxnSp>
          <p:nvCxnSpPr>
            <p:cNvPr id="35" name="Straight Arrow Connector 34"/>
            <p:cNvCxnSpPr/>
            <p:nvPr/>
          </p:nvCxnSpPr>
          <p:spPr>
            <a:xfrm flipV="1">
              <a:off x="1022052" y="6439995"/>
              <a:ext cx="6501802" cy="3382"/>
            </a:xfrm>
            <a:prstGeom prst="straightConnector1">
              <a:avLst/>
            </a:prstGeom>
            <a:ln w="15875">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486009" y="6226556"/>
              <a:ext cx="828712" cy="369332"/>
            </a:xfrm>
            <a:prstGeom prst="rect">
              <a:avLst/>
            </a:prstGeom>
            <a:noFill/>
          </p:spPr>
          <p:txBody>
            <a:bodyPr wrap="square" rtlCol="0">
              <a:spAutoFit/>
            </a:bodyPr>
            <a:lstStyle/>
            <a:p>
              <a:r>
                <a:rPr lang="nl-BE" dirty="0" smtClean="0"/>
                <a:t>LOS</a:t>
              </a:r>
              <a:endParaRPr lang="nl-BE" dirty="0"/>
            </a:p>
          </p:txBody>
        </p:sp>
      </p:grpSp>
      <p:grpSp>
        <p:nvGrpSpPr>
          <p:cNvPr id="37" name="Group 36"/>
          <p:cNvGrpSpPr/>
          <p:nvPr/>
        </p:nvGrpSpPr>
        <p:grpSpPr>
          <a:xfrm>
            <a:off x="985755" y="5894225"/>
            <a:ext cx="9526031" cy="369332"/>
            <a:chOff x="985755" y="6462647"/>
            <a:chExt cx="9526031" cy="369332"/>
          </a:xfrm>
        </p:grpSpPr>
        <p:cxnSp>
          <p:nvCxnSpPr>
            <p:cNvPr id="38" name="Straight Arrow Connector 37"/>
            <p:cNvCxnSpPr/>
            <p:nvPr/>
          </p:nvCxnSpPr>
          <p:spPr>
            <a:xfrm flipV="1">
              <a:off x="985755" y="6683839"/>
              <a:ext cx="8229759" cy="13069"/>
            </a:xfrm>
            <a:prstGeom prst="straightConnector1">
              <a:avLst/>
            </a:prstGeom>
            <a:ln w="15875">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9154939" y="6462647"/>
              <a:ext cx="1356847" cy="369332"/>
            </a:xfrm>
            <a:prstGeom prst="rect">
              <a:avLst/>
            </a:prstGeom>
            <a:noFill/>
          </p:spPr>
          <p:txBody>
            <a:bodyPr wrap="square" rtlCol="0">
              <a:spAutoFit/>
            </a:bodyPr>
            <a:lstStyle/>
            <a:p>
              <a:r>
                <a:rPr lang="nl-BE" dirty="0" smtClean="0"/>
                <a:t>BLOS/OTH</a:t>
              </a:r>
              <a:endParaRPr lang="nl-BE" dirty="0"/>
            </a:p>
          </p:txBody>
        </p:sp>
      </p:grpSp>
      <p:grpSp>
        <p:nvGrpSpPr>
          <p:cNvPr id="40" name="Group 39"/>
          <p:cNvGrpSpPr/>
          <p:nvPr/>
        </p:nvGrpSpPr>
        <p:grpSpPr>
          <a:xfrm>
            <a:off x="929440" y="5060984"/>
            <a:ext cx="4186869" cy="512837"/>
            <a:chOff x="929440" y="5258696"/>
            <a:chExt cx="4186869" cy="512837"/>
          </a:xfrm>
        </p:grpSpPr>
        <p:cxnSp>
          <p:nvCxnSpPr>
            <p:cNvPr id="41" name="Straight Connector 40"/>
            <p:cNvCxnSpPr/>
            <p:nvPr/>
          </p:nvCxnSpPr>
          <p:spPr>
            <a:xfrm>
              <a:off x="929440" y="5258696"/>
              <a:ext cx="3611039" cy="5490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3696482" y="5279854"/>
              <a:ext cx="1419827" cy="491679"/>
              <a:chOff x="3696482" y="5279854"/>
              <a:chExt cx="1419827" cy="491679"/>
            </a:xfrm>
          </p:grpSpPr>
          <p:pic>
            <p:nvPicPr>
              <p:cNvPr id="43" name="Picture 42"/>
              <p:cNvPicPr>
                <a:picLocks noChangeAspect="1"/>
              </p:cNvPicPr>
              <p:nvPr/>
            </p:nvPicPr>
            <p:blipFill>
              <a:blip r:embed="rId11">
                <a:extLst>
                  <a:ext uri="{BEBA8EAE-BF5A-486C-A8C5-ECC9F3942E4B}">
                    <a14:imgProps xmlns:a14="http://schemas.microsoft.com/office/drawing/2010/main">
                      <a14:imgLayer r:embed="rId12">
                        <a14:imgEffect>
                          <a14:backgroundRemoval t="1333" b="100000" l="0" r="99158"/>
                        </a14:imgEffect>
                      </a14:imgLayer>
                    </a14:imgProps>
                  </a:ext>
                </a:extLst>
              </a:blip>
              <a:stretch>
                <a:fillRect/>
              </a:stretch>
            </p:blipFill>
            <p:spPr>
              <a:xfrm rot="21256310" flipH="1">
                <a:off x="4292658" y="5279854"/>
                <a:ext cx="823651" cy="130050"/>
              </a:xfrm>
              <a:prstGeom prst="rect">
                <a:avLst/>
              </a:prstGeom>
            </p:spPr>
          </p:pic>
          <p:cxnSp>
            <p:nvCxnSpPr>
              <p:cNvPr id="44" name="Straight Connector 43"/>
              <p:cNvCxnSpPr/>
              <p:nvPr/>
            </p:nvCxnSpPr>
            <p:spPr>
              <a:xfrm flipV="1">
                <a:off x="3696482" y="5430643"/>
                <a:ext cx="784836" cy="340890"/>
              </a:xfrm>
              <a:prstGeom prst="line">
                <a:avLst/>
              </a:prstGeom>
              <a:ln>
                <a:solidFill>
                  <a:srgbClr val="FFFF00"/>
                </a:solidFill>
                <a:prstDash val="lgDash"/>
              </a:ln>
            </p:spPr>
            <p:style>
              <a:lnRef idx="1">
                <a:schemeClr val="accent1"/>
              </a:lnRef>
              <a:fillRef idx="0">
                <a:schemeClr val="accent1"/>
              </a:fillRef>
              <a:effectRef idx="0">
                <a:schemeClr val="accent1"/>
              </a:effectRef>
              <a:fontRef idx="minor">
                <a:schemeClr val="tx1"/>
              </a:fontRef>
            </p:style>
          </p:cxnSp>
        </p:grpSp>
      </p:grpSp>
      <p:grpSp>
        <p:nvGrpSpPr>
          <p:cNvPr id="45" name="Group 44"/>
          <p:cNvGrpSpPr/>
          <p:nvPr/>
        </p:nvGrpSpPr>
        <p:grpSpPr>
          <a:xfrm>
            <a:off x="6068279" y="5087618"/>
            <a:ext cx="1254356" cy="572437"/>
            <a:chOff x="6068279" y="5285330"/>
            <a:chExt cx="1254356" cy="572437"/>
          </a:xfrm>
        </p:grpSpPr>
        <p:pic>
          <p:nvPicPr>
            <p:cNvPr id="46" name="Picture 45"/>
            <p:cNvPicPr>
              <a:picLocks noChangeAspect="1"/>
            </p:cNvPicPr>
            <p:nvPr/>
          </p:nvPicPr>
          <p:blipFill>
            <a:blip r:embed="rId11">
              <a:extLst>
                <a:ext uri="{BEBA8EAE-BF5A-486C-A8C5-ECC9F3942E4B}">
                  <a14:imgProps xmlns:a14="http://schemas.microsoft.com/office/drawing/2010/main">
                    <a14:imgLayer r:embed="rId12">
                      <a14:imgEffect>
                        <a14:backgroundRemoval t="1333" b="100000" l="0" r="99158"/>
                      </a14:imgEffect>
                    </a14:imgLayer>
                  </a14:imgProps>
                </a:ext>
              </a:extLst>
            </a:blip>
            <a:stretch>
              <a:fillRect/>
            </a:stretch>
          </p:blipFill>
          <p:spPr>
            <a:xfrm>
              <a:off x="6068279" y="5471010"/>
              <a:ext cx="823651" cy="130050"/>
            </a:xfrm>
            <a:prstGeom prst="rect">
              <a:avLst/>
            </a:prstGeom>
          </p:spPr>
        </p:pic>
        <p:cxnSp>
          <p:nvCxnSpPr>
            <p:cNvPr id="47" name="Straight Connector 46"/>
            <p:cNvCxnSpPr>
              <a:stCxn id="46" idx="3"/>
            </p:cNvCxnSpPr>
            <p:nvPr/>
          </p:nvCxnSpPr>
          <p:spPr>
            <a:xfrm flipV="1">
              <a:off x="6891930" y="5471010"/>
              <a:ext cx="430705" cy="65025"/>
            </a:xfrm>
            <a:prstGeom prst="line">
              <a:avLst/>
            </a:prstGeom>
            <a:ln>
              <a:solidFill>
                <a:srgbClr val="FFFF00"/>
              </a:solidFill>
              <a:prstDash val="lgDash"/>
            </a:ln>
          </p:spPr>
          <p:style>
            <a:lnRef idx="1">
              <a:schemeClr val="accent1"/>
            </a:lnRef>
            <a:fillRef idx="0">
              <a:schemeClr val="accent1"/>
            </a:fillRef>
            <a:effectRef idx="0">
              <a:schemeClr val="accent1"/>
            </a:effectRef>
            <a:fontRef idx="minor">
              <a:schemeClr val="tx1"/>
            </a:fontRef>
          </p:style>
        </p:cxnSp>
        <p:sp>
          <p:nvSpPr>
            <p:cNvPr id="48" name="Pie 47"/>
            <p:cNvSpPr/>
            <p:nvPr/>
          </p:nvSpPr>
          <p:spPr>
            <a:xfrm rot="21258307">
              <a:off x="6333740" y="5285549"/>
              <a:ext cx="572218" cy="572218"/>
            </a:xfrm>
            <a:prstGeom prst="pie">
              <a:avLst>
                <a:gd name="adj1" fmla="val 5992427"/>
                <a:gd name="adj2" fmla="val 7952994"/>
              </a:avLst>
            </a:prstGeom>
            <a:gradFill>
              <a:gsLst>
                <a:gs pos="0">
                  <a:srgbClr val="FFFF00"/>
                </a:gs>
                <a:gs pos="83000">
                  <a:srgbClr val="9E92C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49" name="Pie 48"/>
            <p:cNvSpPr/>
            <p:nvPr/>
          </p:nvSpPr>
          <p:spPr>
            <a:xfrm rot="18603385">
              <a:off x="6337954" y="5285330"/>
              <a:ext cx="572218" cy="572218"/>
            </a:xfrm>
            <a:prstGeom prst="pie">
              <a:avLst>
                <a:gd name="adj1" fmla="val 5992427"/>
                <a:gd name="adj2" fmla="val 7952994"/>
              </a:avLst>
            </a:prstGeom>
            <a:gradFill>
              <a:gsLst>
                <a:gs pos="0">
                  <a:srgbClr val="FFFF00"/>
                </a:gs>
                <a:gs pos="83000">
                  <a:srgbClr val="9E92C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grpSp>
      <p:grpSp>
        <p:nvGrpSpPr>
          <p:cNvPr id="50" name="Group 49"/>
          <p:cNvGrpSpPr/>
          <p:nvPr/>
        </p:nvGrpSpPr>
        <p:grpSpPr>
          <a:xfrm>
            <a:off x="1477090" y="5402050"/>
            <a:ext cx="2223320" cy="575459"/>
            <a:chOff x="1477090" y="5599762"/>
            <a:chExt cx="2223320" cy="575459"/>
          </a:xfrm>
        </p:grpSpPr>
        <p:sp>
          <p:nvSpPr>
            <p:cNvPr id="51" name="Pie 50"/>
            <p:cNvSpPr/>
            <p:nvPr/>
          </p:nvSpPr>
          <p:spPr>
            <a:xfrm rot="21258307">
              <a:off x="3119161" y="5603003"/>
              <a:ext cx="572218" cy="572218"/>
            </a:xfrm>
            <a:prstGeom prst="pie">
              <a:avLst>
                <a:gd name="adj1" fmla="val 5992427"/>
                <a:gd name="adj2" fmla="val 7952994"/>
              </a:avLst>
            </a:prstGeom>
            <a:gradFill>
              <a:gsLst>
                <a:gs pos="0">
                  <a:srgbClr val="FFFF00"/>
                </a:gs>
                <a:gs pos="83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52" name="Pie 51"/>
            <p:cNvSpPr/>
            <p:nvPr/>
          </p:nvSpPr>
          <p:spPr>
            <a:xfrm rot="18603385">
              <a:off x="3120791" y="5599762"/>
              <a:ext cx="572218" cy="572218"/>
            </a:xfrm>
            <a:prstGeom prst="pie">
              <a:avLst>
                <a:gd name="adj1" fmla="val 5992427"/>
                <a:gd name="adj2" fmla="val 7952994"/>
              </a:avLst>
            </a:prstGeom>
            <a:gradFill>
              <a:gsLst>
                <a:gs pos="0">
                  <a:srgbClr val="FFFF00"/>
                </a:gs>
                <a:gs pos="83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cxnSp>
          <p:nvCxnSpPr>
            <p:cNvPr id="53" name="Straight Connector 52"/>
            <p:cNvCxnSpPr/>
            <p:nvPr/>
          </p:nvCxnSpPr>
          <p:spPr>
            <a:xfrm flipH="1">
              <a:off x="1477090" y="5868850"/>
              <a:ext cx="1313405" cy="50647"/>
            </a:xfrm>
            <a:prstGeom prst="line">
              <a:avLst/>
            </a:prstGeom>
            <a:ln>
              <a:solidFill>
                <a:srgbClr val="FFFF00"/>
              </a:solidFill>
              <a:prstDash val="lgDash"/>
            </a:ln>
          </p:spPr>
          <p:style>
            <a:lnRef idx="1">
              <a:schemeClr val="accent1"/>
            </a:lnRef>
            <a:fillRef idx="0">
              <a:schemeClr val="accent1"/>
            </a:fillRef>
            <a:effectRef idx="0">
              <a:schemeClr val="accent1"/>
            </a:effectRef>
            <a:fontRef idx="minor">
              <a:schemeClr val="tx1"/>
            </a:fontRef>
          </p:style>
        </p:cxnSp>
        <p:pic>
          <p:nvPicPr>
            <p:cNvPr id="54" name="Picture 53"/>
            <p:cNvPicPr>
              <a:picLocks noChangeAspect="1"/>
            </p:cNvPicPr>
            <p:nvPr/>
          </p:nvPicPr>
          <p:blipFill>
            <a:blip r:embed="rId11">
              <a:extLst>
                <a:ext uri="{BEBA8EAE-BF5A-486C-A8C5-ECC9F3942E4B}">
                  <a14:imgProps xmlns:a14="http://schemas.microsoft.com/office/drawing/2010/main">
                    <a14:imgLayer r:embed="rId12">
                      <a14:imgEffect>
                        <a14:backgroundRemoval t="1333" b="100000" l="0" r="99158"/>
                      </a14:imgEffect>
                    </a14:imgLayer>
                  </a14:imgProps>
                </a:ext>
              </a:extLst>
            </a:blip>
            <a:stretch>
              <a:fillRect/>
            </a:stretch>
          </p:blipFill>
          <p:spPr>
            <a:xfrm>
              <a:off x="2876759" y="5789447"/>
              <a:ext cx="823651" cy="130050"/>
            </a:xfrm>
            <a:prstGeom prst="rect">
              <a:avLst/>
            </a:prstGeom>
          </p:spPr>
        </p:pic>
      </p:grpSp>
      <p:grpSp>
        <p:nvGrpSpPr>
          <p:cNvPr id="55" name="Group 54"/>
          <p:cNvGrpSpPr/>
          <p:nvPr/>
        </p:nvGrpSpPr>
        <p:grpSpPr>
          <a:xfrm>
            <a:off x="929440" y="4932222"/>
            <a:ext cx="7014712" cy="1079961"/>
            <a:chOff x="929440" y="5129934"/>
            <a:chExt cx="7014712" cy="1079961"/>
          </a:xfrm>
        </p:grpSpPr>
        <p:grpSp>
          <p:nvGrpSpPr>
            <p:cNvPr id="56" name="Group 55"/>
            <p:cNvGrpSpPr/>
            <p:nvPr/>
          </p:nvGrpSpPr>
          <p:grpSpPr>
            <a:xfrm>
              <a:off x="929440" y="5129934"/>
              <a:ext cx="7014712" cy="1079961"/>
              <a:chOff x="929440" y="5129934"/>
              <a:chExt cx="7014712" cy="1079961"/>
            </a:xfrm>
          </p:grpSpPr>
          <p:cxnSp>
            <p:nvCxnSpPr>
              <p:cNvPr id="58" name="Straight Connector 57"/>
              <p:cNvCxnSpPr/>
              <p:nvPr/>
            </p:nvCxnSpPr>
            <p:spPr>
              <a:xfrm flipV="1">
                <a:off x="929440" y="5149850"/>
                <a:ext cx="6779460" cy="116792"/>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6713500" y="5129934"/>
                <a:ext cx="1230652" cy="1079961"/>
                <a:chOff x="6713500" y="5129934"/>
                <a:chExt cx="1230652" cy="1079961"/>
              </a:xfrm>
            </p:grpSpPr>
            <p:pic>
              <p:nvPicPr>
                <p:cNvPr id="60" name="Picture 59"/>
                <p:cNvPicPr>
                  <a:picLocks noChangeAspect="1"/>
                </p:cNvPicPr>
                <p:nvPr/>
              </p:nvPicPr>
              <p:blipFill>
                <a:blip r:embed="rId13">
                  <a:extLst/>
                </a:blip>
                <a:stretch>
                  <a:fillRect/>
                </a:stretch>
              </p:blipFill>
              <p:spPr>
                <a:xfrm>
                  <a:off x="7196732" y="5129934"/>
                  <a:ext cx="747420" cy="640950"/>
                </a:xfrm>
                <a:prstGeom prst="rect">
                  <a:avLst/>
                </a:prstGeom>
              </p:spPr>
            </p:pic>
            <p:sp>
              <p:nvSpPr>
                <p:cNvPr id="61" name="Freeform 60"/>
                <p:cNvSpPr/>
                <p:nvPr/>
              </p:nvSpPr>
              <p:spPr>
                <a:xfrm>
                  <a:off x="7091200" y="5591963"/>
                  <a:ext cx="221533" cy="255859"/>
                </a:xfrm>
                <a:custGeom>
                  <a:avLst/>
                  <a:gdLst>
                    <a:gd name="connsiteX0" fmla="*/ 316706 w 316706"/>
                    <a:gd name="connsiteY0" fmla="*/ 0 h 271462"/>
                    <a:gd name="connsiteX1" fmla="*/ 164306 w 316706"/>
                    <a:gd name="connsiteY1" fmla="*/ 164306 h 271462"/>
                    <a:gd name="connsiteX2" fmla="*/ 0 w 316706"/>
                    <a:gd name="connsiteY2" fmla="*/ 271462 h 271462"/>
                  </a:gdLst>
                  <a:ahLst/>
                  <a:cxnLst>
                    <a:cxn ang="0">
                      <a:pos x="connsiteX0" y="connsiteY0"/>
                    </a:cxn>
                    <a:cxn ang="0">
                      <a:pos x="connsiteX1" y="connsiteY1"/>
                    </a:cxn>
                    <a:cxn ang="0">
                      <a:pos x="connsiteX2" y="connsiteY2"/>
                    </a:cxn>
                  </a:cxnLst>
                  <a:rect l="l" t="t" r="r" b="b"/>
                  <a:pathLst>
                    <a:path w="316706" h="271462">
                      <a:moveTo>
                        <a:pt x="316706" y="0"/>
                      </a:moveTo>
                      <a:cubicBezTo>
                        <a:pt x="266898" y="59531"/>
                        <a:pt x="217090" y="119062"/>
                        <a:pt x="164306" y="164306"/>
                      </a:cubicBezTo>
                      <a:cubicBezTo>
                        <a:pt x="111522" y="209550"/>
                        <a:pt x="55761" y="240506"/>
                        <a:pt x="0" y="271462"/>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2" name="Pie 61"/>
                <p:cNvSpPr/>
                <p:nvPr/>
              </p:nvSpPr>
              <p:spPr>
                <a:xfrm rot="21258307">
                  <a:off x="6713500" y="5637677"/>
                  <a:ext cx="572218" cy="572218"/>
                </a:xfrm>
                <a:prstGeom prst="pie">
                  <a:avLst>
                    <a:gd name="adj1" fmla="val 5992427"/>
                    <a:gd name="adj2" fmla="val 7952994"/>
                  </a:avLst>
                </a:prstGeom>
                <a:gradFill>
                  <a:gsLst>
                    <a:gs pos="0">
                      <a:srgbClr val="FFFF00"/>
                    </a:gs>
                    <a:gs pos="83000">
                      <a:srgbClr val="9E92C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63" name="Pie 62"/>
                <p:cNvSpPr/>
                <p:nvPr/>
              </p:nvSpPr>
              <p:spPr>
                <a:xfrm rot="18603385">
                  <a:off x="6717714" y="5637458"/>
                  <a:ext cx="572218" cy="572218"/>
                </a:xfrm>
                <a:prstGeom prst="pie">
                  <a:avLst>
                    <a:gd name="adj1" fmla="val 5992427"/>
                    <a:gd name="adj2" fmla="val 7952994"/>
                  </a:avLst>
                </a:prstGeom>
                <a:gradFill>
                  <a:gsLst>
                    <a:gs pos="0">
                      <a:srgbClr val="FFFF00"/>
                    </a:gs>
                    <a:gs pos="83000">
                      <a:srgbClr val="9E92C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grpSp>
        </p:grpSp>
        <p:pic>
          <p:nvPicPr>
            <p:cNvPr id="57" name="Picture 56"/>
            <p:cNvPicPr/>
            <p:nvPr/>
          </p:nvPicPr>
          <p:blipFill>
            <a:blip r:embed="rId14" cstate="email">
              <a:extLst>
                <a:ext uri="{28A0092B-C50C-407E-A947-70E740481C1C}">
                  <a14:useLocalDpi xmlns:a14="http://schemas.microsoft.com/office/drawing/2010/main"/>
                </a:ext>
              </a:extLst>
            </a:blip>
            <a:stretch>
              <a:fillRect/>
            </a:stretch>
          </p:blipFill>
          <p:spPr>
            <a:xfrm>
              <a:off x="6355997" y="5677156"/>
              <a:ext cx="866954" cy="501296"/>
            </a:xfrm>
            <a:prstGeom prst="rect">
              <a:avLst/>
            </a:prstGeom>
          </p:spPr>
        </p:pic>
      </p:grpSp>
      <p:grpSp>
        <p:nvGrpSpPr>
          <p:cNvPr id="64" name="Group 63"/>
          <p:cNvGrpSpPr/>
          <p:nvPr/>
        </p:nvGrpSpPr>
        <p:grpSpPr>
          <a:xfrm>
            <a:off x="929440" y="2755552"/>
            <a:ext cx="6927335" cy="2313378"/>
            <a:chOff x="929440" y="2953264"/>
            <a:chExt cx="6927335" cy="2313378"/>
          </a:xfrm>
        </p:grpSpPr>
        <p:cxnSp>
          <p:nvCxnSpPr>
            <p:cNvPr id="65" name="Straight Connector 64"/>
            <p:cNvCxnSpPr/>
            <p:nvPr/>
          </p:nvCxnSpPr>
          <p:spPr>
            <a:xfrm flipV="1">
              <a:off x="929440" y="3527425"/>
              <a:ext cx="5992060" cy="173921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66" name="Picture 65"/>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flipH="1">
              <a:off x="6419693" y="2953264"/>
              <a:ext cx="1437082" cy="808359"/>
            </a:xfrm>
            <a:prstGeom prst="rect">
              <a:avLst/>
            </a:prstGeom>
          </p:spPr>
        </p:pic>
      </p:grpSp>
      <p:grpSp>
        <p:nvGrpSpPr>
          <p:cNvPr id="67" name="Group 66"/>
          <p:cNvGrpSpPr/>
          <p:nvPr/>
        </p:nvGrpSpPr>
        <p:grpSpPr>
          <a:xfrm>
            <a:off x="5329849" y="3766180"/>
            <a:ext cx="1903973" cy="1903973"/>
            <a:chOff x="5329849" y="3963892"/>
            <a:chExt cx="1903973" cy="1903973"/>
          </a:xfrm>
        </p:grpSpPr>
        <p:sp>
          <p:nvSpPr>
            <p:cNvPr id="68" name="Pie 67"/>
            <p:cNvSpPr/>
            <p:nvPr/>
          </p:nvSpPr>
          <p:spPr>
            <a:xfrm rot="444469">
              <a:off x="5329849" y="3963892"/>
              <a:ext cx="1903973" cy="1903973"/>
            </a:xfrm>
            <a:prstGeom prst="pie">
              <a:avLst>
                <a:gd name="adj1" fmla="val 5992427"/>
                <a:gd name="adj2" fmla="val 7952994"/>
              </a:avLst>
            </a:prstGeom>
            <a:gradFill>
              <a:gsLst>
                <a:gs pos="0">
                  <a:srgbClr val="FFFF00"/>
                </a:gs>
                <a:gs pos="100000">
                  <a:srgbClr val="9E92C8">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pic>
          <p:nvPicPr>
            <p:cNvPr id="69" name="Picture 68"/>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5502471" y="4420273"/>
              <a:ext cx="1262473" cy="710141"/>
            </a:xfrm>
            <a:prstGeom prst="rect">
              <a:avLst/>
            </a:prstGeom>
          </p:spPr>
        </p:pic>
      </p:grpSp>
      <p:grpSp>
        <p:nvGrpSpPr>
          <p:cNvPr id="70" name="Group 69"/>
          <p:cNvGrpSpPr/>
          <p:nvPr/>
        </p:nvGrpSpPr>
        <p:grpSpPr>
          <a:xfrm>
            <a:off x="6915150" y="3320188"/>
            <a:ext cx="2695427" cy="2460216"/>
            <a:chOff x="6915150" y="3517900"/>
            <a:chExt cx="2695427" cy="2460216"/>
          </a:xfrm>
        </p:grpSpPr>
        <p:cxnSp>
          <p:nvCxnSpPr>
            <p:cNvPr id="71" name="Straight Connector 70"/>
            <p:cNvCxnSpPr/>
            <p:nvPr/>
          </p:nvCxnSpPr>
          <p:spPr>
            <a:xfrm flipH="1" flipV="1">
              <a:off x="6915150" y="3517900"/>
              <a:ext cx="2127728" cy="1786622"/>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72" name="Picture 71"/>
            <p:cNvPicPr>
              <a:picLocks noChangeAspect="1"/>
            </p:cNvPicPr>
            <p:nvPr/>
          </p:nvPicPr>
          <p:blipFill rotWithShape="1">
            <a:blip r:embed="rId16">
              <a:extLst/>
            </a:blip>
            <a:srcRect t="3919"/>
            <a:stretch/>
          </p:blipFill>
          <p:spPr>
            <a:xfrm rot="20790419">
              <a:off x="8228524" y="5734954"/>
              <a:ext cx="435815" cy="243162"/>
            </a:xfrm>
            <a:prstGeom prst="rect">
              <a:avLst/>
            </a:prstGeom>
          </p:spPr>
        </p:pic>
        <p:sp>
          <p:nvSpPr>
            <p:cNvPr id="73" name="Freeform 72"/>
            <p:cNvSpPr/>
            <p:nvPr/>
          </p:nvSpPr>
          <p:spPr>
            <a:xfrm rot="16937071" flipV="1">
              <a:off x="8770252" y="5353686"/>
              <a:ext cx="344065" cy="572362"/>
            </a:xfrm>
            <a:custGeom>
              <a:avLst/>
              <a:gdLst>
                <a:gd name="connsiteX0" fmla="*/ 295275 w 509621"/>
                <a:gd name="connsiteY0" fmla="*/ 0 h 538163"/>
                <a:gd name="connsiteX1" fmla="*/ 461962 w 509621"/>
                <a:gd name="connsiteY1" fmla="*/ 104775 h 538163"/>
                <a:gd name="connsiteX2" fmla="*/ 509587 w 509621"/>
                <a:gd name="connsiteY2" fmla="*/ 171450 h 538163"/>
                <a:gd name="connsiteX3" fmla="*/ 457200 w 509621"/>
                <a:gd name="connsiteY3" fmla="*/ 252413 h 538163"/>
                <a:gd name="connsiteX4" fmla="*/ 304800 w 509621"/>
                <a:gd name="connsiteY4" fmla="*/ 357188 h 538163"/>
                <a:gd name="connsiteX5" fmla="*/ 0 w 509621"/>
                <a:gd name="connsiteY5" fmla="*/ 538163 h 538163"/>
                <a:gd name="connsiteX0" fmla="*/ 463579 w 509598"/>
                <a:gd name="connsiteY0" fmla="*/ 0 h 725586"/>
                <a:gd name="connsiteX1" fmla="*/ 461962 w 509598"/>
                <a:gd name="connsiteY1" fmla="*/ 292198 h 725586"/>
                <a:gd name="connsiteX2" fmla="*/ 509587 w 509598"/>
                <a:gd name="connsiteY2" fmla="*/ 358873 h 725586"/>
                <a:gd name="connsiteX3" fmla="*/ 457200 w 509598"/>
                <a:gd name="connsiteY3" fmla="*/ 439836 h 725586"/>
                <a:gd name="connsiteX4" fmla="*/ 304800 w 509598"/>
                <a:gd name="connsiteY4" fmla="*/ 544611 h 725586"/>
                <a:gd name="connsiteX5" fmla="*/ 0 w 509598"/>
                <a:gd name="connsiteY5" fmla="*/ 725586 h 725586"/>
                <a:gd name="connsiteX0" fmla="*/ 463579 w 492501"/>
                <a:gd name="connsiteY0" fmla="*/ 0 h 725586"/>
                <a:gd name="connsiteX1" fmla="*/ 461962 w 492501"/>
                <a:gd name="connsiteY1" fmla="*/ 292198 h 725586"/>
                <a:gd name="connsiteX2" fmla="*/ 457200 w 492501"/>
                <a:gd name="connsiteY2" fmla="*/ 439836 h 725586"/>
                <a:gd name="connsiteX3" fmla="*/ 304800 w 492501"/>
                <a:gd name="connsiteY3" fmla="*/ 544611 h 725586"/>
                <a:gd name="connsiteX4" fmla="*/ 0 w 492501"/>
                <a:gd name="connsiteY4" fmla="*/ 725586 h 725586"/>
                <a:gd name="connsiteX0" fmla="*/ 463579 w 498920"/>
                <a:gd name="connsiteY0" fmla="*/ 0 h 725586"/>
                <a:gd name="connsiteX1" fmla="*/ 461962 w 498920"/>
                <a:gd name="connsiteY1" fmla="*/ 292198 h 725586"/>
                <a:gd name="connsiteX2" fmla="*/ 304800 w 498920"/>
                <a:gd name="connsiteY2" fmla="*/ 544611 h 725586"/>
                <a:gd name="connsiteX3" fmla="*/ 0 w 498920"/>
                <a:gd name="connsiteY3" fmla="*/ 725586 h 725586"/>
                <a:gd name="connsiteX0" fmla="*/ 463579 w 516348"/>
                <a:gd name="connsiteY0" fmla="*/ 0 h 725586"/>
                <a:gd name="connsiteX1" fmla="*/ 461962 w 516348"/>
                <a:gd name="connsiteY1" fmla="*/ 292198 h 725586"/>
                <a:gd name="connsiteX2" fmla="*/ 0 w 516348"/>
                <a:gd name="connsiteY2" fmla="*/ 725586 h 725586"/>
                <a:gd name="connsiteX0" fmla="*/ 309483 w 352806"/>
                <a:gd name="connsiteY0" fmla="*/ 0 h 477358"/>
                <a:gd name="connsiteX1" fmla="*/ 307866 w 352806"/>
                <a:gd name="connsiteY1" fmla="*/ 292198 h 477358"/>
                <a:gd name="connsiteX2" fmla="*/ 0 w 352806"/>
                <a:gd name="connsiteY2" fmla="*/ 477358 h 477358"/>
                <a:gd name="connsiteX0" fmla="*/ 309483 w 330381"/>
                <a:gd name="connsiteY0" fmla="*/ 0 h 477358"/>
                <a:gd name="connsiteX1" fmla="*/ 218680 w 330381"/>
                <a:gd name="connsiteY1" fmla="*/ 268481 h 477358"/>
                <a:gd name="connsiteX2" fmla="*/ 0 w 330381"/>
                <a:gd name="connsiteY2" fmla="*/ 477358 h 477358"/>
              </a:gdLst>
              <a:ahLst/>
              <a:cxnLst>
                <a:cxn ang="0">
                  <a:pos x="connsiteX0" y="connsiteY0"/>
                </a:cxn>
                <a:cxn ang="0">
                  <a:pos x="connsiteX1" y="connsiteY1"/>
                </a:cxn>
                <a:cxn ang="0">
                  <a:pos x="connsiteX2" y="connsiteY2"/>
                </a:cxn>
              </a:cxnLst>
              <a:rect l="l" t="t" r="r" b="b"/>
              <a:pathLst>
                <a:path w="330381" h="477358">
                  <a:moveTo>
                    <a:pt x="309483" y="0"/>
                  </a:moveTo>
                  <a:cubicBezTo>
                    <a:pt x="374967" y="38100"/>
                    <a:pt x="270261" y="188921"/>
                    <a:pt x="218680" y="268481"/>
                  </a:cubicBezTo>
                  <a:cubicBezTo>
                    <a:pt x="167100" y="348041"/>
                    <a:pt x="96242" y="387069"/>
                    <a:pt x="0" y="477358"/>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4" name="Picture 73"/>
            <p:cNvPicPr>
              <a:picLocks noChangeAspect="1"/>
            </p:cNvPicPr>
            <p:nvPr/>
          </p:nvPicPr>
          <p:blipFill>
            <a:blip r:embed="rId17">
              <a:extLst/>
            </a:blip>
            <a:stretch>
              <a:fillRect/>
            </a:stretch>
          </p:blipFill>
          <p:spPr>
            <a:xfrm flipH="1">
              <a:off x="8820452" y="5279124"/>
              <a:ext cx="790125" cy="628921"/>
            </a:xfrm>
            <a:prstGeom prst="rect">
              <a:avLst/>
            </a:prstGeom>
          </p:spPr>
        </p:pic>
      </p:grpSp>
      <p:sp>
        <p:nvSpPr>
          <p:cNvPr id="75" name="TextBox 74"/>
          <p:cNvSpPr txBox="1"/>
          <p:nvPr/>
        </p:nvSpPr>
        <p:spPr>
          <a:xfrm rot="1246134">
            <a:off x="10422350" y="4924857"/>
            <a:ext cx="960071" cy="646331"/>
          </a:xfrm>
          <a:prstGeom prst="rect">
            <a:avLst/>
          </a:prstGeom>
          <a:noFill/>
        </p:spPr>
        <p:txBody>
          <a:bodyPr wrap="none" rtlCol="0">
            <a:spAutoFit/>
          </a:bodyPr>
          <a:lstStyle/>
          <a:p>
            <a:r>
              <a:rPr lang="nl-BE" dirty="0" smtClean="0"/>
              <a:t>C2CONT</a:t>
            </a:r>
          </a:p>
          <a:p>
            <a:r>
              <a:rPr lang="nl-BE" i="1" dirty="0" smtClean="0"/>
              <a:t>CONTTB</a:t>
            </a:r>
          </a:p>
        </p:txBody>
      </p:sp>
      <p:cxnSp>
        <p:nvCxnSpPr>
          <p:cNvPr id="76" name="Straight Connector 75"/>
          <p:cNvCxnSpPr/>
          <p:nvPr/>
        </p:nvCxnSpPr>
        <p:spPr>
          <a:xfrm flipH="1" flipV="1">
            <a:off x="6944103" y="1677585"/>
            <a:ext cx="3125801" cy="3611051"/>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flipV="1">
            <a:off x="6866762" y="3279384"/>
            <a:ext cx="3203142" cy="213567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flipV="1">
            <a:off x="9280046" y="5266898"/>
            <a:ext cx="942258" cy="300562"/>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6840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6402534-E211-4559-9267-A42D43AC8650}" type="slidenum">
              <a:rPr lang="nl-NL" smtClean="0"/>
              <a:t>21</a:t>
            </a:fld>
            <a:endParaRPr lang="nl-NL"/>
          </a:p>
        </p:txBody>
      </p:sp>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8"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CONOPS </a:t>
            </a:r>
            <a:r>
              <a:rPr lang="nl-BE" dirty="0" smtClean="0"/>
              <a:t>– Networks &amp; Data </a:t>
            </a:r>
            <a:r>
              <a:rPr lang="nl-BE" dirty="0" err="1" smtClean="0"/>
              <a:t>centric</a:t>
            </a:r>
            <a:endParaRPr lang="nl-BE" dirty="0"/>
          </a:p>
        </p:txBody>
      </p:sp>
      <p:sp>
        <p:nvSpPr>
          <p:cNvPr id="6" name="Oval 5"/>
          <p:cNvSpPr/>
          <p:nvPr/>
        </p:nvSpPr>
        <p:spPr>
          <a:xfrm>
            <a:off x="4535345" y="4732229"/>
            <a:ext cx="2757333" cy="1671476"/>
          </a:xfrm>
          <a:prstGeom prst="ellipse">
            <a:avLst/>
          </a:prstGeom>
          <a:solidFill>
            <a:srgbClr val="6699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7" name="Oval 6"/>
          <p:cNvSpPr/>
          <p:nvPr/>
        </p:nvSpPr>
        <p:spPr>
          <a:xfrm>
            <a:off x="4991077" y="5660715"/>
            <a:ext cx="1815253" cy="678898"/>
          </a:xfrm>
          <a:prstGeom prst="ellipse">
            <a:avLst/>
          </a:prstGeom>
          <a:no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6113" y="4402863"/>
            <a:ext cx="2105025" cy="2105025"/>
          </a:xfrm>
          <a:prstGeom prst="rect">
            <a:avLst/>
          </a:prstGeom>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21306" y="2401291"/>
            <a:ext cx="2518810" cy="1400968"/>
          </a:xfrm>
          <a:prstGeom prst="rect">
            <a:avLst/>
          </a:prstGeom>
        </p:spPr>
      </p:pic>
      <p:sp>
        <p:nvSpPr>
          <p:cNvPr id="11" name="TextBox 10"/>
          <p:cNvSpPr txBox="1"/>
          <p:nvPr/>
        </p:nvSpPr>
        <p:spPr>
          <a:xfrm>
            <a:off x="1811523" y="4447264"/>
            <a:ext cx="79454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BE" sz="1800" b="0" i="0" u="none" strike="noStrike" kern="0" cap="none" spc="0" normalizeH="0" baseline="0" noProof="0" dirty="0" smtClean="0">
                <a:ln>
                  <a:noFill/>
                </a:ln>
                <a:solidFill>
                  <a:prstClr val="black"/>
                </a:solidFill>
                <a:effectLst/>
                <a:uLnTx/>
                <a:uFillTx/>
              </a:rPr>
              <a:t>OEM</a:t>
            </a:r>
          </a:p>
        </p:txBody>
      </p:sp>
      <p:sp>
        <p:nvSpPr>
          <p:cNvPr id="12" name="Oval 11"/>
          <p:cNvSpPr/>
          <p:nvPr/>
        </p:nvSpPr>
        <p:spPr>
          <a:xfrm>
            <a:off x="4953189" y="3511882"/>
            <a:ext cx="1921646" cy="834173"/>
          </a:xfrm>
          <a:prstGeom prst="ellipse">
            <a:avLst/>
          </a:prstGeom>
          <a:solidFill>
            <a:srgbClr val="6699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BE" sz="1800" b="0" i="0" u="none" strike="noStrike" kern="0" cap="none" spc="0" normalizeH="0" baseline="0" noProof="0" dirty="0" smtClean="0">
                <a:ln>
                  <a:noFill/>
                </a:ln>
                <a:solidFill>
                  <a:prstClr val="black"/>
                </a:solidFill>
                <a:effectLst/>
                <a:uLnTx/>
                <a:uFillTx/>
                <a:latin typeface="Calibri"/>
                <a:ea typeface="+mn-ea"/>
                <a:cs typeface="+mn-cs"/>
              </a:rPr>
              <a:t>Support Desk</a:t>
            </a:r>
          </a:p>
        </p:txBody>
      </p:sp>
      <p:sp>
        <p:nvSpPr>
          <p:cNvPr id="13" name="Oval 12"/>
          <p:cNvSpPr/>
          <p:nvPr/>
        </p:nvSpPr>
        <p:spPr>
          <a:xfrm>
            <a:off x="4435962" y="3905349"/>
            <a:ext cx="923389" cy="685931"/>
          </a:xfrm>
          <a:prstGeom prst="ellipse">
            <a:avLst/>
          </a:prstGeom>
          <a:solidFill>
            <a:srgbClr val="FF99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BE" sz="1400" b="0" i="0" u="none" strike="noStrike" kern="0" cap="none" spc="0" normalizeH="0" baseline="0" noProof="0" dirty="0" smtClean="0">
                <a:ln>
                  <a:noFill/>
                </a:ln>
                <a:solidFill>
                  <a:prstClr val="white"/>
                </a:solidFill>
                <a:effectLst/>
                <a:uLnTx/>
                <a:uFillTx/>
                <a:latin typeface="Calibri"/>
                <a:ea typeface="+mn-ea"/>
                <a:cs typeface="+mn-cs"/>
              </a:rPr>
              <a:t>ERP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BE" sz="1400" b="0" i="0" u="none" strike="noStrike" kern="0" cap="none" spc="0" normalizeH="0" baseline="0" noProof="0" dirty="0" smtClean="0">
                <a:ln>
                  <a:noFill/>
                </a:ln>
                <a:solidFill>
                  <a:prstClr val="white"/>
                </a:solidFill>
                <a:effectLst/>
                <a:uLnTx/>
                <a:uFillTx/>
                <a:latin typeface="Calibri"/>
                <a:ea typeface="+mn-ea"/>
                <a:cs typeface="+mn-cs"/>
              </a:rPr>
              <a:t>OEM</a:t>
            </a:r>
          </a:p>
        </p:txBody>
      </p:sp>
      <p:sp>
        <p:nvSpPr>
          <p:cNvPr id="14" name="Oval 13"/>
          <p:cNvSpPr/>
          <p:nvPr/>
        </p:nvSpPr>
        <p:spPr>
          <a:xfrm>
            <a:off x="6636060" y="3943208"/>
            <a:ext cx="971044" cy="599051"/>
          </a:xfrm>
          <a:prstGeom prst="ellipse">
            <a:avLst/>
          </a:prstGeom>
          <a:solidFill>
            <a:srgbClr val="FF9900">
              <a:alpha val="75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BE" sz="1600" b="0" i="0" u="none" strike="noStrike" kern="0" cap="none" spc="0" normalizeH="0" baseline="0" noProof="0" dirty="0" smtClean="0">
                <a:ln>
                  <a:noFill/>
                </a:ln>
                <a:solidFill>
                  <a:prstClr val="white"/>
                </a:solidFill>
                <a:effectLst/>
                <a:uLnTx/>
                <a:uFillTx/>
                <a:latin typeface="Calibri"/>
                <a:ea typeface="+mn-ea"/>
                <a:cs typeface="+mn-cs"/>
              </a:rPr>
              <a:t>IPMS</a:t>
            </a:r>
          </a:p>
        </p:txBody>
      </p:sp>
      <p:cxnSp>
        <p:nvCxnSpPr>
          <p:cNvPr id="15" name="Straight Arrow Connector 14"/>
          <p:cNvCxnSpPr/>
          <p:nvPr/>
        </p:nvCxnSpPr>
        <p:spPr>
          <a:xfrm flipH="1" flipV="1">
            <a:off x="7501733" y="4432680"/>
            <a:ext cx="716375" cy="518640"/>
          </a:xfrm>
          <a:prstGeom prst="straightConnector1">
            <a:avLst/>
          </a:prstGeom>
          <a:noFill/>
          <a:ln w="38100" cap="flat" cmpd="sng" algn="ctr">
            <a:solidFill>
              <a:sysClr val="windowText" lastClr="000000"/>
            </a:solidFill>
            <a:prstDash val="solid"/>
            <a:headEnd type="arrow" w="med" len="med"/>
            <a:tailEnd type="arrow" w="med" len="med"/>
          </a:ln>
          <a:effectLst/>
        </p:spPr>
      </p:cxnSp>
      <p:sp>
        <p:nvSpPr>
          <p:cNvPr id="16" name="Rounded Rectangle 15"/>
          <p:cNvSpPr/>
          <p:nvPr/>
        </p:nvSpPr>
        <p:spPr>
          <a:xfrm>
            <a:off x="8076220" y="3031492"/>
            <a:ext cx="1804170" cy="379894"/>
          </a:xfrm>
          <a:prstGeom prst="roundRect">
            <a:avLst/>
          </a:prstGeom>
          <a:solidFill>
            <a:srgbClr val="FDE58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BE" sz="1800" b="0" i="0" u="none" strike="noStrike" kern="0" cap="none" spc="0" normalizeH="0" baseline="0" noProof="0" dirty="0" err="1" smtClean="0">
                <a:ln>
                  <a:noFill/>
                </a:ln>
                <a:solidFill>
                  <a:prstClr val="black"/>
                </a:solidFill>
                <a:effectLst/>
                <a:uLnTx/>
                <a:uFillTx/>
                <a:latin typeface="Calibri"/>
                <a:ea typeface="+mn-ea"/>
                <a:cs typeface="+mn-cs"/>
              </a:rPr>
              <a:t>Database</a:t>
            </a:r>
            <a:endParaRPr kumimoji="0" lang="fr-BE" sz="18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17" name="Rounded Rectangle 16"/>
          <p:cNvSpPr/>
          <p:nvPr/>
        </p:nvSpPr>
        <p:spPr>
          <a:xfrm>
            <a:off x="8076220" y="2130814"/>
            <a:ext cx="1800200" cy="374146"/>
          </a:xfrm>
          <a:prstGeom prst="roundRect">
            <a:avLst/>
          </a:prstGeom>
          <a:solidFill>
            <a:srgbClr val="FDE58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BE" sz="1800" b="0" i="0" u="none" strike="noStrike" kern="0" cap="none" spc="0" normalizeH="0" baseline="0" noProof="0" dirty="0" smtClean="0">
                <a:ln>
                  <a:noFill/>
                </a:ln>
                <a:solidFill>
                  <a:prstClr val="black"/>
                </a:solidFill>
                <a:effectLst/>
                <a:uLnTx/>
                <a:uFillTx/>
                <a:latin typeface="Calibri"/>
                <a:ea typeface="+mn-ea"/>
                <a:cs typeface="+mn-cs"/>
              </a:rPr>
              <a:t>Interface</a:t>
            </a:r>
          </a:p>
        </p:txBody>
      </p:sp>
      <p:cxnSp>
        <p:nvCxnSpPr>
          <p:cNvPr id="18" name="Straight Arrow Connector 17"/>
          <p:cNvCxnSpPr/>
          <p:nvPr/>
        </p:nvCxnSpPr>
        <p:spPr>
          <a:xfrm flipV="1">
            <a:off x="8543208" y="3405638"/>
            <a:ext cx="445098" cy="1545682"/>
          </a:xfrm>
          <a:prstGeom prst="straightConnector1">
            <a:avLst/>
          </a:prstGeom>
          <a:noFill/>
          <a:ln w="38100" cap="flat" cmpd="sng" algn="ctr">
            <a:solidFill>
              <a:sysClr val="windowText" lastClr="000000"/>
            </a:solidFill>
            <a:prstDash val="solid"/>
            <a:headEnd type="none" w="med" len="med"/>
            <a:tailEnd type="arrow" w="med" len="med"/>
          </a:ln>
          <a:effectLst/>
        </p:spPr>
      </p:cxnSp>
      <p:sp>
        <p:nvSpPr>
          <p:cNvPr id="19" name="Oval 18"/>
          <p:cNvSpPr/>
          <p:nvPr/>
        </p:nvSpPr>
        <p:spPr>
          <a:xfrm>
            <a:off x="4865837" y="2171977"/>
            <a:ext cx="2029748" cy="665838"/>
          </a:xfrm>
          <a:prstGeom prst="ellipse">
            <a:avLst/>
          </a:prstGeom>
          <a:solidFill>
            <a:srgbClr val="FF33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BE" sz="1800" b="0" i="0" u="none" strike="noStrike" kern="0" cap="none" spc="0" normalizeH="0" baseline="0" noProof="0" dirty="0" err="1" smtClean="0">
                <a:ln>
                  <a:noFill/>
                </a:ln>
                <a:solidFill>
                  <a:prstClr val="white"/>
                </a:solidFill>
                <a:effectLst/>
                <a:uLnTx/>
                <a:uFillTx/>
                <a:latin typeface="Calibri"/>
                <a:ea typeface="+mn-ea"/>
                <a:cs typeface="+mn-cs"/>
              </a:rPr>
              <a:t>Defence</a:t>
            </a:r>
            <a:r>
              <a:rPr kumimoji="0" lang="fr-BE" sz="1800" b="0" i="0" u="none" strike="noStrike" kern="0" cap="none" spc="0" normalizeH="0" noProof="0" dirty="0" smtClean="0">
                <a:ln>
                  <a:noFill/>
                </a:ln>
                <a:solidFill>
                  <a:prstClr val="white"/>
                </a:solidFill>
                <a:effectLst/>
                <a:uLnTx/>
                <a:uFillTx/>
                <a:latin typeface="Calibri"/>
                <a:ea typeface="+mn-ea"/>
                <a:cs typeface="+mn-cs"/>
              </a:rPr>
              <a:t> </a:t>
            </a:r>
            <a:r>
              <a:rPr kumimoji="0" lang="fr-BE" sz="1800" b="0" i="0" u="none" strike="noStrike" kern="0" cap="none" spc="0" normalizeH="0" baseline="0" noProof="0" dirty="0" smtClean="0">
                <a:ln>
                  <a:noFill/>
                </a:ln>
                <a:solidFill>
                  <a:prstClr val="white"/>
                </a:solidFill>
                <a:effectLst/>
                <a:uLnTx/>
                <a:uFillTx/>
                <a:latin typeface="Calibri"/>
                <a:ea typeface="+mn-ea"/>
                <a:cs typeface="+mn-cs"/>
              </a:rPr>
              <a:t>ERP</a:t>
            </a:r>
          </a:p>
        </p:txBody>
      </p:sp>
      <p:cxnSp>
        <p:nvCxnSpPr>
          <p:cNvPr id="20" name="Straight Arrow Connector 19"/>
          <p:cNvCxnSpPr>
            <a:stCxn id="17" idx="1"/>
            <a:endCxn id="19" idx="6"/>
          </p:cNvCxnSpPr>
          <p:nvPr/>
        </p:nvCxnSpPr>
        <p:spPr>
          <a:xfrm flipH="1">
            <a:off x="6865608" y="2317887"/>
            <a:ext cx="1210612" cy="187073"/>
          </a:xfrm>
          <a:prstGeom prst="straightConnector1">
            <a:avLst/>
          </a:prstGeom>
          <a:noFill/>
          <a:ln w="38100" cap="flat" cmpd="sng" algn="ctr">
            <a:solidFill>
              <a:sysClr val="windowText" lastClr="000000"/>
            </a:solidFill>
            <a:prstDash val="solid"/>
            <a:headEnd type="none" w="med" len="med"/>
            <a:tailEnd type="arrow" w="med" len="med"/>
          </a:ln>
          <a:effectLst/>
        </p:spPr>
      </p:cxnSp>
      <p:cxnSp>
        <p:nvCxnSpPr>
          <p:cNvPr id="21" name="Straight Arrow Connector 20"/>
          <p:cNvCxnSpPr>
            <a:stCxn id="16" idx="0"/>
            <a:endCxn id="17" idx="2"/>
          </p:cNvCxnSpPr>
          <p:nvPr/>
        </p:nvCxnSpPr>
        <p:spPr>
          <a:xfrm flipH="1" flipV="1">
            <a:off x="8976320" y="2504960"/>
            <a:ext cx="1985" cy="526532"/>
          </a:xfrm>
          <a:prstGeom prst="straightConnector1">
            <a:avLst/>
          </a:prstGeom>
          <a:noFill/>
          <a:ln w="38100" cap="flat" cmpd="sng" algn="ctr">
            <a:solidFill>
              <a:sysClr val="windowText" lastClr="000000"/>
            </a:solidFill>
            <a:prstDash val="solid"/>
            <a:headEnd type="none" w="med" len="med"/>
            <a:tailEnd type="arrow" w="med" len="med"/>
          </a:ln>
          <a:effectLst/>
        </p:spPr>
      </p:cxnSp>
      <p:cxnSp>
        <p:nvCxnSpPr>
          <p:cNvPr id="22" name="Straight Arrow Connector 21"/>
          <p:cNvCxnSpPr>
            <a:stCxn id="6" idx="0"/>
            <a:endCxn id="12" idx="4"/>
          </p:cNvCxnSpPr>
          <p:nvPr/>
        </p:nvCxnSpPr>
        <p:spPr>
          <a:xfrm flipV="1">
            <a:off x="5914012" y="4346055"/>
            <a:ext cx="0" cy="386174"/>
          </a:xfrm>
          <a:prstGeom prst="straightConnector1">
            <a:avLst/>
          </a:prstGeom>
          <a:noFill/>
          <a:ln w="9525" cap="flat" cmpd="sng" algn="ctr">
            <a:solidFill>
              <a:sysClr val="windowText" lastClr="000000"/>
            </a:solidFill>
            <a:prstDash val="dash"/>
            <a:headEnd type="arrow" w="med" len="med"/>
            <a:tailEnd type="arrow" w="med" len="med"/>
          </a:ln>
          <a:effectLst/>
        </p:spPr>
      </p:cxnSp>
      <p:cxnSp>
        <p:nvCxnSpPr>
          <p:cNvPr id="23" name="Straight Arrow Connector 22"/>
          <p:cNvCxnSpPr/>
          <p:nvPr/>
        </p:nvCxnSpPr>
        <p:spPr>
          <a:xfrm flipH="1">
            <a:off x="3409630" y="4446066"/>
            <a:ext cx="1013837" cy="785668"/>
          </a:xfrm>
          <a:prstGeom prst="straightConnector1">
            <a:avLst/>
          </a:prstGeom>
          <a:noFill/>
          <a:ln w="38100" cap="flat" cmpd="sng" algn="ctr">
            <a:solidFill>
              <a:sysClr val="windowText" lastClr="000000"/>
            </a:solidFill>
            <a:prstDash val="solid"/>
            <a:headEnd type="arrow" w="med" len="med"/>
            <a:tailEnd type="arrow" w="med" len="med"/>
          </a:ln>
          <a:effectLst/>
        </p:spPr>
      </p:cxnSp>
      <p:sp>
        <p:nvSpPr>
          <p:cNvPr id="24" name="TextBox 23"/>
          <p:cNvSpPr txBox="1"/>
          <p:nvPr/>
        </p:nvSpPr>
        <p:spPr>
          <a:xfrm>
            <a:off x="1629743" y="2482308"/>
            <a:ext cx="2679290" cy="707886"/>
          </a:xfrm>
          <a:prstGeom prst="rect">
            <a:avLst/>
          </a:prstGeom>
          <a:noFill/>
        </p:spPr>
        <p:txBody>
          <a:bodyPr wrap="square" rtlCol="0">
            <a:spAutoFit/>
          </a:bodyPr>
          <a:lstStyle/>
          <a:p>
            <a:pPr algn="ctr"/>
            <a:r>
              <a:rPr lang="fr-BE" sz="2000" dirty="0" smtClean="0">
                <a:solidFill>
                  <a:prstClr val="black"/>
                </a:solidFill>
                <a:cs typeface="Calibri" panose="020F0502020204030204" pitchFamily="34" charset="0"/>
              </a:rPr>
              <a:t>Close collaboration</a:t>
            </a:r>
            <a:endParaRPr lang="fr-BE" sz="2000" dirty="0">
              <a:solidFill>
                <a:prstClr val="black"/>
              </a:solidFill>
              <a:cs typeface="Calibri" panose="020F0502020204030204" pitchFamily="34" charset="0"/>
            </a:endParaRPr>
          </a:p>
          <a:p>
            <a:pPr algn="ctr"/>
            <a:r>
              <a:rPr lang="fr-BE" sz="2000" dirty="0" smtClean="0">
                <a:solidFill>
                  <a:prstClr val="black"/>
                </a:solidFill>
                <a:cs typeface="Calibri" panose="020F0502020204030204" pitchFamily="34" charset="0"/>
              </a:rPr>
              <a:t>INDUSTRIE - DEFENSIE</a:t>
            </a:r>
            <a:endParaRPr lang="fr-BE" sz="2000" dirty="0">
              <a:solidFill>
                <a:prstClr val="black"/>
              </a:solidFill>
              <a:cs typeface="Calibri" panose="020F0502020204030204" pitchFamily="34" charset="0"/>
            </a:endParaRPr>
          </a:p>
        </p:txBody>
      </p:sp>
      <p:cxnSp>
        <p:nvCxnSpPr>
          <p:cNvPr id="25" name="Straight Arrow Connector 24"/>
          <p:cNvCxnSpPr>
            <a:endCxn id="19" idx="3"/>
          </p:cNvCxnSpPr>
          <p:nvPr/>
        </p:nvCxnSpPr>
        <p:spPr>
          <a:xfrm flipV="1">
            <a:off x="4722372" y="2740369"/>
            <a:ext cx="410738" cy="1285339"/>
          </a:xfrm>
          <a:prstGeom prst="straightConnector1">
            <a:avLst/>
          </a:prstGeom>
          <a:noFill/>
          <a:ln w="28575" cap="flat" cmpd="sng" algn="ctr">
            <a:solidFill>
              <a:srgbClr val="FFFF00"/>
            </a:solidFill>
            <a:prstDash val="dash"/>
            <a:headEnd type="arrow" w="med" len="lg"/>
            <a:tailEnd type="arrow" w="med" len="med"/>
          </a:ln>
          <a:effectLst/>
        </p:spPr>
      </p:cxnSp>
      <p:grpSp>
        <p:nvGrpSpPr>
          <p:cNvPr id="26" name="Group 25"/>
          <p:cNvGrpSpPr/>
          <p:nvPr/>
        </p:nvGrpSpPr>
        <p:grpSpPr>
          <a:xfrm>
            <a:off x="2482788" y="3278368"/>
            <a:ext cx="812456" cy="864189"/>
            <a:chOff x="1547138" y="3216764"/>
            <a:chExt cx="930016" cy="1004417"/>
          </a:xfrm>
        </p:grpSpPr>
        <p:pic>
          <p:nvPicPr>
            <p:cNvPr id="27" name="Picture 2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7138" y="3216764"/>
              <a:ext cx="930016" cy="1004417"/>
            </a:xfrm>
            <a:prstGeom prst="rect">
              <a:avLst/>
            </a:prstGeom>
          </p:spPr>
        </p:pic>
        <p:pic>
          <p:nvPicPr>
            <p:cNvPr id="28" name="Picture 2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8056785">
              <a:off x="1603185" y="3513928"/>
              <a:ext cx="162857" cy="184475"/>
            </a:xfrm>
            <a:prstGeom prst="rect">
              <a:avLst/>
            </a:prstGeom>
          </p:spPr>
        </p:pic>
      </p:grpSp>
      <p:pic>
        <p:nvPicPr>
          <p:cNvPr id="29" name="Picture 2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7607104" y="4917832"/>
            <a:ext cx="2484794" cy="1480073"/>
          </a:xfrm>
          <a:prstGeom prst="rect">
            <a:avLst/>
          </a:prstGeom>
        </p:spPr>
      </p:pic>
      <p:cxnSp>
        <p:nvCxnSpPr>
          <p:cNvPr id="30" name="Straight Arrow Connector 29"/>
          <p:cNvCxnSpPr/>
          <p:nvPr/>
        </p:nvCxnSpPr>
        <p:spPr>
          <a:xfrm flipH="1">
            <a:off x="6803646" y="5720177"/>
            <a:ext cx="1173240" cy="245310"/>
          </a:xfrm>
          <a:prstGeom prst="straightConnector1">
            <a:avLst/>
          </a:prstGeom>
          <a:noFill/>
          <a:ln w="38100" cap="flat" cmpd="sng" algn="ctr">
            <a:solidFill>
              <a:sysClr val="windowText" lastClr="000000"/>
            </a:solidFill>
            <a:prstDash val="solid"/>
            <a:headEnd type="arrow" w="med" len="med"/>
            <a:tailEnd type="arrow" w="med" len="med"/>
          </a:ln>
          <a:effectLst/>
        </p:spPr>
      </p:cxnSp>
      <p:sp>
        <p:nvSpPr>
          <p:cNvPr id="31" name="TextBox 30"/>
          <p:cNvSpPr txBox="1"/>
          <p:nvPr/>
        </p:nvSpPr>
        <p:spPr>
          <a:xfrm>
            <a:off x="5004199" y="4778842"/>
            <a:ext cx="1753024" cy="923330"/>
          </a:xfrm>
          <a:prstGeom prst="rect">
            <a:avLst/>
          </a:prstGeom>
          <a:noFill/>
        </p:spPr>
        <p:txBody>
          <a:bodyPr wrap="square" rtlCol="0">
            <a:spAutoFit/>
          </a:bodyPr>
          <a:lstStyle/>
          <a:p>
            <a:pPr algn="ctr"/>
            <a:r>
              <a:rPr lang="fr-BE" dirty="0" smtClean="0"/>
              <a:t>Maritime Operations Center</a:t>
            </a:r>
            <a:endParaRPr lang="fr-BE" dirty="0"/>
          </a:p>
        </p:txBody>
      </p:sp>
      <p:sp>
        <p:nvSpPr>
          <p:cNvPr id="32" name="TextBox 31"/>
          <p:cNvSpPr txBox="1"/>
          <p:nvPr/>
        </p:nvSpPr>
        <p:spPr>
          <a:xfrm>
            <a:off x="5037500" y="5673100"/>
            <a:ext cx="1753024" cy="584775"/>
          </a:xfrm>
          <a:prstGeom prst="rect">
            <a:avLst/>
          </a:prstGeom>
          <a:noFill/>
        </p:spPr>
        <p:txBody>
          <a:bodyPr wrap="square" rtlCol="0">
            <a:spAutoFit/>
          </a:bodyPr>
          <a:lstStyle/>
          <a:p>
            <a:pPr algn="ctr"/>
            <a:r>
              <a:rPr lang="fr-BE" sz="1600" dirty="0" smtClean="0"/>
              <a:t>Security Operations Center</a:t>
            </a:r>
            <a:endParaRPr lang="fr-BE" sz="1600" dirty="0"/>
          </a:p>
        </p:txBody>
      </p:sp>
      <p:cxnSp>
        <p:nvCxnSpPr>
          <p:cNvPr id="33" name="Straight Arrow Connector 32"/>
          <p:cNvCxnSpPr>
            <a:endCxn id="6" idx="6"/>
          </p:cNvCxnSpPr>
          <p:nvPr/>
        </p:nvCxnSpPr>
        <p:spPr>
          <a:xfrm flipH="1" flipV="1">
            <a:off x="7292678" y="5567967"/>
            <a:ext cx="584122" cy="89901"/>
          </a:xfrm>
          <a:prstGeom prst="straightConnector1">
            <a:avLst/>
          </a:prstGeom>
          <a:noFill/>
          <a:ln w="9525" cap="flat" cmpd="sng" algn="ctr">
            <a:solidFill>
              <a:sysClr val="windowText" lastClr="000000"/>
            </a:solidFill>
            <a:prstDash val="dash"/>
            <a:headEnd type="arrow" w="med" len="med"/>
            <a:tailEnd type="arrow" w="med" len="med"/>
          </a:ln>
          <a:effectLst/>
        </p:spPr>
      </p:cxnSp>
      <p:sp>
        <p:nvSpPr>
          <p:cNvPr id="34" name="Rectangle 33"/>
          <p:cNvSpPr/>
          <p:nvPr/>
        </p:nvSpPr>
        <p:spPr>
          <a:xfrm>
            <a:off x="41722" y="1335910"/>
            <a:ext cx="10668305" cy="1200329"/>
          </a:xfrm>
          <a:prstGeom prst="rect">
            <a:avLst/>
          </a:prstGeom>
        </p:spPr>
        <p:txBody>
          <a:bodyPr wrap="none">
            <a:spAutoFit/>
          </a:bodyPr>
          <a:lstStyle/>
          <a:p>
            <a:pPr marL="342900" indent="-342900">
              <a:buFont typeface="Wingdings" panose="05000000000000000000" pitchFamily="2" charset="2"/>
              <a:buChar char="è"/>
            </a:pPr>
            <a:r>
              <a:rPr lang="nl-BE" sz="2400" b="1" dirty="0" smtClean="0">
                <a:sym typeface="Wingdings" panose="05000000000000000000" pitchFamily="2" charset="2"/>
              </a:rPr>
              <a:t>Modern </a:t>
            </a:r>
            <a:r>
              <a:rPr lang="nl-BE" sz="2400" b="1" dirty="0">
                <a:sym typeface="Wingdings" panose="05000000000000000000" pitchFamily="2" charset="2"/>
              </a:rPr>
              <a:t>Cyber Security </a:t>
            </a:r>
            <a:r>
              <a:rPr lang="nl-BE" sz="2400" b="1" dirty="0" smtClean="0">
                <a:sym typeface="Wingdings" panose="05000000000000000000" pitchFamily="2" charset="2"/>
              </a:rPr>
              <a:t>Architecture</a:t>
            </a:r>
          </a:p>
          <a:p>
            <a:pPr marL="342900" indent="-342900">
              <a:buFont typeface="Wingdings" panose="05000000000000000000" pitchFamily="2" charset="2"/>
              <a:buChar char="è"/>
            </a:pPr>
            <a:r>
              <a:rPr lang="fr-BE" sz="2400" b="1" kern="0" dirty="0" smtClean="0">
                <a:solidFill>
                  <a:srgbClr val="000000"/>
                </a:solidFill>
                <a:latin typeface="Calibri" pitchFamily="34" charset="0"/>
                <a:cs typeface="Arial" charset="0"/>
              </a:rPr>
              <a:t>Link </a:t>
            </a:r>
            <a:r>
              <a:rPr lang="fr-BE" sz="2400" b="1" kern="0" dirty="0" err="1" smtClean="0">
                <a:solidFill>
                  <a:srgbClr val="000000"/>
                </a:solidFill>
                <a:latin typeface="Calibri" pitchFamily="34" charset="0"/>
                <a:cs typeface="Arial" charset="0"/>
              </a:rPr>
              <a:t>with</a:t>
            </a:r>
            <a:r>
              <a:rPr lang="fr-BE" sz="2400" b="1" kern="0" dirty="0" smtClean="0">
                <a:solidFill>
                  <a:srgbClr val="000000"/>
                </a:solidFill>
                <a:latin typeface="Calibri" pitchFamily="34" charset="0"/>
                <a:cs typeface="Arial" charset="0"/>
              </a:rPr>
              <a:t> ILS - Exchange </a:t>
            </a:r>
            <a:r>
              <a:rPr lang="fr-BE" sz="2400" b="1" kern="0" dirty="0">
                <a:solidFill>
                  <a:srgbClr val="000000"/>
                </a:solidFill>
                <a:latin typeface="Calibri" pitchFamily="34" charset="0"/>
                <a:cs typeface="Arial" charset="0"/>
              </a:rPr>
              <a:t>and maintenance + Entreprise </a:t>
            </a:r>
            <a:r>
              <a:rPr lang="fr-BE" sz="2400" b="1" kern="0" dirty="0" err="1">
                <a:solidFill>
                  <a:srgbClr val="000000"/>
                </a:solidFill>
                <a:latin typeface="Calibri" pitchFamily="34" charset="0"/>
                <a:cs typeface="Arial" charset="0"/>
              </a:rPr>
              <a:t>Resources</a:t>
            </a:r>
            <a:r>
              <a:rPr lang="fr-BE" sz="2400" b="1" kern="0" dirty="0">
                <a:solidFill>
                  <a:srgbClr val="000000"/>
                </a:solidFill>
                <a:latin typeface="Calibri" pitchFamily="34" charset="0"/>
                <a:cs typeface="Arial" charset="0"/>
              </a:rPr>
              <a:t> Program (ERP)</a:t>
            </a:r>
            <a:endParaRPr lang="nl-NL" sz="2400" b="1" kern="0" dirty="0">
              <a:solidFill>
                <a:srgbClr val="000000"/>
              </a:solidFill>
              <a:latin typeface="Calibri" pitchFamily="34" charset="0"/>
              <a:cs typeface="Arial" charset="0"/>
            </a:endParaRPr>
          </a:p>
          <a:p>
            <a:pPr marL="342900" indent="-342900">
              <a:buFont typeface="Wingdings" panose="05000000000000000000" pitchFamily="2" charset="2"/>
              <a:buChar char="è"/>
            </a:pPr>
            <a:endParaRPr lang="nl-BE" sz="2400" b="1" dirty="0"/>
          </a:p>
        </p:txBody>
      </p:sp>
      <p:pic>
        <p:nvPicPr>
          <p:cNvPr id="35" name="Picture 34"/>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0" b="100000" l="0" r="92373">
                        <a14:foregroundMark x1="28814" y1="87671" x2="73729" y2="34247"/>
                        <a14:foregroundMark x1="5932" y1="34247" x2="6780" y2="53425"/>
                        <a14:foregroundMark x1="23729" y1="82192" x2="36441" y2="73973"/>
                        <a14:backgroundMark x1="1695" y1="32877" x2="1695" y2="32877"/>
                        <a14:backgroundMark x1="4237" y1="2740" x2="4237" y2="2740"/>
                        <a14:backgroundMark x1="8475" y1="2740" x2="8475" y2="2740"/>
                        <a14:backgroundMark x1="1695" y1="15068" x2="1695" y2="15068"/>
                      </a14:backgroundRemoval>
                    </a14:imgEffect>
                  </a14:imgLayer>
                </a14:imgProps>
              </a:ext>
              <a:ext uri="{28A0092B-C50C-407E-A947-70E740481C1C}">
                <a14:useLocalDpi xmlns:a14="http://schemas.microsoft.com/office/drawing/2010/main"/>
              </a:ext>
            </a:extLst>
          </a:blip>
          <a:srcRect/>
          <a:stretch/>
        </p:blipFill>
        <p:spPr>
          <a:xfrm>
            <a:off x="6285434" y="4667648"/>
            <a:ext cx="1281488" cy="797103"/>
          </a:xfrm>
          <a:prstGeom prst="rect">
            <a:avLst/>
          </a:prstGeom>
        </p:spPr>
      </p:pic>
    </p:spTree>
    <p:extLst>
      <p:ext uri="{BB962C8B-B14F-4D97-AF65-F5344CB8AC3E}">
        <p14:creationId xmlns:p14="http://schemas.microsoft.com/office/powerpoint/2010/main" val="292188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6402534-E211-4559-9267-A42D43AC8650}" type="slidenum">
              <a:rPr lang="nl-NL" smtClean="0"/>
              <a:t>22</a:t>
            </a:fld>
            <a:endParaRPr lang="nl-NL"/>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6589" y="1719380"/>
            <a:ext cx="6081207" cy="3438403"/>
          </a:xfrm>
          <a:prstGeom prst="rect">
            <a:avLst/>
          </a:prstGeom>
        </p:spPr>
      </p:pic>
      <p:sp>
        <p:nvSpPr>
          <p:cNvPr id="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err="1" smtClean="0"/>
              <a:t>Binational</a:t>
            </a:r>
            <a:r>
              <a:rPr lang="nl-BE" dirty="0" smtClean="0"/>
              <a:t> </a:t>
            </a:r>
            <a:r>
              <a:rPr lang="nl-BE" dirty="0" err="1" smtClean="0"/>
              <a:t>Programmes</a:t>
            </a:r>
            <a:endParaRPr lang="nl-BE" dirty="0"/>
          </a:p>
        </p:txBody>
      </p:sp>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6" name="TextBox 9">
            <a:extLst>
              <a:ext uri="{FF2B5EF4-FFF2-40B4-BE49-F238E27FC236}">
                <a16:creationId xmlns:a16="http://schemas.microsoft.com/office/drawing/2014/main" id="{E14C724D-8150-584E-B310-03760B61CF59}"/>
              </a:ext>
            </a:extLst>
          </p:cNvPr>
          <p:cNvSpPr txBox="1">
            <a:spLocks/>
          </p:cNvSpPr>
          <p:nvPr/>
        </p:nvSpPr>
        <p:spPr>
          <a:xfrm>
            <a:off x="379580" y="5434815"/>
            <a:ext cx="11166353" cy="584775"/>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sz="3200" dirty="0" err="1"/>
              <a:t>MoU</a:t>
            </a:r>
            <a:r>
              <a:rPr lang="nl-BE" sz="3200" dirty="0"/>
              <a:t> </a:t>
            </a:r>
            <a:r>
              <a:rPr lang="nl-BE" sz="3200" dirty="0" err="1"/>
              <a:t>June</a:t>
            </a:r>
            <a:r>
              <a:rPr lang="nl-BE" sz="3200" dirty="0"/>
              <a:t> 2018: </a:t>
            </a:r>
            <a:r>
              <a:rPr lang="nl-BE" sz="3200" dirty="0" err="1"/>
              <a:t>rMFF</a:t>
            </a:r>
            <a:r>
              <a:rPr lang="nl-BE" sz="3200" dirty="0"/>
              <a:t> (4 </a:t>
            </a:r>
            <a:r>
              <a:rPr lang="nl-BE" sz="3200" dirty="0" err="1"/>
              <a:t>frigates</a:t>
            </a:r>
            <a:r>
              <a:rPr lang="nl-BE" sz="3200" dirty="0"/>
              <a:t>) + </a:t>
            </a:r>
            <a:r>
              <a:rPr lang="nl-BE" sz="3200" dirty="0" err="1"/>
              <a:t>rMCM</a:t>
            </a:r>
            <a:r>
              <a:rPr lang="nl-BE" sz="3200" dirty="0"/>
              <a:t> (12 </a:t>
            </a:r>
            <a:r>
              <a:rPr lang="nl-BE" sz="3200" dirty="0" err="1"/>
              <a:t>vessels</a:t>
            </a:r>
            <a:r>
              <a:rPr lang="nl-BE" sz="3200" dirty="0"/>
              <a:t>)</a:t>
            </a:r>
          </a:p>
        </p:txBody>
      </p:sp>
    </p:spTree>
    <p:extLst>
      <p:ext uri="{BB962C8B-B14F-4D97-AF65-F5344CB8AC3E}">
        <p14:creationId xmlns:p14="http://schemas.microsoft.com/office/powerpoint/2010/main" val="3569905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6402534-E211-4559-9267-A42D43AC8650}" type="slidenum">
              <a:rPr lang="nl-NL" smtClean="0"/>
              <a:t>23</a:t>
            </a:fld>
            <a:endParaRPr lang="nl-NL"/>
          </a:p>
        </p:txBody>
      </p:sp>
      <p:sp>
        <p:nvSpPr>
          <p:cNvPr id="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err="1" smtClean="0"/>
              <a:t>Process</a:t>
            </a:r>
            <a:r>
              <a:rPr lang="nl-BE" dirty="0" smtClean="0"/>
              <a:t> </a:t>
            </a:r>
            <a:r>
              <a:rPr lang="nl-BE" dirty="0" err="1" smtClean="0"/>
              <a:t>overview</a:t>
            </a:r>
            <a:endParaRPr lang="nl-BE" dirty="0"/>
          </a:p>
        </p:txBody>
      </p:sp>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cxnSp>
        <p:nvCxnSpPr>
          <p:cNvPr id="7" name="Elbow Connector 6"/>
          <p:cNvCxnSpPr>
            <a:endCxn id="18" idx="3"/>
          </p:cNvCxnSpPr>
          <p:nvPr/>
        </p:nvCxnSpPr>
        <p:spPr>
          <a:xfrm rot="10800000">
            <a:off x="7752183" y="2892075"/>
            <a:ext cx="792088" cy="44430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Elbow Connector 7"/>
          <p:cNvCxnSpPr/>
          <p:nvPr/>
        </p:nvCxnSpPr>
        <p:spPr>
          <a:xfrm rot="10800000">
            <a:off x="7375358" y="2912692"/>
            <a:ext cx="2105018" cy="1214844"/>
          </a:xfrm>
          <a:prstGeom prst="bentConnector3">
            <a:avLst>
              <a:gd name="adj1" fmla="val -766"/>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2135559" y="1536176"/>
            <a:ext cx="8532440" cy="4663449"/>
            <a:chOff x="251520" y="1556792"/>
            <a:chExt cx="8532440" cy="4663449"/>
          </a:xfrm>
        </p:grpSpPr>
        <p:sp>
          <p:nvSpPr>
            <p:cNvPr id="10" name="TextBox 9"/>
            <p:cNvSpPr txBox="1"/>
            <p:nvPr/>
          </p:nvSpPr>
          <p:spPr>
            <a:xfrm>
              <a:off x="1115616" y="4602614"/>
              <a:ext cx="1677575" cy="338554"/>
            </a:xfrm>
            <a:prstGeom prst="rect">
              <a:avLst/>
            </a:prstGeom>
            <a:noFill/>
            <a:ln>
              <a:solidFill>
                <a:schemeClr val="tx2"/>
              </a:solidFill>
            </a:ln>
          </p:spPr>
          <p:txBody>
            <a:bodyPr wrap="none" rtlCol="0">
              <a:spAutoFit/>
            </a:bodyPr>
            <a:lstStyle/>
            <a:p>
              <a:r>
                <a:rPr lang="fr-BE" sz="1600" b="1" dirty="0">
                  <a:solidFill>
                    <a:srgbClr val="FF0000"/>
                  </a:solidFill>
                </a:rPr>
                <a:t>i/c Project </a:t>
              </a:r>
              <a:r>
                <a:rPr lang="fr-BE" sz="1600" b="1" dirty="0" smtClean="0">
                  <a:solidFill>
                    <a:srgbClr val="FF0000"/>
                  </a:solidFill>
                </a:rPr>
                <a:t>Leader</a:t>
              </a:r>
              <a:endParaRPr lang="en-GB" sz="1600" b="1" dirty="0">
                <a:solidFill>
                  <a:srgbClr val="FF0000"/>
                </a:solidFill>
              </a:endParaRPr>
            </a:p>
          </p:txBody>
        </p:sp>
        <p:grpSp>
          <p:nvGrpSpPr>
            <p:cNvPr id="11" name="Group 10"/>
            <p:cNvGrpSpPr/>
            <p:nvPr/>
          </p:nvGrpSpPr>
          <p:grpSpPr>
            <a:xfrm>
              <a:off x="251520" y="1556792"/>
              <a:ext cx="8532440" cy="4663449"/>
              <a:chOff x="251520" y="1556792"/>
              <a:chExt cx="8532440" cy="4663449"/>
            </a:xfrm>
          </p:grpSpPr>
          <p:sp>
            <p:nvSpPr>
              <p:cNvPr id="12" name="Rectangle 11"/>
              <p:cNvSpPr/>
              <p:nvPr/>
            </p:nvSpPr>
            <p:spPr>
              <a:xfrm>
                <a:off x="3590677" y="3356992"/>
                <a:ext cx="3167180" cy="695575"/>
              </a:xfrm>
              <a:prstGeom prst="rect">
                <a:avLst/>
              </a:prstGeom>
              <a:ln>
                <a:solidFill>
                  <a:schemeClr val="tx1"/>
                </a:solidFill>
              </a:ln>
            </p:spPr>
            <p:txBody>
              <a:bodyPr wrap="square">
                <a:spAutoFit/>
              </a:bodyPr>
              <a:lstStyle/>
              <a:p>
                <a:pPr marL="342900" indent="-342900">
                  <a:spcBef>
                    <a:spcPct val="20000"/>
                  </a:spcBef>
                  <a:buFont typeface="Wingdings" panose="05000000000000000000" pitchFamily="2" charset="2"/>
                  <a:buChar char="§"/>
                </a:pPr>
                <a:r>
                  <a:rPr lang="fr-BE" sz="2000" b="1" dirty="0">
                    <a:solidFill>
                      <a:prstClr val="black"/>
                    </a:solidFill>
                    <a:latin typeface="Calibri"/>
                  </a:rPr>
                  <a:t>Ops </a:t>
                </a:r>
                <a:r>
                  <a:rPr lang="fr-BE" sz="2000" b="1" dirty="0" err="1">
                    <a:solidFill>
                      <a:prstClr val="black"/>
                    </a:solidFill>
                    <a:latin typeface="Calibri"/>
                  </a:rPr>
                  <a:t>review</a:t>
                </a:r>
                <a:r>
                  <a:rPr lang="fr-BE" sz="2000" b="1" dirty="0">
                    <a:solidFill>
                      <a:prstClr val="black"/>
                    </a:solidFill>
                    <a:latin typeface="Calibri"/>
                  </a:rPr>
                  <a:t> (May 2017)</a:t>
                </a:r>
              </a:p>
              <a:p>
                <a:pPr marL="685800" lvl="1" indent="-285750">
                  <a:spcBef>
                    <a:spcPct val="20000"/>
                  </a:spcBef>
                  <a:buFont typeface="Arial" charset="0"/>
                  <a:buChar char="–"/>
                </a:pPr>
                <a:r>
                  <a:rPr lang="fr-BE" sz="1600" dirty="0">
                    <a:solidFill>
                      <a:prstClr val="black"/>
                    </a:solidFill>
                    <a:latin typeface="Calibri"/>
                  </a:rPr>
                  <a:t>Ops </a:t>
                </a:r>
                <a:r>
                  <a:rPr lang="fr-BE" sz="1600" dirty="0" err="1">
                    <a:solidFill>
                      <a:prstClr val="black"/>
                    </a:solidFill>
                    <a:latin typeface="Calibri"/>
                  </a:rPr>
                  <a:t>review</a:t>
                </a:r>
                <a:r>
                  <a:rPr lang="fr-BE" sz="1600" dirty="0">
                    <a:solidFill>
                      <a:prstClr val="black"/>
                    </a:solidFill>
                    <a:latin typeface="Calibri"/>
                  </a:rPr>
                  <a:t> vs KUR</a:t>
                </a:r>
              </a:p>
            </p:txBody>
          </p:sp>
          <p:grpSp>
            <p:nvGrpSpPr>
              <p:cNvPr id="13" name="Group 12"/>
              <p:cNvGrpSpPr/>
              <p:nvPr/>
            </p:nvGrpSpPr>
            <p:grpSpPr>
              <a:xfrm>
                <a:off x="251520" y="1556792"/>
                <a:ext cx="8532440" cy="4663449"/>
                <a:chOff x="251520" y="1556792"/>
                <a:chExt cx="8532440" cy="4663449"/>
              </a:xfrm>
            </p:grpSpPr>
            <p:sp>
              <p:nvSpPr>
                <p:cNvPr id="15" name="Rectangle 14"/>
                <p:cNvSpPr/>
                <p:nvPr/>
              </p:nvSpPr>
              <p:spPr>
                <a:xfrm>
                  <a:off x="4626399" y="5229200"/>
                  <a:ext cx="4157561" cy="991041"/>
                </a:xfrm>
                <a:prstGeom prst="rect">
                  <a:avLst/>
                </a:prstGeom>
                <a:ln w="28575">
                  <a:solidFill>
                    <a:schemeClr val="tx2"/>
                  </a:solidFill>
                </a:ln>
              </p:spPr>
              <p:txBody>
                <a:bodyPr wrap="square">
                  <a:spAutoFit/>
                </a:bodyPr>
                <a:lstStyle/>
                <a:p>
                  <a:pPr marL="342900" indent="-342900">
                    <a:spcBef>
                      <a:spcPct val="20000"/>
                    </a:spcBef>
                    <a:buFont typeface="Wingdings" panose="05000000000000000000" pitchFamily="2" charset="2"/>
                    <a:buChar char="§"/>
                  </a:pPr>
                  <a:r>
                    <a:rPr lang="fr-BE" sz="2000" b="1" dirty="0" err="1">
                      <a:solidFill>
                        <a:prstClr val="black"/>
                      </a:solidFill>
                      <a:latin typeface="Calibri"/>
                    </a:rPr>
                    <a:t>Procurement</a:t>
                  </a:r>
                  <a:r>
                    <a:rPr lang="fr-BE" sz="2000" b="1" dirty="0">
                      <a:solidFill>
                        <a:prstClr val="black"/>
                      </a:solidFill>
                      <a:latin typeface="Calibri"/>
                    </a:rPr>
                    <a:t> (2018 - March 2019)</a:t>
                  </a:r>
                </a:p>
                <a:p>
                  <a:pPr marL="685800" lvl="1" indent="-285750">
                    <a:spcBef>
                      <a:spcPct val="20000"/>
                    </a:spcBef>
                    <a:buFont typeface="Arial" charset="0"/>
                    <a:buChar char="–"/>
                  </a:pPr>
                  <a:r>
                    <a:rPr lang="fr-BE" sz="1600" dirty="0" err="1">
                      <a:solidFill>
                        <a:prstClr val="black"/>
                      </a:solidFill>
                      <a:latin typeface="Calibri"/>
                    </a:rPr>
                    <a:t>Aquisition</a:t>
                  </a:r>
                  <a:r>
                    <a:rPr lang="fr-BE" sz="1600" dirty="0">
                      <a:solidFill>
                        <a:prstClr val="black"/>
                      </a:solidFill>
                      <a:latin typeface="Calibri"/>
                    </a:rPr>
                    <a:t> </a:t>
                  </a:r>
                  <a:r>
                    <a:rPr lang="fr-BE" sz="1600" dirty="0" err="1">
                      <a:solidFill>
                        <a:prstClr val="black"/>
                      </a:solidFill>
                      <a:latin typeface="Calibri"/>
                    </a:rPr>
                    <a:t>proces</a:t>
                  </a:r>
                  <a:endParaRPr lang="fr-BE" sz="1600" dirty="0">
                    <a:solidFill>
                      <a:prstClr val="black"/>
                    </a:solidFill>
                    <a:latin typeface="Calibri"/>
                  </a:endParaRPr>
                </a:p>
                <a:p>
                  <a:pPr marL="685800" lvl="1" indent="-285750">
                    <a:spcBef>
                      <a:spcPct val="20000"/>
                    </a:spcBef>
                    <a:buFont typeface="Arial" charset="0"/>
                    <a:buChar char="–"/>
                  </a:pPr>
                  <a:r>
                    <a:rPr lang="fr-BE" sz="1600" dirty="0" err="1">
                      <a:solidFill>
                        <a:prstClr val="black"/>
                      </a:solidFill>
                      <a:latin typeface="Calibri"/>
                    </a:rPr>
                    <a:t>Contract</a:t>
                  </a:r>
                  <a:endParaRPr lang="en-GB" sz="1600" dirty="0">
                    <a:solidFill>
                      <a:prstClr val="black"/>
                    </a:solidFill>
                    <a:latin typeface="Calibri"/>
                  </a:endParaRPr>
                </a:p>
              </p:txBody>
            </p:sp>
            <p:grpSp>
              <p:nvGrpSpPr>
                <p:cNvPr id="16" name="Group 15"/>
                <p:cNvGrpSpPr/>
                <p:nvPr/>
              </p:nvGrpSpPr>
              <p:grpSpPr>
                <a:xfrm>
                  <a:off x="251520" y="1556792"/>
                  <a:ext cx="8208912" cy="4167929"/>
                  <a:chOff x="251520" y="1556792"/>
                  <a:chExt cx="8208912" cy="4167929"/>
                </a:xfrm>
              </p:grpSpPr>
              <p:sp>
                <p:nvSpPr>
                  <p:cNvPr id="17" name="Rectangle 16"/>
                  <p:cNvSpPr/>
                  <p:nvPr/>
                </p:nvSpPr>
                <p:spPr>
                  <a:xfrm>
                    <a:off x="1115616" y="2474518"/>
                    <a:ext cx="7344816" cy="24666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1187624" y="2564904"/>
                    <a:ext cx="4680520" cy="695575"/>
                  </a:xfrm>
                  <a:prstGeom prst="rect">
                    <a:avLst/>
                  </a:prstGeom>
                  <a:ln>
                    <a:solidFill>
                      <a:schemeClr val="tx1"/>
                    </a:solidFill>
                  </a:ln>
                </p:spPr>
                <p:txBody>
                  <a:bodyPr wrap="square">
                    <a:spAutoFit/>
                  </a:bodyPr>
                  <a:lstStyle/>
                  <a:p>
                    <a:pPr marL="342900" indent="-342900">
                      <a:spcBef>
                        <a:spcPct val="20000"/>
                      </a:spcBef>
                      <a:buFont typeface="Wingdings" panose="05000000000000000000" pitchFamily="2" charset="2"/>
                      <a:buChar char="§"/>
                    </a:pPr>
                    <a:r>
                      <a:rPr lang="fr-BE" sz="2000" b="1" dirty="0" err="1">
                        <a:solidFill>
                          <a:prstClr val="black"/>
                        </a:solidFill>
                        <a:latin typeface="Calibri"/>
                      </a:rPr>
                      <a:t>Drafting</a:t>
                    </a:r>
                    <a:r>
                      <a:rPr lang="fr-BE" sz="2000" b="1" dirty="0">
                        <a:solidFill>
                          <a:prstClr val="black"/>
                        </a:solidFill>
                        <a:latin typeface="Calibri"/>
                      </a:rPr>
                      <a:t> </a:t>
                    </a:r>
                    <a:r>
                      <a:rPr lang="fr-BE" sz="2000" b="1" dirty="0" err="1">
                        <a:solidFill>
                          <a:prstClr val="black"/>
                        </a:solidFill>
                        <a:latin typeface="Calibri"/>
                      </a:rPr>
                      <a:t>specifications</a:t>
                    </a:r>
                    <a:r>
                      <a:rPr lang="fr-BE" sz="2000" b="1" dirty="0">
                        <a:solidFill>
                          <a:prstClr val="black"/>
                        </a:solidFill>
                        <a:latin typeface="Calibri"/>
                      </a:rPr>
                      <a:t> (</a:t>
                    </a:r>
                    <a:r>
                      <a:rPr lang="fr-BE" sz="2000" b="1" dirty="0" err="1">
                        <a:solidFill>
                          <a:prstClr val="black"/>
                        </a:solidFill>
                        <a:latin typeface="Calibri"/>
                      </a:rPr>
                      <a:t>Feb</a:t>
                    </a:r>
                    <a:r>
                      <a:rPr lang="fr-BE" sz="2000" b="1" dirty="0">
                        <a:solidFill>
                          <a:prstClr val="black"/>
                        </a:solidFill>
                        <a:latin typeface="Calibri"/>
                      </a:rPr>
                      <a:t> – </a:t>
                    </a:r>
                    <a:r>
                      <a:rPr lang="fr-BE" sz="2000" b="1" dirty="0" err="1">
                        <a:solidFill>
                          <a:prstClr val="black"/>
                        </a:solidFill>
                        <a:latin typeface="Calibri"/>
                      </a:rPr>
                      <a:t>fall</a:t>
                    </a:r>
                    <a:r>
                      <a:rPr lang="fr-BE" sz="2000" b="1" dirty="0">
                        <a:solidFill>
                          <a:prstClr val="black"/>
                        </a:solidFill>
                        <a:latin typeface="Calibri"/>
                      </a:rPr>
                      <a:t> 2017)</a:t>
                    </a:r>
                  </a:p>
                  <a:p>
                    <a:pPr marL="685800" lvl="1" indent="-285750">
                      <a:spcBef>
                        <a:spcPct val="20000"/>
                      </a:spcBef>
                      <a:buFont typeface="Arial" charset="0"/>
                      <a:buChar char="–"/>
                    </a:pPr>
                    <a:r>
                      <a:rPr lang="fr-BE" sz="1600" dirty="0" err="1">
                        <a:solidFill>
                          <a:prstClr val="black"/>
                        </a:solidFill>
                        <a:latin typeface="Calibri"/>
                      </a:rPr>
                      <a:t>Sensors</a:t>
                    </a:r>
                    <a:r>
                      <a:rPr lang="fr-BE" sz="1600" dirty="0">
                        <a:solidFill>
                          <a:prstClr val="black"/>
                        </a:solidFill>
                        <a:latin typeface="Calibri"/>
                      </a:rPr>
                      <a:t> / </a:t>
                    </a:r>
                    <a:r>
                      <a:rPr lang="fr-BE" sz="1600" dirty="0" err="1">
                        <a:solidFill>
                          <a:prstClr val="black"/>
                        </a:solidFill>
                        <a:latin typeface="Calibri"/>
                      </a:rPr>
                      <a:t>weapons</a:t>
                    </a:r>
                    <a:r>
                      <a:rPr lang="fr-BE" sz="1600" dirty="0">
                        <a:solidFill>
                          <a:prstClr val="black"/>
                        </a:solidFill>
                        <a:latin typeface="Calibri"/>
                      </a:rPr>
                      <a:t> – </a:t>
                    </a:r>
                    <a:r>
                      <a:rPr lang="fr-BE" sz="1600" dirty="0" err="1">
                        <a:solidFill>
                          <a:prstClr val="black"/>
                        </a:solidFill>
                        <a:latin typeface="Calibri"/>
                      </a:rPr>
                      <a:t>platform</a:t>
                    </a:r>
                    <a:r>
                      <a:rPr lang="fr-BE" sz="1600" dirty="0">
                        <a:solidFill>
                          <a:prstClr val="black"/>
                        </a:solidFill>
                        <a:latin typeface="Calibri"/>
                      </a:rPr>
                      <a:t> – ILSP</a:t>
                    </a:r>
                  </a:p>
                </p:txBody>
              </p:sp>
              <p:sp>
                <p:nvSpPr>
                  <p:cNvPr id="19" name="Rectangle 18"/>
                  <p:cNvSpPr/>
                  <p:nvPr/>
                </p:nvSpPr>
                <p:spPr>
                  <a:xfrm>
                    <a:off x="4121522" y="4127536"/>
                    <a:ext cx="4050878" cy="695575"/>
                  </a:xfrm>
                  <a:prstGeom prst="rect">
                    <a:avLst/>
                  </a:prstGeom>
                  <a:ln>
                    <a:solidFill>
                      <a:schemeClr val="tx1"/>
                    </a:solidFill>
                  </a:ln>
                </p:spPr>
                <p:txBody>
                  <a:bodyPr wrap="square">
                    <a:spAutoFit/>
                  </a:bodyPr>
                  <a:lstStyle/>
                  <a:p>
                    <a:pPr marL="342900" indent="-342900">
                      <a:spcBef>
                        <a:spcPct val="20000"/>
                      </a:spcBef>
                      <a:buFont typeface="Wingdings" panose="05000000000000000000" pitchFamily="2" charset="2"/>
                      <a:buChar char="§"/>
                    </a:pPr>
                    <a:r>
                      <a:rPr lang="fr-BE" sz="2000" b="1" dirty="0" err="1">
                        <a:solidFill>
                          <a:prstClr val="black"/>
                        </a:solidFill>
                        <a:latin typeface="Calibri"/>
                      </a:rPr>
                      <a:t>Market</a:t>
                    </a:r>
                    <a:r>
                      <a:rPr lang="fr-BE" sz="2000" b="1" dirty="0">
                        <a:solidFill>
                          <a:prstClr val="black"/>
                        </a:solidFill>
                        <a:latin typeface="Calibri"/>
                      </a:rPr>
                      <a:t> consultation (</a:t>
                    </a:r>
                    <a:r>
                      <a:rPr lang="fr-BE" sz="2000" b="1" dirty="0" err="1">
                        <a:solidFill>
                          <a:prstClr val="black"/>
                        </a:solidFill>
                        <a:latin typeface="Calibri"/>
                      </a:rPr>
                      <a:t>Jul</a:t>
                    </a:r>
                    <a:r>
                      <a:rPr lang="fr-BE" sz="2000" b="1" dirty="0">
                        <a:solidFill>
                          <a:prstClr val="black"/>
                        </a:solidFill>
                        <a:latin typeface="Calibri"/>
                      </a:rPr>
                      <a:t> 2017)</a:t>
                    </a:r>
                  </a:p>
                  <a:p>
                    <a:pPr marL="685800" lvl="1" indent="-285750">
                      <a:spcBef>
                        <a:spcPct val="20000"/>
                      </a:spcBef>
                      <a:buFont typeface="Arial" charset="0"/>
                      <a:buChar char="–"/>
                    </a:pPr>
                    <a:r>
                      <a:rPr lang="fr-BE" sz="1600" dirty="0" err="1">
                        <a:solidFill>
                          <a:prstClr val="black"/>
                        </a:solidFill>
                        <a:latin typeface="Calibri"/>
                      </a:rPr>
                      <a:t>Technical</a:t>
                    </a:r>
                    <a:r>
                      <a:rPr lang="fr-BE" sz="1600" dirty="0">
                        <a:solidFill>
                          <a:prstClr val="black"/>
                        </a:solidFill>
                        <a:latin typeface="Calibri"/>
                      </a:rPr>
                      <a:t> &amp; </a:t>
                    </a:r>
                    <a:r>
                      <a:rPr lang="fr-BE" sz="1600" dirty="0" err="1">
                        <a:solidFill>
                          <a:prstClr val="black"/>
                        </a:solidFill>
                        <a:latin typeface="Calibri"/>
                      </a:rPr>
                      <a:t>budgetary</a:t>
                    </a:r>
                    <a:r>
                      <a:rPr lang="fr-BE" sz="1600" dirty="0">
                        <a:solidFill>
                          <a:prstClr val="black"/>
                        </a:solidFill>
                        <a:latin typeface="Calibri"/>
                      </a:rPr>
                      <a:t> consolidation</a:t>
                    </a:r>
                  </a:p>
                </p:txBody>
              </p:sp>
              <p:sp>
                <p:nvSpPr>
                  <p:cNvPr id="20" name="Rectangle 19"/>
                  <p:cNvSpPr/>
                  <p:nvPr/>
                </p:nvSpPr>
                <p:spPr>
                  <a:xfrm>
                    <a:off x="251520" y="1556792"/>
                    <a:ext cx="6012668" cy="695575"/>
                  </a:xfrm>
                  <a:prstGeom prst="rect">
                    <a:avLst/>
                  </a:prstGeom>
                  <a:ln w="28575">
                    <a:solidFill>
                      <a:schemeClr val="tx2"/>
                    </a:solidFill>
                  </a:ln>
                </p:spPr>
                <p:txBody>
                  <a:bodyPr wrap="square">
                    <a:spAutoFit/>
                  </a:bodyPr>
                  <a:lstStyle/>
                  <a:p>
                    <a:pPr marL="342900" indent="-342900">
                      <a:spcBef>
                        <a:spcPct val="20000"/>
                      </a:spcBef>
                      <a:buFont typeface="Wingdings" panose="05000000000000000000" pitchFamily="2" charset="2"/>
                      <a:buChar char="§"/>
                    </a:pPr>
                    <a:r>
                      <a:rPr lang="fr-BE" sz="2000" b="1" dirty="0">
                        <a:solidFill>
                          <a:prstClr val="black"/>
                        </a:solidFill>
                        <a:latin typeface="Calibri"/>
                      </a:rPr>
                      <a:t>Key User </a:t>
                    </a:r>
                    <a:r>
                      <a:rPr lang="fr-BE" sz="2000" b="1" dirty="0" err="1">
                        <a:solidFill>
                          <a:prstClr val="black"/>
                        </a:solidFill>
                        <a:latin typeface="Calibri"/>
                      </a:rPr>
                      <a:t>Requirements</a:t>
                    </a:r>
                    <a:r>
                      <a:rPr lang="fr-BE" sz="2000" b="1" dirty="0">
                        <a:solidFill>
                          <a:prstClr val="black"/>
                        </a:solidFill>
                        <a:latin typeface="Calibri"/>
                      </a:rPr>
                      <a:t> (</a:t>
                    </a:r>
                    <a:r>
                      <a:rPr lang="fr-BE" sz="2000" b="1" dirty="0" err="1">
                        <a:solidFill>
                          <a:prstClr val="black"/>
                        </a:solidFill>
                        <a:latin typeface="Calibri"/>
                      </a:rPr>
                      <a:t>summer</a:t>
                    </a:r>
                    <a:r>
                      <a:rPr lang="fr-BE" sz="2000" b="1" dirty="0">
                        <a:solidFill>
                          <a:prstClr val="black"/>
                        </a:solidFill>
                        <a:latin typeface="Calibri"/>
                      </a:rPr>
                      <a:t> 2016 – </a:t>
                    </a:r>
                    <a:r>
                      <a:rPr lang="fr-BE" sz="2000" b="1" dirty="0" err="1">
                        <a:solidFill>
                          <a:prstClr val="black"/>
                        </a:solidFill>
                        <a:latin typeface="Calibri"/>
                      </a:rPr>
                      <a:t>Apr</a:t>
                    </a:r>
                    <a:r>
                      <a:rPr lang="fr-BE" sz="2000" b="1" dirty="0">
                        <a:solidFill>
                          <a:prstClr val="black"/>
                        </a:solidFill>
                        <a:latin typeface="Calibri"/>
                      </a:rPr>
                      <a:t> 2017) </a:t>
                    </a:r>
                  </a:p>
                  <a:p>
                    <a:pPr marL="742950" lvl="1" indent="-342900">
                      <a:spcBef>
                        <a:spcPct val="20000"/>
                      </a:spcBef>
                      <a:buFont typeface="Arial" charset="0"/>
                      <a:buChar char="–"/>
                    </a:pPr>
                    <a:r>
                      <a:rPr lang="fr-BE" sz="1600" dirty="0">
                        <a:solidFill>
                          <a:prstClr val="black"/>
                        </a:solidFill>
                        <a:latin typeface="Calibri"/>
                      </a:rPr>
                      <a:t>Vision </a:t>
                    </a:r>
                    <a:r>
                      <a:rPr lang="fr-BE" sz="1600" dirty="0">
                        <a:solidFill>
                          <a:prstClr val="black"/>
                        </a:solidFill>
                        <a:latin typeface="Calibri"/>
                        <a:sym typeface="Wingdings" panose="05000000000000000000" pitchFamily="2" charset="2"/>
                      </a:rPr>
                      <a:t></a:t>
                    </a:r>
                    <a:r>
                      <a:rPr lang="fr-BE" sz="1600" dirty="0">
                        <a:solidFill>
                          <a:prstClr val="black"/>
                        </a:solidFill>
                        <a:latin typeface="Calibri"/>
                      </a:rPr>
                      <a:t> KUR (</a:t>
                    </a:r>
                    <a:r>
                      <a:rPr lang="fr-BE" sz="1600" dirty="0" err="1">
                        <a:solidFill>
                          <a:prstClr val="black"/>
                        </a:solidFill>
                        <a:latin typeface="Calibri"/>
                      </a:rPr>
                      <a:t>ops</a:t>
                    </a:r>
                    <a:r>
                      <a:rPr lang="fr-BE" sz="1600" dirty="0">
                        <a:solidFill>
                          <a:prstClr val="black"/>
                        </a:solidFill>
                        <a:latin typeface="Calibri"/>
                      </a:rPr>
                      <a:t> </a:t>
                    </a:r>
                    <a:r>
                      <a:rPr lang="fr-BE" sz="1600" dirty="0" err="1">
                        <a:solidFill>
                          <a:prstClr val="black"/>
                        </a:solidFill>
                        <a:latin typeface="Calibri"/>
                      </a:rPr>
                      <a:t>community</a:t>
                    </a:r>
                    <a:r>
                      <a:rPr lang="fr-BE" sz="1600" dirty="0">
                        <a:solidFill>
                          <a:prstClr val="black"/>
                        </a:solidFill>
                        <a:latin typeface="Calibri"/>
                      </a:rPr>
                      <a:t>)</a:t>
                    </a:r>
                  </a:p>
                </p:txBody>
              </p:sp>
              <p:cxnSp>
                <p:nvCxnSpPr>
                  <p:cNvPr id="21" name="Elbow Connector 20"/>
                  <p:cNvCxnSpPr/>
                  <p:nvPr/>
                </p:nvCxnSpPr>
                <p:spPr>
                  <a:xfrm rot="16200000" flipH="1">
                    <a:off x="135851" y="2728078"/>
                    <a:ext cx="1455474" cy="504056"/>
                  </a:xfrm>
                  <a:prstGeom prst="bentConnector2">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2" name="Elbow Connector 21"/>
                  <p:cNvCxnSpPr>
                    <a:endCxn id="12" idx="1"/>
                  </p:cNvCxnSpPr>
                  <p:nvPr/>
                </p:nvCxnSpPr>
                <p:spPr>
                  <a:xfrm>
                    <a:off x="2052389" y="3249276"/>
                    <a:ext cx="1538288" cy="455504"/>
                  </a:xfrm>
                  <a:prstGeom prst="bentConnector3">
                    <a:avLst>
                      <a:gd name="adj1" fmla="val -133"/>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Elbow Connector 22"/>
                  <p:cNvCxnSpPr/>
                  <p:nvPr/>
                </p:nvCxnSpPr>
                <p:spPr>
                  <a:xfrm>
                    <a:off x="2052389" y="3260479"/>
                    <a:ext cx="2051018" cy="1214843"/>
                  </a:xfrm>
                  <a:prstGeom prst="bentConnector3">
                    <a:avLst>
                      <a:gd name="adj1" fmla="val 46"/>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a:endCxn id="15" idx="1"/>
                  </p:cNvCxnSpPr>
                  <p:nvPr/>
                </p:nvCxnSpPr>
                <p:spPr>
                  <a:xfrm rot="16200000" flipH="1">
                    <a:off x="3955395" y="5053717"/>
                    <a:ext cx="783554" cy="558454"/>
                  </a:xfrm>
                  <a:prstGeom prst="bentConnector2">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sp>
            <p:nvSpPr>
              <p:cNvPr id="14" name="TextBox 13"/>
              <p:cNvSpPr txBox="1"/>
              <p:nvPr/>
            </p:nvSpPr>
            <p:spPr>
              <a:xfrm>
                <a:off x="4355976" y="1904579"/>
                <a:ext cx="1902893" cy="338554"/>
              </a:xfrm>
              <a:prstGeom prst="rect">
                <a:avLst/>
              </a:prstGeom>
              <a:noFill/>
              <a:ln>
                <a:solidFill>
                  <a:schemeClr val="tx2"/>
                </a:solidFill>
              </a:ln>
            </p:spPr>
            <p:txBody>
              <a:bodyPr wrap="none" rtlCol="0">
                <a:spAutoFit/>
              </a:bodyPr>
              <a:lstStyle/>
              <a:p>
                <a:r>
                  <a:rPr lang="fr-BE" sz="1600" b="1" dirty="0">
                    <a:solidFill>
                      <a:srgbClr val="FF0000"/>
                    </a:solidFill>
                  </a:rPr>
                  <a:t>i/c </a:t>
                </a:r>
                <a:r>
                  <a:rPr lang="fr-BE" sz="1600" b="1" dirty="0" err="1">
                    <a:solidFill>
                      <a:srgbClr val="FF0000"/>
                    </a:solidFill>
                  </a:rPr>
                  <a:t>Operational</a:t>
                </a:r>
                <a:r>
                  <a:rPr lang="fr-BE" sz="1600" b="1" dirty="0">
                    <a:solidFill>
                      <a:srgbClr val="FF0000"/>
                    </a:solidFill>
                  </a:rPr>
                  <a:t> User</a:t>
                </a:r>
                <a:endParaRPr lang="en-GB" sz="1600" b="1" dirty="0">
                  <a:solidFill>
                    <a:srgbClr val="FF0000"/>
                  </a:solidFill>
                </a:endParaRPr>
              </a:p>
            </p:txBody>
          </p:sp>
        </p:grpSp>
      </p:grpSp>
      <p:sp>
        <p:nvSpPr>
          <p:cNvPr id="25" name="TextBox 24"/>
          <p:cNvSpPr txBox="1"/>
          <p:nvPr/>
        </p:nvSpPr>
        <p:spPr>
          <a:xfrm>
            <a:off x="8894999" y="5861071"/>
            <a:ext cx="1773000" cy="338554"/>
          </a:xfrm>
          <a:prstGeom prst="rect">
            <a:avLst/>
          </a:prstGeom>
          <a:noFill/>
          <a:ln>
            <a:solidFill>
              <a:schemeClr val="tx2"/>
            </a:solidFill>
          </a:ln>
        </p:spPr>
        <p:txBody>
          <a:bodyPr wrap="square" rtlCol="0">
            <a:spAutoFit/>
          </a:bodyPr>
          <a:lstStyle/>
          <a:p>
            <a:pPr algn="r"/>
            <a:r>
              <a:rPr lang="fr-BE" sz="1600" b="1" dirty="0">
                <a:solidFill>
                  <a:srgbClr val="FF0000"/>
                </a:solidFill>
              </a:rPr>
              <a:t>i/c </a:t>
            </a:r>
            <a:r>
              <a:rPr lang="fr-BE" sz="1600" b="1" dirty="0" err="1">
                <a:solidFill>
                  <a:srgbClr val="FF0000"/>
                </a:solidFill>
              </a:rPr>
              <a:t>Leading</a:t>
            </a:r>
            <a:r>
              <a:rPr lang="fr-BE" sz="1600" b="1" dirty="0">
                <a:solidFill>
                  <a:srgbClr val="FF0000"/>
                </a:solidFill>
              </a:rPr>
              <a:t> Service</a:t>
            </a:r>
            <a:endParaRPr lang="en-GB" sz="1600" b="1" dirty="0">
              <a:solidFill>
                <a:srgbClr val="FF0000"/>
              </a:solidFill>
            </a:endParaRPr>
          </a:p>
        </p:txBody>
      </p:sp>
    </p:spTree>
    <p:extLst>
      <p:ext uri="{BB962C8B-B14F-4D97-AF65-F5344CB8AC3E}">
        <p14:creationId xmlns:p14="http://schemas.microsoft.com/office/powerpoint/2010/main" val="838163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6402534-E211-4559-9267-A42D43AC8650}" type="slidenum">
              <a:rPr lang="nl-NL" smtClean="0"/>
              <a:t>24</a:t>
            </a:fld>
            <a:endParaRPr lang="nl-NL"/>
          </a:p>
        </p:txBody>
      </p:sp>
      <p:sp>
        <p:nvSpPr>
          <p:cNvPr id="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err="1" smtClean="0"/>
              <a:t>Process</a:t>
            </a:r>
            <a:r>
              <a:rPr lang="nl-BE" dirty="0" smtClean="0"/>
              <a:t> </a:t>
            </a:r>
            <a:r>
              <a:rPr lang="nl-BE" dirty="0" err="1" smtClean="0"/>
              <a:t>overview</a:t>
            </a:r>
            <a:endParaRPr lang="nl-BE" dirty="0"/>
          </a:p>
        </p:txBody>
      </p:sp>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sp>
        <p:nvSpPr>
          <p:cNvPr id="33" name="Rectangle 32"/>
          <p:cNvSpPr/>
          <p:nvPr/>
        </p:nvSpPr>
        <p:spPr>
          <a:xfrm>
            <a:off x="6168801" y="4901858"/>
            <a:ext cx="3783232" cy="1477328"/>
          </a:xfrm>
          <a:prstGeom prst="rect">
            <a:avLst/>
          </a:prstGeom>
        </p:spPr>
        <p:txBody>
          <a:bodyPr wrap="square">
            <a:spAutoFit/>
          </a:bodyPr>
          <a:lstStyle/>
          <a:p>
            <a:pPr algn="ctr"/>
            <a:r>
              <a:rPr lang="nl-BE" dirty="0">
                <a:latin typeface="Palanquin Regular" panose="020B0004020203020204" pitchFamily="34" charset="0"/>
                <a:cs typeface="Palanquin Regular" panose="020B0004020203020204" pitchFamily="34" charset="0"/>
              </a:rPr>
              <a:t>Sea Naval Solutions</a:t>
            </a:r>
          </a:p>
          <a:p>
            <a:pPr algn="ctr"/>
            <a:r>
              <a:rPr lang="nl-BE" dirty="0" err="1">
                <a:latin typeface="Palanquin Regular" panose="020B0004020203020204" pitchFamily="34" charset="0"/>
                <a:cs typeface="Palanquin Regular" panose="020B0004020203020204" pitchFamily="34" charset="0"/>
              </a:rPr>
              <a:t>with</a:t>
            </a:r>
            <a:r>
              <a:rPr lang="nl-BE" dirty="0">
                <a:latin typeface="Palanquin Regular" panose="020B0004020203020204" pitchFamily="34" charset="0"/>
                <a:cs typeface="Palanquin Regular" panose="020B0004020203020204" pitchFamily="34" charset="0"/>
              </a:rPr>
              <a:t> </a:t>
            </a:r>
            <a:r>
              <a:rPr lang="nl-BE" dirty="0" err="1">
                <a:latin typeface="Palanquin Regular" panose="020B0004020203020204" pitchFamily="34" charset="0"/>
                <a:cs typeface="Palanquin Regular" panose="020B0004020203020204" pitchFamily="34" charset="0"/>
              </a:rPr>
              <a:t>Chantiers</a:t>
            </a:r>
            <a:r>
              <a:rPr lang="nl-BE" dirty="0">
                <a:latin typeface="Palanquin Regular" panose="020B0004020203020204" pitchFamily="34" charset="0"/>
                <a:cs typeface="Palanquin Regular" panose="020B0004020203020204" pitchFamily="34" charset="0"/>
              </a:rPr>
              <a:t> de </a:t>
            </a:r>
            <a:r>
              <a:rPr lang="nl-BE" dirty="0" err="1">
                <a:latin typeface="Palanquin Regular" panose="020B0004020203020204" pitchFamily="34" charset="0"/>
                <a:cs typeface="Palanquin Regular" panose="020B0004020203020204" pitchFamily="34" charset="0"/>
              </a:rPr>
              <a:t>l'Atlantique</a:t>
            </a:r>
            <a:endParaRPr lang="nl-BE" dirty="0">
              <a:latin typeface="Palanquin Regular" panose="020B0004020203020204" pitchFamily="34" charset="0"/>
              <a:cs typeface="Palanquin Regular" panose="020B0004020203020204" pitchFamily="34" charset="0"/>
            </a:endParaRPr>
          </a:p>
          <a:p>
            <a:pPr algn="ctr"/>
            <a:r>
              <a:rPr lang="nl-BE" dirty="0">
                <a:latin typeface="Palanquin Regular" panose="020B0004020203020204" pitchFamily="34" charset="0"/>
                <a:cs typeface="Palanquin Regular" panose="020B0004020203020204" pitchFamily="34" charset="0"/>
              </a:rPr>
              <a:t>Thales</a:t>
            </a:r>
          </a:p>
          <a:p>
            <a:pPr algn="ctr"/>
            <a:r>
              <a:rPr lang="nl-BE" dirty="0" err="1">
                <a:latin typeface="Palanquin Regular" panose="020B0004020203020204" pitchFamily="34" charset="0"/>
                <a:cs typeface="Palanquin Regular" panose="020B0004020203020204" pitchFamily="34" charset="0"/>
              </a:rPr>
              <a:t>Socarenam</a:t>
            </a:r>
            <a:endParaRPr lang="nl-BE" dirty="0">
              <a:latin typeface="Palanquin Regular" panose="020B0004020203020204" pitchFamily="34" charset="0"/>
              <a:cs typeface="Palanquin Regular" panose="020B0004020203020204" pitchFamily="34" charset="0"/>
            </a:endParaRPr>
          </a:p>
          <a:p>
            <a:pPr algn="ctr"/>
            <a:r>
              <a:rPr lang="nl-BE" dirty="0" err="1">
                <a:latin typeface="Palanquin Regular" panose="020B0004020203020204" pitchFamily="34" charset="0"/>
                <a:cs typeface="Palanquin Regular" panose="020B0004020203020204" pitchFamily="34" charset="0"/>
              </a:rPr>
              <a:t>Engin</a:t>
            </a:r>
            <a:r>
              <a:rPr lang="nl-BE" dirty="0">
                <a:latin typeface="Palanquin Regular" panose="020B0004020203020204" pitchFamily="34" charset="0"/>
                <a:cs typeface="Palanquin Regular" panose="020B0004020203020204" pitchFamily="34" charset="0"/>
              </a:rPr>
              <a:t> Deck </a:t>
            </a:r>
            <a:r>
              <a:rPr lang="nl-BE" dirty="0" err="1">
                <a:latin typeface="Palanquin Regular" panose="020B0004020203020204" pitchFamily="34" charset="0"/>
                <a:cs typeface="Palanquin Regular" panose="020B0004020203020204" pitchFamily="34" charset="0"/>
              </a:rPr>
              <a:t>repair</a:t>
            </a:r>
            <a:endParaRPr lang="nl-BE" dirty="0">
              <a:latin typeface="Palanquin Regular" panose="020B0004020203020204" pitchFamily="34" charset="0"/>
              <a:cs typeface="Palanquin Regular" panose="020B0004020203020204" pitchFamily="34" charset="0"/>
            </a:endParaRPr>
          </a:p>
        </p:txBody>
      </p:sp>
      <p:sp>
        <p:nvSpPr>
          <p:cNvPr id="34" name="Rectangle 33"/>
          <p:cNvSpPr/>
          <p:nvPr/>
        </p:nvSpPr>
        <p:spPr>
          <a:xfrm>
            <a:off x="7172995" y="1507078"/>
            <a:ext cx="1774845" cy="646331"/>
          </a:xfrm>
          <a:prstGeom prst="rect">
            <a:avLst/>
          </a:prstGeom>
        </p:spPr>
        <p:txBody>
          <a:bodyPr wrap="none">
            <a:spAutoFit/>
          </a:bodyPr>
          <a:lstStyle/>
          <a:p>
            <a:pPr algn="ctr"/>
            <a:r>
              <a:rPr lang="nl-BE" dirty="0">
                <a:latin typeface="Palanquin Regular" panose="020B0004020203020204" pitchFamily="34" charset="0"/>
                <a:cs typeface="Palanquin Regular" panose="020B0004020203020204" pitchFamily="34" charset="0"/>
              </a:rPr>
              <a:t>Damen</a:t>
            </a:r>
          </a:p>
          <a:p>
            <a:pPr algn="ctr"/>
            <a:r>
              <a:rPr lang="nl-BE" dirty="0">
                <a:latin typeface="Palanquin Regular" panose="020B0004020203020204" pitchFamily="34" charset="0"/>
                <a:cs typeface="Palanquin Regular" panose="020B0004020203020204" pitchFamily="34" charset="0"/>
              </a:rPr>
              <a:t>Imtech Belgium</a:t>
            </a:r>
          </a:p>
        </p:txBody>
      </p:sp>
      <p:sp>
        <p:nvSpPr>
          <p:cNvPr id="35" name="Rectangle 34"/>
          <p:cNvSpPr/>
          <p:nvPr/>
        </p:nvSpPr>
        <p:spPr>
          <a:xfrm>
            <a:off x="6708559" y="3272203"/>
            <a:ext cx="2703716" cy="646331"/>
          </a:xfrm>
          <a:prstGeom prst="rect">
            <a:avLst/>
          </a:prstGeom>
        </p:spPr>
        <p:txBody>
          <a:bodyPr wrap="square">
            <a:spAutoFit/>
          </a:bodyPr>
          <a:lstStyle/>
          <a:p>
            <a:pPr algn="ctr"/>
            <a:r>
              <a:rPr lang="nl-BE" dirty="0">
                <a:latin typeface="Palanquin Regular" panose="020B0004020203020204" pitchFamily="34" charset="0"/>
                <a:cs typeface="Palanquin Regular" panose="020B0004020203020204" pitchFamily="34" charset="0"/>
              </a:rPr>
              <a:t>Naval Group</a:t>
            </a:r>
          </a:p>
          <a:p>
            <a:pPr algn="ctr"/>
            <a:r>
              <a:rPr lang="nl-BE" dirty="0">
                <a:latin typeface="Palanquin Regular" panose="020B0004020203020204" pitchFamily="34" charset="0"/>
                <a:cs typeface="Palanquin Regular" panose="020B0004020203020204" pitchFamily="34" charset="0"/>
              </a:rPr>
              <a:t>ECA </a:t>
            </a:r>
            <a:r>
              <a:rPr lang="nl-BE" dirty="0" err="1">
                <a:latin typeface="Palanquin Regular" panose="020B0004020203020204" pitchFamily="34" charset="0"/>
                <a:cs typeface="Palanquin Regular" panose="020B0004020203020204" pitchFamily="34" charset="0"/>
              </a:rPr>
              <a:t>Robotics</a:t>
            </a:r>
            <a:endParaRPr lang="nl-BE" dirty="0">
              <a:latin typeface="Palanquin Regular" panose="020B0004020203020204" pitchFamily="34" charset="0"/>
              <a:cs typeface="Palanquin Regular" panose="020B0004020203020204" pitchFamily="34" charset="0"/>
            </a:endParaRPr>
          </a:p>
        </p:txBody>
      </p:sp>
      <p:grpSp>
        <p:nvGrpSpPr>
          <p:cNvPr id="36" name="Group 35"/>
          <p:cNvGrpSpPr/>
          <p:nvPr/>
        </p:nvGrpSpPr>
        <p:grpSpPr>
          <a:xfrm>
            <a:off x="1969558" y="1030841"/>
            <a:ext cx="2703916" cy="5577034"/>
            <a:chOff x="3270310" y="39749"/>
            <a:chExt cx="3533319" cy="6821436"/>
          </a:xfrm>
        </p:grpSpPr>
        <p:pic>
          <p:nvPicPr>
            <p:cNvPr id="37" name="Picture 3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70310" y="39749"/>
              <a:ext cx="3533319" cy="2252953"/>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83966" y="2204865"/>
              <a:ext cx="3519663" cy="2333549"/>
            </a:xfrm>
            <a:prstGeom prst="rect">
              <a:avLst/>
            </a:prstGeom>
          </p:spPr>
        </p:pic>
        <p:pic>
          <p:nvPicPr>
            <p:cNvPr id="39" name="Picture 3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83966" y="4544285"/>
              <a:ext cx="3519663" cy="2316900"/>
            </a:xfrm>
            <a:prstGeom prst="rect">
              <a:avLst/>
            </a:prstGeom>
          </p:spPr>
        </p:pic>
      </p:grpSp>
      <p:sp>
        <p:nvSpPr>
          <p:cNvPr id="3" name="Rectangle 2"/>
          <p:cNvSpPr/>
          <p:nvPr/>
        </p:nvSpPr>
        <p:spPr>
          <a:xfrm>
            <a:off x="1680519" y="2800985"/>
            <a:ext cx="8550876" cy="190785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791506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1" dirty="0" smtClean="0">
                <a:latin typeface="Palanquin Regular" panose="020B0004020203020204" pitchFamily="34" charset="0"/>
                <a:cs typeface="Palanquin Regular" panose="020B0004020203020204" pitchFamily="34" charset="0"/>
              </a:rPr>
              <a:t>Scope</a:t>
            </a:r>
            <a:endParaRPr lang="nl-BE" b="1" dirty="0">
              <a:latin typeface="Palanquin Regular" panose="020B0004020203020204" pitchFamily="34" charset="0"/>
              <a:cs typeface="Palanquin Regular" panose="020B0004020203020204" pitchFamily="34" charset="0"/>
            </a:endParaRPr>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25</a:t>
            </a:fld>
            <a:endParaRPr lang="nl-BE"/>
          </a:p>
        </p:txBody>
      </p:sp>
      <p:pic>
        <p:nvPicPr>
          <p:cNvPr id="39"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sp>
        <p:nvSpPr>
          <p:cNvPr id="49" name="Rectangle 48"/>
          <p:cNvSpPr/>
          <p:nvPr/>
        </p:nvSpPr>
        <p:spPr>
          <a:xfrm>
            <a:off x="8121597" y="1604788"/>
            <a:ext cx="164592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CONOPS</a:t>
            </a:r>
          </a:p>
        </p:txBody>
      </p:sp>
      <p:sp>
        <p:nvSpPr>
          <p:cNvPr id="70" name="Isosceles Triangle 69"/>
          <p:cNvSpPr/>
          <p:nvPr/>
        </p:nvSpPr>
        <p:spPr>
          <a:xfrm>
            <a:off x="3171783" y="1263438"/>
            <a:ext cx="5384801" cy="4491212"/>
          </a:xfrm>
          <a:prstGeom prst="triangle">
            <a:avLst/>
          </a:prstGeom>
          <a:solidFill>
            <a:srgbClr val="008990"/>
          </a:solidFill>
          <a:ln>
            <a:solidFill>
              <a:srgbClr val="008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1" name="TextBox 9">
            <a:extLst>
              <a:ext uri="{FF2B5EF4-FFF2-40B4-BE49-F238E27FC236}">
                <a16:creationId xmlns:a16="http://schemas.microsoft.com/office/drawing/2014/main" id="{E14C724D-8150-584E-B310-03760B61CF59}"/>
              </a:ext>
            </a:extLst>
          </p:cNvPr>
          <p:cNvSpPr txBox="1">
            <a:spLocks/>
          </p:cNvSpPr>
          <p:nvPr/>
        </p:nvSpPr>
        <p:spPr>
          <a:xfrm>
            <a:off x="4194030" y="777075"/>
            <a:ext cx="3340306" cy="584775"/>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sz="3200" b="1" dirty="0" smtClean="0">
                <a:latin typeface="Palanquin Regular" panose="020B0004020203020204" pitchFamily="34" charset="0"/>
                <a:cs typeface="Palanquin Regular" panose="020B0004020203020204" pitchFamily="34" charset="0"/>
              </a:rPr>
              <a:t>Product</a:t>
            </a:r>
            <a:endParaRPr lang="nl-BE" sz="3200" b="1" dirty="0">
              <a:latin typeface="Palanquin Regular" panose="020B0004020203020204" pitchFamily="34" charset="0"/>
              <a:cs typeface="Palanquin Regular" panose="020B0004020203020204" pitchFamily="34" charset="0"/>
            </a:endParaRPr>
          </a:p>
        </p:txBody>
      </p:sp>
      <p:sp>
        <p:nvSpPr>
          <p:cNvPr id="72" name="TextBox 9">
            <a:extLst>
              <a:ext uri="{FF2B5EF4-FFF2-40B4-BE49-F238E27FC236}">
                <a16:creationId xmlns:a16="http://schemas.microsoft.com/office/drawing/2014/main" id="{E14C724D-8150-584E-B310-03760B61CF59}"/>
              </a:ext>
            </a:extLst>
          </p:cNvPr>
          <p:cNvSpPr txBox="1">
            <a:spLocks/>
          </p:cNvSpPr>
          <p:nvPr/>
        </p:nvSpPr>
        <p:spPr>
          <a:xfrm>
            <a:off x="7510015" y="5754650"/>
            <a:ext cx="3340306" cy="584775"/>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sz="3200" b="1" dirty="0" smtClean="0">
                <a:latin typeface="Palanquin Regular" panose="020B0004020203020204" pitchFamily="34" charset="0"/>
                <a:cs typeface="Palanquin Regular" panose="020B0004020203020204" pitchFamily="34" charset="0"/>
              </a:rPr>
              <a:t>Time</a:t>
            </a:r>
            <a:endParaRPr lang="nl-BE" sz="3200" b="1" dirty="0">
              <a:latin typeface="Palanquin Regular" panose="020B0004020203020204" pitchFamily="34" charset="0"/>
              <a:cs typeface="Palanquin Regular" panose="020B0004020203020204" pitchFamily="34" charset="0"/>
            </a:endParaRPr>
          </a:p>
        </p:txBody>
      </p:sp>
      <p:sp>
        <p:nvSpPr>
          <p:cNvPr id="73" name="TextBox 9">
            <a:extLst>
              <a:ext uri="{FF2B5EF4-FFF2-40B4-BE49-F238E27FC236}">
                <a16:creationId xmlns:a16="http://schemas.microsoft.com/office/drawing/2014/main" id="{E14C724D-8150-584E-B310-03760B61CF59}"/>
              </a:ext>
            </a:extLst>
          </p:cNvPr>
          <p:cNvSpPr txBox="1">
            <a:spLocks/>
          </p:cNvSpPr>
          <p:nvPr/>
        </p:nvSpPr>
        <p:spPr>
          <a:xfrm>
            <a:off x="1145500" y="5754649"/>
            <a:ext cx="3340306" cy="584775"/>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sz="3200" b="1" dirty="0" err="1" smtClean="0">
                <a:latin typeface="Palanquin Regular" panose="020B0004020203020204" pitchFamily="34" charset="0"/>
                <a:cs typeface="Palanquin Regular" panose="020B0004020203020204" pitchFamily="34" charset="0"/>
              </a:rPr>
              <a:t>Cost</a:t>
            </a:r>
            <a:endParaRPr lang="nl-BE" sz="3200" b="1" dirty="0">
              <a:latin typeface="Palanquin Regular" panose="020B0004020203020204" pitchFamily="34" charset="0"/>
              <a:cs typeface="Palanquin Regular" panose="020B0004020203020204" pitchFamily="34" charset="0"/>
            </a:endParaRPr>
          </a:p>
        </p:txBody>
      </p:sp>
    </p:spTree>
    <p:extLst>
      <p:ext uri="{BB962C8B-B14F-4D97-AF65-F5344CB8AC3E}">
        <p14:creationId xmlns:p14="http://schemas.microsoft.com/office/powerpoint/2010/main" val="568211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1" dirty="0" smtClean="0">
                <a:latin typeface="Palanquin Regular" panose="020B0004020203020204" pitchFamily="34" charset="0"/>
                <a:cs typeface="Palanquin Regular" panose="020B0004020203020204" pitchFamily="34" charset="0"/>
              </a:rPr>
              <a:t>Scope</a:t>
            </a:r>
            <a:endParaRPr lang="nl-BE" b="1" dirty="0">
              <a:latin typeface="Palanquin Regular" panose="020B0004020203020204" pitchFamily="34" charset="0"/>
              <a:cs typeface="Palanquin Regular" panose="020B0004020203020204" pitchFamily="34" charset="0"/>
            </a:endParaRPr>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26</a:t>
            </a:fld>
            <a:endParaRPr lang="nl-BE"/>
          </a:p>
        </p:txBody>
      </p:sp>
      <p:sp>
        <p:nvSpPr>
          <p:cNvPr id="12" name="TextBox 11"/>
          <p:cNvSpPr txBox="1"/>
          <p:nvPr/>
        </p:nvSpPr>
        <p:spPr>
          <a:xfrm>
            <a:off x="1515169" y="3197288"/>
            <a:ext cx="2082750" cy="400110"/>
          </a:xfrm>
          <a:prstGeom prst="rect">
            <a:avLst/>
          </a:prstGeom>
          <a:noFill/>
        </p:spPr>
        <p:txBody>
          <a:bodyPr wrap="none" rtlCol="0">
            <a:spAutoFit/>
          </a:bodyPr>
          <a:lstStyle/>
          <a:p>
            <a:r>
              <a:rPr lang="fr-BE" sz="2000" b="1" dirty="0" smtClean="0">
                <a:latin typeface="Palanquin Regular" panose="020B0004020203020204" pitchFamily="34" charset="0"/>
                <a:cs typeface="Palanquin Regular" panose="020B0004020203020204" pitchFamily="34" charset="0"/>
              </a:rPr>
              <a:t>12 MCM </a:t>
            </a:r>
            <a:r>
              <a:rPr lang="fr-BE" sz="2000" b="1" dirty="0" err="1" smtClean="0">
                <a:latin typeface="Palanquin Regular" panose="020B0004020203020204" pitchFamily="34" charset="0"/>
                <a:cs typeface="Palanquin Regular" panose="020B0004020203020204" pitchFamily="34" charset="0"/>
              </a:rPr>
              <a:t>Platfoms</a:t>
            </a:r>
            <a:endParaRPr lang="fr-BE" sz="2000" b="1" dirty="0">
              <a:latin typeface="Palanquin Regular" panose="020B0004020203020204" pitchFamily="34" charset="0"/>
              <a:cs typeface="Palanquin Regular" panose="020B0004020203020204" pitchFamily="34" charset="0"/>
            </a:endParaRPr>
          </a:p>
        </p:txBody>
      </p:sp>
      <p:pic>
        <p:nvPicPr>
          <p:cNvPr id="13" name="Shape 19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2097282" y="3597398"/>
            <a:ext cx="771691" cy="534613"/>
          </a:xfrm>
          <a:prstGeom prst="rect">
            <a:avLst/>
          </a:prstGeom>
          <a:noFill/>
          <a:ln>
            <a:noFill/>
          </a:ln>
        </p:spPr>
      </p:pic>
      <p:cxnSp>
        <p:nvCxnSpPr>
          <p:cNvPr id="15" name="Shape 365"/>
          <p:cNvCxnSpPr/>
          <p:nvPr/>
        </p:nvCxnSpPr>
        <p:spPr>
          <a:xfrm flipV="1">
            <a:off x="5664169" y="2519040"/>
            <a:ext cx="373505" cy="8468"/>
          </a:xfrm>
          <a:prstGeom prst="straightConnector1">
            <a:avLst/>
          </a:prstGeom>
          <a:noFill/>
          <a:ln w="28575" cap="flat" cmpd="sng">
            <a:noFill/>
            <a:prstDash val="solid"/>
            <a:round/>
            <a:headEnd type="none" w="med" len="med"/>
            <a:tailEnd type="stealth" w="lg" len="lg"/>
          </a:ln>
        </p:spPr>
      </p:cxnSp>
      <p:pic>
        <p:nvPicPr>
          <p:cNvPr id="17" name="Picture 16"/>
          <p:cNvPicPr>
            <a:picLocks noChangeAspect="1"/>
          </p:cNvPicPr>
          <p:nvPr/>
        </p:nvPicPr>
        <p:blipFill>
          <a:blip r:embed="rId4" cstate="email">
            <a:extLst>
              <a:ext uri="{BEBA8EAE-BF5A-486C-A8C5-ECC9F3942E4B}">
                <a14:imgProps xmlns:a14="http://schemas.microsoft.com/office/drawing/2010/main">
                  <a14:imgLayer r:embed="rId5">
                    <a14:imgEffect>
                      <a14:backgroundRemoval t="1333" b="100000" l="0" r="99158"/>
                    </a14:imgEffect>
                  </a14:imgLayer>
                </a14:imgProps>
              </a:ext>
              <a:ext uri="{28A0092B-C50C-407E-A947-70E740481C1C}">
                <a14:useLocalDpi xmlns:a14="http://schemas.microsoft.com/office/drawing/2010/main"/>
              </a:ext>
            </a:extLst>
          </a:blip>
          <a:stretch>
            <a:fillRect/>
          </a:stretch>
        </p:blipFill>
        <p:spPr>
          <a:xfrm>
            <a:off x="6478976" y="2388990"/>
            <a:ext cx="823651" cy="130050"/>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6897" y1="53430" x2="73276" y2="81949"/>
                        <a14:foregroundMark x1="80747" y1="89892" x2="47989" y2="75090"/>
                        <a14:foregroundMark x1="9195" y1="60289" x2="19828" y2="65343"/>
                        <a14:foregroundMark x1="28736" y1="69314" x2="46839" y2="76534"/>
                        <a14:foregroundMark x1="70402" y1="44043" x2="67529" y2="48014"/>
                        <a14:foregroundMark x1="74425" y1="44765" x2="83908" y2="51625"/>
                        <a14:foregroundMark x1="81322" y1="46209" x2="85345" y2="48375"/>
                        <a14:foregroundMark x1="82471" y1="42599" x2="87069" y2="46570"/>
                        <a14:foregroundMark x1="86494" y1="43682" x2="86494" y2="43682"/>
                        <a14:foregroundMark x1="87931" y1="45126" x2="87931" y2="45126"/>
                        <a14:foregroundMark x1="88506" y1="46209" x2="88506" y2="46209"/>
                        <a14:foregroundMark x1="96552" y1="69675" x2="61207" y2="70758"/>
                        <a14:foregroundMark x1="51437" y1="67870" x2="36782" y2="61372"/>
                        <a14:foregroundMark x1="22989" y1="57040" x2="14080" y2="50903"/>
                        <a14:foregroundMark x1="57471" y1="20217" x2="57471" y2="20217"/>
                        <a14:foregroundMark x1="64943" y1="31769" x2="64943" y2="31769"/>
                        <a14:foregroundMark x1="71264" y1="31047" x2="71264" y2="31047"/>
                        <a14:foregroundMark x1="66092" y1="31408" x2="70977" y2="31047"/>
                        <a14:backgroundMark x1="62931" y1="6498" x2="62931" y2="6498"/>
                        <a14:backgroundMark x1="57184" y1="6859" x2="57184" y2="6859"/>
                        <a14:backgroundMark x1="70977" y1="25271" x2="70977" y2="25271"/>
                        <a14:backgroundMark x1="66667" y1="29964" x2="66667" y2="29964"/>
                        <a14:backgroundMark x1="69828" y1="29603" x2="69828" y2="29603"/>
                        <a14:backgroundMark x1="50862" y1="36462" x2="50862" y2="36462"/>
                        <a14:backgroundMark x1="56322" y1="7942" x2="56322" y2="7942"/>
                        <a14:backgroundMark x1="70402" y1="34296" x2="73276" y2="37906"/>
                      </a14:backgroundRemoval>
                    </a14:imgEffect>
                  </a14:imgLayer>
                </a14:imgProps>
              </a:ext>
            </a:extLst>
          </a:blip>
          <a:stretch>
            <a:fillRect/>
          </a:stretch>
        </p:blipFill>
        <p:spPr>
          <a:xfrm>
            <a:off x="5542386" y="1845400"/>
            <a:ext cx="611122" cy="486439"/>
          </a:xfrm>
          <a:prstGeom prst="rect">
            <a:avLst/>
          </a:prstGeom>
        </p:spPr>
      </p:pic>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92593" y1="31894" x2="83191" y2="26246"/>
                        <a14:foregroundMark x1="29345" y1="89701" x2="57550" y2="75083"/>
                        <a14:backgroundMark x1="65242" y1="23920" x2="65242" y2="23920"/>
                        <a14:backgroundMark x1="65242" y1="18937" x2="65242" y2="18937"/>
                        <a14:backgroundMark x1="80342" y1="23920" x2="80342" y2="23920"/>
                        <a14:backgroundMark x1="68091" y1="2990" x2="68091" y2="2990"/>
                        <a14:backgroundMark x1="73219" y1="4319" x2="73219" y2="4319"/>
                        <a14:backgroundMark x1="66382" y1="16279" x2="66382" y2="16279"/>
                      </a14:backgroundRemoval>
                    </a14:imgEffect>
                  </a14:imgLayer>
                </a14:imgProps>
              </a:ext>
            </a:extLst>
          </a:blip>
          <a:stretch>
            <a:fillRect/>
          </a:stretch>
        </p:blipFill>
        <p:spPr>
          <a:xfrm flipH="1">
            <a:off x="4934134" y="1977890"/>
            <a:ext cx="742233" cy="636504"/>
          </a:xfrm>
          <a:prstGeom prst="rect">
            <a:avLst/>
          </a:prstGeom>
        </p:spPr>
      </p:pic>
      <p:sp>
        <p:nvSpPr>
          <p:cNvPr id="20" name="Freeform 19"/>
          <p:cNvSpPr/>
          <p:nvPr/>
        </p:nvSpPr>
        <p:spPr>
          <a:xfrm flipH="1">
            <a:off x="5565524" y="2506706"/>
            <a:ext cx="492926" cy="360215"/>
          </a:xfrm>
          <a:custGeom>
            <a:avLst/>
            <a:gdLst>
              <a:gd name="connsiteX0" fmla="*/ 316706 w 316706"/>
              <a:gd name="connsiteY0" fmla="*/ 0 h 271462"/>
              <a:gd name="connsiteX1" fmla="*/ 164306 w 316706"/>
              <a:gd name="connsiteY1" fmla="*/ 164306 h 271462"/>
              <a:gd name="connsiteX2" fmla="*/ 0 w 316706"/>
              <a:gd name="connsiteY2" fmla="*/ 271462 h 271462"/>
              <a:gd name="connsiteX0" fmla="*/ 815683 w 815683"/>
              <a:gd name="connsiteY0" fmla="*/ 0 h 442376"/>
              <a:gd name="connsiteX1" fmla="*/ 663283 w 815683"/>
              <a:gd name="connsiteY1" fmla="*/ 164306 h 442376"/>
              <a:gd name="connsiteX2" fmla="*/ 0 w 815683"/>
              <a:gd name="connsiteY2" fmla="*/ 442376 h 442376"/>
              <a:gd name="connsiteX0" fmla="*/ 815683 w 815683"/>
              <a:gd name="connsiteY0" fmla="*/ 0 h 442376"/>
              <a:gd name="connsiteX1" fmla="*/ 490563 w 815683"/>
              <a:gd name="connsiteY1" fmla="*/ 207032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Lst>
            <a:ahLst/>
            <a:cxnLst>
              <a:cxn ang="0">
                <a:pos x="connsiteX0" y="connsiteY0"/>
              </a:cxn>
              <a:cxn ang="0">
                <a:pos x="connsiteX1" y="connsiteY1"/>
              </a:cxn>
              <a:cxn ang="0">
                <a:pos x="connsiteX2" y="connsiteY2"/>
              </a:cxn>
            </a:cxnLst>
            <a:rect l="l" t="t" r="r" b="b"/>
            <a:pathLst>
              <a:path w="815683" h="442376">
                <a:moveTo>
                  <a:pt x="815683" y="0"/>
                </a:moveTo>
                <a:cubicBezTo>
                  <a:pt x="765875" y="59531"/>
                  <a:pt x="639303" y="147545"/>
                  <a:pt x="461775" y="242638"/>
                </a:cubicBezTo>
                <a:cubicBezTo>
                  <a:pt x="284247" y="337731"/>
                  <a:pt x="55761" y="411420"/>
                  <a:pt x="0" y="442376"/>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Palanquin Regular" panose="020B0004020203020204" pitchFamily="34" charset="0"/>
              <a:cs typeface="Palanquin Regular" panose="020B0004020203020204" pitchFamily="34" charset="0"/>
            </a:endParaRPr>
          </a:p>
        </p:txBody>
      </p:sp>
      <p:pic>
        <p:nvPicPr>
          <p:cNvPr id="21" name="Picture 20"/>
          <p:cNvPicPr/>
          <p:nvPr/>
        </p:nvPicPr>
        <p:blipFill>
          <a:blip r:embed="rId10" cstate="email">
            <a:extLst>
              <a:ext uri="{BEBA8EAE-BF5A-486C-A8C5-ECC9F3942E4B}">
                <a14:imgProps xmlns:a14="http://schemas.microsoft.com/office/drawing/2010/main">
                  <a14:imgLayer r:embed="rId11">
                    <a14:imgEffect>
                      <a14:backgroundRemoval t="6433" b="100000" l="1351" r="98649"/>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flipH="1">
            <a:off x="5697619" y="2608705"/>
            <a:ext cx="748984" cy="433083"/>
          </a:xfrm>
          <a:prstGeom prst="rect">
            <a:avLst/>
          </a:prstGeom>
        </p:spPr>
      </p:pic>
      <p:sp>
        <p:nvSpPr>
          <p:cNvPr id="22" name="Freeform 21"/>
          <p:cNvSpPr/>
          <p:nvPr/>
        </p:nvSpPr>
        <p:spPr>
          <a:xfrm flipH="1">
            <a:off x="5679824" y="2201906"/>
            <a:ext cx="492926" cy="360215"/>
          </a:xfrm>
          <a:custGeom>
            <a:avLst/>
            <a:gdLst>
              <a:gd name="connsiteX0" fmla="*/ 316706 w 316706"/>
              <a:gd name="connsiteY0" fmla="*/ 0 h 271462"/>
              <a:gd name="connsiteX1" fmla="*/ 164306 w 316706"/>
              <a:gd name="connsiteY1" fmla="*/ 164306 h 271462"/>
              <a:gd name="connsiteX2" fmla="*/ 0 w 316706"/>
              <a:gd name="connsiteY2" fmla="*/ 271462 h 271462"/>
              <a:gd name="connsiteX0" fmla="*/ 815683 w 815683"/>
              <a:gd name="connsiteY0" fmla="*/ 0 h 442376"/>
              <a:gd name="connsiteX1" fmla="*/ 663283 w 815683"/>
              <a:gd name="connsiteY1" fmla="*/ 164306 h 442376"/>
              <a:gd name="connsiteX2" fmla="*/ 0 w 815683"/>
              <a:gd name="connsiteY2" fmla="*/ 442376 h 442376"/>
              <a:gd name="connsiteX0" fmla="*/ 815683 w 815683"/>
              <a:gd name="connsiteY0" fmla="*/ 0 h 442376"/>
              <a:gd name="connsiteX1" fmla="*/ 490563 w 815683"/>
              <a:gd name="connsiteY1" fmla="*/ 207032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Lst>
            <a:ahLst/>
            <a:cxnLst>
              <a:cxn ang="0">
                <a:pos x="connsiteX0" y="connsiteY0"/>
              </a:cxn>
              <a:cxn ang="0">
                <a:pos x="connsiteX1" y="connsiteY1"/>
              </a:cxn>
              <a:cxn ang="0">
                <a:pos x="connsiteX2" y="connsiteY2"/>
              </a:cxn>
            </a:cxnLst>
            <a:rect l="l" t="t" r="r" b="b"/>
            <a:pathLst>
              <a:path w="815683" h="442376">
                <a:moveTo>
                  <a:pt x="815683" y="0"/>
                </a:moveTo>
                <a:cubicBezTo>
                  <a:pt x="765875" y="59531"/>
                  <a:pt x="639303" y="147545"/>
                  <a:pt x="461775" y="242638"/>
                </a:cubicBezTo>
                <a:cubicBezTo>
                  <a:pt x="284247" y="337731"/>
                  <a:pt x="55761" y="411420"/>
                  <a:pt x="0" y="442376"/>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Palanquin Regular" panose="020B0004020203020204" pitchFamily="34" charset="0"/>
              <a:cs typeface="Palanquin Regular" panose="020B0004020203020204" pitchFamily="34" charset="0"/>
            </a:endParaRPr>
          </a:p>
        </p:txBody>
      </p:sp>
      <p:pic>
        <p:nvPicPr>
          <p:cNvPr id="23" name="Picture 22"/>
          <p:cNvPicPr>
            <a:picLocks noChangeAspect="1"/>
          </p:cNvPicPr>
          <p:nvPr/>
        </p:nvPicPr>
        <p:blipFill rotWithShape="1">
          <a:blip r:embed="rId12">
            <a:extLst>
              <a:ext uri="{BEBA8EAE-BF5A-486C-A8C5-ECC9F3942E4B}">
                <a14:imgProps xmlns:a14="http://schemas.microsoft.com/office/drawing/2010/main">
                  <a14:imgLayer r:embed="rId13">
                    <a14:imgEffect>
                      <a14:backgroundRemoval t="1597" b="98403" l="0" r="100000">
                        <a14:foregroundMark x1="75325" y1="23962" x2="75325" y2="23962"/>
                      </a14:backgroundRemoval>
                    </a14:imgEffect>
                  </a14:imgLayer>
                </a14:imgProps>
              </a:ext>
            </a:extLst>
          </a:blip>
          <a:srcRect t="3919"/>
          <a:stretch/>
        </p:blipFill>
        <p:spPr>
          <a:xfrm rot="809581" flipH="1">
            <a:off x="5925004" y="2457691"/>
            <a:ext cx="337082" cy="188074"/>
          </a:xfrm>
          <a:prstGeom prst="rect">
            <a:avLst/>
          </a:prstGeom>
        </p:spPr>
      </p:pic>
      <p:sp>
        <p:nvSpPr>
          <p:cNvPr id="25" name="TextBox 24"/>
          <p:cNvSpPr txBox="1"/>
          <p:nvPr/>
        </p:nvSpPr>
        <p:spPr>
          <a:xfrm>
            <a:off x="5544411" y="3197288"/>
            <a:ext cx="1681871" cy="400110"/>
          </a:xfrm>
          <a:prstGeom prst="rect">
            <a:avLst/>
          </a:prstGeom>
          <a:noFill/>
        </p:spPr>
        <p:txBody>
          <a:bodyPr wrap="none" rtlCol="0">
            <a:spAutoFit/>
          </a:bodyPr>
          <a:lstStyle/>
          <a:p>
            <a:r>
              <a:rPr lang="fr-BE" sz="2000" b="1" dirty="0" smtClean="0">
                <a:latin typeface="Palanquin Regular" panose="020B0004020203020204" pitchFamily="34" charset="0"/>
                <a:cs typeface="Palanquin Regular" panose="020B0004020203020204" pitchFamily="34" charset="0"/>
              </a:rPr>
              <a:t>MCM </a:t>
            </a:r>
            <a:r>
              <a:rPr lang="fr-BE" sz="2000" b="1" dirty="0" err="1" smtClean="0">
                <a:latin typeface="Palanquin Regular" panose="020B0004020203020204" pitchFamily="34" charset="0"/>
                <a:cs typeface="Palanquin Regular" panose="020B0004020203020204" pitchFamily="34" charset="0"/>
              </a:rPr>
              <a:t>Toolbox</a:t>
            </a:r>
            <a:endParaRPr lang="fr-BE" sz="2000" b="1" dirty="0">
              <a:latin typeface="Palanquin Regular" panose="020B0004020203020204" pitchFamily="34" charset="0"/>
              <a:cs typeface="Palanquin Regular" panose="020B0004020203020204" pitchFamily="34" charset="0"/>
            </a:endParaRPr>
          </a:p>
        </p:txBody>
      </p:sp>
      <p:graphicFrame>
        <p:nvGraphicFramePr>
          <p:cNvPr id="26" name="Tabel 9"/>
          <p:cNvGraphicFramePr>
            <a:graphicFrameLocks noGrp="1"/>
          </p:cNvGraphicFramePr>
          <p:nvPr>
            <p:extLst>
              <p:ext uri="{D42A27DB-BD31-4B8C-83A1-F6EECF244321}">
                <p14:modId xmlns:p14="http://schemas.microsoft.com/office/powerpoint/2010/main" val="2408146612"/>
              </p:ext>
            </p:extLst>
          </p:nvPr>
        </p:nvGraphicFramePr>
        <p:xfrm>
          <a:off x="321279" y="4171399"/>
          <a:ext cx="4239804" cy="624840"/>
        </p:xfrm>
        <a:graphic>
          <a:graphicData uri="http://schemas.openxmlformats.org/drawingml/2006/table">
            <a:tbl>
              <a:tblPr firstRow="1" bandRow="1">
                <a:tableStyleId>{073A0DAA-6AF3-43AB-8588-CEC1D06C72B9}</a:tableStyleId>
              </a:tblPr>
              <a:tblGrid>
                <a:gridCol w="647582">
                  <a:extLst>
                    <a:ext uri="{9D8B030D-6E8A-4147-A177-3AD203B41FA5}">
                      <a16:colId xmlns:a16="http://schemas.microsoft.com/office/drawing/2014/main" val="1102157219"/>
                    </a:ext>
                  </a:extLst>
                </a:gridCol>
                <a:gridCol w="621825">
                  <a:extLst>
                    <a:ext uri="{9D8B030D-6E8A-4147-A177-3AD203B41FA5}">
                      <a16:colId xmlns:a16="http://schemas.microsoft.com/office/drawing/2014/main" val="3790820229"/>
                    </a:ext>
                  </a:extLst>
                </a:gridCol>
                <a:gridCol w="706579">
                  <a:extLst>
                    <a:ext uri="{9D8B030D-6E8A-4147-A177-3AD203B41FA5}">
                      <a16:colId xmlns:a16="http://schemas.microsoft.com/office/drawing/2014/main" val="3634959572"/>
                    </a:ext>
                  </a:extLst>
                </a:gridCol>
                <a:gridCol w="786398">
                  <a:extLst>
                    <a:ext uri="{9D8B030D-6E8A-4147-A177-3AD203B41FA5}">
                      <a16:colId xmlns:a16="http://schemas.microsoft.com/office/drawing/2014/main" val="378181206"/>
                    </a:ext>
                  </a:extLst>
                </a:gridCol>
                <a:gridCol w="657401">
                  <a:extLst>
                    <a:ext uri="{9D8B030D-6E8A-4147-A177-3AD203B41FA5}">
                      <a16:colId xmlns:a16="http://schemas.microsoft.com/office/drawing/2014/main" val="953677185"/>
                    </a:ext>
                  </a:extLst>
                </a:gridCol>
                <a:gridCol w="820019">
                  <a:extLst>
                    <a:ext uri="{9D8B030D-6E8A-4147-A177-3AD203B41FA5}">
                      <a16:colId xmlns:a16="http://schemas.microsoft.com/office/drawing/2014/main" val="3641794176"/>
                    </a:ext>
                  </a:extLst>
                </a:gridCol>
              </a:tblGrid>
              <a:tr h="240924">
                <a:tc>
                  <a:txBody>
                    <a:bodyPr/>
                    <a:lstStyle/>
                    <a:p>
                      <a:pPr algn="ctr"/>
                      <a:r>
                        <a:rPr lang="en-US" sz="1300" dirty="0" smtClean="0"/>
                        <a:t>L (m)</a:t>
                      </a:r>
                      <a:endParaRPr lang="nl-NL" sz="1300" dirty="0">
                        <a:latin typeface="Arial" panose="020B0604020202020204" pitchFamily="34" charset="0"/>
                        <a:cs typeface="Arial" panose="020B0604020202020204" pitchFamily="34" charset="0"/>
                      </a:endParaRPr>
                    </a:p>
                  </a:txBody>
                  <a:tcPr anchor="ctr"/>
                </a:tc>
                <a:tc>
                  <a:txBody>
                    <a:bodyPr/>
                    <a:lstStyle/>
                    <a:p>
                      <a:pPr algn="ctr"/>
                      <a:r>
                        <a:rPr lang="en-US" sz="1300" dirty="0" smtClean="0"/>
                        <a:t>W (m)</a:t>
                      </a:r>
                      <a:endParaRPr lang="nl-NL" sz="1300" dirty="0">
                        <a:latin typeface="Arial" panose="020B0604020202020204" pitchFamily="34" charset="0"/>
                        <a:cs typeface="Arial" panose="020B0604020202020204" pitchFamily="34" charset="0"/>
                      </a:endParaRPr>
                    </a:p>
                  </a:txBody>
                  <a:tcPr anchor="ctr"/>
                </a:tc>
                <a:tc>
                  <a:txBody>
                    <a:bodyPr/>
                    <a:lstStyle/>
                    <a:p>
                      <a:pPr algn="ctr"/>
                      <a:r>
                        <a:rPr lang="en-US" sz="1300" dirty="0" smtClean="0"/>
                        <a:t>D (m)</a:t>
                      </a:r>
                      <a:endParaRPr lang="nl-NL" sz="1300" dirty="0">
                        <a:latin typeface="Arial" panose="020B0604020202020204" pitchFamily="34" charset="0"/>
                        <a:cs typeface="Arial" panose="020B0604020202020204" pitchFamily="34" charset="0"/>
                      </a:endParaRPr>
                    </a:p>
                  </a:txBody>
                  <a:tcPr anchor="ctr"/>
                </a:tc>
                <a:tc>
                  <a:txBody>
                    <a:bodyPr/>
                    <a:lstStyle/>
                    <a:p>
                      <a:pPr algn="ctr"/>
                      <a:r>
                        <a:rPr lang="en-US" sz="1300" dirty="0" smtClean="0"/>
                        <a:t>T (T)</a:t>
                      </a:r>
                      <a:endParaRPr lang="nl-NL" sz="13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smtClean="0"/>
                        <a:t>S (</a:t>
                      </a:r>
                      <a:r>
                        <a:rPr lang="en-US" sz="1300" dirty="0" err="1" smtClean="0"/>
                        <a:t>kts</a:t>
                      </a:r>
                      <a:r>
                        <a:rPr lang="en-US" sz="1300" dirty="0" smtClean="0"/>
                        <a:t>)</a:t>
                      </a:r>
                      <a:endParaRPr lang="nl-NL" sz="1300" dirty="0" smtClean="0"/>
                    </a:p>
                  </a:txBody>
                  <a:tcPr anchor="ctr"/>
                </a:tc>
                <a:tc>
                  <a:txBody>
                    <a:bodyPr/>
                    <a:lstStyle/>
                    <a:p>
                      <a:pPr algn="ctr"/>
                      <a:r>
                        <a:rPr lang="en-US" sz="1300" dirty="0" smtClean="0">
                          <a:latin typeface="+mn-lt"/>
                          <a:cs typeface="+mn-cs"/>
                        </a:rPr>
                        <a:t>PAX</a:t>
                      </a:r>
                      <a:endParaRPr lang="nl-NL" sz="13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85681661"/>
                  </a:ext>
                </a:extLst>
              </a:tr>
              <a:tr h="304326">
                <a:tc>
                  <a:txBody>
                    <a:bodyPr/>
                    <a:lstStyle/>
                    <a:p>
                      <a:pPr algn="ctr"/>
                      <a:r>
                        <a:rPr lang="en-US" sz="1600" dirty="0" smtClean="0">
                          <a:latin typeface="+mn-lt"/>
                        </a:rPr>
                        <a:t>82,6</a:t>
                      </a:r>
                      <a:endParaRPr lang="nl-NL" sz="1600" dirty="0">
                        <a:latin typeface="+mn-lt"/>
                        <a:cs typeface="Arial" panose="020B0604020202020204" pitchFamily="34" charset="0"/>
                      </a:endParaRPr>
                    </a:p>
                  </a:txBody>
                  <a:tcPr anchor="ctr"/>
                </a:tc>
                <a:tc>
                  <a:txBody>
                    <a:bodyPr/>
                    <a:lstStyle/>
                    <a:p>
                      <a:pPr algn="ctr"/>
                      <a:r>
                        <a:rPr lang="en-US" sz="1600" dirty="0" smtClean="0">
                          <a:latin typeface="+mn-lt"/>
                        </a:rPr>
                        <a:t> 17,0</a:t>
                      </a:r>
                      <a:endParaRPr lang="nl-NL" sz="1600" dirty="0">
                        <a:latin typeface="+mn-lt"/>
                        <a:cs typeface="Arial" panose="020B0604020202020204" pitchFamily="34" charset="0"/>
                      </a:endParaRPr>
                    </a:p>
                  </a:txBody>
                  <a:tcPr anchor="ctr"/>
                </a:tc>
                <a:tc>
                  <a:txBody>
                    <a:bodyPr/>
                    <a:lstStyle/>
                    <a:p>
                      <a:pPr algn="ctr"/>
                      <a:r>
                        <a:rPr lang="en-US" sz="1600" dirty="0" smtClean="0">
                          <a:latin typeface="+mn-lt"/>
                        </a:rPr>
                        <a:t>3,87</a:t>
                      </a:r>
                      <a:endParaRPr lang="nl-NL" sz="1600" dirty="0">
                        <a:latin typeface="+mn-lt"/>
                        <a:cs typeface="Arial" panose="020B0604020202020204" pitchFamily="34" charset="0"/>
                      </a:endParaRPr>
                    </a:p>
                  </a:txBody>
                  <a:tcPr anchor="ctr"/>
                </a:tc>
                <a:tc>
                  <a:txBody>
                    <a:bodyPr/>
                    <a:lstStyle/>
                    <a:p>
                      <a:pPr algn="ctr"/>
                      <a:r>
                        <a:rPr lang="en-US" sz="1600" dirty="0" smtClean="0">
                          <a:latin typeface="+mn-lt"/>
                        </a:rPr>
                        <a:t>2.800</a:t>
                      </a:r>
                      <a:endParaRPr lang="nl-NL" sz="1600" dirty="0">
                        <a:latin typeface="+mn-lt"/>
                        <a:cs typeface="Arial" panose="020B0604020202020204" pitchFamily="34" charset="0"/>
                      </a:endParaRPr>
                    </a:p>
                  </a:txBody>
                  <a:tcPr anchor="ctr"/>
                </a:tc>
                <a:tc>
                  <a:txBody>
                    <a:bodyPr/>
                    <a:lstStyle/>
                    <a:p>
                      <a:pPr algn="ctr"/>
                      <a:r>
                        <a:rPr lang="en-US" sz="1600" dirty="0" smtClean="0">
                          <a:latin typeface="+mn-lt"/>
                        </a:rPr>
                        <a:t>15,3</a:t>
                      </a:r>
                      <a:endParaRPr lang="nl-NL" sz="1600" dirty="0">
                        <a:latin typeface="+mn-lt"/>
                        <a:cs typeface="Arial" panose="020B0604020202020204" pitchFamily="34" charset="0"/>
                      </a:endParaRPr>
                    </a:p>
                  </a:txBody>
                  <a:tcPr anchor="ctr"/>
                </a:tc>
                <a:tc>
                  <a:txBody>
                    <a:bodyPr/>
                    <a:lstStyle/>
                    <a:p>
                      <a:pPr algn="ctr"/>
                      <a:r>
                        <a:rPr lang="en-US" sz="1600" dirty="0" smtClean="0">
                          <a:latin typeface="+mn-lt"/>
                        </a:rPr>
                        <a:t>30 - 63</a:t>
                      </a:r>
                      <a:endParaRPr lang="nl-NL" sz="1600" dirty="0">
                        <a:latin typeface="+mn-lt"/>
                        <a:cs typeface="Arial" panose="020B0604020202020204" pitchFamily="34" charset="0"/>
                      </a:endParaRPr>
                    </a:p>
                  </a:txBody>
                  <a:tcPr anchor="ctr"/>
                </a:tc>
                <a:extLst>
                  <a:ext uri="{0D108BD9-81ED-4DB2-BD59-A6C34878D82A}">
                    <a16:rowId xmlns:a16="http://schemas.microsoft.com/office/drawing/2014/main" val="4047876657"/>
                  </a:ext>
                </a:extLst>
              </a:tr>
            </a:tbl>
          </a:graphicData>
        </a:graphic>
      </p:graphicFrame>
      <p:pic>
        <p:nvPicPr>
          <p:cNvPr id="29" name="Shape 19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5983146" y="3579312"/>
            <a:ext cx="771691" cy="534613"/>
          </a:xfrm>
          <a:prstGeom prst="rect">
            <a:avLst/>
          </a:prstGeom>
          <a:noFill/>
          <a:ln>
            <a:noFill/>
          </a:ln>
        </p:spPr>
      </p:pic>
      <p:sp>
        <p:nvSpPr>
          <p:cNvPr id="30" name="Rectangle 29"/>
          <p:cNvSpPr/>
          <p:nvPr/>
        </p:nvSpPr>
        <p:spPr>
          <a:xfrm>
            <a:off x="-67515" y="4880088"/>
            <a:ext cx="4871625" cy="1477328"/>
          </a:xfrm>
          <a:prstGeom prst="rect">
            <a:avLst/>
          </a:prstGeom>
        </p:spPr>
        <p:txBody>
          <a:bodyPr wrap="square">
            <a:spAutoFit/>
          </a:bodyPr>
          <a:lstStyle/>
          <a:p>
            <a:pPr marL="285750" indent="-285750">
              <a:buFont typeface="Wingdings" panose="05000000000000000000" pitchFamily="2" charset="2"/>
              <a:buChar char="§"/>
            </a:pPr>
            <a:r>
              <a:rPr lang="en-US" dirty="0" smtClean="0">
                <a:solidFill>
                  <a:srgbClr val="000000"/>
                </a:solidFill>
                <a:latin typeface="Palanquin Regular" panose="020B0004020203020204" pitchFamily="34" charset="0"/>
                <a:cs typeface="Palanquin Regular" panose="020B0004020203020204" pitchFamily="34" charset="0"/>
              </a:rPr>
              <a:t>Dedicated MCM PF with Military characteristics: HMS, acoustic &amp; </a:t>
            </a:r>
            <a:r>
              <a:rPr lang="en-US" dirty="0">
                <a:solidFill>
                  <a:srgbClr val="000000"/>
                </a:solidFill>
                <a:latin typeface="Palanquin Regular" panose="020B0004020203020204" pitchFamily="34" charset="0"/>
                <a:cs typeface="Palanquin Regular" panose="020B0004020203020204" pitchFamily="34" charset="0"/>
              </a:rPr>
              <a:t>electromagnetic discretion, shock resistance, </a:t>
            </a:r>
            <a:r>
              <a:rPr lang="en-US" dirty="0" smtClean="0">
                <a:solidFill>
                  <a:srgbClr val="000000"/>
                </a:solidFill>
                <a:latin typeface="Palanquin Regular" panose="020B0004020203020204" pitchFamily="34" charset="0"/>
                <a:cs typeface="Palanquin Regular" panose="020B0004020203020204" pitchFamily="34" charset="0"/>
              </a:rPr>
              <a:t>Cybersecurity</a:t>
            </a:r>
            <a:r>
              <a:rPr lang="en-US" dirty="0">
                <a:solidFill>
                  <a:srgbClr val="000000"/>
                </a:solidFill>
                <a:latin typeface="Palanquin Regular" panose="020B0004020203020204" pitchFamily="34" charset="0"/>
                <a:cs typeface="Palanquin Regular" panose="020B0004020203020204" pitchFamily="34" charset="0"/>
              </a:rPr>
              <a:t>, </a:t>
            </a:r>
            <a:r>
              <a:rPr lang="en-US" dirty="0" smtClean="0">
                <a:solidFill>
                  <a:srgbClr val="000000"/>
                </a:solidFill>
                <a:latin typeface="Palanquin Regular" panose="020B0004020203020204" pitchFamily="34" charset="0"/>
                <a:cs typeface="Palanquin Regular" panose="020B0004020203020204" pitchFamily="34" charset="0"/>
              </a:rPr>
              <a:t>COMMS, FP &amp; self-defense</a:t>
            </a:r>
          </a:p>
          <a:p>
            <a:pPr marL="285750" indent="-285750">
              <a:buFont typeface="Wingdings" panose="05000000000000000000" pitchFamily="2" charset="2"/>
              <a:buChar char="§"/>
            </a:pPr>
            <a:r>
              <a:rPr lang="en-US" dirty="0" smtClean="0">
                <a:solidFill>
                  <a:srgbClr val="000000"/>
                </a:solidFill>
                <a:latin typeface="Palanquin Regular" panose="020B0004020203020204" pitchFamily="34" charset="0"/>
                <a:cs typeface="Palanquin Regular" panose="020B0004020203020204" pitchFamily="34" charset="0"/>
              </a:rPr>
              <a:t>LARS for 2 USV &amp; Helideck</a:t>
            </a:r>
            <a:endParaRPr lang="fr-BE" dirty="0">
              <a:latin typeface="Palanquin Regular" panose="020B0004020203020204" pitchFamily="34" charset="0"/>
              <a:cs typeface="Palanquin Regular" panose="020B0004020203020204" pitchFamily="34" charset="0"/>
            </a:endParaRPr>
          </a:p>
        </p:txBody>
      </p:sp>
      <p:sp>
        <p:nvSpPr>
          <p:cNvPr id="32" name="Rectangle 31"/>
          <p:cNvSpPr/>
          <p:nvPr/>
        </p:nvSpPr>
        <p:spPr>
          <a:xfrm>
            <a:off x="4804110" y="4281789"/>
            <a:ext cx="4966253" cy="2308324"/>
          </a:xfrm>
          <a:prstGeom prst="rect">
            <a:avLst/>
          </a:prstGeom>
        </p:spPr>
        <p:txBody>
          <a:bodyPr wrap="square">
            <a:spAutoFit/>
          </a:bodyPr>
          <a:lstStyle/>
          <a:p>
            <a:pPr marL="285750" indent="-285750">
              <a:buFont typeface="Wingdings" panose="05000000000000000000" pitchFamily="2" charset="2"/>
              <a:buChar char="§"/>
            </a:pPr>
            <a:r>
              <a:rPr lang="en-US" dirty="0" smtClean="0">
                <a:solidFill>
                  <a:srgbClr val="000000"/>
                </a:solidFill>
                <a:latin typeface="Palanquin Regular" panose="020B0004020203020204" pitchFamily="34" charset="0"/>
                <a:cs typeface="Palanquin Regular" panose="020B0004020203020204" pitchFamily="34" charset="0"/>
              </a:rPr>
              <a:t>USV (unmanned &amp; manned)</a:t>
            </a:r>
          </a:p>
          <a:p>
            <a:pPr marL="742950" lvl="1" indent="-285750">
              <a:buFont typeface="Wingdings" panose="05000000000000000000" pitchFamily="2" charset="2"/>
              <a:buChar char="§"/>
            </a:pPr>
            <a:r>
              <a:rPr lang="en-US" dirty="0" smtClean="0">
                <a:solidFill>
                  <a:srgbClr val="000000"/>
                </a:solidFill>
                <a:latin typeface="Palanquin Regular" panose="020B0004020203020204" pitchFamily="34" charset="0"/>
                <a:cs typeface="Palanquin Regular" panose="020B0004020203020204" pitchFamily="34" charset="0"/>
              </a:rPr>
              <a:t>Divers/EOD/FP</a:t>
            </a:r>
          </a:p>
          <a:p>
            <a:pPr marL="742950" lvl="1" indent="-285750">
              <a:buFont typeface="Wingdings" panose="05000000000000000000" pitchFamily="2" charset="2"/>
              <a:buChar char="§"/>
            </a:pPr>
            <a:r>
              <a:rPr lang="en-US" dirty="0" smtClean="0">
                <a:solidFill>
                  <a:srgbClr val="000000"/>
                </a:solidFill>
                <a:latin typeface="Palanquin Regular" panose="020B0004020203020204" pitchFamily="34" charset="0"/>
                <a:cs typeface="Palanquin Regular" panose="020B0004020203020204" pitchFamily="34" charset="0"/>
              </a:rPr>
              <a:t>TSAS</a:t>
            </a:r>
          </a:p>
          <a:p>
            <a:pPr marL="742950" lvl="1" indent="-285750">
              <a:buFont typeface="Wingdings" panose="05000000000000000000" pitchFamily="2" charset="2"/>
              <a:buChar char="§"/>
            </a:pPr>
            <a:r>
              <a:rPr lang="en-US" dirty="0" smtClean="0">
                <a:solidFill>
                  <a:srgbClr val="000000"/>
                </a:solidFill>
                <a:latin typeface="Palanquin Regular" panose="020B0004020203020204" pitchFamily="34" charset="0"/>
                <a:cs typeface="Palanquin Regular" panose="020B0004020203020204" pitchFamily="34" charset="0"/>
              </a:rPr>
              <a:t>AUV</a:t>
            </a:r>
          </a:p>
          <a:p>
            <a:pPr marL="742950" lvl="1" indent="-285750">
              <a:buFont typeface="Wingdings" panose="05000000000000000000" pitchFamily="2" charset="2"/>
              <a:buChar char="§"/>
            </a:pPr>
            <a:r>
              <a:rPr lang="en-US" dirty="0" smtClean="0">
                <a:solidFill>
                  <a:srgbClr val="000000"/>
                </a:solidFill>
                <a:latin typeface="Palanquin Regular" panose="020B0004020203020204" pitchFamily="34" charset="0"/>
                <a:cs typeface="Palanquin Regular" panose="020B0004020203020204" pitchFamily="34" charset="0"/>
              </a:rPr>
              <a:t>MIDS (2 type of ROVs)</a:t>
            </a:r>
          </a:p>
          <a:p>
            <a:pPr marL="742950" lvl="1" indent="-285750">
              <a:buFont typeface="Wingdings" panose="05000000000000000000" pitchFamily="2" charset="2"/>
              <a:buChar char="§"/>
            </a:pPr>
            <a:r>
              <a:rPr lang="en-US" dirty="0" smtClean="0">
                <a:solidFill>
                  <a:srgbClr val="000000"/>
                </a:solidFill>
                <a:latin typeface="Palanquin Regular" panose="020B0004020203020204" pitchFamily="34" charset="0"/>
                <a:cs typeface="Palanquin Regular" panose="020B0004020203020204" pitchFamily="34" charset="0"/>
              </a:rPr>
              <a:t>Sweep (IMS)</a:t>
            </a:r>
          </a:p>
          <a:p>
            <a:pPr marL="285750" indent="-285750">
              <a:buFont typeface="Wingdings" panose="05000000000000000000" pitchFamily="2" charset="2"/>
              <a:buChar char="§"/>
            </a:pPr>
            <a:r>
              <a:rPr lang="en-US" dirty="0" smtClean="0">
                <a:solidFill>
                  <a:srgbClr val="000000"/>
                </a:solidFill>
                <a:latin typeface="Palanquin Regular" panose="020B0004020203020204" pitchFamily="34" charset="0"/>
                <a:cs typeface="Palanquin Regular" panose="020B0004020203020204" pitchFamily="34" charset="0"/>
              </a:rPr>
              <a:t>UAV (EO/IR &amp; LiDAR)</a:t>
            </a:r>
          </a:p>
          <a:p>
            <a:pPr marL="285750" indent="-285750">
              <a:buFont typeface="Wingdings" panose="05000000000000000000" pitchFamily="2" charset="2"/>
              <a:buChar char="§"/>
            </a:pPr>
            <a:r>
              <a:rPr lang="en-US" dirty="0" smtClean="0">
                <a:solidFill>
                  <a:srgbClr val="000000"/>
                </a:solidFill>
                <a:latin typeface="Palanquin Regular" panose="020B0004020203020204" pitchFamily="34" charset="0"/>
                <a:cs typeface="Palanquin Regular" panose="020B0004020203020204" pitchFamily="34" charset="0"/>
              </a:rPr>
              <a:t>Containerized C2</a:t>
            </a:r>
            <a:endParaRPr lang="fr-BE" dirty="0">
              <a:latin typeface="Palanquin Regular" panose="020B0004020203020204" pitchFamily="34" charset="0"/>
              <a:cs typeface="Palanquin Regular" panose="020B0004020203020204" pitchFamily="34" charset="0"/>
            </a:endParaRPr>
          </a:p>
        </p:txBody>
      </p:sp>
      <p:sp>
        <p:nvSpPr>
          <p:cNvPr id="33" name="TextBox 32"/>
          <p:cNvSpPr txBox="1"/>
          <p:nvPr/>
        </p:nvSpPr>
        <p:spPr>
          <a:xfrm>
            <a:off x="5750166" y="4048662"/>
            <a:ext cx="1367682" cy="400110"/>
          </a:xfrm>
          <a:prstGeom prst="rect">
            <a:avLst/>
          </a:prstGeom>
          <a:noFill/>
        </p:spPr>
        <p:txBody>
          <a:bodyPr wrap="none" rtlCol="0">
            <a:spAutoFit/>
          </a:bodyPr>
          <a:lstStyle/>
          <a:p>
            <a:r>
              <a:rPr lang="fr-BE" sz="2000" dirty="0" smtClean="0">
                <a:latin typeface="Palanquin Regular" panose="020B0004020203020204" pitchFamily="34" charset="0"/>
                <a:cs typeface="Palanquin Regular" panose="020B0004020203020204" pitchFamily="34" charset="0"/>
              </a:rPr>
              <a:t>±100 Tools</a:t>
            </a:r>
            <a:endParaRPr lang="fr-BE" sz="2000" dirty="0">
              <a:latin typeface="Palanquin Regular" panose="020B0004020203020204" pitchFamily="34" charset="0"/>
              <a:cs typeface="Palanquin Regular" panose="020B0004020203020204" pitchFamily="34" charset="0"/>
            </a:endParaRPr>
          </a:p>
        </p:txBody>
      </p:sp>
      <p:pic>
        <p:nvPicPr>
          <p:cNvPr id="34" name="Picture 33"/>
          <p:cNvPicPr>
            <a:picLocks noChangeAspect="1"/>
          </p:cNvPicPr>
          <p:nvPr/>
        </p:nvPicPr>
        <p:blipFill rotWithShape="1">
          <a:blip r:embed="rId14"/>
          <a:srcRect t="2945" b="49977"/>
          <a:stretch/>
        </p:blipFill>
        <p:spPr>
          <a:xfrm>
            <a:off x="8241697" y="1387857"/>
            <a:ext cx="3359230" cy="1812014"/>
          </a:xfrm>
          <a:prstGeom prst="rect">
            <a:avLst/>
          </a:prstGeom>
        </p:spPr>
      </p:pic>
      <p:pic>
        <p:nvPicPr>
          <p:cNvPr id="35" name="Picture 34"/>
          <p:cNvPicPr>
            <a:picLocks noChangeAspect="1"/>
          </p:cNvPicPr>
          <p:nvPr/>
        </p:nvPicPr>
        <p:blipFill>
          <a:blip r:embed="rId15"/>
          <a:stretch>
            <a:fillRect/>
          </a:stretch>
        </p:blipFill>
        <p:spPr>
          <a:xfrm>
            <a:off x="8241697" y="4517284"/>
            <a:ext cx="3363363" cy="2044727"/>
          </a:xfrm>
          <a:prstGeom prst="rect">
            <a:avLst/>
          </a:prstGeom>
        </p:spPr>
      </p:pic>
      <p:sp>
        <p:nvSpPr>
          <p:cNvPr id="36" name="TextBox 35"/>
          <p:cNvSpPr txBox="1"/>
          <p:nvPr/>
        </p:nvSpPr>
        <p:spPr>
          <a:xfrm>
            <a:off x="9233892" y="1042662"/>
            <a:ext cx="1414170" cy="954107"/>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nl-BE" sz="2000" dirty="0" smtClean="0">
                <a:latin typeface="Palanquin Regular" panose="020B0004020203020204" pitchFamily="34" charset="0"/>
                <a:cs typeface="Palanquin Regular" panose="020B0004020203020204" pitchFamily="34" charset="0"/>
              </a:rPr>
              <a:t>TACT SIM</a:t>
            </a:r>
            <a:r>
              <a:rPr lang="nl-BE" dirty="0" smtClean="0">
                <a:latin typeface="Palanquin Regular" panose="020B0004020203020204" pitchFamily="34" charset="0"/>
                <a:cs typeface="Palanquin Regular" panose="020B0004020203020204" pitchFamily="34" charset="0"/>
              </a:rPr>
              <a:t/>
            </a:r>
            <a:br>
              <a:rPr lang="nl-BE" dirty="0" smtClean="0">
                <a:latin typeface="Palanquin Regular" panose="020B0004020203020204" pitchFamily="34" charset="0"/>
                <a:cs typeface="Palanquin Regular" panose="020B0004020203020204" pitchFamily="34" charset="0"/>
              </a:rPr>
            </a:br>
            <a:r>
              <a:rPr lang="nl-BE" dirty="0" smtClean="0">
                <a:latin typeface="Palanquin Regular" panose="020B0004020203020204" pitchFamily="34" charset="0"/>
                <a:cs typeface="Palanquin Regular" panose="020B0004020203020204" pitchFamily="34" charset="0"/>
              </a:rPr>
              <a:t>TRAIN CIC</a:t>
            </a:r>
          </a:p>
          <a:p>
            <a:pPr algn="ctr"/>
            <a:r>
              <a:rPr lang="nl-BE" dirty="0" smtClean="0">
                <a:latin typeface="Palanquin Regular" panose="020B0004020203020204" pitchFamily="34" charset="0"/>
                <a:cs typeface="Palanquin Regular" panose="020B0004020203020204" pitchFamily="34" charset="0"/>
              </a:rPr>
              <a:t>TRAIN TECH</a:t>
            </a:r>
            <a:endParaRPr lang="nl-BE" dirty="0">
              <a:latin typeface="Palanquin Regular" panose="020B0004020203020204" pitchFamily="34" charset="0"/>
              <a:cs typeface="Palanquin Regular" panose="020B0004020203020204" pitchFamily="34" charset="0"/>
            </a:endParaRPr>
          </a:p>
        </p:txBody>
      </p:sp>
      <p:sp>
        <p:nvSpPr>
          <p:cNvPr id="37" name="TextBox 36"/>
          <p:cNvSpPr txBox="1"/>
          <p:nvPr/>
        </p:nvSpPr>
        <p:spPr>
          <a:xfrm>
            <a:off x="9152139" y="4208125"/>
            <a:ext cx="1577676" cy="1015663"/>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defPPr>
              <a:defRPr lang="en-US"/>
            </a:defPPr>
            <a:lvl1pPr algn="ctr">
              <a:defRPr sz="2000"/>
            </a:lvl1pPr>
          </a:lstStyle>
          <a:p>
            <a:r>
              <a:rPr lang="nl-BE" dirty="0">
                <a:latin typeface="Palanquin Regular" panose="020B0004020203020204" pitchFamily="34" charset="0"/>
                <a:cs typeface="Palanquin Regular" panose="020B0004020203020204" pitchFamily="34" charset="0"/>
              </a:rPr>
              <a:t>VR SIM</a:t>
            </a:r>
            <a:br>
              <a:rPr lang="nl-BE" dirty="0">
                <a:latin typeface="Palanquin Regular" panose="020B0004020203020204" pitchFamily="34" charset="0"/>
                <a:cs typeface="Palanquin Regular" panose="020B0004020203020204" pitchFamily="34" charset="0"/>
              </a:rPr>
            </a:br>
            <a:r>
              <a:rPr lang="nl-BE" dirty="0">
                <a:latin typeface="Palanquin Regular" panose="020B0004020203020204" pitchFamily="34" charset="0"/>
                <a:cs typeface="Palanquin Regular" panose="020B0004020203020204" pitchFamily="34" charset="0"/>
              </a:rPr>
              <a:t>TRAIN </a:t>
            </a:r>
            <a:r>
              <a:rPr lang="nl-BE" dirty="0" smtClean="0">
                <a:latin typeface="Palanquin Regular" panose="020B0004020203020204" pitchFamily="34" charset="0"/>
                <a:cs typeface="Palanquin Regular" panose="020B0004020203020204" pitchFamily="34" charset="0"/>
              </a:rPr>
              <a:t>DECK</a:t>
            </a:r>
          </a:p>
          <a:p>
            <a:r>
              <a:rPr lang="nl-BE" dirty="0">
                <a:latin typeface="Palanquin Regular" panose="020B0004020203020204" pitchFamily="34" charset="0"/>
                <a:cs typeface="Palanquin Regular" panose="020B0004020203020204" pitchFamily="34" charset="0"/>
              </a:rPr>
              <a:t>TRAIN </a:t>
            </a:r>
            <a:r>
              <a:rPr lang="nl-BE" dirty="0" smtClean="0">
                <a:latin typeface="Palanquin Regular" panose="020B0004020203020204" pitchFamily="34" charset="0"/>
                <a:cs typeface="Palanquin Regular" panose="020B0004020203020204" pitchFamily="34" charset="0"/>
              </a:rPr>
              <a:t>TECH</a:t>
            </a:r>
            <a:endParaRPr lang="nl-BE" dirty="0">
              <a:latin typeface="Palanquin Regular" panose="020B0004020203020204" pitchFamily="34" charset="0"/>
              <a:cs typeface="Palanquin Regular" panose="020B0004020203020204" pitchFamily="34" charset="0"/>
            </a:endParaRPr>
          </a:p>
        </p:txBody>
      </p:sp>
      <p:sp>
        <p:nvSpPr>
          <p:cNvPr id="38" name="Left-Right Arrow 37"/>
          <p:cNvSpPr/>
          <p:nvPr/>
        </p:nvSpPr>
        <p:spPr>
          <a:xfrm rot="16200000">
            <a:off x="7213482" y="3296224"/>
            <a:ext cx="3228239" cy="724694"/>
          </a:xfrm>
          <a:prstGeom prst="lef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nl-BE" b="1" dirty="0" err="1" smtClean="0">
                <a:latin typeface="Palanquin Regular" panose="020B0004020203020204" pitchFamily="34" charset="0"/>
                <a:cs typeface="Palanquin Regular" panose="020B0004020203020204" pitchFamily="34" charset="0"/>
              </a:rPr>
              <a:t>Linked</a:t>
            </a:r>
            <a:r>
              <a:rPr lang="nl-BE" b="1" dirty="0" smtClean="0">
                <a:latin typeface="Palanquin Regular" panose="020B0004020203020204" pitchFamily="34" charset="0"/>
                <a:cs typeface="Palanquin Regular" panose="020B0004020203020204" pitchFamily="34" charset="0"/>
              </a:rPr>
              <a:t> in common scenario</a:t>
            </a:r>
            <a:endParaRPr lang="nl-BE" dirty="0">
              <a:latin typeface="Palanquin Regular" panose="020B0004020203020204" pitchFamily="34" charset="0"/>
              <a:cs typeface="Palanquin Regular" panose="020B0004020203020204" pitchFamily="34" charset="0"/>
            </a:endParaRPr>
          </a:p>
        </p:txBody>
      </p:sp>
      <p:pic>
        <p:nvPicPr>
          <p:cNvPr id="39" name="Afbeelding 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sp>
        <p:nvSpPr>
          <p:cNvPr id="40" name="TextBox 39"/>
          <p:cNvSpPr txBox="1"/>
          <p:nvPr/>
        </p:nvSpPr>
        <p:spPr>
          <a:xfrm>
            <a:off x="9368347" y="3198436"/>
            <a:ext cx="1241045" cy="400110"/>
          </a:xfrm>
          <a:prstGeom prst="rect">
            <a:avLst/>
          </a:prstGeom>
          <a:noFill/>
        </p:spPr>
        <p:txBody>
          <a:bodyPr wrap="none" rtlCol="0">
            <a:spAutoFit/>
          </a:bodyPr>
          <a:lstStyle/>
          <a:p>
            <a:r>
              <a:rPr lang="fr-BE" sz="2000" b="1" dirty="0" smtClean="0">
                <a:latin typeface="Palanquin Regular" panose="020B0004020203020204" pitchFamily="34" charset="0"/>
                <a:cs typeface="Palanquin Regular" panose="020B0004020203020204" pitchFamily="34" charset="0"/>
              </a:rPr>
              <a:t>Simulator</a:t>
            </a:r>
            <a:endParaRPr lang="fr-BE" sz="2000" b="1" dirty="0">
              <a:latin typeface="Palanquin Regular" panose="020B0004020203020204" pitchFamily="34" charset="0"/>
              <a:cs typeface="Palanquin Regular" panose="020B0004020203020204" pitchFamily="34" charset="0"/>
            </a:endParaRPr>
          </a:p>
        </p:txBody>
      </p:sp>
      <p:pic>
        <p:nvPicPr>
          <p:cNvPr id="41" name="Shape 19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9571499" y="3579312"/>
            <a:ext cx="771691" cy="534613"/>
          </a:xfrm>
          <a:prstGeom prst="rect">
            <a:avLst/>
          </a:prstGeom>
          <a:noFill/>
          <a:ln>
            <a:noFill/>
          </a:ln>
        </p:spPr>
      </p:pic>
      <p:pic>
        <p:nvPicPr>
          <p:cNvPr id="42" name="Picture 41"/>
          <p:cNvPicPr>
            <a:picLocks noChangeAspect="1"/>
          </p:cNvPicPr>
          <p:nvPr/>
        </p:nvPicPr>
        <p:blipFill>
          <a:blip r:embed="rId17">
            <a:duotone>
              <a:prstClr val="black"/>
              <a:schemeClr val="tx1">
                <a:tint val="45000"/>
                <a:satMod val="400000"/>
              </a:schemeClr>
            </a:duotone>
            <a:extLst>
              <a:ext uri="{BEBA8EAE-BF5A-486C-A8C5-ECC9F3942E4B}">
                <a14:imgProps xmlns:a14="http://schemas.microsoft.com/office/drawing/2010/main">
                  <a14:imgLayer r:embed="rId18">
                    <a14:imgEffect>
                      <a14:backgroundRemoval t="0" b="100000" l="0" r="100000">
                        <a14:foregroundMark x1="38667" y1="11607" x2="38667" y2="11607"/>
                        <a14:foregroundMark x1="28000" y1="16964" x2="28000" y2="16964"/>
                        <a14:foregroundMark x1="18667" y1="16964" x2="18667" y2="16964"/>
                        <a14:foregroundMark x1="13333" y1="39286" x2="13333" y2="39286"/>
                        <a14:foregroundMark x1="49333" y1="20536" x2="49333" y2="20536"/>
                        <a14:foregroundMark x1="32000" y1="17857" x2="32000" y2="17857"/>
                        <a14:foregroundMark x1="53333" y1="20536" x2="53333" y2="20536"/>
                        <a14:foregroundMark x1="32000" y1="14286" x2="32000" y2="14286"/>
                      </a14:backgroundRemoval>
                    </a14:imgEffect>
                    <a14:imgEffect>
                      <a14:colorTemperature colorTemp="8464"/>
                    </a14:imgEffect>
                    <a14:imgEffect>
                      <a14:saturation sat="0"/>
                    </a14:imgEffect>
                  </a14:imgLayer>
                </a14:imgProps>
              </a:ext>
            </a:extLst>
          </a:blip>
          <a:stretch>
            <a:fillRect/>
          </a:stretch>
        </p:blipFill>
        <p:spPr>
          <a:xfrm>
            <a:off x="6570928" y="1510806"/>
            <a:ext cx="896233" cy="669187"/>
          </a:xfrm>
          <a:prstGeom prst="rect">
            <a:avLst/>
          </a:prstGeom>
        </p:spPr>
      </p:pic>
      <p:pic>
        <p:nvPicPr>
          <p:cNvPr id="43" name="Picture 42"/>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flipH="1">
            <a:off x="5328694" y="991690"/>
            <a:ext cx="1242234" cy="698757"/>
          </a:xfrm>
          <a:prstGeom prst="rect">
            <a:avLst/>
          </a:prstGeom>
        </p:spPr>
      </p:pic>
      <p:pic>
        <p:nvPicPr>
          <p:cNvPr id="44" name="Picture 43"/>
          <p:cNvPicPr>
            <a:picLocks noChangeAspect="1"/>
          </p:cNvPicPr>
          <p:nvPr/>
        </p:nvPicPr>
        <p:blipFill>
          <a:blip r:embed="rId20">
            <a:extLst/>
          </a:blip>
          <a:stretch>
            <a:fillRect/>
          </a:stretch>
        </p:blipFill>
        <p:spPr>
          <a:xfrm flipH="1">
            <a:off x="301337" y="1106234"/>
            <a:ext cx="4149182" cy="2471470"/>
          </a:xfrm>
          <a:prstGeom prst="rect">
            <a:avLst/>
          </a:prstGeom>
        </p:spPr>
      </p:pic>
    </p:spTree>
    <p:extLst>
      <p:ext uri="{BB962C8B-B14F-4D97-AF65-F5344CB8AC3E}">
        <p14:creationId xmlns:p14="http://schemas.microsoft.com/office/powerpoint/2010/main" val="21082306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rMCM</a:t>
            </a:r>
            <a:r>
              <a:rPr lang="en-US" dirty="0"/>
              <a:t> </a:t>
            </a:r>
            <a:r>
              <a:rPr lang="en-US" dirty="0" smtClean="0"/>
              <a:t>Platform</a:t>
            </a:r>
            <a:endParaRPr lang="nl-BE" dirty="0">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27</a:t>
            </a:fld>
            <a:endParaRPr lang="nl-BE"/>
          </a:p>
        </p:txBody>
      </p:sp>
      <p:pic>
        <p:nvPicPr>
          <p:cNvPr id="39"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sp>
        <p:nvSpPr>
          <p:cNvPr id="58" name="Rectangle 57"/>
          <p:cNvSpPr/>
          <p:nvPr/>
        </p:nvSpPr>
        <p:spPr>
          <a:xfrm>
            <a:off x="3863752" y="1336500"/>
            <a:ext cx="20741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59" name="Picture 5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9200" y="1119637"/>
            <a:ext cx="6311714" cy="4588914"/>
          </a:xfrm>
          <a:prstGeom prst="rect">
            <a:avLst/>
          </a:prstGeom>
        </p:spPr>
      </p:pic>
      <p:pic>
        <p:nvPicPr>
          <p:cNvPr id="60" name="Picture 5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10200" y="1970318"/>
            <a:ext cx="6324600" cy="3767262"/>
          </a:xfrm>
          <a:prstGeom prst="rect">
            <a:avLst/>
          </a:prstGeom>
        </p:spPr>
      </p:pic>
      <p:cxnSp>
        <p:nvCxnSpPr>
          <p:cNvPr id="61" name="Straight Arrow Connector 60"/>
          <p:cNvCxnSpPr/>
          <p:nvPr/>
        </p:nvCxnSpPr>
        <p:spPr>
          <a:xfrm>
            <a:off x="1066800" y="2579918"/>
            <a:ext cx="914400" cy="838201"/>
          </a:xfrm>
          <a:prstGeom prst="straightConnector1">
            <a:avLst/>
          </a:prstGeom>
          <a:ln w="25400">
            <a:solidFill>
              <a:srgbClr val="FF0000"/>
            </a:solidFill>
            <a:tailEnd type="arrow"/>
          </a:ln>
          <a:effectLst>
            <a:outerShdw blurRad="50800" dist="50800" dir="5400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241702" y="5267589"/>
            <a:ext cx="1650195" cy="369332"/>
          </a:xfrm>
          <a:prstGeom prst="rect">
            <a:avLst/>
          </a:prstGeom>
          <a:noFill/>
        </p:spPr>
        <p:txBody>
          <a:bodyPr wrap="none" rtlCol="0">
            <a:spAutoFit/>
          </a:bodyPr>
          <a:lstStyle/>
          <a:p>
            <a:r>
              <a:rPr lang="nl-BE" dirty="0" smtClean="0"/>
              <a:t>20 ft containers</a:t>
            </a:r>
            <a:endParaRPr lang="nl-BE" dirty="0"/>
          </a:p>
        </p:txBody>
      </p:sp>
      <p:sp>
        <p:nvSpPr>
          <p:cNvPr id="63" name="TextBox 62"/>
          <p:cNvSpPr txBox="1"/>
          <p:nvPr/>
        </p:nvSpPr>
        <p:spPr>
          <a:xfrm>
            <a:off x="10113552" y="4701156"/>
            <a:ext cx="636713" cy="369332"/>
          </a:xfrm>
          <a:prstGeom prst="rect">
            <a:avLst/>
          </a:prstGeom>
          <a:noFill/>
        </p:spPr>
        <p:txBody>
          <a:bodyPr wrap="none" rtlCol="0">
            <a:spAutoFit/>
          </a:bodyPr>
          <a:lstStyle/>
          <a:p>
            <a:r>
              <a:rPr lang="nl-BE" dirty="0" smtClean="0"/>
              <a:t>RHIB</a:t>
            </a:r>
            <a:endParaRPr lang="nl-BE" dirty="0"/>
          </a:p>
        </p:txBody>
      </p:sp>
      <p:cxnSp>
        <p:nvCxnSpPr>
          <p:cNvPr id="64" name="Straight Arrow Connector 63"/>
          <p:cNvCxnSpPr/>
          <p:nvPr/>
        </p:nvCxnSpPr>
        <p:spPr>
          <a:xfrm flipH="1" flipV="1">
            <a:off x="9809308" y="3815849"/>
            <a:ext cx="608488" cy="805965"/>
          </a:xfrm>
          <a:prstGeom prst="straightConnector1">
            <a:avLst/>
          </a:prstGeom>
          <a:ln w="25400">
            <a:solidFill>
              <a:srgbClr val="FF0000"/>
            </a:solidFill>
            <a:tailEnd type="arrow"/>
          </a:ln>
          <a:effectLst>
            <a:outerShdw blurRad="50800" dist="50800" dir="5400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graphicFrame>
        <p:nvGraphicFramePr>
          <p:cNvPr id="65" name="Tabel 9"/>
          <p:cNvGraphicFramePr>
            <a:graphicFrameLocks noGrp="1"/>
          </p:cNvGraphicFramePr>
          <p:nvPr>
            <p:extLst/>
          </p:nvPr>
        </p:nvGraphicFramePr>
        <p:xfrm>
          <a:off x="2117583" y="5834744"/>
          <a:ext cx="8300213" cy="748092"/>
        </p:xfrm>
        <a:graphic>
          <a:graphicData uri="http://schemas.openxmlformats.org/drawingml/2006/table">
            <a:tbl>
              <a:tblPr firstRow="1" bandRow="1">
                <a:tableStyleId>{073A0DAA-6AF3-43AB-8588-CEC1D06C72B9}</a:tableStyleId>
              </a:tblPr>
              <a:tblGrid>
                <a:gridCol w="967486">
                  <a:extLst>
                    <a:ext uri="{9D8B030D-6E8A-4147-A177-3AD203B41FA5}">
                      <a16:colId xmlns:a16="http://schemas.microsoft.com/office/drawing/2014/main" val="1102157219"/>
                    </a:ext>
                  </a:extLst>
                </a:gridCol>
                <a:gridCol w="929005">
                  <a:extLst>
                    <a:ext uri="{9D8B030D-6E8A-4147-A177-3AD203B41FA5}">
                      <a16:colId xmlns:a16="http://schemas.microsoft.com/office/drawing/2014/main" val="3790820229"/>
                    </a:ext>
                  </a:extLst>
                </a:gridCol>
                <a:gridCol w="1055624">
                  <a:extLst>
                    <a:ext uri="{9D8B030D-6E8A-4147-A177-3AD203B41FA5}">
                      <a16:colId xmlns:a16="http://schemas.microsoft.com/office/drawing/2014/main" val="3634959572"/>
                    </a:ext>
                  </a:extLst>
                </a:gridCol>
                <a:gridCol w="1056005">
                  <a:extLst>
                    <a:ext uri="{9D8B030D-6E8A-4147-A177-3AD203B41FA5}">
                      <a16:colId xmlns:a16="http://schemas.microsoft.com/office/drawing/2014/main" val="225371155"/>
                    </a:ext>
                  </a:extLst>
                </a:gridCol>
                <a:gridCol w="909955">
                  <a:extLst>
                    <a:ext uri="{9D8B030D-6E8A-4147-A177-3AD203B41FA5}">
                      <a16:colId xmlns:a16="http://schemas.microsoft.com/office/drawing/2014/main" val="1426637030"/>
                    </a:ext>
                  </a:extLst>
                </a:gridCol>
                <a:gridCol w="1174877">
                  <a:extLst>
                    <a:ext uri="{9D8B030D-6E8A-4147-A177-3AD203B41FA5}">
                      <a16:colId xmlns:a16="http://schemas.microsoft.com/office/drawing/2014/main" val="378181206"/>
                    </a:ext>
                  </a:extLst>
                </a:gridCol>
                <a:gridCol w="982155">
                  <a:extLst>
                    <a:ext uri="{9D8B030D-6E8A-4147-A177-3AD203B41FA5}">
                      <a16:colId xmlns:a16="http://schemas.microsoft.com/office/drawing/2014/main" val="953677185"/>
                    </a:ext>
                  </a:extLst>
                </a:gridCol>
                <a:gridCol w="1225106">
                  <a:extLst>
                    <a:ext uri="{9D8B030D-6E8A-4147-A177-3AD203B41FA5}">
                      <a16:colId xmlns:a16="http://schemas.microsoft.com/office/drawing/2014/main" val="3641794176"/>
                    </a:ext>
                  </a:extLst>
                </a:gridCol>
              </a:tblGrid>
              <a:tr h="290892">
                <a:tc>
                  <a:txBody>
                    <a:bodyPr/>
                    <a:lstStyle/>
                    <a:p>
                      <a:pPr algn="ctr"/>
                      <a:r>
                        <a:rPr lang="en-US" sz="1300" dirty="0" smtClean="0"/>
                        <a:t>Length (m)</a:t>
                      </a:r>
                      <a:endParaRPr lang="nl-NL" sz="1300" dirty="0">
                        <a:latin typeface="Arial" panose="020B0604020202020204" pitchFamily="34" charset="0"/>
                        <a:cs typeface="Arial" panose="020B0604020202020204" pitchFamily="34" charset="0"/>
                      </a:endParaRPr>
                    </a:p>
                  </a:txBody>
                  <a:tcPr anchor="ctr"/>
                </a:tc>
                <a:tc>
                  <a:txBody>
                    <a:bodyPr/>
                    <a:lstStyle/>
                    <a:p>
                      <a:pPr algn="ctr"/>
                      <a:r>
                        <a:rPr lang="en-US" sz="1300" dirty="0" smtClean="0"/>
                        <a:t>Width (m)</a:t>
                      </a:r>
                      <a:endParaRPr lang="nl-NL" sz="1300" dirty="0">
                        <a:latin typeface="Arial" panose="020B0604020202020204" pitchFamily="34" charset="0"/>
                        <a:cs typeface="Arial" panose="020B0604020202020204" pitchFamily="34" charset="0"/>
                      </a:endParaRPr>
                    </a:p>
                  </a:txBody>
                  <a:tcPr anchor="ctr"/>
                </a:tc>
                <a:tc>
                  <a:txBody>
                    <a:bodyPr/>
                    <a:lstStyle/>
                    <a:p>
                      <a:pPr algn="ctr"/>
                      <a:r>
                        <a:rPr lang="en-US" sz="1300" dirty="0" smtClean="0"/>
                        <a:t>Draught (m)</a:t>
                      </a:r>
                      <a:endParaRPr lang="nl-NL" sz="1300" dirty="0">
                        <a:latin typeface="Arial" panose="020B0604020202020204" pitchFamily="34" charset="0"/>
                        <a:cs typeface="Arial" panose="020B0604020202020204" pitchFamily="34" charset="0"/>
                      </a:endParaRPr>
                    </a:p>
                  </a:txBody>
                  <a:tcPr anchor="ctr"/>
                </a:tc>
                <a:tc>
                  <a:txBody>
                    <a:bodyPr/>
                    <a:lstStyle/>
                    <a:p>
                      <a:pPr algn="ctr"/>
                      <a:r>
                        <a:rPr lang="nl-NL" sz="1300" dirty="0" smtClean="0">
                          <a:latin typeface="Arial" panose="020B0604020202020204" pitchFamily="34" charset="0"/>
                          <a:cs typeface="Arial" panose="020B0604020202020204" pitchFamily="34" charset="0"/>
                        </a:rPr>
                        <a:t>Bridge (m)</a:t>
                      </a:r>
                      <a:endParaRPr lang="nl-NL" sz="1300" dirty="0">
                        <a:latin typeface="Arial" panose="020B0604020202020204" pitchFamily="34" charset="0"/>
                        <a:cs typeface="Arial" panose="020B0604020202020204" pitchFamily="34" charset="0"/>
                      </a:endParaRPr>
                    </a:p>
                  </a:txBody>
                  <a:tcPr anchor="ctr"/>
                </a:tc>
                <a:tc>
                  <a:txBody>
                    <a:bodyPr/>
                    <a:lstStyle/>
                    <a:p>
                      <a:pPr algn="ctr"/>
                      <a:r>
                        <a:rPr lang="nl-NL" sz="1300" dirty="0" smtClean="0">
                          <a:latin typeface="Arial" panose="020B0604020202020204" pitchFamily="34" charset="0"/>
                          <a:cs typeface="Arial" panose="020B0604020202020204" pitchFamily="34" charset="0"/>
                        </a:rPr>
                        <a:t>Mast (m)</a:t>
                      </a:r>
                      <a:endParaRPr lang="nl-NL" sz="1300" dirty="0">
                        <a:latin typeface="Arial" panose="020B0604020202020204" pitchFamily="34" charset="0"/>
                        <a:cs typeface="Arial" panose="020B0604020202020204" pitchFamily="34" charset="0"/>
                      </a:endParaRPr>
                    </a:p>
                  </a:txBody>
                  <a:tcPr anchor="ctr"/>
                </a:tc>
                <a:tc>
                  <a:txBody>
                    <a:bodyPr/>
                    <a:lstStyle/>
                    <a:p>
                      <a:pPr algn="ctr"/>
                      <a:r>
                        <a:rPr lang="en-US" sz="1300" dirty="0" smtClean="0"/>
                        <a:t>Tonnage (ton)</a:t>
                      </a:r>
                      <a:endParaRPr lang="nl-NL" sz="13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smtClean="0"/>
                        <a:t>Speed (</a:t>
                      </a:r>
                      <a:r>
                        <a:rPr lang="en-US" sz="1300" dirty="0" err="1" smtClean="0"/>
                        <a:t>kts</a:t>
                      </a:r>
                      <a:r>
                        <a:rPr lang="en-US" sz="1300" dirty="0" smtClean="0"/>
                        <a:t>)</a:t>
                      </a:r>
                      <a:endParaRPr lang="nl-NL" sz="1300" dirty="0" smtClean="0"/>
                    </a:p>
                  </a:txBody>
                  <a:tcPr anchor="ctr"/>
                </a:tc>
                <a:tc>
                  <a:txBody>
                    <a:bodyPr/>
                    <a:lstStyle/>
                    <a:p>
                      <a:pPr algn="ctr"/>
                      <a:r>
                        <a:rPr lang="en-US" sz="1300" dirty="0" err="1" smtClean="0"/>
                        <a:t>Accomodation</a:t>
                      </a:r>
                      <a:endParaRPr lang="nl-NL" sz="13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85681661"/>
                  </a:ext>
                </a:extLst>
              </a:tr>
              <a:tr h="370840">
                <a:tc>
                  <a:txBody>
                    <a:bodyPr/>
                    <a:lstStyle/>
                    <a:p>
                      <a:pPr algn="ctr"/>
                      <a:r>
                        <a:rPr lang="en-US" sz="2400" dirty="0" smtClean="0">
                          <a:latin typeface="+mn-lt"/>
                        </a:rPr>
                        <a:t>82,6</a:t>
                      </a:r>
                      <a:endParaRPr lang="nl-NL" sz="2400" dirty="0">
                        <a:latin typeface="+mn-lt"/>
                        <a:cs typeface="Arial" panose="020B0604020202020204" pitchFamily="34" charset="0"/>
                      </a:endParaRPr>
                    </a:p>
                  </a:txBody>
                  <a:tcPr anchor="ctr"/>
                </a:tc>
                <a:tc>
                  <a:txBody>
                    <a:bodyPr/>
                    <a:lstStyle/>
                    <a:p>
                      <a:pPr algn="ctr"/>
                      <a:r>
                        <a:rPr lang="en-US" sz="2400" dirty="0" smtClean="0">
                          <a:latin typeface="+mn-lt"/>
                        </a:rPr>
                        <a:t> 17,0</a:t>
                      </a:r>
                      <a:endParaRPr lang="nl-NL" sz="2400" dirty="0">
                        <a:latin typeface="+mn-lt"/>
                        <a:cs typeface="Arial" panose="020B0604020202020204" pitchFamily="34" charset="0"/>
                      </a:endParaRPr>
                    </a:p>
                  </a:txBody>
                  <a:tcPr anchor="ctr"/>
                </a:tc>
                <a:tc>
                  <a:txBody>
                    <a:bodyPr/>
                    <a:lstStyle/>
                    <a:p>
                      <a:pPr algn="ctr"/>
                      <a:r>
                        <a:rPr lang="en-US" sz="2400" dirty="0" smtClean="0">
                          <a:latin typeface="+mn-lt"/>
                        </a:rPr>
                        <a:t>3,87</a:t>
                      </a:r>
                      <a:endParaRPr lang="nl-NL" sz="2400" dirty="0">
                        <a:latin typeface="+mn-lt"/>
                        <a:cs typeface="Arial" panose="020B0604020202020204" pitchFamily="34" charset="0"/>
                      </a:endParaRPr>
                    </a:p>
                  </a:txBody>
                  <a:tcPr anchor="ctr"/>
                </a:tc>
                <a:tc>
                  <a:txBody>
                    <a:bodyPr/>
                    <a:lstStyle/>
                    <a:p>
                      <a:pPr algn="ctr"/>
                      <a:r>
                        <a:rPr lang="nl-NL" sz="2400" dirty="0" smtClean="0">
                          <a:latin typeface="+mn-lt"/>
                          <a:cs typeface="Arial" panose="020B0604020202020204" pitchFamily="34" charset="0"/>
                        </a:rPr>
                        <a:t>9</a:t>
                      </a:r>
                      <a:endParaRPr lang="nl-NL" sz="2400" dirty="0">
                        <a:latin typeface="+mn-lt"/>
                        <a:cs typeface="Arial" panose="020B0604020202020204" pitchFamily="34" charset="0"/>
                      </a:endParaRPr>
                    </a:p>
                  </a:txBody>
                  <a:tcPr anchor="ctr"/>
                </a:tc>
                <a:tc>
                  <a:txBody>
                    <a:bodyPr/>
                    <a:lstStyle/>
                    <a:p>
                      <a:pPr algn="ctr"/>
                      <a:r>
                        <a:rPr lang="nl-NL" sz="2400" dirty="0" smtClean="0">
                          <a:latin typeface="+mn-lt"/>
                          <a:cs typeface="Arial" panose="020B0604020202020204" pitchFamily="34" charset="0"/>
                        </a:rPr>
                        <a:t>23,8</a:t>
                      </a:r>
                      <a:endParaRPr lang="nl-NL" sz="2400" dirty="0">
                        <a:latin typeface="+mn-lt"/>
                        <a:cs typeface="Arial" panose="020B0604020202020204" pitchFamily="34" charset="0"/>
                      </a:endParaRPr>
                    </a:p>
                  </a:txBody>
                  <a:tcPr anchor="ctr"/>
                </a:tc>
                <a:tc>
                  <a:txBody>
                    <a:bodyPr/>
                    <a:lstStyle/>
                    <a:p>
                      <a:pPr algn="ctr"/>
                      <a:r>
                        <a:rPr lang="en-US" sz="2400" dirty="0" smtClean="0">
                          <a:latin typeface="+mn-lt"/>
                        </a:rPr>
                        <a:t>2.800</a:t>
                      </a:r>
                      <a:endParaRPr lang="nl-NL" sz="2400" dirty="0">
                        <a:latin typeface="+mn-lt"/>
                        <a:cs typeface="Arial" panose="020B0604020202020204" pitchFamily="34" charset="0"/>
                      </a:endParaRPr>
                    </a:p>
                  </a:txBody>
                  <a:tcPr anchor="ctr"/>
                </a:tc>
                <a:tc>
                  <a:txBody>
                    <a:bodyPr/>
                    <a:lstStyle/>
                    <a:p>
                      <a:pPr algn="ctr"/>
                      <a:r>
                        <a:rPr lang="en-US" sz="2400" dirty="0" smtClean="0">
                          <a:latin typeface="+mn-lt"/>
                        </a:rPr>
                        <a:t>15,3</a:t>
                      </a:r>
                      <a:endParaRPr lang="nl-NL" sz="2400" dirty="0">
                        <a:latin typeface="+mn-lt"/>
                        <a:cs typeface="Arial" panose="020B0604020202020204" pitchFamily="34" charset="0"/>
                      </a:endParaRPr>
                    </a:p>
                  </a:txBody>
                  <a:tcPr anchor="ctr"/>
                </a:tc>
                <a:tc>
                  <a:txBody>
                    <a:bodyPr/>
                    <a:lstStyle/>
                    <a:p>
                      <a:pPr algn="ctr"/>
                      <a:r>
                        <a:rPr lang="en-US" sz="2400" dirty="0" smtClean="0">
                          <a:latin typeface="+mn-lt"/>
                        </a:rPr>
                        <a:t>30 - 63</a:t>
                      </a:r>
                      <a:endParaRPr lang="nl-NL" sz="2400" dirty="0">
                        <a:latin typeface="+mn-lt"/>
                        <a:cs typeface="Arial" panose="020B0604020202020204" pitchFamily="34" charset="0"/>
                      </a:endParaRPr>
                    </a:p>
                  </a:txBody>
                  <a:tcPr anchor="ctr"/>
                </a:tc>
                <a:extLst>
                  <a:ext uri="{0D108BD9-81ED-4DB2-BD59-A6C34878D82A}">
                    <a16:rowId xmlns:a16="http://schemas.microsoft.com/office/drawing/2014/main" val="4047876657"/>
                  </a:ext>
                </a:extLst>
              </a:tr>
            </a:tbl>
          </a:graphicData>
        </a:graphic>
      </p:graphicFrame>
      <p:cxnSp>
        <p:nvCxnSpPr>
          <p:cNvPr id="66" name="Straight Arrow Connector 65"/>
          <p:cNvCxnSpPr>
            <a:stCxn id="62" idx="0"/>
          </p:cNvCxnSpPr>
          <p:nvPr/>
        </p:nvCxnSpPr>
        <p:spPr>
          <a:xfrm flipV="1">
            <a:off x="1066800" y="4504055"/>
            <a:ext cx="1377745" cy="763534"/>
          </a:xfrm>
          <a:prstGeom prst="straightConnector1">
            <a:avLst/>
          </a:prstGeom>
          <a:ln w="25400">
            <a:solidFill>
              <a:srgbClr val="FF0000"/>
            </a:solidFill>
            <a:tailEnd type="arrow"/>
          </a:ln>
          <a:effectLst>
            <a:outerShdw blurRad="50800" dist="50800" dir="5400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663023" y="2220111"/>
            <a:ext cx="731354" cy="369332"/>
          </a:xfrm>
          <a:prstGeom prst="rect">
            <a:avLst/>
          </a:prstGeom>
          <a:noFill/>
        </p:spPr>
        <p:txBody>
          <a:bodyPr wrap="none" rtlCol="0">
            <a:spAutoFit/>
          </a:bodyPr>
          <a:lstStyle/>
          <a:p>
            <a:r>
              <a:rPr lang="nl-BE" dirty="0" smtClean="0"/>
              <a:t>Crane</a:t>
            </a:r>
            <a:endParaRPr lang="nl-BE" dirty="0"/>
          </a:p>
        </p:txBody>
      </p:sp>
      <p:cxnSp>
        <p:nvCxnSpPr>
          <p:cNvPr id="68" name="Straight Arrow Connector 67"/>
          <p:cNvCxnSpPr/>
          <p:nvPr/>
        </p:nvCxnSpPr>
        <p:spPr>
          <a:xfrm flipV="1">
            <a:off x="4028849" y="4504055"/>
            <a:ext cx="166232" cy="689563"/>
          </a:xfrm>
          <a:prstGeom prst="straightConnector1">
            <a:avLst/>
          </a:prstGeom>
          <a:ln w="25400">
            <a:solidFill>
              <a:srgbClr val="FF0000"/>
            </a:solidFill>
            <a:tailEnd type="arrow"/>
          </a:ln>
          <a:effectLst>
            <a:outerShdw blurRad="50800" dist="50800" dir="5400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3662822" y="5209904"/>
            <a:ext cx="643318" cy="369332"/>
          </a:xfrm>
          <a:prstGeom prst="rect">
            <a:avLst/>
          </a:prstGeom>
          <a:noFill/>
        </p:spPr>
        <p:txBody>
          <a:bodyPr wrap="none" rtlCol="0">
            <a:spAutoFit/>
          </a:bodyPr>
          <a:lstStyle/>
          <a:p>
            <a:r>
              <a:rPr lang="nl-BE" dirty="0" smtClean="0"/>
              <a:t>LARS</a:t>
            </a:r>
            <a:endParaRPr lang="nl-BE" dirty="0"/>
          </a:p>
        </p:txBody>
      </p:sp>
      <p:cxnSp>
        <p:nvCxnSpPr>
          <p:cNvPr id="70" name="Straight Arrow Connector 69"/>
          <p:cNvCxnSpPr/>
          <p:nvPr/>
        </p:nvCxnSpPr>
        <p:spPr>
          <a:xfrm>
            <a:off x="3393501" y="2117921"/>
            <a:ext cx="233322" cy="849578"/>
          </a:xfrm>
          <a:prstGeom prst="straightConnector1">
            <a:avLst/>
          </a:prstGeom>
          <a:ln w="25400">
            <a:solidFill>
              <a:srgbClr val="FF0000"/>
            </a:solidFill>
            <a:tailEnd type="arrow"/>
          </a:ln>
          <a:effectLst>
            <a:outerShdw blurRad="50800" dist="50800" dir="5400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2768923" y="1735646"/>
            <a:ext cx="1094530" cy="369332"/>
          </a:xfrm>
          <a:prstGeom prst="rect">
            <a:avLst/>
          </a:prstGeom>
          <a:noFill/>
        </p:spPr>
        <p:txBody>
          <a:bodyPr wrap="none" rtlCol="0">
            <a:spAutoFit/>
          </a:bodyPr>
          <a:lstStyle/>
          <a:p>
            <a:r>
              <a:rPr lang="nl-BE" dirty="0" smtClean="0"/>
              <a:t>UAV Deck</a:t>
            </a:r>
            <a:endParaRPr lang="nl-BE" dirty="0"/>
          </a:p>
        </p:txBody>
      </p:sp>
    </p:spTree>
    <p:extLst>
      <p:ext uri="{BB962C8B-B14F-4D97-AF65-F5344CB8AC3E}">
        <p14:creationId xmlns:p14="http://schemas.microsoft.com/office/powerpoint/2010/main" val="33375101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D:\03-BGDM\01_Etude\03_Présentation MCM BE-NL\Présentation SdC\2021-02-01 MCMV SC (Extract).jpg"/>
          <p:cNvPicPr>
            <a:picLocks noChangeAspect="1" noChangeArrowheads="1"/>
          </p:cNvPicPr>
          <p:nvPr/>
        </p:nvPicPr>
        <p:blipFill rotWithShape="1">
          <a:blip r:embed="rId3">
            <a:extLst>
              <a:ext uri="{28A0092B-C50C-407E-A947-70E740481C1C}">
                <a14:useLocalDpi xmlns:a14="http://schemas.microsoft.com/office/drawing/2010/main" val="0"/>
              </a:ext>
            </a:extLst>
          </a:blip>
          <a:srcRect r="49756"/>
          <a:stretch/>
        </p:blipFill>
        <p:spPr bwMode="auto">
          <a:xfrm>
            <a:off x="228600" y="654604"/>
            <a:ext cx="9541201" cy="62251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03-BGDM\01_Etude\03_Présentation MCM BE-NL\Présentation SdC\2021-02-01 MCMV SC (Extrac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935" b="15509"/>
          <a:stretch/>
        </p:blipFill>
        <p:spPr bwMode="auto">
          <a:xfrm>
            <a:off x="5347624" y="5832851"/>
            <a:ext cx="1013867" cy="675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2" name="Picture 2" descr="D:\03-BGDM\01_Etude\03_Présentation MCM BE-NL\Présentation SdC\2021-02-01 MCMV SC (Extrac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625" t="25463" r="32709" b="30092"/>
          <a:stretch/>
        </p:blipFill>
        <p:spPr bwMode="auto">
          <a:xfrm>
            <a:off x="7196159" y="5354683"/>
            <a:ext cx="5334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cxnSp>
        <p:nvCxnSpPr>
          <p:cNvPr id="23" name="Straight Arrow Connector 22"/>
          <p:cNvCxnSpPr/>
          <p:nvPr/>
        </p:nvCxnSpPr>
        <p:spPr>
          <a:xfrm flipH="1" flipV="1">
            <a:off x="5486400" y="3788958"/>
            <a:ext cx="368158" cy="2008594"/>
          </a:xfrm>
          <a:prstGeom prst="straightConnector1">
            <a:avLst/>
          </a:prstGeom>
          <a:ln w="31750">
            <a:solidFill>
              <a:srgbClr val="FF0000"/>
            </a:solidFill>
            <a:headEnd w="lg" len="lg"/>
            <a:tailEnd type="triangle" w="med" len="lg"/>
          </a:ln>
          <a:effectLst>
            <a:outerShdw sx="1000" sy="1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6297736" y="3581401"/>
            <a:ext cx="1165123" cy="1676399"/>
          </a:xfrm>
          <a:prstGeom prst="straightConnector1">
            <a:avLst/>
          </a:prstGeom>
          <a:ln w="31750">
            <a:solidFill>
              <a:srgbClr val="FF0000"/>
            </a:solidFill>
            <a:headEnd w="lg" len="lg"/>
            <a:tailEnd type="stealth" w="med" len="lg"/>
          </a:ln>
          <a:effectLst>
            <a:outerShdw sx="1000" sy="1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pic>
        <p:nvPicPr>
          <p:cNvPr id="26" name="Picture 2" descr="D:\03-BGDM\01_Etude\03_Présentation MCM BE-NL\Présentation SdC\2021-02-01 MCMV SC (Extract).jpg"/>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8382000" y="838200"/>
            <a:ext cx="682171" cy="144780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p:cNvCxnSpPr>
            <a:stCxn id="26" idx="1"/>
          </p:cNvCxnSpPr>
          <p:nvPr/>
        </p:nvCxnSpPr>
        <p:spPr>
          <a:xfrm flipH="1">
            <a:off x="7620000" y="1562100"/>
            <a:ext cx="762000" cy="1104900"/>
          </a:xfrm>
          <a:prstGeom prst="straightConnector1">
            <a:avLst/>
          </a:prstGeom>
          <a:ln w="31750">
            <a:solidFill>
              <a:srgbClr val="FF0000"/>
            </a:solidFill>
            <a:headEnd w="lg" len="lg"/>
            <a:tailEnd type="triangle" w="med" len="lg"/>
          </a:ln>
          <a:effectLst>
            <a:outerShdw sx="1000" sy="1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8172450" y="3296329"/>
            <a:ext cx="1971829" cy="786601"/>
          </a:xfrm>
          <a:prstGeom prst="straightConnector1">
            <a:avLst/>
          </a:prstGeom>
          <a:ln w="31750">
            <a:solidFill>
              <a:srgbClr val="FF0000"/>
            </a:solidFill>
            <a:headEnd w="lg" len="lg"/>
            <a:tailEnd type="triangle" w="med" len="lg"/>
          </a:ln>
          <a:effectLst>
            <a:outerShdw sx="1000" sy="1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pic>
        <p:nvPicPr>
          <p:cNvPr id="29" name="Picture 2" descr="D:\03-BGDM\01_Etude\03_Présentation MCM BE-NL\Présentation SdC\2021-02-01 MCMV SC (Extract).jpg"/>
          <p:cNvPicPr>
            <a:picLocks noChangeAspect="1" noChangeArrowheads="1"/>
          </p:cNvPicPr>
          <p:nvPr/>
        </p:nvPicPr>
        <p:blipFill rotWithShape="1">
          <a:blip r:embed="rId7">
            <a:extLst>
              <a:ext uri="{28A0092B-C50C-407E-A947-70E740481C1C}">
                <a14:useLocalDpi xmlns:a14="http://schemas.microsoft.com/office/drawing/2010/main" val="0"/>
              </a:ext>
            </a:extLst>
          </a:blip>
          <a:srcRect l="83572" t="1871" r="11394" b="83440"/>
          <a:stretch/>
        </p:blipFill>
        <p:spPr bwMode="auto">
          <a:xfrm>
            <a:off x="3009900" y="1794940"/>
            <a:ext cx="1066800" cy="1020446"/>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Arrow Connector 29"/>
          <p:cNvCxnSpPr/>
          <p:nvPr/>
        </p:nvCxnSpPr>
        <p:spPr>
          <a:xfrm>
            <a:off x="3985252" y="2414284"/>
            <a:ext cx="686674" cy="785317"/>
          </a:xfrm>
          <a:prstGeom prst="straightConnector1">
            <a:avLst/>
          </a:prstGeom>
          <a:ln w="31750">
            <a:solidFill>
              <a:srgbClr val="FF0000"/>
            </a:solidFill>
            <a:headEnd w="lg" len="lg"/>
            <a:tailEnd type="triangle" w="med" len="lg"/>
          </a:ln>
          <a:effectLst>
            <a:outerShdw sx="1000" sy="1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9320229" y="4188365"/>
            <a:ext cx="695021" cy="985970"/>
          </a:xfrm>
          <a:prstGeom prst="straightConnector1">
            <a:avLst/>
          </a:prstGeom>
          <a:ln w="31750">
            <a:solidFill>
              <a:srgbClr val="FF0000"/>
            </a:solidFill>
            <a:headEnd w="lg" len="lg"/>
            <a:tailEnd type="triangle" w="med" len="lg"/>
          </a:ln>
          <a:effectLst>
            <a:outerShdw sx="1000" sy="1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9105900" y="1844745"/>
            <a:ext cx="982381" cy="747418"/>
            <a:chOff x="10608001" y="2803858"/>
            <a:chExt cx="982381" cy="747418"/>
          </a:xfrm>
        </p:grpSpPr>
        <p:pic>
          <p:nvPicPr>
            <p:cNvPr id="33" name="Picture 2" descr="D:\03-BGDM\01_Etude\03_Présentation MCM BE-NL\Présentation SdC\2021-02-01 MCMV SC (Extract).jpg"/>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10608001" y="2803858"/>
              <a:ext cx="838200" cy="747418"/>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33"/>
            <p:cNvSpPr/>
            <p:nvPr/>
          </p:nvSpPr>
          <p:spPr>
            <a:xfrm>
              <a:off x="11247482" y="3092921"/>
              <a:ext cx="342900" cy="175260"/>
            </a:xfrm>
            <a:custGeom>
              <a:avLst/>
              <a:gdLst>
                <a:gd name="connsiteX0" fmla="*/ 15240 w 495300"/>
                <a:gd name="connsiteY0" fmla="*/ 0 h 236220"/>
                <a:gd name="connsiteX1" fmla="*/ 495300 w 495300"/>
                <a:gd name="connsiteY1" fmla="*/ 99060 h 236220"/>
                <a:gd name="connsiteX2" fmla="*/ 457200 w 495300"/>
                <a:gd name="connsiteY2" fmla="*/ 236220 h 236220"/>
                <a:gd name="connsiteX3" fmla="*/ 0 w 495300"/>
                <a:gd name="connsiteY3" fmla="*/ 144780 h 236220"/>
                <a:gd name="connsiteX4" fmla="*/ 15240 w 495300"/>
                <a:gd name="connsiteY4" fmla="*/ 0 h 236220"/>
                <a:gd name="connsiteX0" fmla="*/ 0 w 541020"/>
                <a:gd name="connsiteY0" fmla="*/ 0 h 342900"/>
                <a:gd name="connsiteX1" fmla="*/ 541020 w 541020"/>
                <a:gd name="connsiteY1" fmla="*/ 205740 h 342900"/>
                <a:gd name="connsiteX2" fmla="*/ 502920 w 541020"/>
                <a:gd name="connsiteY2" fmla="*/ 342900 h 342900"/>
                <a:gd name="connsiteX3" fmla="*/ 45720 w 541020"/>
                <a:gd name="connsiteY3" fmla="*/ 251460 h 342900"/>
                <a:gd name="connsiteX4" fmla="*/ 0 w 541020"/>
                <a:gd name="connsiteY4" fmla="*/ 0 h 342900"/>
                <a:gd name="connsiteX0" fmla="*/ 53340 w 594360"/>
                <a:gd name="connsiteY0" fmla="*/ 0 h 342900"/>
                <a:gd name="connsiteX1" fmla="*/ 594360 w 594360"/>
                <a:gd name="connsiteY1" fmla="*/ 205740 h 342900"/>
                <a:gd name="connsiteX2" fmla="*/ 556260 w 594360"/>
                <a:gd name="connsiteY2" fmla="*/ 342900 h 342900"/>
                <a:gd name="connsiteX3" fmla="*/ 0 w 594360"/>
                <a:gd name="connsiteY3" fmla="*/ 99060 h 342900"/>
                <a:gd name="connsiteX4" fmla="*/ 53340 w 594360"/>
                <a:gd name="connsiteY4" fmla="*/ 0 h 342900"/>
                <a:gd name="connsiteX0" fmla="*/ 53340 w 594360"/>
                <a:gd name="connsiteY0" fmla="*/ 0 h 342900"/>
                <a:gd name="connsiteX1" fmla="*/ 594360 w 594360"/>
                <a:gd name="connsiteY1" fmla="*/ 205740 h 342900"/>
                <a:gd name="connsiteX2" fmla="*/ 556260 w 594360"/>
                <a:gd name="connsiteY2" fmla="*/ 342900 h 342900"/>
                <a:gd name="connsiteX3" fmla="*/ 0 w 594360"/>
                <a:gd name="connsiteY3" fmla="*/ 99060 h 342900"/>
                <a:gd name="connsiteX4" fmla="*/ 53340 w 594360"/>
                <a:gd name="connsiteY4" fmla="*/ 0 h 342900"/>
                <a:gd name="connsiteX0" fmla="*/ 53340 w 594360"/>
                <a:gd name="connsiteY0" fmla="*/ 0 h 205740"/>
                <a:gd name="connsiteX1" fmla="*/ 594360 w 594360"/>
                <a:gd name="connsiteY1" fmla="*/ 205740 h 205740"/>
                <a:gd name="connsiteX2" fmla="*/ 419100 w 594360"/>
                <a:gd name="connsiteY2" fmla="*/ 22860 h 205740"/>
                <a:gd name="connsiteX3" fmla="*/ 0 w 594360"/>
                <a:gd name="connsiteY3" fmla="*/ 99060 h 205740"/>
                <a:gd name="connsiteX4" fmla="*/ 53340 w 594360"/>
                <a:gd name="connsiteY4" fmla="*/ 0 h 205740"/>
                <a:gd name="connsiteX0" fmla="*/ 53340 w 594360"/>
                <a:gd name="connsiteY0" fmla="*/ 0 h 205740"/>
                <a:gd name="connsiteX1" fmla="*/ 594360 w 594360"/>
                <a:gd name="connsiteY1" fmla="*/ 205740 h 205740"/>
                <a:gd name="connsiteX2" fmla="*/ 228600 w 594360"/>
                <a:gd name="connsiteY2" fmla="*/ 175260 h 205740"/>
                <a:gd name="connsiteX3" fmla="*/ 0 w 594360"/>
                <a:gd name="connsiteY3" fmla="*/ 99060 h 205740"/>
                <a:gd name="connsiteX4" fmla="*/ 53340 w 594360"/>
                <a:gd name="connsiteY4" fmla="*/ 0 h 205740"/>
                <a:gd name="connsiteX0" fmla="*/ 53340 w 388620"/>
                <a:gd name="connsiteY0" fmla="*/ 0 h 175260"/>
                <a:gd name="connsiteX1" fmla="*/ 388620 w 388620"/>
                <a:gd name="connsiteY1" fmla="*/ 114300 h 175260"/>
                <a:gd name="connsiteX2" fmla="*/ 228600 w 388620"/>
                <a:gd name="connsiteY2" fmla="*/ 175260 h 175260"/>
                <a:gd name="connsiteX3" fmla="*/ 0 w 388620"/>
                <a:gd name="connsiteY3" fmla="*/ 99060 h 175260"/>
                <a:gd name="connsiteX4" fmla="*/ 53340 w 388620"/>
                <a:gd name="connsiteY4" fmla="*/ 0 h 175260"/>
                <a:gd name="connsiteX0" fmla="*/ 7620 w 342900"/>
                <a:gd name="connsiteY0" fmla="*/ 0 h 175260"/>
                <a:gd name="connsiteX1" fmla="*/ 342900 w 342900"/>
                <a:gd name="connsiteY1" fmla="*/ 114300 h 175260"/>
                <a:gd name="connsiteX2" fmla="*/ 182880 w 342900"/>
                <a:gd name="connsiteY2" fmla="*/ 175260 h 175260"/>
                <a:gd name="connsiteX3" fmla="*/ 0 w 342900"/>
                <a:gd name="connsiteY3" fmla="*/ 99060 h 175260"/>
                <a:gd name="connsiteX4" fmla="*/ 7620 w 342900"/>
                <a:gd name="connsiteY4" fmla="*/ 0 h 175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175260">
                  <a:moveTo>
                    <a:pt x="7620" y="0"/>
                  </a:moveTo>
                  <a:lnTo>
                    <a:pt x="342900" y="114300"/>
                  </a:lnTo>
                  <a:lnTo>
                    <a:pt x="182880" y="175260"/>
                  </a:lnTo>
                  <a:lnTo>
                    <a:pt x="0" y="99060"/>
                  </a:lnTo>
                  <a:lnTo>
                    <a:pt x="762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35" name="Group 34"/>
          <p:cNvGrpSpPr/>
          <p:nvPr/>
        </p:nvGrpSpPr>
        <p:grpSpPr>
          <a:xfrm>
            <a:off x="10224102" y="3962399"/>
            <a:ext cx="907564" cy="784939"/>
            <a:chOff x="10224102" y="3962399"/>
            <a:chExt cx="907564" cy="784939"/>
          </a:xfrm>
        </p:grpSpPr>
        <p:pic>
          <p:nvPicPr>
            <p:cNvPr id="36" name="Picture 2" descr="D:\03-BGDM\01_Etude\03_Présentation MCM BE-NL\Présentation SdC\2021-02-01 MCMV SC (Extract).jpg"/>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10293466" y="3999920"/>
              <a:ext cx="838200" cy="747418"/>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36"/>
            <p:cNvSpPr/>
            <p:nvPr/>
          </p:nvSpPr>
          <p:spPr>
            <a:xfrm>
              <a:off x="10224102" y="3962399"/>
              <a:ext cx="215298" cy="287871"/>
            </a:xfrm>
            <a:custGeom>
              <a:avLst/>
              <a:gdLst>
                <a:gd name="connsiteX0" fmla="*/ 15240 w 495300"/>
                <a:gd name="connsiteY0" fmla="*/ 0 h 236220"/>
                <a:gd name="connsiteX1" fmla="*/ 495300 w 495300"/>
                <a:gd name="connsiteY1" fmla="*/ 99060 h 236220"/>
                <a:gd name="connsiteX2" fmla="*/ 457200 w 495300"/>
                <a:gd name="connsiteY2" fmla="*/ 236220 h 236220"/>
                <a:gd name="connsiteX3" fmla="*/ 0 w 495300"/>
                <a:gd name="connsiteY3" fmla="*/ 144780 h 236220"/>
                <a:gd name="connsiteX4" fmla="*/ 15240 w 495300"/>
                <a:gd name="connsiteY4" fmla="*/ 0 h 236220"/>
                <a:gd name="connsiteX0" fmla="*/ 0 w 541020"/>
                <a:gd name="connsiteY0" fmla="*/ 0 h 342900"/>
                <a:gd name="connsiteX1" fmla="*/ 541020 w 541020"/>
                <a:gd name="connsiteY1" fmla="*/ 205740 h 342900"/>
                <a:gd name="connsiteX2" fmla="*/ 502920 w 541020"/>
                <a:gd name="connsiteY2" fmla="*/ 342900 h 342900"/>
                <a:gd name="connsiteX3" fmla="*/ 45720 w 541020"/>
                <a:gd name="connsiteY3" fmla="*/ 251460 h 342900"/>
                <a:gd name="connsiteX4" fmla="*/ 0 w 541020"/>
                <a:gd name="connsiteY4" fmla="*/ 0 h 342900"/>
                <a:gd name="connsiteX0" fmla="*/ 53340 w 594360"/>
                <a:gd name="connsiteY0" fmla="*/ 0 h 342900"/>
                <a:gd name="connsiteX1" fmla="*/ 594360 w 594360"/>
                <a:gd name="connsiteY1" fmla="*/ 205740 h 342900"/>
                <a:gd name="connsiteX2" fmla="*/ 556260 w 594360"/>
                <a:gd name="connsiteY2" fmla="*/ 342900 h 342900"/>
                <a:gd name="connsiteX3" fmla="*/ 0 w 594360"/>
                <a:gd name="connsiteY3" fmla="*/ 99060 h 342900"/>
                <a:gd name="connsiteX4" fmla="*/ 53340 w 594360"/>
                <a:gd name="connsiteY4" fmla="*/ 0 h 342900"/>
                <a:gd name="connsiteX0" fmla="*/ 53340 w 594360"/>
                <a:gd name="connsiteY0" fmla="*/ 0 h 342900"/>
                <a:gd name="connsiteX1" fmla="*/ 594360 w 594360"/>
                <a:gd name="connsiteY1" fmla="*/ 205740 h 342900"/>
                <a:gd name="connsiteX2" fmla="*/ 556260 w 594360"/>
                <a:gd name="connsiteY2" fmla="*/ 342900 h 342900"/>
                <a:gd name="connsiteX3" fmla="*/ 0 w 594360"/>
                <a:gd name="connsiteY3" fmla="*/ 99060 h 342900"/>
                <a:gd name="connsiteX4" fmla="*/ 53340 w 594360"/>
                <a:gd name="connsiteY4" fmla="*/ 0 h 342900"/>
                <a:gd name="connsiteX0" fmla="*/ 53340 w 594360"/>
                <a:gd name="connsiteY0" fmla="*/ 0 h 205740"/>
                <a:gd name="connsiteX1" fmla="*/ 594360 w 594360"/>
                <a:gd name="connsiteY1" fmla="*/ 205740 h 205740"/>
                <a:gd name="connsiteX2" fmla="*/ 419100 w 594360"/>
                <a:gd name="connsiteY2" fmla="*/ 22860 h 205740"/>
                <a:gd name="connsiteX3" fmla="*/ 0 w 594360"/>
                <a:gd name="connsiteY3" fmla="*/ 99060 h 205740"/>
                <a:gd name="connsiteX4" fmla="*/ 53340 w 594360"/>
                <a:gd name="connsiteY4" fmla="*/ 0 h 205740"/>
                <a:gd name="connsiteX0" fmla="*/ 53340 w 594360"/>
                <a:gd name="connsiteY0" fmla="*/ 0 h 205740"/>
                <a:gd name="connsiteX1" fmla="*/ 594360 w 594360"/>
                <a:gd name="connsiteY1" fmla="*/ 205740 h 205740"/>
                <a:gd name="connsiteX2" fmla="*/ 228600 w 594360"/>
                <a:gd name="connsiteY2" fmla="*/ 175260 h 205740"/>
                <a:gd name="connsiteX3" fmla="*/ 0 w 594360"/>
                <a:gd name="connsiteY3" fmla="*/ 99060 h 205740"/>
                <a:gd name="connsiteX4" fmla="*/ 53340 w 594360"/>
                <a:gd name="connsiteY4" fmla="*/ 0 h 205740"/>
                <a:gd name="connsiteX0" fmla="*/ 53340 w 388620"/>
                <a:gd name="connsiteY0" fmla="*/ 0 h 175260"/>
                <a:gd name="connsiteX1" fmla="*/ 388620 w 388620"/>
                <a:gd name="connsiteY1" fmla="*/ 114300 h 175260"/>
                <a:gd name="connsiteX2" fmla="*/ 228600 w 388620"/>
                <a:gd name="connsiteY2" fmla="*/ 175260 h 175260"/>
                <a:gd name="connsiteX3" fmla="*/ 0 w 388620"/>
                <a:gd name="connsiteY3" fmla="*/ 99060 h 175260"/>
                <a:gd name="connsiteX4" fmla="*/ 53340 w 388620"/>
                <a:gd name="connsiteY4" fmla="*/ 0 h 175260"/>
                <a:gd name="connsiteX0" fmla="*/ 7620 w 342900"/>
                <a:gd name="connsiteY0" fmla="*/ 0 h 175260"/>
                <a:gd name="connsiteX1" fmla="*/ 342900 w 342900"/>
                <a:gd name="connsiteY1" fmla="*/ 114300 h 175260"/>
                <a:gd name="connsiteX2" fmla="*/ 182880 w 342900"/>
                <a:gd name="connsiteY2" fmla="*/ 175260 h 175260"/>
                <a:gd name="connsiteX3" fmla="*/ 0 w 342900"/>
                <a:gd name="connsiteY3" fmla="*/ 99060 h 175260"/>
                <a:gd name="connsiteX4" fmla="*/ 7620 w 342900"/>
                <a:gd name="connsiteY4" fmla="*/ 0 h 175260"/>
                <a:gd name="connsiteX0" fmla="*/ 182880 w 342900"/>
                <a:gd name="connsiteY0" fmla="*/ 0 h 289560"/>
                <a:gd name="connsiteX1" fmla="*/ 342900 w 342900"/>
                <a:gd name="connsiteY1" fmla="*/ 228600 h 289560"/>
                <a:gd name="connsiteX2" fmla="*/ 182880 w 342900"/>
                <a:gd name="connsiteY2" fmla="*/ 289560 h 289560"/>
                <a:gd name="connsiteX3" fmla="*/ 0 w 342900"/>
                <a:gd name="connsiteY3" fmla="*/ 213360 h 289560"/>
                <a:gd name="connsiteX4" fmla="*/ 182880 w 342900"/>
                <a:gd name="connsiteY4" fmla="*/ 0 h 289560"/>
                <a:gd name="connsiteX0" fmla="*/ 144780 w 304800"/>
                <a:gd name="connsiteY0" fmla="*/ 0 h 289560"/>
                <a:gd name="connsiteX1" fmla="*/ 304800 w 304800"/>
                <a:gd name="connsiteY1" fmla="*/ 228600 h 289560"/>
                <a:gd name="connsiteX2" fmla="*/ 144780 w 304800"/>
                <a:gd name="connsiteY2" fmla="*/ 289560 h 289560"/>
                <a:gd name="connsiteX3" fmla="*/ 0 w 304800"/>
                <a:gd name="connsiteY3" fmla="*/ 152400 h 289560"/>
                <a:gd name="connsiteX4" fmla="*/ 144780 w 304800"/>
                <a:gd name="connsiteY4" fmla="*/ 0 h 289560"/>
                <a:gd name="connsiteX0" fmla="*/ 144780 w 144780"/>
                <a:gd name="connsiteY0" fmla="*/ 0 h 289560"/>
                <a:gd name="connsiteX1" fmla="*/ 0 w 144780"/>
                <a:gd name="connsiteY1" fmla="*/ 289560 h 289560"/>
                <a:gd name="connsiteX2" fmla="*/ 144780 w 144780"/>
                <a:gd name="connsiteY2" fmla="*/ 289560 h 289560"/>
                <a:gd name="connsiteX3" fmla="*/ 0 w 144780"/>
                <a:gd name="connsiteY3" fmla="*/ 152400 h 289560"/>
                <a:gd name="connsiteX4" fmla="*/ 144780 w 144780"/>
                <a:gd name="connsiteY4" fmla="*/ 0 h 289560"/>
                <a:gd name="connsiteX0" fmla="*/ 144780 w 213360"/>
                <a:gd name="connsiteY0" fmla="*/ 0 h 335280"/>
                <a:gd name="connsiteX1" fmla="*/ 213360 w 213360"/>
                <a:gd name="connsiteY1" fmla="*/ 335280 h 335280"/>
                <a:gd name="connsiteX2" fmla="*/ 144780 w 213360"/>
                <a:gd name="connsiteY2" fmla="*/ 289560 h 335280"/>
                <a:gd name="connsiteX3" fmla="*/ 0 w 213360"/>
                <a:gd name="connsiteY3" fmla="*/ 152400 h 335280"/>
                <a:gd name="connsiteX4" fmla="*/ 144780 w 213360"/>
                <a:gd name="connsiteY4" fmla="*/ 0 h 335280"/>
                <a:gd name="connsiteX0" fmla="*/ 144780 w 213360"/>
                <a:gd name="connsiteY0" fmla="*/ 0 h 335280"/>
                <a:gd name="connsiteX1" fmla="*/ 213360 w 213360"/>
                <a:gd name="connsiteY1" fmla="*/ 335280 h 335280"/>
                <a:gd name="connsiteX2" fmla="*/ 60960 w 213360"/>
                <a:gd name="connsiteY2" fmla="*/ 289560 h 335280"/>
                <a:gd name="connsiteX3" fmla="*/ 0 w 213360"/>
                <a:gd name="connsiteY3" fmla="*/ 152400 h 335280"/>
                <a:gd name="connsiteX4" fmla="*/ 144780 w 213360"/>
                <a:gd name="connsiteY4" fmla="*/ 0 h 335280"/>
                <a:gd name="connsiteX0" fmla="*/ 144780 w 182880"/>
                <a:gd name="connsiteY0" fmla="*/ 0 h 289560"/>
                <a:gd name="connsiteX1" fmla="*/ 182880 w 182880"/>
                <a:gd name="connsiteY1" fmla="*/ 251460 h 289560"/>
                <a:gd name="connsiteX2" fmla="*/ 60960 w 182880"/>
                <a:gd name="connsiteY2" fmla="*/ 289560 h 289560"/>
                <a:gd name="connsiteX3" fmla="*/ 0 w 182880"/>
                <a:gd name="connsiteY3" fmla="*/ 152400 h 289560"/>
                <a:gd name="connsiteX4" fmla="*/ 144780 w 182880"/>
                <a:gd name="connsiteY4" fmla="*/ 0 h 289560"/>
                <a:gd name="connsiteX0" fmla="*/ 76200 w 182880"/>
                <a:gd name="connsiteY0" fmla="*/ 0 h 213360"/>
                <a:gd name="connsiteX1" fmla="*/ 182880 w 182880"/>
                <a:gd name="connsiteY1" fmla="*/ 175260 h 213360"/>
                <a:gd name="connsiteX2" fmla="*/ 60960 w 182880"/>
                <a:gd name="connsiteY2" fmla="*/ 213360 h 213360"/>
                <a:gd name="connsiteX3" fmla="*/ 0 w 182880"/>
                <a:gd name="connsiteY3" fmla="*/ 76200 h 213360"/>
                <a:gd name="connsiteX4" fmla="*/ 76200 w 182880"/>
                <a:gd name="connsiteY4" fmla="*/ 0 h 213360"/>
                <a:gd name="connsiteX0" fmla="*/ 76200 w 182880"/>
                <a:gd name="connsiteY0" fmla="*/ 0 h 220980"/>
                <a:gd name="connsiteX1" fmla="*/ 182880 w 182880"/>
                <a:gd name="connsiteY1" fmla="*/ 175260 h 220980"/>
                <a:gd name="connsiteX2" fmla="*/ 106680 w 182880"/>
                <a:gd name="connsiteY2" fmla="*/ 220980 h 220980"/>
                <a:gd name="connsiteX3" fmla="*/ 0 w 182880"/>
                <a:gd name="connsiteY3" fmla="*/ 76200 h 220980"/>
                <a:gd name="connsiteX4" fmla="*/ 76200 w 182880"/>
                <a:gd name="connsiteY4" fmla="*/ 0 h 220980"/>
                <a:gd name="connsiteX0" fmla="*/ 76200 w 182880"/>
                <a:gd name="connsiteY0" fmla="*/ 0 h 220980"/>
                <a:gd name="connsiteX1" fmla="*/ 182880 w 182880"/>
                <a:gd name="connsiteY1" fmla="*/ 198120 h 220980"/>
                <a:gd name="connsiteX2" fmla="*/ 106680 w 182880"/>
                <a:gd name="connsiteY2" fmla="*/ 220980 h 220980"/>
                <a:gd name="connsiteX3" fmla="*/ 0 w 182880"/>
                <a:gd name="connsiteY3" fmla="*/ 76200 h 220980"/>
                <a:gd name="connsiteX4" fmla="*/ 76200 w 182880"/>
                <a:gd name="connsiteY4" fmla="*/ 0 h 22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 h="220980">
                  <a:moveTo>
                    <a:pt x="76200" y="0"/>
                  </a:moveTo>
                  <a:lnTo>
                    <a:pt x="182880" y="198120"/>
                  </a:lnTo>
                  <a:lnTo>
                    <a:pt x="106680" y="220980"/>
                  </a:lnTo>
                  <a:lnTo>
                    <a:pt x="0" y="76200"/>
                  </a:lnTo>
                  <a:lnTo>
                    <a:pt x="762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38" name="Freeform 37"/>
          <p:cNvSpPr/>
          <p:nvPr/>
        </p:nvSpPr>
        <p:spPr>
          <a:xfrm>
            <a:off x="7877175" y="3032125"/>
            <a:ext cx="165100" cy="146050"/>
          </a:xfrm>
          <a:custGeom>
            <a:avLst/>
            <a:gdLst>
              <a:gd name="connsiteX0" fmla="*/ 44450 w 165100"/>
              <a:gd name="connsiteY0" fmla="*/ 0 h 146050"/>
              <a:gd name="connsiteX1" fmla="*/ 165100 w 165100"/>
              <a:gd name="connsiteY1" fmla="*/ 44450 h 146050"/>
              <a:gd name="connsiteX2" fmla="*/ 98425 w 165100"/>
              <a:gd name="connsiteY2" fmla="*/ 146050 h 146050"/>
              <a:gd name="connsiteX3" fmla="*/ 0 w 165100"/>
              <a:gd name="connsiteY3" fmla="*/ 133350 h 146050"/>
              <a:gd name="connsiteX4" fmla="*/ 44450 w 165100"/>
              <a:gd name="connsiteY4" fmla="*/ 0 h 14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00" h="146050">
                <a:moveTo>
                  <a:pt x="44450" y="0"/>
                </a:moveTo>
                <a:lnTo>
                  <a:pt x="165100" y="44450"/>
                </a:lnTo>
                <a:lnTo>
                  <a:pt x="98425" y="146050"/>
                </a:lnTo>
                <a:lnTo>
                  <a:pt x="0" y="133350"/>
                </a:lnTo>
                <a:lnTo>
                  <a:pt x="44450" y="0"/>
                </a:lnTo>
                <a:close/>
              </a:path>
            </a:pathLst>
          </a:custGeom>
          <a:solidFill>
            <a:srgbClr val="8185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0" name="Freeform 39"/>
          <p:cNvSpPr/>
          <p:nvPr/>
        </p:nvSpPr>
        <p:spPr>
          <a:xfrm>
            <a:off x="7912100" y="2006600"/>
            <a:ext cx="520700" cy="1063625"/>
          </a:xfrm>
          <a:custGeom>
            <a:avLst/>
            <a:gdLst>
              <a:gd name="connsiteX0" fmla="*/ 409575 w 501650"/>
              <a:gd name="connsiteY0" fmla="*/ 0 h 1063625"/>
              <a:gd name="connsiteX1" fmla="*/ 501650 w 501650"/>
              <a:gd name="connsiteY1" fmla="*/ 19050 h 1063625"/>
              <a:gd name="connsiteX2" fmla="*/ 88900 w 501650"/>
              <a:gd name="connsiteY2" fmla="*/ 1063625 h 1063625"/>
              <a:gd name="connsiteX3" fmla="*/ 0 w 501650"/>
              <a:gd name="connsiteY3" fmla="*/ 1038225 h 1063625"/>
              <a:gd name="connsiteX4" fmla="*/ 409575 w 501650"/>
              <a:gd name="connsiteY4" fmla="*/ 0 h 1063625"/>
              <a:gd name="connsiteX0" fmla="*/ 428625 w 520700"/>
              <a:gd name="connsiteY0" fmla="*/ 0 h 1063625"/>
              <a:gd name="connsiteX1" fmla="*/ 520700 w 520700"/>
              <a:gd name="connsiteY1" fmla="*/ 19050 h 1063625"/>
              <a:gd name="connsiteX2" fmla="*/ 107950 w 520700"/>
              <a:gd name="connsiteY2" fmla="*/ 1063625 h 1063625"/>
              <a:gd name="connsiteX3" fmla="*/ 0 w 520700"/>
              <a:gd name="connsiteY3" fmla="*/ 1025525 h 1063625"/>
              <a:gd name="connsiteX4" fmla="*/ 428625 w 520700"/>
              <a:gd name="connsiteY4" fmla="*/ 0 h 1063625"/>
              <a:gd name="connsiteX0" fmla="*/ 428625 w 520700"/>
              <a:gd name="connsiteY0" fmla="*/ 0 h 1063625"/>
              <a:gd name="connsiteX1" fmla="*/ 520700 w 520700"/>
              <a:gd name="connsiteY1" fmla="*/ 19050 h 1063625"/>
              <a:gd name="connsiteX2" fmla="*/ 123825 w 520700"/>
              <a:gd name="connsiteY2" fmla="*/ 1063625 h 1063625"/>
              <a:gd name="connsiteX3" fmla="*/ 0 w 520700"/>
              <a:gd name="connsiteY3" fmla="*/ 1025525 h 1063625"/>
              <a:gd name="connsiteX4" fmla="*/ 428625 w 520700"/>
              <a:gd name="connsiteY4" fmla="*/ 0 h 1063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700" h="1063625">
                <a:moveTo>
                  <a:pt x="428625" y="0"/>
                </a:moveTo>
                <a:lnTo>
                  <a:pt x="520700" y="19050"/>
                </a:lnTo>
                <a:lnTo>
                  <a:pt x="123825" y="1063625"/>
                </a:lnTo>
                <a:lnTo>
                  <a:pt x="0" y="1025525"/>
                </a:lnTo>
                <a:lnTo>
                  <a:pt x="4286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41" name="Straight Arrow Connector 40"/>
          <p:cNvCxnSpPr/>
          <p:nvPr/>
        </p:nvCxnSpPr>
        <p:spPr>
          <a:xfrm flipH="1">
            <a:off x="7832278" y="2133808"/>
            <a:ext cx="1487951" cy="898317"/>
          </a:xfrm>
          <a:prstGeom prst="straightConnector1">
            <a:avLst/>
          </a:prstGeom>
          <a:ln w="31750">
            <a:solidFill>
              <a:srgbClr val="FF0000"/>
            </a:solidFill>
            <a:headEnd w="lg" len="lg"/>
            <a:tailEnd type="triangle" w="med" len="lg"/>
          </a:ln>
          <a:effectLst>
            <a:outerShdw sx="1000" sy="1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10"/>
          <a:stretch>
            <a:fillRect/>
          </a:stretch>
        </p:blipFill>
        <p:spPr>
          <a:xfrm>
            <a:off x="165100" y="3840236"/>
            <a:ext cx="685800" cy="816041"/>
          </a:xfrm>
          <a:prstGeom prst="rect">
            <a:avLst/>
          </a:prstGeom>
        </p:spPr>
      </p:pic>
      <p:pic>
        <p:nvPicPr>
          <p:cNvPr id="43" name="Picture 42"/>
          <p:cNvPicPr>
            <a:picLocks noChangeAspect="1"/>
          </p:cNvPicPr>
          <p:nvPr/>
        </p:nvPicPr>
        <p:blipFill>
          <a:blip r:embed="rId10"/>
          <a:stretch>
            <a:fillRect/>
          </a:stretch>
        </p:blipFill>
        <p:spPr>
          <a:xfrm>
            <a:off x="8386472" y="867029"/>
            <a:ext cx="685800" cy="816041"/>
          </a:xfrm>
          <a:prstGeom prst="rect">
            <a:avLst/>
          </a:prstGeom>
        </p:spPr>
      </p:pic>
      <p:pic>
        <p:nvPicPr>
          <p:cNvPr id="44" name="Picture 43"/>
          <p:cNvPicPr>
            <a:picLocks noChangeAspect="1"/>
          </p:cNvPicPr>
          <p:nvPr/>
        </p:nvPicPr>
        <p:blipFill>
          <a:blip r:embed="rId11"/>
          <a:stretch>
            <a:fillRect/>
          </a:stretch>
        </p:blipFill>
        <p:spPr>
          <a:xfrm>
            <a:off x="8087647" y="4740610"/>
            <a:ext cx="1284953" cy="599051"/>
          </a:xfrm>
          <a:prstGeom prst="rect">
            <a:avLst/>
          </a:prstGeom>
        </p:spPr>
      </p:pic>
      <p:pic>
        <p:nvPicPr>
          <p:cNvPr id="45" name="Picture 44"/>
          <p:cNvPicPr>
            <a:picLocks noChangeAspect="1"/>
          </p:cNvPicPr>
          <p:nvPr/>
        </p:nvPicPr>
        <p:blipFill>
          <a:blip r:embed="rId11"/>
          <a:stretch>
            <a:fillRect/>
          </a:stretch>
        </p:blipFill>
        <p:spPr>
          <a:xfrm>
            <a:off x="614136" y="2597095"/>
            <a:ext cx="1219200" cy="568396"/>
          </a:xfrm>
          <a:prstGeom prst="rect">
            <a:avLst/>
          </a:prstGeom>
        </p:spPr>
      </p:pic>
      <p:grpSp>
        <p:nvGrpSpPr>
          <p:cNvPr id="46" name="Group 45"/>
          <p:cNvGrpSpPr/>
          <p:nvPr/>
        </p:nvGrpSpPr>
        <p:grpSpPr>
          <a:xfrm>
            <a:off x="10040664" y="2286000"/>
            <a:ext cx="1546585" cy="1131049"/>
            <a:chOff x="10040664" y="2286000"/>
            <a:chExt cx="1546585" cy="1131049"/>
          </a:xfrm>
        </p:grpSpPr>
        <p:pic>
          <p:nvPicPr>
            <p:cNvPr id="47" name="Picture 2" descr="D:\03-BGDM\01_Etude\03_Présentation MCM BE-NL\Présentation SdC\2021-02-01 MCMV SC (Extract).jpg"/>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a:stretch/>
          </p:blipFill>
          <p:spPr bwMode="auto">
            <a:xfrm>
              <a:off x="10040664" y="2381919"/>
              <a:ext cx="1179899" cy="103513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13"/>
            <a:stretch>
              <a:fillRect/>
            </a:stretch>
          </p:blipFill>
          <p:spPr>
            <a:xfrm flipH="1">
              <a:off x="10072554" y="2286000"/>
              <a:ext cx="1514695" cy="775566"/>
            </a:xfrm>
            <a:prstGeom prst="rect">
              <a:avLst/>
            </a:prstGeom>
          </p:spPr>
        </p:pic>
      </p:grpSp>
      <p:cxnSp>
        <p:nvCxnSpPr>
          <p:cNvPr id="49" name="Straight Arrow Connector 48"/>
          <p:cNvCxnSpPr/>
          <p:nvPr/>
        </p:nvCxnSpPr>
        <p:spPr>
          <a:xfrm flipH="1">
            <a:off x="8576255" y="2826926"/>
            <a:ext cx="1438995" cy="85493"/>
          </a:xfrm>
          <a:prstGeom prst="straightConnector1">
            <a:avLst/>
          </a:prstGeom>
          <a:ln w="31750">
            <a:solidFill>
              <a:srgbClr val="FF0000"/>
            </a:solidFill>
            <a:headEnd w="lg" len="lg"/>
            <a:tailEnd type="triangle" w="med" len="lg"/>
          </a:ln>
          <a:effectLst>
            <a:outerShdw sx="1000" sy="1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7206237" y="5956391"/>
            <a:ext cx="516488" cy="276999"/>
          </a:xfrm>
          <a:prstGeom prst="rect">
            <a:avLst/>
          </a:prstGeom>
          <a:noFill/>
        </p:spPr>
        <p:txBody>
          <a:bodyPr wrap="none" rtlCol="0">
            <a:spAutoFit/>
          </a:bodyPr>
          <a:lstStyle/>
          <a:p>
            <a:r>
              <a:rPr lang="nl-BE" sz="1200" dirty="0" smtClean="0"/>
              <a:t>LRAD</a:t>
            </a:r>
            <a:endParaRPr lang="nl-BE" sz="1200" dirty="0"/>
          </a:p>
        </p:txBody>
      </p:sp>
      <p:sp>
        <p:nvSpPr>
          <p:cNvPr id="51" name="TextBox 50"/>
          <p:cNvSpPr txBox="1"/>
          <p:nvPr/>
        </p:nvSpPr>
        <p:spPr>
          <a:xfrm>
            <a:off x="5371981" y="6457188"/>
            <a:ext cx="982898" cy="276999"/>
          </a:xfrm>
          <a:prstGeom prst="rect">
            <a:avLst/>
          </a:prstGeom>
          <a:noFill/>
        </p:spPr>
        <p:txBody>
          <a:bodyPr wrap="none" rtlCol="0">
            <a:spAutoFit/>
          </a:bodyPr>
          <a:lstStyle/>
          <a:p>
            <a:r>
              <a:rPr lang="nl-BE" sz="1200" dirty="0" smtClean="0"/>
              <a:t>Water canon</a:t>
            </a:r>
            <a:endParaRPr lang="nl-BE" sz="1200" dirty="0"/>
          </a:p>
        </p:txBody>
      </p:sp>
      <p:grpSp>
        <p:nvGrpSpPr>
          <p:cNvPr id="52" name="Group 51"/>
          <p:cNvGrpSpPr/>
          <p:nvPr/>
        </p:nvGrpSpPr>
        <p:grpSpPr>
          <a:xfrm>
            <a:off x="9372600" y="5178661"/>
            <a:ext cx="1388906" cy="1585912"/>
            <a:chOff x="10230216" y="4953000"/>
            <a:chExt cx="1388906" cy="1585912"/>
          </a:xfrm>
        </p:grpSpPr>
        <p:pic>
          <p:nvPicPr>
            <p:cNvPr id="53" name="Picture 2" descr="D:\03-BGDM\01_Etude\03_Présentation MCM BE-NL\Présentation SdC\2021-02-01 MCMV SC (Extract).jpg"/>
            <p:cNvPicPr>
              <a:picLocks noChangeAspect="1" noChangeArrowheads="1"/>
            </p:cNvPicPr>
            <p:nvPr/>
          </p:nvPicPr>
          <p:blipFill rotWithShape="1">
            <a:blip r:embed="rId14" cstate="hqprint">
              <a:extLst>
                <a:ext uri="{28A0092B-C50C-407E-A947-70E740481C1C}">
                  <a14:useLocalDpi xmlns:a14="http://schemas.microsoft.com/office/drawing/2010/main"/>
                </a:ext>
              </a:extLst>
            </a:blip>
            <a:srcRect/>
            <a:stretch/>
          </p:blipFill>
          <p:spPr bwMode="auto">
            <a:xfrm flipH="1">
              <a:off x="10263472" y="4953000"/>
              <a:ext cx="1319599" cy="158591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D:\03-BGDM\01_Etude\03_Présentation MCM BE-NL\Présentation SdC\2021-02-01 MCMV SC (Extract).jpg"/>
            <p:cNvPicPr>
              <a:picLocks noChangeAspect="1" noChangeArrowheads="1"/>
            </p:cNvPicPr>
            <p:nvPr/>
          </p:nvPicPr>
          <p:blipFill rotWithShape="1">
            <a:blip r:embed="rId14" cstate="hqprint">
              <a:extLst>
                <a:ext uri="{28A0092B-C50C-407E-A947-70E740481C1C}">
                  <a14:useLocalDpi xmlns:a14="http://schemas.microsoft.com/office/drawing/2010/main"/>
                </a:ext>
              </a:extLst>
            </a:blip>
            <a:srcRect t="68819"/>
            <a:stretch/>
          </p:blipFill>
          <p:spPr bwMode="auto">
            <a:xfrm>
              <a:off x="10230216" y="6044404"/>
              <a:ext cx="1319599" cy="494508"/>
            </a:xfrm>
            <a:prstGeom prst="rect">
              <a:avLst/>
            </a:prstGeom>
            <a:noFill/>
            <a:extLst>
              <a:ext uri="{909E8E84-426E-40DD-AFC4-6F175D3DCCD1}">
                <a14:hiddenFill xmlns:a14="http://schemas.microsoft.com/office/drawing/2010/main">
                  <a:solidFill>
                    <a:srgbClr val="FFFFFF"/>
                  </a:solidFill>
                </a14:hiddenFill>
              </a:ext>
            </a:extLst>
          </p:spPr>
        </p:pic>
        <p:sp>
          <p:nvSpPr>
            <p:cNvPr id="55" name="Freeform 54"/>
            <p:cNvSpPr/>
            <p:nvPr/>
          </p:nvSpPr>
          <p:spPr>
            <a:xfrm flipH="1">
              <a:off x="11123822" y="6245607"/>
              <a:ext cx="495300" cy="236220"/>
            </a:xfrm>
            <a:custGeom>
              <a:avLst/>
              <a:gdLst>
                <a:gd name="connsiteX0" fmla="*/ 15240 w 495300"/>
                <a:gd name="connsiteY0" fmla="*/ 0 h 236220"/>
                <a:gd name="connsiteX1" fmla="*/ 495300 w 495300"/>
                <a:gd name="connsiteY1" fmla="*/ 99060 h 236220"/>
                <a:gd name="connsiteX2" fmla="*/ 457200 w 495300"/>
                <a:gd name="connsiteY2" fmla="*/ 236220 h 236220"/>
                <a:gd name="connsiteX3" fmla="*/ 0 w 495300"/>
                <a:gd name="connsiteY3" fmla="*/ 144780 h 236220"/>
                <a:gd name="connsiteX4" fmla="*/ 15240 w 495300"/>
                <a:gd name="connsiteY4" fmla="*/ 0 h 236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 h="236220">
                  <a:moveTo>
                    <a:pt x="15240" y="0"/>
                  </a:moveTo>
                  <a:lnTo>
                    <a:pt x="495300" y="99060"/>
                  </a:lnTo>
                  <a:lnTo>
                    <a:pt x="457200" y="236220"/>
                  </a:lnTo>
                  <a:lnTo>
                    <a:pt x="0" y="144780"/>
                  </a:lnTo>
                  <a:lnTo>
                    <a:pt x="1524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rMCM</a:t>
            </a:r>
            <a:r>
              <a:rPr lang="en-US" dirty="0"/>
              <a:t> </a:t>
            </a:r>
            <a:r>
              <a:rPr lang="en-US" dirty="0" smtClean="0"/>
              <a:t>Platform</a:t>
            </a:r>
            <a:endParaRPr lang="nl-BE" dirty="0">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28</a:t>
            </a:fld>
            <a:endParaRPr lang="nl-BE"/>
          </a:p>
        </p:txBody>
      </p:sp>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pic>
        <p:nvPicPr>
          <p:cNvPr id="56" name="Afbeelding 9"/>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40348" y="6222514"/>
            <a:ext cx="1338072" cy="522684"/>
          </a:xfrm>
          <a:prstGeom prst="rect">
            <a:avLst/>
          </a:prstGeom>
        </p:spPr>
      </p:pic>
    </p:spTree>
    <p:extLst>
      <p:ext uri="{BB962C8B-B14F-4D97-AF65-F5344CB8AC3E}">
        <p14:creationId xmlns:p14="http://schemas.microsoft.com/office/powerpoint/2010/main" val="34472665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rMCM</a:t>
            </a:r>
            <a:r>
              <a:rPr lang="en-US" dirty="0"/>
              <a:t> Platform – </a:t>
            </a:r>
            <a:r>
              <a:rPr lang="en-US" dirty="0" smtClean="0"/>
              <a:t>Conventional requirements</a:t>
            </a:r>
            <a:endParaRPr lang="nl-BE" dirty="0">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29</a:t>
            </a:fld>
            <a:endParaRPr lang="nl-BE"/>
          </a:p>
        </p:txBody>
      </p:sp>
      <p:pic>
        <p:nvPicPr>
          <p:cNvPr id="39"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sp>
        <p:nvSpPr>
          <p:cNvPr id="58" name="Rectangle 57"/>
          <p:cNvSpPr/>
          <p:nvPr/>
        </p:nvSpPr>
        <p:spPr>
          <a:xfrm>
            <a:off x="3863752" y="1336500"/>
            <a:ext cx="20741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Content Placeholder 2"/>
          <p:cNvSpPr txBox="1">
            <a:spLocks/>
          </p:cNvSpPr>
          <p:nvPr/>
        </p:nvSpPr>
        <p:spPr>
          <a:xfrm>
            <a:off x="482980" y="979361"/>
            <a:ext cx="10769737" cy="4407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400" dirty="0" smtClean="0">
                <a:latin typeface="Palanquin Regular" panose="020B0004020203020204" pitchFamily="34" charset="0"/>
                <a:cs typeface="Palanquin Regular" panose="020B0004020203020204" pitchFamily="34" charset="0"/>
              </a:rPr>
              <a:t>Compliant to all applicable NATO Allied Force Standards</a:t>
            </a:r>
          </a:p>
          <a:p>
            <a:pPr>
              <a:buFont typeface="Wingdings" panose="05000000000000000000" pitchFamily="2" charset="2"/>
              <a:buChar char="§"/>
            </a:pPr>
            <a:r>
              <a:rPr lang="en-US" sz="2400" dirty="0" smtClean="0">
                <a:latin typeface="Palanquin Regular" panose="020B0004020203020204" pitchFamily="34" charset="0"/>
                <a:cs typeface="Palanquin Regular" panose="020B0004020203020204" pitchFamily="34" charset="0"/>
              </a:rPr>
              <a:t>Compliant with all classic IMO Standards:</a:t>
            </a:r>
          </a:p>
          <a:p>
            <a:pPr lvl="1">
              <a:buFont typeface="Wingdings" panose="05000000000000000000" pitchFamily="2" charset="2"/>
              <a:buChar char="§"/>
            </a:pPr>
            <a:r>
              <a:rPr lang="en-US" sz="2000" dirty="0" smtClean="0">
                <a:latin typeface="Palanquin Regular" panose="020B0004020203020204" pitchFamily="34" charset="0"/>
                <a:cs typeface="Palanquin Regular" panose="020B0004020203020204" pitchFamily="34" charset="0"/>
              </a:rPr>
              <a:t>MAPROL TIER III</a:t>
            </a:r>
          </a:p>
          <a:p>
            <a:pPr lvl="1">
              <a:buFont typeface="Wingdings" panose="05000000000000000000" pitchFamily="2" charset="2"/>
              <a:buChar char="§"/>
            </a:pPr>
            <a:r>
              <a:rPr lang="en-US" sz="2000" dirty="0" smtClean="0">
                <a:latin typeface="Palanquin Regular" panose="020B0004020203020204" pitchFamily="34" charset="0"/>
                <a:cs typeface="Palanquin Regular" panose="020B0004020203020204" pitchFamily="34" charset="0"/>
              </a:rPr>
              <a:t>SOLAS</a:t>
            </a:r>
          </a:p>
          <a:p>
            <a:pPr lvl="1">
              <a:buFont typeface="Wingdings" panose="05000000000000000000" pitchFamily="2" charset="2"/>
              <a:buChar char="§"/>
            </a:pPr>
            <a:r>
              <a:rPr lang="en-US" sz="2000" dirty="0" smtClean="0">
                <a:latin typeface="Palanquin Regular" panose="020B0004020203020204" pitchFamily="34" charset="0"/>
                <a:cs typeface="Palanquin Regular" panose="020B0004020203020204" pitchFamily="34" charset="0"/>
              </a:rPr>
              <a:t>COLREG</a:t>
            </a:r>
          </a:p>
          <a:p>
            <a:pPr lvl="1">
              <a:buFont typeface="Wingdings" panose="05000000000000000000" pitchFamily="2" charset="2"/>
              <a:buChar char="§"/>
            </a:pPr>
            <a:r>
              <a:rPr lang="en-US" sz="2000" dirty="0" smtClean="0">
                <a:latin typeface="Palanquin Regular" panose="020B0004020203020204" pitchFamily="34" charset="0"/>
                <a:cs typeface="Palanquin Regular" panose="020B0004020203020204" pitchFamily="34" charset="0"/>
              </a:rPr>
              <a:t>…</a:t>
            </a:r>
          </a:p>
        </p:txBody>
      </p:sp>
    </p:spTree>
    <p:extLst>
      <p:ext uri="{BB962C8B-B14F-4D97-AF65-F5344CB8AC3E}">
        <p14:creationId xmlns:p14="http://schemas.microsoft.com/office/powerpoint/2010/main" val="27926541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32899"/>
          <a:stretch/>
        </p:blipFill>
        <p:spPr bwMode="auto">
          <a:xfrm>
            <a:off x="0" y="1"/>
            <a:ext cx="12192000" cy="6894512"/>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9985829" y="667657"/>
            <a:ext cx="1901371" cy="1625600"/>
          </a:xfrm>
          <a:custGeom>
            <a:avLst/>
            <a:gdLst>
              <a:gd name="connsiteX0" fmla="*/ 449942 w 1901371"/>
              <a:gd name="connsiteY0" fmla="*/ 1625600 h 1625600"/>
              <a:gd name="connsiteX1" fmla="*/ 159657 w 1901371"/>
              <a:gd name="connsiteY1" fmla="*/ 1103086 h 1625600"/>
              <a:gd name="connsiteX2" fmla="*/ 43542 w 1901371"/>
              <a:gd name="connsiteY2" fmla="*/ 580572 h 1625600"/>
              <a:gd name="connsiteX3" fmla="*/ 0 w 1901371"/>
              <a:gd name="connsiteY3" fmla="*/ 420914 h 1625600"/>
              <a:gd name="connsiteX4" fmla="*/ 377371 w 1901371"/>
              <a:gd name="connsiteY4" fmla="*/ 0 h 1625600"/>
              <a:gd name="connsiteX5" fmla="*/ 1001485 w 1901371"/>
              <a:gd name="connsiteY5" fmla="*/ 362857 h 1625600"/>
              <a:gd name="connsiteX6" fmla="*/ 1393371 w 1901371"/>
              <a:gd name="connsiteY6" fmla="*/ 522514 h 1625600"/>
              <a:gd name="connsiteX7" fmla="*/ 1698171 w 1901371"/>
              <a:gd name="connsiteY7" fmla="*/ 580572 h 1625600"/>
              <a:gd name="connsiteX8" fmla="*/ 1901371 w 1901371"/>
              <a:gd name="connsiteY8" fmla="*/ 885372 h 1625600"/>
              <a:gd name="connsiteX9" fmla="*/ 1640114 w 1901371"/>
              <a:gd name="connsiteY9" fmla="*/ 1016000 h 1625600"/>
              <a:gd name="connsiteX10" fmla="*/ 1553028 w 1901371"/>
              <a:gd name="connsiteY10" fmla="*/ 957943 h 1625600"/>
              <a:gd name="connsiteX11" fmla="*/ 1480457 w 1901371"/>
              <a:gd name="connsiteY11" fmla="*/ 972457 h 1625600"/>
              <a:gd name="connsiteX12" fmla="*/ 1465942 w 1901371"/>
              <a:gd name="connsiteY12" fmla="*/ 1016000 h 1625600"/>
              <a:gd name="connsiteX13" fmla="*/ 1494971 w 1901371"/>
              <a:gd name="connsiteY13" fmla="*/ 1045029 h 1625600"/>
              <a:gd name="connsiteX14" fmla="*/ 1407885 w 1901371"/>
              <a:gd name="connsiteY14" fmla="*/ 1074057 h 1625600"/>
              <a:gd name="connsiteX15" fmla="*/ 1088571 w 1901371"/>
              <a:gd name="connsiteY15" fmla="*/ 1277257 h 1625600"/>
              <a:gd name="connsiteX16" fmla="*/ 449942 w 1901371"/>
              <a:gd name="connsiteY16" fmla="*/ 162560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1371" h="1625600">
                <a:moveTo>
                  <a:pt x="449942" y="1625600"/>
                </a:moveTo>
                <a:lnTo>
                  <a:pt x="159657" y="1103086"/>
                </a:lnTo>
                <a:lnTo>
                  <a:pt x="43542" y="580572"/>
                </a:lnTo>
                <a:lnTo>
                  <a:pt x="0" y="420914"/>
                </a:lnTo>
                <a:lnTo>
                  <a:pt x="377371" y="0"/>
                </a:lnTo>
                <a:lnTo>
                  <a:pt x="1001485" y="362857"/>
                </a:lnTo>
                <a:lnTo>
                  <a:pt x="1393371" y="522514"/>
                </a:lnTo>
                <a:lnTo>
                  <a:pt x="1698171" y="580572"/>
                </a:lnTo>
                <a:lnTo>
                  <a:pt x="1901371" y="885372"/>
                </a:lnTo>
                <a:lnTo>
                  <a:pt x="1640114" y="1016000"/>
                </a:lnTo>
                <a:lnTo>
                  <a:pt x="1553028" y="957943"/>
                </a:lnTo>
                <a:lnTo>
                  <a:pt x="1480457" y="972457"/>
                </a:lnTo>
                <a:lnTo>
                  <a:pt x="1465942" y="1016000"/>
                </a:lnTo>
                <a:lnTo>
                  <a:pt x="1494971" y="1045029"/>
                </a:lnTo>
                <a:lnTo>
                  <a:pt x="1407885" y="1074057"/>
                </a:lnTo>
                <a:lnTo>
                  <a:pt x="1088571" y="1277257"/>
                </a:lnTo>
                <a:lnTo>
                  <a:pt x="449942" y="1625600"/>
                </a:lnTo>
                <a:close/>
              </a:path>
            </a:pathLst>
          </a:custGeom>
          <a:solidFill>
            <a:srgbClr val="FFFF00">
              <a:alpha val="5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Freeform 2"/>
          <p:cNvSpPr/>
          <p:nvPr/>
        </p:nvSpPr>
        <p:spPr>
          <a:xfrm>
            <a:off x="10367963" y="-208644"/>
            <a:ext cx="2224087" cy="1754981"/>
          </a:xfrm>
          <a:custGeom>
            <a:avLst/>
            <a:gdLst>
              <a:gd name="connsiteX0" fmla="*/ 0 w 2247900"/>
              <a:gd name="connsiteY0" fmla="*/ 838200 h 1790700"/>
              <a:gd name="connsiteX1" fmla="*/ 723900 w 2247900"/>
              <a:gd name="connsiteY1" fmla="*/ 0 h 1790700"/>
              <a:gd name="connsiteX2" fmla="*/ 2247900 w 2247900"/>
              <a:gd name="connsiteY2" fmla="*/ 19050 h 1790700"/>
              <a:gd name="connsiteX3" fmla="*/ 2228850 w 2247900"/>
              <a:gd name="connsiteY3" fmla="*/ 1409700 h 1790700"/>
              <a:gd name="connsiteX4" fmla="*/ 1562100 w 2247900"/>
              <a:gd name="connsiteY4" fmla="*/ 1790700 h 1790700"/>
              <a:gd name="connsiteX5" fmla="*/ 1371600 w 2247900"/>
              <a:gd name="connsiteY5" fmla="*/ 1447800 h 1790700"/>
              <a:gd name="connsiteX6" fmla="*/ 1085850 w 2247900"/>
              <a:gd name="connsiteY6" fmla="*/ 1390650 h 1790700"/>
              <a:gd name="connsiteX7" fmla="*/ 647700 w 2247900"/>
              <a:gd name="connsiteY7" fmla="*/ 1238250 h 1790700"/>
              <a:gd name="connsiteX8" fmla="*/ 0 w 2247900"/>
              <a:gd name="connsiteY8" fmla="*/ 838200 h 1790700"/>
              <a:gd name="connsiteX0" fmla="*/ 0 w 2219325"/>
              <a:gd name="connsiteY0" fmla="*/ 885825 h 1790700"/>
              <a:gd name="connsiteX1" fmla="*/ 695325 w 2219325"/>
              <a:gd name="connsiteY1" fmla="*/ 0 h 1790700"/>
              <a:gd name="connsiteX2" fmla="*/ 2219325 w 2219325"/>
              <a:gd name="connsiteY2" fmla="*/ 19050 h 1790700"/>
              <a:gd name="connsiteX3" fmla="*/ 2200275 w 2219325"/>
              <a:gd name="connsiteY3" fmla="*/ 1409700 h 1790700"/>
              <a:gd name="connsiteX4" fmla="*/ 1533525 w 2219325"/>
              <a:gd name="connsiteY4" fmla="*/ 1790700 h 1790700"/>
              <a:gd name="connsiteX5" fmla="*/ 1343025 w 2219325"/>
              <a:gd name="connsiteY5" fmla="*/ 1447800 h 1790700"/>
              <a:gd name="connsiteX6" fmla="*/ 1057275 w 2219325"/>
              <a:gd name="connsiteY6" fmla="*/ 1390650 h 1790700"/>
              <a:gd name="connsiteX7" fmla="*/ 619125 w 2219325"/>
              <a:gd name="connsiteY7" fmla="*/ 1238250 h 1790700"/>
              <a:gd name="connsiteX8" fmla="*/ 0 w 2219325"/>
              <a:gd name="connsiteY8" fmla="*/ 885825 h 1790700"/>
              <a:gd name="connsiteX0" fmla="*/ 0 w 2219325"/>
              <a:gd name="connsiteY0" fmla="*/ 885825 h 1790700"/>
              <a:gd name="connsiteX1" fmla="*/ 733425 w 2219325"/>
              <a:gd name="connsiteY1" fmla="*/ 0 h 1790700"/>
              <a:gd name="connsiteX2" fmla="*/ 2219325 w 2219325"/>
              <a:gd name="connsiteY2" fmla="*/ 19050 h 1790700"/>
              <a:gd name="connsiteX3" fmla="*/ 2200275 w 2219325"/>
              <a:gd name="connsiteY3" fmla="*/ 1409700 h 1790700"/>
              <a:gd name="connsiteX4" fmla="*/ 1533525 w 2219325"/>
              <a:gd name="connsiteY4" fmla="*/ 1790700 h 1790700"/>
              <a:gd name="connsiteX5" fmla="*/ 1343025 w 2219325"/>
              <a:gd name="connsiteY5" fmla="*/ 1447800 h 1790700"/>
              <a:gd name="connsiteX6" fmla="*/ 1057275 w 2219325"/>
              <a:gd name="connsiteY6" fmla="*/ 1390650 h 1790700"/>
              <a:gd name="connsiteX7" fmla="*/ 619125 w 2219325"/>
              <a:gd name="connsiteY7" fmla="*/ 1238250 h 1790700"/>
              <a:gd name="connsiteX8" fmla="*/ 0 w 2219325"/>
              <a:gd name="connsiteY8" fmla="*/ 885825 h 1790700"/>
              <a:gd name="connsiteX0" fmla="*/ 0 w 2219325"/>
              <a:gd name="connsiteY0" fmla="*/ 885825 h 1790700"/>
              <a:gd name="connsiteX1" fmla="*/ 733425 w 2219325"/>
              <a:gd name="connsiteY1" fmla="*/ 0 h 1790700"/>
              <a:gd name="connsiteX2" fmla="*/ 2219325 w 2219325"/>
              <a:gd name="connsiteY2" fmla="*/ 19050 h 1790700"/>
              <a:gd name="connsiteX3" fmla="*/ 2200275 w 2219325"/>
              <a:gd name="connsiteY3" fmla="*/ 1409700 h 1790700"/>
              <a:gd name="connsiteX4" fmla="*/ 1533525 w 2219325"/>
              <a:gd name="connsiteY4" fmla="*/ 1790700 h 1790700"/>
              <a:gd name="connsiteX5" fmla="*/ 1343025 w 2219325"/>
              <a:gd name="connsiteY5" fmla="*/ 1447800 h 1790700"/>
              <a:gd name="connsiteX6" fmla="*/ 962025 w 2219325"/>
              <a:gd name="connsiteY6" fmla="*/ 1390650 h 1790700"/>
              <a:gd name="connsiteX7" fmla="*/ 619125 w 2219325"/>
              <a:gd name="connsiteY7" fmla="*/ 1238250 h 1790700"/>
              <a:gd name="connsiteX8" fmla="*/ 0 w 2219325"/>
              <a:gd name="connsiteY8" fmla="*/ 885825 h 1790700"/>
              <a:gd name="connsiteX0" fmla="*/ 0 w 2219325"/>
              <a:gd name="connsiteY0" fmla="*/ 885825 h 1790700"/>
              <a:gd name="connsiteX1" fmla="*/ 733425 w 2219325"/>
              <a:gd name="connsiteY1" fmla="*/ 0 h 1790700"/>
              <a:gd name="connsiteX2" fmla="*/ 2219325 w 2219325"/>
              <a:gd name="connsiteY2" fmla="*/ 19050 h 1790700"/>
              <a:gd name="connsiteX3" fmla="*/ 2200275 w 2219325"/>
              <a:gd name="connsiteY3" fmla="*/ 1409700 h 1790700"/>
              <a:gd name="connsiteX4" fmla="*/ 1533525 w 2219325"/>
              <a:gd name="connsiteY4" fmla="*/ 1790700 h 1790700"/>
              <a:gd name="connsiteX5" fmla="*/ 1323975 w 2219325"/>
              <a:gd name="connsiteY5" fmla="*/ 1457325 h 1790700"/>
              <a:gd name="connsiteX6" fmla="*/ 962025 w 2219325"/>
              <a:gd name="connsiteY6" fmla="*/ 1390650 h 1790700"/>
              <a:gd name="connsiteX7" fmla="*/ 619125 w 2219325"/>
              <a:gd name="connsiteY7" fmla="*/ 1238250 h 1790700"/>
              <a:gd name="connsiteX8" fmla="*/ 0 w 2219325"/>
              <a:gd name="connsiteY8" fmla="*/ 885825 h 1790700"/>
              <a:gd name="connsiteX0" fmla="*/ 0 w 2219325"/>
              <a:gd name="connsiteY0" fmla="*/ 857250 h 1790700"/>
              <a:gd name="connsiteX1" fmla="*/ 733425 w 2219325"/>
              <a:gd name="connsiteY1" fmla="*/ 0 h 1790700"/>
              <a:gd name="connsiteX2" fmla="*/ 2219325 w 2219325"/>
              <a:gd name="connsiteY2" fmla="*/ 19050 h 1790700"/>
              <a:gd name="connsiteX3" fmla="*/ 2200275 w 2219325"/>
              <a:gd name="connsiteY3" fmla="*/ 1409700 h 1790700"/>
              <a:gd name="connsiteX4" fmla="*/ 1533525 w 2219325"/>
              <a:gd name="connsiteY4" fmla="*/ 1790700 h 1790700"/>
              <a:gd name="connsiteX5" fmla="*/ 1323975 w 2219325"/>
              <a:gd name="connsiteY5" fmla="*/ 1457325 h 1790700"/>
              <a:gd name="connsiteX6" fmla="*/ 962025 w 2219325"/>
              <a:gd name="connsiteY6" fmla="*/ 1390650 h 1790700"/>
              <a:gd name="connsiteX7" fmla="*/ 619125 w 2219325"/>
              <a:gd name="connsiteY7" fmla="*/ 1238250 h 1790700"/>
              <a:gd name="connsiteX8" fmla="*/ 0 w 2219325"/>
              <a:gd name="connsiteY8" fmla="*/ 857250 h 1790700"/>
              <a:gd name="connsiteX0" fmla="*/ 0 w 2219325"/>
              <a:gd name="connsiteY0" fmla="*/ 876300 h 1790700"/>
              <a:gd name="connsiteX1" fmla="*/ 733425 w 2219325"/>
              <a:gd name="connsiteY1" fmla="*/ 0 h 1790700"/>
              <a:gd name="connsiteX2" fmla="*/ 2219325 w 2219325"/>
              <a:gd name="connsiteY2" fmla="*/ 19050 h 1790700"/>
              <a:gd name="connsiteX3" fmla="*/ 2200275 w 2219325"/>
              <a:gd name="connsiteY3" fmla="*/ 1409700 h 1790700"/>
              <a:gd name="connsiteX4" fmla="*/ 1533525 w 2219325"/>
              <a:gd name="connsiteY4" fmla="*/ 1790700 h 1790700"/>
              <a:gd name="connsiteX5" fmla="*/ 1323975 w 2219325"/>
              <a:gd name="connsiteY5" fmla="*/ 1457325 h 1790700"/>
              <a:gd name="connsiteX6" fmla="*/ 962025 w 2219325"/>
              <a:gd name="connsiteY6" fmla="*/ 1390650 h 1790700"/>
              <a:gd name="connsiteX7" fmla="*/ 619125 w 2219325"/>
              <a:gd name="connsiteY7" fmla="*/ 1238250 h 1790700"/>
              <a:gd name="connsiteX8" fmla="*/ 0 w 2219325"/>
              <a:gd name="connsiteY8" fmla="*/ 876300 h 1790700"/>
              <a:gd name="connsiteX0" fmla="*/ 0 w 2224087"/>
              <a:gd name="connsiteY0" fmla="*/ 869156 h 1790700"/>
              <a:gd name="connsiteX1" fmla="*/ 738187 w 2224087"/>
              <a:gd name="connsiteY1" fmla="*/ 0 h 1790700"/>
              <a:gd name="connsiteX2" fmla="*/ 2224087 w 2224087"/>
              <a:gd name="connsiteY2" fmla="*/ 19050 h 1790700"/>
              <a:gd name="connsiteX3" fmla="*/ 2205037 w 2224087"/>
              <a:gd name="connsiteY3" fmla="*/ 1409700 h 1790700"/>
              <a:gd name="connsiteX4" fmla="*/ 1538287 w 2224087"/>
              <a:gd name="connsiteY4" fmla="*/ 1790700 h 1790700"/>
              <a:gd name="connsiteX5" fmla="*/ 1328737 w 2224087"/>
              <a:gd name="connsiteY5" fmla="*/ 1457325 h 1790700"/>
              <a:gd name="connsiteX6" fmla="*/ 966787 w 2224087"/>
              <a:gd name="connsiteY6" fmla="*/ 1390650 h 1790700"/>
              <a:gd name="connsiteX7" fmla="*/ 623887 w 2224087"/>
              <a:gd name="connsiteY7" fmla="*/ 1238250 h 1790700"/>
              <a:gd name="connsiteX8" fmla="*/ 0 w 2224087"/>
              <a:gd name="connsiteY8" fmla="*/ 869156 h 1790700"/>
              <a:gd name="connsiteX0" fmla="*/ 0 w 2224087"/>
              <a:gd name="connsiteY0" fmla="*/ 869156 h 1790700"/>
              <a:gd name="connsiteX1" fmla="*/ 738187 w 2224087"/>
              <a:gd name="connsiteY1" fmla="*/ 0 h 1790700"/>
              <a:gd name="connsiteX2" fmla="*/ 2224087 w 2224087"/>
              <a:gd name="connsiteY2" fmla="*/ 19050 h 1790700"/>
              <a:gd name="connsiteX3" fmla="*/ 2205037 w 2224087"/>
              <a:gd name="connsiteY3" fmla="*/ 1409700 h 1790700"/>
              <a:gd name="connsiteX4" fmla="*/ 1538287 w 2224087"/>
              <a:gd name="connsiteY4" fmla="*/ 1790700 h 1790700"/>
              <a:gd name="connsiteX5" fmla="*/ 1328737 w 2224087"/>
              <a:gd name="connsiteY5" fmla="*/ 1457325 h 1790700"/>
              <a:gd name="connsiteX6" fmla="*/ 992981 w 2224087"/>
              <a:gd name="connsiteY6" fmla="*/ 1381125 h 1790700"/>
              <a:gd name="connsiteX7" fmla="*/ 623887 w 2224087"/>
              <a:gd name="connsiteY7" fmla="*/ 1238250 h 1790700"/>
              <a:gd name="connsiteX8" fmla="*/ 0 w 2224087"/>
              <a:gd name="connsiteY8" fmla="*/ 869156 h 1790700"/>
              <a:gd name="connsiteX0" fmla="*/ 0 w 2224087"/>
              <a:gd name="connsiteY0" fmla="*/ 869156 h 1790700"/>
              <a:gd name="connsiteX1" fmla="*/ 738187 w 2224087"/>
              <a:gd name="connsiteY1" fmla="*/ 0 h 1790700"/>
              <a:gd name="connsiteX2" fmla="*/ 2224087 w 2224087"/>
              <a:gd name="connsiteY2" fmla="*/ 19050 h 1790700"/>
              <a:gd name="connsiteX3" fmla="*/ 2205037 w 2224087"/>
              <a:gd name="connsiteY3" fmla="*/ 1409700 h 1790700"/>
              <a:gd name="connsiteX4" fmla="*/ 1538287 w 2224087"/>
              <a:gd name="connsiteY4" fmla="*/ 1790700 h 1790700"/>
              <a:gd name="connsiteX5" fmla="*/ 1328737 w 2224087"/>
              <a:gd name="connsiteY5" fmla="*/ 1457325 h 1790700"/>
              <a:gd name="connsiteX6" fmla="*/ 1028700 w 2224087"/>
              <a:gd name="connsiteY6" fmla="*/ 1397794 h 1790700"/>
              <a:gd name="connsiteX7" fmla="*/ 623887 w 2224087"/>
              <a:gd name="connsiteY7" fmla="*/ 1238250 h 1790700"/>
              <a:gd name="connsiteX8" fmla="*/ 0 w 2224087"/>
              <a:gd name="connsiteY8" fmla="*/ 869156 h 1790700"/>
              <a:gd name="connsiteX0" fmla="*/ 0 w 2224087"/>
              <a:gd name="connsiteY0" fmla="*/ 869156 h 1771650"/>
              <a:gd name="connsiteX1" fmla="*/ 738187 w 2224087"/>
              <a:gd name="connsiteY1" fmla="*/ 0 h 1771650"/>
              <a:gd name="connsiteX2" fmla="*/ 2224087 w 2224087"/>
              <a:gd name="connsiteY2" fmla="*/ 19050 h 1771650"/>
              <a:gd name="connsiteX3" fmla="*/ 2205037 w 2224087"/>
              <a:gd name="connsiteY3" fmla="*/ 1409700 h 1771650"/>
              <a:gd name="connsiteX4" fmla="*/ 1521618 w 2224087"/>
              <a:gd name="connsiteY4" fmla="*/ 1771650 h 1771650"/>
              <a:gd name="connsiteX5" fmla="*/ 1328737 w 2224087"/>
              <a:gd name="connsiteY5" fmla="*/ 1457325 h 1771650"/>
              <a:gd name="connsiteX6" fmla="*/ 1028700 w 2224087"/>
              <a:gd name="connsiteY6" fmla="*/ 1397794 h 1771650"/>
              <a:gd name="connsiteX7" fmla="*/ 623887 w 2224087"/>
              <a:gd name="connsiteY7" fmla="*/ 1238250 h 1771650"/>
              <a:gd name="connsiteX8" fmla="*/ 0 w 2224087"/>
              <a:gd name="connsiteY8" fmla="*/ 869156 h 1771650"/>
              <a:gd name="connsiteX0" fmla="*/ 0 w 2224087"/>
              <a:gd name="connsiteY0" fmla="*/ 869156 h 1754981"/>
              <a:gd name="connsiteX1" fmla="*/ 738187 w 2224087"/>
              <a:gd name="connsiteY1" fmla="*/ 0 h 1754981"/>
              <a:gd name="connsiteX2" fmla="*/ 2224087 w 2224087"/>
              <a:gd name="connsiteY2" fmla="*/ 19050 h 1754981"/>
              <a:gd name="connsiteX3" fmla="*/ 2205037 w 2224087"/>
              <a:gd name="connsiteY3" fmla="*/ 1409700 h 1754981"/>
              <a:gd name="connsiteX4" fmla="*/ 1526381 w 2224087"/>
              <a:gd name="connsiteY4" fmla="*/ 1754981 h 1754981"/>
              <a:gd name="connsiteX5" fmla="*/ 1328737 w 2224087"/>
              <a:gd name="connsiteY5" fmla="*/ 1457325 h 1754981"/>
              <a:gd name="connsiteX6" fmla="*/ 1028700 w 2224087"/>
              <a:gd name="connsiteY6" fmla="*/ 1397794 h 1754981"/>
              <a:gd name="connsiteX7" fmla="*/ 623887 w 2224087"/>
              <a:gd name="connsiteY7" fmla="*/ 1238250 h 1754981"/>
              <a:gd name="connsiteX8" fmla="*/ 0 w 2224087"/>
              <a:gd name="connsiteY8" fmla="*/ 869156 h 1754981"/>
              <a:gd name="connsiteX0" fmla="*/ 0 w 2224087"/>
              <a:gd name="connsiteY0" fmla="*/ 869156 h 1754981"/>
              <a:gd name="connsiteX1" fmla="*/ 738187 w 2224087"/>
              <a:gd name="connsiteY1" fmla="*/ 0 h 1754981"/>
              <a:gd name="connsiteX2" fmla="*/ 2224087 w 2224087"/>
              <a:gd name="connsiteY2" fmla="*/ 19050 h 1754981"/>
              <a:gd name="connsiteX3" fmla="*/ 2205037 w 2224087"/>
              <a:gd name="connsiteY3" fmla="*/ 1409700 h 1754981"/>
              <a:gd name="connsiteX4" fmla="*/ 1797843 w 2224087"/>
              <a:gd name="connsiteY4" fmla="*/ 1618344 h 1754981"/>
              <a:gd name="connsiteX5" fmla="*/ 1526381 w 2224087"/>
              <a:gd name="connsiteY5" fmla="*/ 1754981 h 1754981"/>
              <a:gd name="connsiteX6" fmla="*/ 1328737 w 2224087"/>
              <a:gd name="connsiteY6" fmla="*/ 1457325 h 1754981"/>
              <a:gd name="connsiteX7" fmla="*/ 1028700 w 2224087"/>
              <a:gd name="connsiteY7" fmla="*/ 1397794 h 1754981"/>
              <a:gd name="connsiteX8" fmla="*/ 623887 w 2224087"/>
              <a:gd name="connsiteY8" fmla="*/ 1238250 h 1754981"/>
              <a:gd name="connsiteX9" fmla="*/ 0 w 2224087"/>
              <a:gd name="connsiteY9" fmla="*/ 869156 h 1754981"/>
              <a:gd name="connsiteX0" fmla="*/ 0 w 2224087"/>
              <a:gd name="connsiteY0" fmla="*/ 869156 h 1754981"/>
              <a:gd name="connsiteX1" fmla="*/ 738187 w 2224087"/>
              <a:gd name="connsiteY1" fmla="*/ 0 h 1754981"/>
              <a:gd name="connsiteX2" fmla="*/ 2224087 w 2224087"/>
              <a:gd name="connsiteY2" fmla="*/ 19050 h 1754981"/>
              <a:gd name="connsiteX3" fmla="*/ 2205037 w 2224087"/>
              <a:gd name="connsiteY3" fmla="*/ 1409700 h 1754981"/>
              <a:gd name="connsiteX4" fmla="*/ 1814512 w 2224087"/>
              <a:gd name="connsiteY4" fmla="*/ 1668350 h 1754981"/>
              <a:gd name="connsiteX5" fmla="*/ 1526381 w 2224087"/>
              <a:gd name="connsiteY5" fmla="*/ 1754981 h 1754981"/>
              <a:gd name="connsiteX6" fmla="*/ 1328737 w 2224087"/>
              <a:gd name="connsiteY6" fmla="*/ 1457325 h 1754981"/>
              <a:gd name="connsiteX7" fmla="*/ 1028700 w 2224087"/>
              <a:gd name="connsiteY7" fmla="*/ 1397794 h 1754981"/>
              <a:gd name="connsiteX8" fmla="*/ 623887 w 2224087"/>
              <a:gd name="connsiteY8" fmla="*/ 1238250 h 1754981"/>
              <a:gd name="connsiteX9" fmla="*/ 0 w 2224087"/>
              <a:gd name="connsiteY9" fmla="*/ 869156 h 175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4087" h="1754981">
                <a:moveTo>
                  <a:pt x="0" y="869156"/>
                </a:moveTo>
                <a:lnTo>
                  <a:pt x="738187" y="0"/>
                </a:lnTo>
                <a:lnTo>
                  <a:pt x="2224087" y="19050"/>
                </a:lnTo>
                <a:lnTo>
                  <a:pt x="2205037" y="1409700"/>
                </a:lnTo>
                <a:lnTo>
                  <a:pt x="1814512" y="1668350"/>
                </a:lnTo>
                <a:lnTo>
                  <a:pt x="1526381" y="1754981"/>
                </a:lnTo>
                <a:lnTo>
                  <a:pt x="1328737" y="1457325"/>
                </a:lnTo>
                <a:lnTo>
                  <a:pt x="1028700" y="1397794"/>
                </a:lnTo>
                <a:lnTo>
                  <a:pt x="623887" y="1238250"/>
                </a:lnTo>
                <a:lnTo>
                  <a:pt x="0" y="869156"/>
                </a:lnTo>
                <a:close/>
              </a:path>
            </a:pathLst>
          </a:custGeom>
          <a:solidFill>
            <a:srgbClr val="5B9BD5">
              <a:alpha val="66000"/>
            </a:srgbClr>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Picture 6"/>
          <p:cNvPicPr>
            <a:picLocks noChangeAspect="1"/>
          </p:cNvPicPr>
          <p:nvPr/>
        </p:nvPicPr>
        <p:blipFill>
          <a:blip r:embed="rId4"/>
          <a:stretch>
            <a:fillRect/>
          </a:stretch>
        </p:blipFill>
        <p:spPr>
          <a:xfrm>
            <a:off x="11383169" y="498363"/>
            <a:ext cx="492011" cy="338588"/>
          </a:xfrm>
          <a:prstGeom prst="rect">
            <a:avLst/>
          </a:prstGeom>
        </p:spPr>
      </p:pic>
      <p:sp>
        <p:nvSpPr>
          <p:cNvPr id="8" name="Chevron 7"/>
          <p:cNvSpPr>
            <a:spLocks noChangeAspect="1" noChangeArrowheads="1"/>
          </p:cNvSpPr>
          <p:nvPr/>
        </p:nvSpPr>
        <p:spPr bwMode="auto">
          <a:xfrm>
            <a:off x="10518464" y="1297125"/>
            <a:ext cx="477101" cy="366664"/>
          </a:xfrm>
          <a:prstGeom prst="chevron">
            <a:avLst>
              <a:gd name="adj" fmla="val 0"/>
            </a:avLst>
          </a:prstGeom>
          <a:blipFill dpi="0" rotWithShape="1">
            <a:blip r:embed="rId5" cstate="print">
              <a:extLst>
                <a:ext uri="{28A0092B-C50C-407E-A947-70E740481C1C}">
                  <a14:useLocalDpi xmlns:a14="http://schemas.microsoft.com/office/drawing/2010/main"/>
                </a:ext>
              </a:extLst>
            </a:blip>
            <a:srcRect/>
            <a:stretch>
              <a:fillRect/>
            </a:stretch>
          </a:blipFill>
          <a:ln w="9525" algn="ctr">
            <a:noFill/>
            <a:round/>
            <a:headEnd/>
            <a:tailEnd/>
          </a:ln>
        </p:spPr>
        <p:txBody>
          <a:bodyPr lIns="0" tIns="0" rIns="0" bIns="0" anchor="b"/>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defTabSz="685800" eaLnBrk="0" hangingPunct="0">
              <a:spcBef>
                <a:spcPct val="50000"/>
              </a:spcBef>
              <a:buNone/>
              <a:defRPr/>
            </a:pPr>
            <a:endParaRPr lang="en-GB" altLang="nl-NL" sz="2800">
              <a:solidFill>
                <a:srgbClr val="00B0F0"/>
              </a:solidFill>
              <a:latin typeface="Verdana" pitchFamily="34" charset="0"/>
            </a:endParaRPr>
          </a:p>
        </p:txBody>
      </p:sp>
    </p:spTree>
    <p:extLst>
      <p:ext uri="{BB962C8B-B14F-4D97-AF65-F5344CB8AC3E}">
        <p14:creationId xmlns:p14="http://schemas.microsoft.com/office/powerpoint/2010/main" val="3519249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rMCM</a:t>
            </a:r>
            <a:r>
              <a:rPr lang="en-US" dirty="0"/>
              <a:t> Platform – </a:t>
            </a:r>
            <a:r>
              <a:rPr lang="en-US" dirty="0" smtClean="0"/>
              <a:t>Protection</a:t>
            </a:r>
            <a:endParaRPr lang="nl-BE" dirty="0">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30</a:t>
            </a:fld>
            <a:endParaRPr lang="nl-BE"/>
          </a:p>
        </p:txBody>
      </p:sp>
      <p:pic>
        <p:nvPicPr>
          <p:cNvPr id="39"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sp>
        <p:nvSpPr>
          <p:cNvPr id="58" name="Rectangle 57"/>
          <p:cNvSpPr/>
          <p:nvPr/>
        </p:nvSpPr>
        <p:spPr>
          <a:xfrm>
            <a:off x="3863752" y="1336500"/>
            <a:ext cx="20741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Content Placeholder 2"/>
          <p:cNvSpPr txBox="1">
            <a:spLocks/>
          </p:cNvSpPr>
          <p:nvPr/>
        </p:nvSpPr>
        <p:spPr>
          <a:xfrm>
            <a:off x="482980" y="979361"/>
            <a:ext cx="10769737" cy="4407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400" dirty="0" smtClean="0">
                <a:latin typeface="Palanquin Regular" panose="020B0004020203020204" pitchFamily="34" charset="0"/>
                <a:cs typeface="Palanquin Regular" panose="020B0004020203020204" pitchFamily="34" charset="0"/>
              </a:rPr>
              <a:t>NBCD</a:t>
            </a:r>
          </a:p>
          <a:p>
            <a:pPr>
              <a:buFont typeface="Wingdings" panose="05000000000000000000" pitchFamily="2" charset="2"/>
              <a:buChar char="§"/>
            </a:pPr>
            <a:endParaRPr lang="fr-BE" sz="2400" dirty="0" smtClean="0">
              <a:latin typeface="Palanquin Regular" panose="020B0004020203020204" pitchFamily="34" charset="0"/>
              <a:cs typeface="Palanquin Regular" panose="020B0004020203020204" pitchFamily="34" charset="0"/>
            </a:endParaRPr>
          </a:p>
          <a:p>
            <a:pPr>
              <a:buFont typeface="Wingdings" panose="05000000000000000000" pitchFamily="2" charset="2"/>
              <a:buChar char="§"/>
            </a:pPr>
            <a:r>
              <a:rPr lang="fr-BE" sz="2400" dirty="0" smtClean="0">
                <a:latin typeface="Palanquin Regular" panose="020B0004020203020204" pitchFamily="34" charset="0"/>
                <a:cs typeface="Palanquin Regular" panose="020B0004020203020204" pitchFamily="34" charset="0"/>
              </a:rPr>
              <a:t>EMC</a:t>
            </a:r>
          </a:p>
          <a:p>
            <a:pPr>
              <a:buFont typeface="Wingdings" panose="05000000000000000000" pitchFamily="2" charset="2"/>
              <a:buChar char="§"/>
            </a:pPr>
            <a:endParaRPr lang="da-DK" sz="2400" dirty="0" smtClean="0">
              <a:latin typeface="Palanquin Regular" panose="020B0004020203020204" pitchFamily="34" charset="0"/>
              <a:cs typeface="Palanquin Regular" panose="020B0004020203020204" pitchFamily="34" charset="0"/>
            </a:endParaRPr>
          </a:p>
          <a:p>
            <a:pPr>
              <a:buFont typeface="Wingdings" panose="05000000000000000000" pitchFamily="2" charset="2"/>
              <a:buChar char="§"/>
            </a:pPr>
            <a:r>
              <a:rPr lang="da-DK" sz="2400" dirty="0" smtClean="0">
                <a:latin typeface="Palanquin Regular" panose="020B0004020203020204" pitchFamily="34" charset="0"/>
                <a:cs typeface="Palanquin Regular" panose="020B0004020203020204" pitchFamily="34" charset="0"/>
              </a:rPr>
              <a:t>DC</a:t>
            </a:r>
          </a:p>
          <a:p>
            <a:pPr>
              <a:buFont typeface="Wingdings" panose="05000000000000000000" pitchFamily="2" charset="2"/>
              <a:buChar char="§"/>
            </a:pPr>
            <a:endParaRPr lang="fr-BE" sz="2400" dirty="0" smtClean="0">
              <a:latin typeface="Palanquin Regular" panose="020B0004020203020204" pitchFamily="34" charset="0"/>
              <a:cs typeface="Palanquin Regular" panose="020B0004020203020204" pitchFamily="34" charset="0"/>
            </a:endParaRPr>
          </a:p>
          <a:p>
            <a:pPr>
              <a:buFont typeface="Wingdings" panose="05000000000000000000" pitchFamily="2" charset="2"/>
              <a:buChar char="§"/>
            </a:pPr>
            <a:r>
              <a:rPr lang="fr-BE" sz="2400" dirty="0" smtClean="0">
                <a:latin typeface="Palanquin Regular" panose="020B0004020203020204" pitchFamily="34" charset="0"/>
                <a:cs typeface="Palanquin Regular" panose="020B0004020203020204" pitchFamily="34" charset="0"/>
              </a:rPr>
              <a:t>Signatures</a:t>
            </a:r>
          </a:p>
        </p:txBody>
      </p:sp>
      <p:sp>
        <p:nvSpPr>
          <p:cNvPr id="2" name="TextBox 1"/>
          <p:cNvSpPr txBox="1"/>
          <p:nvPr/>
        </p:nvSpPr>
        <p:spPr>
          <a:xfrm rot="20057811">
            <a:off x="3949929" y="3175822"/>
            <a:ext cx="2823209" cy="923330"/>
          </a:xfrm>
          <a:prstGeom prst="rect">
            <a:avLst/>
          </a:prstGeom>
          <a:noFill/>
        </p:spPr>
        <p:txBody>
          <a:bodyPr wrap="none" rtlCol="0">
            <a:spAutoFit/>
          </a:bodyPr>
          <a:lstStyle/>
          <a:p>
            <a:pPr algn="ctr"/>
            <a:r>
              <a:rPr lang="fr-BE" sz="5400" dirty="0" err="1" smtClean="0"/>
              <a:t>Classified</a:t>
            </a:r>
            <a:endParaRPr lang="fr-BE" sz="5400" dirty="0" smtClean="0"/>
          </a:p>
        </p:txBody>
      </p:sp>
    </p:spTree>
    <p:extLst>
      <p:ext uri="{BB962C8B-B14F-4D97-AF65-F5344CB8AC3E}">
        <p14:creationId xmlns:p14="http://schemas.microsoft.com/office/powerpoint/2010/main" val="23540211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1" dirty="0" err="1" smtClean="0">
                <a:latin typeface="Palanquin Regular" panose="020B0004020203020204" pitchFamily="34" charset="0"/>
                <a:cs typeface="Palanquin Regular" panose="020B0004020203020204" pitchFamily="34" charset="0"/>
              </a:rPr>
              <a:t>Toolbox</a:t>
            </a:r>
            <a:r>
              <a:rPr lang="nl-BE" b="1" dirty="0" smtClean="0">
                <a:latin typeface="Palanquin Regular" panose="020B0004020203020204" pitchFamily="34" charset="0"/>
                <a:cs typeface="Palanquin Regular" panose="020B0004020203020204" pitchFamily="34" charset="0"/>
              </a:rPr>
              <a:t> Area –Mission </a:t>
            </a:r>
            <a:r>
              <a:rPr lang="nl-BE" b="1" dirty="0" err="1" smtClean="0">
                <a:latin typeface="Palanquin Regular" panose="020B0004020203020204" pitchFamily="34" charset="0"/>
                <a:cs typeface="Palanquin Regular" panose="020B0004020203020204" pitchFamily="34" charset="0"/>
              </a:rPr>
              <a:t>bay</a:t>
            </a:r>
            <a:endParaRPr lang="nl-BE" b="1" dirty="0">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31</a:t>
            </a:fld>
            <a:endParaRPr lang="nl-BE"/>
          </a:p>
        </p:txBody>
      </p:sp>
      <p:pic>
        <p:nvPicPr>
          <p:cNvPr id="39"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sp>
        <p:nvSpPr>
          <p:cNvPr id="6" name="Content Placeholder 2"/>
          <p:cNvSpPr txBox="1">
            <a:spLocks/>
          </p:cNvSpPr>
          <p:nvPr/>
        </p:nvSpPr>
        <p:spPr>
          <a:xfrm>
            <a:off x="5670801" y="1553557"/>
            <a:ext cx="2870448" cy="23762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400" dirty="0" smtClean="0">
                <a:latin typeface="Palanquin Regular" panose="020B0004020203020204" pitchFamily="34" charset="0"/>
                <a:cs typeface="Palanquin Regular" panose="020B0004020203020204" pitchFamily="34" charset="0"/>
              </a:rPr>
              <a:t>2 Heavy USV LARS</a:t>
            </a:r>
          </a:p>
          <a:p>
            <a:pPr>
              <a:buFont typeface="Wingdings" panose="05000000000000000000" pitchFamily="2" charset="2"/>
              <a:buChar char="§"/>
            </a:pPr>
            <a:r>
              <a:rPr lang="en-US" sz="2400" dirty="0" smtClean="0">
                <a:latin typeface="Palanquin Regular" panose="020B0004020203020204" pitchFamily="34" charset="0"/>
                <a:cs typeface="Palanquin Regular" panose="020B0004020203020204" pitchFamily="34" charset="0"/>
              </a:rPr>
              <a:t>1 ammunition lift</a:t>
            </a:r>
          </a:p>
          <a:p>
            <a:pPr>
              <a:buFont typeface="Wingdings" panose="05000000000000000000" pitchFamily="2" charset="2"/>
              <a:buChar char="§"/>
            </a:pPr>
            <a:r>
              <a:rPr lang="en-US" sz="2400" dirty="0" smtClean="0">
                <a:latin typeface="Palanquin Regular" panose="020B0004020203020204" pitchFamily="34" charset="0"/>
                <a:cs typeface="Palanquin Regular" panose="020B0004020203020204" pitchFamily="34" charset="0"/>
              </a:rPr>
              <a:t>1 gantry crane</a:t>
            </a:r>
          </a:p>
          <a:p>
            <a:pPr>
              <a:buFont typeface="Wingdings" panose="05000000000000000000" pitchFamily="2" charset="2"/>
              <a:buChar char="§"/>
            </a:pPr>
            <a:r>
              <a:rPr lang="en-US" sz="2400" dirty="0" smtClean="0">
                <a:latin typeface="Palanquin Regular" panose="020B0004020203020204" pitchFamily="34" charset="0"/>
                <a:cs typeface="Palanquin Regular" panose="020B0004020203020204" pitchFamily="34" charset="0"/>
              </a:rPr>
              <a:t>1 rail-guided heavy-duty trolley</a:t>
            </a:r>
          </a:p>
          <a:p>
            <a:pPr>
              <a:buFont typeface="Wingdings" panose="05000000000000000000" pitchFamily="2" charset="2"/>
              <a:buChar char="§"/>
            </a:pPr>
            <a:r>
              <a:rPr lang="en-US" sz="2400" dirty="0" smtClean="0">
                <a:latin typeface="Palanquin Regular" panose="020B0004020203020204" pitchFamily="34" charset="0"/>
                <a:cs typeface="Palanquin Regular" panose="020B0004020203020204" pitchFamily="34" charset="0"/>
              </a:rPr>
              <a:t>1 multipurpose crane</a:t>
            </a:r>
          </a:p>
          <a:p>
            <a:pPr>
              <a:buFont typeface="Wingdings" panose="05000000000000000000" pitchFamily="2" charset="2"/>
              <a:buChar char="§"/>
            </a:pPr>
            <a:r>
              <a:rPr lang="en-US" sz="2400" dirty="0" smtClean="0">
                <a:latin typeface="Palanquin Regular" panose="020B0004020203020204" pitchFamily="34" charset="0"/>
                <a:cs typeface="Palanquin Regular" panose="020B0004020203020204" pitchFamily="34" charset="0"/>
              </a:rPr>
              <a:t>UAV facilities</a:t>
            </a:r>
          </a:p>
          <a:p>
            <a:pPr>
              <a:buFont typeface="Wingdings" panose="05000000000000000000" pitchFamily="2" charset="2"/>
              <a:buChar char="§"/>
            </a:pPr>
            <a:endParaRPr lang="fr-BE" sz="2400" dirty="0">
              <a:latin typeface="Palanquin Regular" panose="020B0004020203020204" pitchFamily="34" charset="0"/>
              <a:cs typeface="Palanquin Regular" panose="020B0004020203020204" pitchFamily="34" charset="0"/>
            </a:endParaRPr>
          </a:p>
        </p:txBody>
      </p:sp>
      <p:pic>
        <p:nvPicPr>
          <p:cNvPr id="7" name="Imag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1712358"/>
            <a:ext cx="5786643" cy="5145642"/>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t="-1" b="3325"/>
          <a:stretch/>
        </p:blipFill>
        <p:spPr>
          <a:xfrm>
            <a:off x="8425408" y="3091911"/>
            <a:ext cx="3562374" cy="2689458"/>
          </a:xfrm>
          <a:prstGeom prst="rect">
            <a:avLst/>
          </a:prstGeom>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425408" y="654401"/>
            <a:ext cx="3542372" cy="2366604"/>
          </a:xfrm>
          <a:prstGeom prst="rect">
            <a:avLst/>
          </a:prstGeom>
        </p:spPr>
      </p:pic>
    </p:spTree>
    <p:extLst>
      <p:ext uri="{BB962C8B-B14F-4D97-AF65-F5344CB8AC3E}">
        <p14:creationId xmlns:p14="http://schemas.microsoft.com/office/powerpoint/2010/main" val="29987313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1" dirty="0" err="1" smtClean="0">
                <a:latin typeface="Palanquin Regular" panose="020B0004020203020204" pitchFamily="34" charset="0"/>
                <a:cs typeface="Palanquin Regular" panose="020B0004020203020204" pitchFamily="34" charset="0"/>
              </a:rPr>
              <a:t>Toolbox</a:t>
            </a:r>
            <a:r>
              <a:rPr lang="nl-BE" b="1" dirty="0" smtClean="0">
                <a:latin typeface="Palanquin Regular" panose="020B0004020203020204" pitchFamily="34" charset="0"/>
                <a:cs typeface="Palanquin Regular" panose="020B0004020203020204" pitchFamily="34" charset="0"/>
              </a:rPr>
              <a:t> Area – LARS</a:t>
            </a:r>
            <a:endParaRPr lang="nl-BE" b="1" dirty="0">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32</a:t>
            </a:fld>
            <a:endParaRPr lang="nl-BE"/>
          </a:p>
        </p:txBody>
      </p:sp>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38299" y="3824582"/>
            <a:ext cx="4951919" cy="2598945"/>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89077" y="643562"/>
            <a:ext cx="4797416" cy="2777071"/>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91707" y="3576732"/>
            <a:ext cx="4619698" cy="2808504"/>
          </a:xfrm>
          <a:prstGeom prst="rect">
            <a:avLst/>
          </a:prstGeom>
        </p:spPr>
      </p:pic>
      <p:pic>
        <p:nvPicPr>
          <p:cNvPr id="16" name="Afbeelding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pic>
        <p:nvPicPr>
          <p:cNvPr id="2" name="Picture 1"/>
          <p:cNvPicPr>
            <a:picLocks noChangeAspect="1"/>
          </p:cNvPicPr>
          <p:nvPr/>
        </p:nvPicPr>
        <p:blipFill>
          <a:blip r:embed="rId7"/>
          <a:stretch>
            <a:fillRect/>
          </a:stretch>
        </p:blipFill>
        <p:spPr>
          <a:xfrm>
            <a:off x="468361" y="1191710"/>
            <a:ext cx="4533363" cy="2607013"/>
          </a:xfrm>
          <a:prstGeom prst="rect">
            <a:avLst/>
          </a:prstGeom>
        </p:spPr>
      </p:pic>
      <p:sp>
        <p:nvSpPr>
          <p:cNvPr id="15" name="Rectangle 14"/>
          <p:cNvSpPr/>
          <p:nvPr/>
        </p:nvSpPr>
        <p:spPr>
          <a:xfrm>
            <a:off x="41722" y="1335910"/>
            <a:ext cx="4863767" cy="461665"/>
          </a:xfrm>
          <a:prstGeom prst="rect">
            <a:avLst/>
          </a:prstGeom>
        </p:spPr>
        <p:txBody>
          <a:bodyPr wrap="none">
            <a:spAutoFit/>
          </a:bodyPr>
          <a:lstStyle/>
          <a:p>
            <a:pPr marL="800100" lvl="1" indent="-342900">
              <a:buFont typeface="Wingdings" panose="05000000000000000000" pitchFamily="2" charset="2"/>
              <a:buChar char="è"/>
            </a:pPr>
            <a:r>
              <a:rPr lang="fr-BE" sz="2400" b="1" dirty="0" err="1" smtClean="0">
                <a:sym typeface="Wingdings" panose="05000000000000000000" pitchFamily="2" charset="2"/>
              </a:rPr>
              <a:t>Special</a:t>
            </a:r>
            <a:r>
              <a:rPr lang="fr-BE" sz="2400" b="1" dirty="0" smtClean="0">
                <a:sym typeface="Wingdings" panose="05000000000000000000" pitchFamily="2" charset="2"/>
              </a:rPr>
              <a:t> </a:t>
            </a:r>
            <a:r>
              <a:rPr lang="fr-BE" sz="2400" b="1" dirty="0" err="1" smtClean="0">
                <a:sym typeface="Wingdings" panose="05000000000000000000" pitchFamily="2" charset="2"/>
              </a:rPr>
              <a:t>Ops</a:t>
            </a:r>
            <a:r>
              <a:rPr lang="fr-BE" sz="2400" b="1" dirty="0" smtClean="0">
                <a:sym typeface="Wingdings" panose="05000000000000000000" pitchFamily="2" charset="2"/>
              </a:rPr>
              <a:t> </a:t>
            </a:r>
            <a:r>
              <a:rPr lang="fr-BE" sz="2400" b="1" dirty="0" err="1" smtClean="0">
                <a:sym typeface="Wingdings" panose="05000000000000000000" pitchFamily="2" charset="2"/>
              </a:rPr>
              <a:t>capacilities</a:t>
            </a:r>
            <a:r>
              <a:rPr lang="fr-BE" sz="2400" b="1" dirty="0" smtClean="0">
                <a:sym typeface="Wingdings" panose="05000000000000000000" pitchFamily="2" charset="2"/>
              </a:rPr>
              <a:t> : FRISC</a:t>
            </a:r>
            <a:endParaRPr lang="nl-BE" sz="2400" b="1" dirty="0"/>
          </a:p>
        </p:txBody>
      </p:sp>
    </p:spTree>
    <p:extLst>
      <p:ext uri="{BB962C8B-B14F-4D97-AF65-F5344CB8AC3E}">
        <p14:creationId xmlns:p14="http://schemas.microsoft.com/office/powerpoint/2010/main" val="16950582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rMCM</a:t>
            </a:r>
            <a:r>
              <a:rPr lang="en-US" dirty="0"/>
              <a:t> Platform – </a:t>
            </a:r>
            <a:r>
              <a:rPr lang="nl-BE" dirty="0" err="1"/>
              <a:t>Aviation</a:t>
            </a:r>
            <a:r>
              <a:rPr lang="nl-BE" dirty="0"/>
              <a:t> System Arrangement </a:t>
            </a:r>
            <a:endParaRPr lang="nl-BE" dirty="0">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33</a:t>
            </a:fld>
            <a:endParaRPr lang="nl-BE"/>
          </a:p>
        </p:txBody>
      </p:sp>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sp>
        <p:nvSpPr>
          <p:cNvPr id="58" name="Rectangle 57"/>
          <p:cNvSpPr/>
          <p:nvPr/>
        </p:nvSpPr>
        <p:spPr>
          <a:xfrm>
            <a:off x="3863752" y="1336500"/>
            <a:ext cx="20741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6" name="Footer Placeholder 4"/>
          <p:cNvSpPr txBox="1">
            <a:spLocks/>
          </p:cNvSpPr>
          <p:nvPr/>
        </p:nvSpPr>
        <p:spPr>
          <a:xfrm>
            <a:off x="4099704"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i="1" kern="1200">
                <a:solidFill>
                  <a:srgbClr val="00B0F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err="1" smtClean="0">
                <a:solidFill>
                  <a:schemeClr val="tx1"/>
                </a:solidFill>
                <a:latin typeface="Palanquin Regular" panose="020B0004020203020204" pitchFamily="34" charset="0"/>
                <a:cs typeface="Palanquin Regular" panose="020B0004020203020204" pitchFamily="34" charset="0"/>
              </a:rPr>
              <a:t>Innovative</a:t>
            </a:r>
            <a:r>
              <a:rPr lang="nl-NL" dirty="0" smtClean="0">
                <a:solidFill>
                  <a:schemeClr val="tx1"/>
                </a:solidFill>
                <a:latin typeface="Palanquin Regular" panose="020B0004020203020204" pitchFamily="34" charset="0"/>
                <a:cs typeface="Palanquin Regular" panose="020B0004020203020204" pitchFamily="34" charset="0"/>
              </a:rPr>
              <a:t> </a:t>
            </a:r>
            <a:r>
              <a:rPr lang="nl-NL" dirty="0" err="1" smtClean="0">
                <a:solidFill>
                  <a:schemeClr val="tx1"/>
                </a:solidFill>
                <a:latin typeface="Palanquin Regular" panose="020B0004020203020204" pitchFamily="34" charset="0"/>
                <a:cs typeface="Palanquin Regular" panose="020B0004020203020204" pitchFamily="34" charset="0"/>
              </a:rPr>
              <a:t>and</a:t>
            </a:r>
            <a:r>
              <a:rPr lang="nl-NL" dirty="0" smtClean="0">
                <a:solidFill>
                  <a:schemeClr val="tx1"/>
                </a:solidFill>
                <a:latin typeface="Palanquin Regular" panose="020B0004020203020204" pitchFamily="34" charset="0"/>
                <a:cs typeface="Palanquin Regular" panose="020B0004020203020204" pitchFamily="34" charset="0"/>
              </a:rPr>
              <a:t> (R)</a:t>
            </a:r>
            <a:r>
              <a:rPr lang="nl-NL" dirty="0" err="1" smtClean="0">
                <a:solidFill>
                  <a:schemeClr val="tx1"/>
                </a:solidFill>
                <a:latin typeface="Palanquin Regular" panose="020B0004020203020204" pitchFamily="34" charset="0"/>
                <a:cs typeface="Palanquin Regular" panose="020B0004020203020204" pitchFamily="34" charset="0"/>
              </a:rPr>
              <a:t>evolutionary</a:t>
            </a:r>
            <a:endParaRPr lang="nl-NL" dirty="0">
              <a:solidFill>
                <a:schemeClr val="tx1"/>
              </a:solidFill>
              <a:latin typeface="Palanquin Regular" panose="020B0004020203020204" pitchFamily="34" charset="0"/>
              <a:cs typeface="Palanquin Regular" panose="020B0004020203020204" pitchFamily="34" charset="0"/>
            </a:endParaRPr>
          </a:p>
        </p:txBody>
      </p:sp>
      <p:pic>
        <p:nvPicPr>
          <p:cNvPr id="28"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pic>
        <p:nvPicPr>
          <p:cNvPr id="1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33758" y="1294716"/>
            <a:ext cx="7744769" cy="43445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9" name="Légende encadrée 2 9"/>
          <p:cNvSpPr/>
          <p:nvPr/>
        </p:nvSpPr>
        <p:spPr>
          <a:xfrm>
            <a:off x="281587" y="1406705"/>
            <a:ext cx="4129063" cy="523220"/>
          </a:xfrm>
          <a:prstGeom prst="borderCallout2">
            <a:avLst>
              <a:gd name="adj1" fmla="val 28757"/>
              <a:gd name="adj2" fmla="val 103388"/>
              <a:gd name="adj3" fmla="val 28145"/>
              <a:gd name="adj4" fmla="val 108338"/>
              <a:gd name="adj5" fmla="val 289788"/>
              <a:gd name="adj6" fmla="val 116555"/>
            </a:avLst>
          </a:prstGeom>
          <a:solidFill>
            <a:sysClr val="window" lastClr="FFFFFF"/>
          </a:solidFill>
          <a:ln w="25400" cap="flat" cmpd="sng" algn="ctr">
            <a:solidFill>
              <a:srgbClr val="123552"/>
            </a:solidFill>
            <a:prstDash val="solid"/>
            <a:headEnd type="none" w="med" len="med"/>
            <a:tailEnd type="triangle" w="med" len="med"/>
          </a:ln>
          <a:effectLst/>
        </p:spPr>
        <p:txBody>
          <a:bodyPr wrap="square" rtlCol="0"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164191"/>
                </a:solidFill>
                <a:effectLst/>
                <a:uLnTx/>
                <a:uFillTx/>
                <a:latin typeface="NavalGroup Sans"/>
                <a:ea typeface="+mn-ea"/>
                <a:cs typeface="+mn-cs"/>
              </a:rPr>
              <a:t>Aviation deck fitted with VERTREP marking and deck cleats</a:t>
            </a:r>
          </a:p>
        </p:txBody>
      </p:sp>
      <p:sp>
        <p:nvSpPr>
          <p:cNvPr id="20" name="Légende encadrée 2 10"/>
          <p:cNvSpPr/>
          <p:nvPr/>
        </p:nvSpPr>
        <p:spPr>
          <a:xfrm flipH="1">
            <a:off x="9668443" y="1514427"/>
            <a:ext cx="1929146" cy="307777"/>
          </a:xfrm>
          <a:prstGeom prst="borderCallout2">
            <a:avLst>
              <a:gd name="adj1" fmla="val 28757"/>
              <a:gd name="adj2" fmla="val 103388"/>
              <a:gd name="adj3" fmla="val 28145"/>
              <a:gd name="adj4" fmla="val 120078"/>
              <a:gd name="adj5" fmla="val 221017"/>
              <a:gd name="adj6" fmla="val 165653"/>
            </a:avLst>
          </a:prstGeom>
          <a:solidFill>
            <a:sysClr val="window" lastClr="FFFFFF"/>
          </a:solidFill>
          <a:ln w="25400" cap="flat" cmpd="sng" algn="ctr">
            <a:solidFill>
              <a:srgbClr val="123552"/>
            </a:solidFill>
            <a:prstDash val="solid"/>
            <a:headEnd type="none" w="med" len="med"/>
            <a:tailEnd type="triangle" w="med" len="med"/>
          </a:ln>
          <a:effectLst/>
        </p:spPr>
        <p:txBody>
          <a:bodyPr wrap="square" rtlCol="0"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164191"/>
                </a:solidFill>
                <a:effectLst/>
                <a:uLnTx/>
                <a:uFillTx/>
                <a:latin typeface="NavalGroup Sans"/>
                <a:ea typeface="+mn-ea"/>
                <a:cs typeface="+mn-cs"/>
              </a:rPr>
              <a:t>Aviation Hangar</a:t>
            </a:r>
          </a:p>
        </p:txBody>
      </p:sp>
      <p:sp>
        <p:nvSpPr>
          <p:cNvPr id="21" name="Légende encadrée 2 11"/>
          <p:cNvSpPr/>
          <p:nvPr/>
        </p:nvSpPr>
        <p:spPr>
          <a:xfrm>
            <a:off x="281008" y="4908580"/>
            <a:ext cx="1896159" cy="523220"/>
          </a:xfrm>
          <a:prstGeom prst="borderCallout2">
            <a:avLst>
              <a:gd name="adj1" fmla="val 28757"/>
              <a:gd name="adj2" fmla="val 103388"/>
              <a:gd name="adj3" fmla="val 28145"/>
              <a:gd name="adj4" fmla="val 111227"/>
              <a:gd name="adj5" fmla="val -121198"/>
              <a:gd name="adj6" fmla="val 180119"/>
            </a:avLst>
          </a:prstGeom>
          <a:solidFill>
            <a:sysClr val="window" lastClr="FFFFFF"/>
          </a:solidFill>
          <a:ln w="25400" cap="flat" cmpd="sng" algn="ctr">
            <a:solidFill>
              <a:srgbClr val="123552"/>
            </a:solidFill>
            <a:prstDash val="solid"/>
            <a:headEnd type="none" w="med" len="med"/>
            <a:tailEnd type="triangle" w="med" len="med"/>
          </a:ln>
          <a:effectLst/>
        </p:spPr>
        <p:txBody>
          <a:bodyPr wrap="square" rtlCol="0"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164191"/>
                </a:solidFill>
                <a:effectLst/>
                <a:uLnTx/>
                <a:uFillTx/>
                <a:latin typeface="NavalGroup Sans"/>
                <a:ea typeface="+mn-ea"/>
                <a:cs typeface="+mn-cs"/>
              </a:rPr>
              <a:t>Landing grid</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164191"/>
                </a:solidFill>
                <a:effectLst/>
                <a:uLnTx/>
                <a:uFillTx/>
                <a:latin typeface="NavalGroup Sans"/>
                <a:ea typeface="+mn-ea"/>
                <a:cs typeface="+mn-cs"/>
              </a:rPr>
              <a:t>Ø1,8m</a:t>
            </a:r>
          </a:p>
        </p:txBody>
      </p:sp>
      <p:sp>
        <p:nvSpPr>
          <p:cNvPr id="22" name="Légende encadrée 2 12"/>
          <p:cNvSpPr/>
          <p:nvPr/>
        </p:nvSpPr>
        <p:spPr>
          <a:xfrm>
            <a:off x="281008" y="4324759"/>
            <a:ext cx="1895579" cy="307777"/>
          </a:xfrm>
          <a:prstGeom prst="borderCallout2">
            <a:avLst>
              <a:gd name="adj1" fmla="val 28757"/>
              <a:gd name="adj2" fmla="val 103388"/>
              <a:gd name="adj3" fmla="val 28145"/>
              <a:gd name="adj4" fmla="val 120078"/>
              <a:gd name="adj5" fmla="val 11947"/>
              <a:gd name="adj6" fmla="val 118525"/>
            </a:avLst>
          </a:prstGeom>
          <a:solidFill>
            <a:sysClr val="window" lastClr="FFFFFF"/>
          </a:solidFill>
          <a:ln w="25400" cap="flat" cmpd="sng" algn="ctr">
            <a:solidFill>
              <a:srgbClr val="123552"/>
            </a:solidFill>
            <a:prstDash val="solid"/>
            <a:headEnd type="none" w="med" len="med"/>
            <a:tailEnd type="triangle" w="med" len="med"/>
          </a:ln>
          <a:effectLst/>
        </p:spPr>
        <p:txBody>
          <a:bodyPr wrap="square" rtlCol="0"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164191"/>
                </a:solidFill>
                <a:effectLst/>
                <a:uLnTx/>
                <a:uFillTx/>
                <a:latin typeface="NavalGroup Sans"/>
                <a:ea typeface="+mn-ea"/>
                <a:cs typeface="+mn-cs"/>
              </a:rPr>
              <a:t>Foldable panels</a:t>
            </a:r>
          </a:p>
        </p:txBody>
      </p:sp>
      <p:sp>
        <p:nvSpPr>
          <p:cNvPr id="23" name="Légende encadrée 2 13"/>
          <p:cNvSpPr/>
          <p:nvPr/>
        </p:nvSpPr>
        <p:spPr>
          <a:xfrm flipH="1">
            <a:off x="9668443" y="2108607"/>
            <a:ext cx="1929146" cy="307777"/>
          </a:xfrm>
          <a:prstGeom prst="borderCallout2">
            <a:avLst>
              <a:gd name="adj1" fmla="val 28757"/>
              <a:gd name="adj2" fmla="val 103388"/>
              <a:gd name="adj3" fmla="val 28145"/>
              <a:gd name="adj4" fmla="val 120078"/>
              <a:gd name="adj5" fmla="val 143991"/>
              <a:gd name="adj6" fmla="val 159562"/>
            </a:avLst>
          </a:prstGeom>
          <a:solidFill>
            <a:sysClr val="window" lastClr="FFFFFF"/>
          </a:solidFill>
          <a:ln w="25400" cap="flat" cmpd="sng" algn="ctr">
            <a:solidFill>
              <a:srgbClr val="123552"/>
            </a:solidFill>
            <a:prstDash val="solid"/>
            <a:headEnd type="none" w="med" len="med"/>
            <a:tailEnd type="triangle" w="med" len="med"/>
          </a:ln>
          <a:effectLst/>
        </p:spPr>
        <p:txBody>
          <a:bodyPr wrap="square" rtlCol="0"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164191"/>
                </a:solidFill>
                <a:effectLst/>
                <a:uLnTx/>
                <a:uFillTx/>
                <a:latin typeface="NavalGroup Sans"/>
                <a:ea typeface="+mn-ea"/>
                <a:cs typeface="+mn-cs"/>
              </a:rPr>
              <a:t>2 UAV storage</a:t>
            </a:r>
          </a:p>
        </p:txBody>
      </p:sp>
      <p:sp>
        <p:nvSpPr>
          <p:cNvPr id="25" name="Légende encadrée 2 15"/>
          <p:cNvSpPr/>
          <p:nvPr/>
        </p:nvSpPr>
        <p:spPr>
          <a:xfrm flipH="1">
            <a:off x="9668443" y="3907998"/>
            <a:ext cx="1929146" cy="307777"/>
          </a:xfrm>
          <a:prstGeom prst="borderCallout2">
            <a:avLst>
              <a:gd name="adj1" fmla="val 28757"/>
              <a:gd name="adj2" fmla="val 103388"/>
              <a:gd name="adj3" fmla="val 28145"/>
              <a:gd name="adj4" fmla="val 120078"/>
              <a:gd name="adj5" fmla="val -320914"/>
              <a:gd name="adj6" fmla="val 222928"/>
            </a:avLst>
          </a:prstGeom>
          <a:solidFill>
            <a:sysClr val="window" lastClr="FFFFFF"/>
          </a:solidFill>
          <a:ln w="25400" cap="flat" cmpd="sng" algn="ctr">
            <a:solidFill>
              <a:srgbClr val="123552"/>
            </a:solidFill>
            <a:prstDash val="solid"/>
            <a:headEnd type="none" w="med" len="med"/>
            <a:tailEnd type="triangle" w="med" len="med"/>
          </a:ln>
          <a:effectLst/>
        </p:spPr>
        <p:txBody>
          <a:bodyPr wrap="square" rtlCol="0"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164191"/>
                </a:solidFill>
                <a:effectLst/>
                <a:uLnTx/>
                <a:uFillTx/>
                <a:latin typeface="NavalGroup Sans"/>
                <a:ea typeface="+mn-ea"/>
                <a:cs typeface="+mn-cs"/>
              </a:rPr>
              <a:t>FDO office</a:t>
            </a:r>
          </a:p>
        </p:txBody>
      </p:sp>
      <p:pic>
        <p:nvPicPr>
          <p:cNvPr id="26" name="Picture 25"/>
          <p:cNvPicPr>
            <a:picLocks noChangeAspect="1"/>
          </p:cNvPicPr>
          <p:nvPr/>
        </p:nvPicPr>
        <p:blipFill rotWithShape="1">
          <a:blip r:embed="rId5"/>
          <a:srcRect l="3284"/>
          <a:stretch/>
        </p:blipFill>
        <p:spPr>
          <a:xfrm>
            <a:off x="8528945" y="4615355"/>
            <a:ext cx="2278995" cy="1823652"/>
          </a:xfrm>
          <a:prstGeom prst="rect">
            <a:avLst/>
          </a:prstGeom>
        </p:spPr>
      </p:pic>
    </p:spTree>
    <p:extLst>
      <p:ext uri="{BB962C8B-B14F-4D97-AF65-F5344CB8AC3E}">
        <p14:creationId xmlns:p14="http://schemas.microsoft.com/office/powerpoint/2010/main" val="27467164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rMCM</a:t>
            </a:r>
            <a:r>
              <a:rPr lang="en-US" dirty="0"/>
              <a:t> Platform – </a:t>
            </a:r>
            <a:r>
              <a:rPr lang="fr-BE" dirty="0" err="1" smtClean="0"/>
              <a:t>Operational</a:t>
            </a:r>
            <a:r>
              <a:rPr lang="fr-BE" dirty="0" smtClean="0"/>
              <a:t> Cycle</a:t>
            </a:r>
            <a:endParaRPr lang="nl-BE" dirty="0">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34</a:t>
            </a:fld>
            <a:endParaRPr lang="nl-BE"/>
          </a:p>
        </p:txBody>
      </p:sp>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sp>
        <p:nvSpPr>
          <p:cNvPr id="58" name="Rectangle 57"/>
          <p:cNvSpPr/>
          <p:nvPr/>
        </p:nvSpPr>
        <p:spPr>
          <a:xfrm>
            <a:off x="3863752" y="1336500"/>
            <a:ext cx="20741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6" name="Footer Placeholder 4"/>
          <p:cNvSpPr txBox="1">
            <a:spLocks/>
          </p:cNvSpPr>
          <p:nvPr/>
        </p:nvSpPr>
        <p:spPr>
          <a:xfrm>
            <a:off x="4099704"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i="1" kern="1200">
                <a:solidFill>
                  <a:srgbClr val="00B0F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err="1" smtClean="0">
                <a:solidFill>
                  <a:schemeClr val="tx1"/>
                </a:solidFill>
                <a:latin typeface="Palanquin Regular" panose="020B0004020203020204" pitchFamily="34" charset="0"/>
                <a:cs typeface="Palanquin Regular" panose="020B0004020203020204" pitchFamily="34" charset="0"/>
              </a:rPr>
              <a:t>Innovative</a:t>
            </a:r>
            <a:r>
              <a:rPr lang="nl-NL" dirty="0" smtClean="0">
                <a:solidFill>
                  <a:schemeClr val="tx1"/>
                </a:solidFill>
                <a:latin typeface="Palanquin Regular" panose="020B0004020203020204" pitchFamily="34" charset="0"/>
                <a:cs typeface="Palanquin Regular" panose="020B0004020203020204" pitchFamily="34" charset="0"/>
              </a:rPr>
              <a:t> </a:t>
            </a:r>
            <a:r>
              <a:rPr lang="nl-NL" dirty="0" err="1" smtClean="0">
                <a:solidFill>
                  <a:schemeClr val="tx1"/>
                </a:solidFill>
                <a:latin typeface="Palanquin Regular" panose="020B0004020203020204" pitchFamily="34" charset="0"/>
                <a:cs typeface="Palanquin Regular" panose="020B0004020203020204" pitchFamily="34" charset="0"/>
              </a:rPr>
              <a:t>and</a:t>
            </a:r>
            <a:r>
              <a:rPr lang="nl-NL" dirty="0" smtClean="0">
                <a:solidFill>
                  <a:schemeClr val="tx1"/>
                </a:solidFill>
                <a:latin typeface="Palanquin Regular" panose="020B0004020203020204" pitchFamily="34" charset="0"/>
                <a:cs typeface="Palanquin Regular" panose="020B0004020203020204" pitchFamily="34" charset="0"/>
              </a:rPr>
              <a:t> (R)</a:t>
            </a:r>
            <a:r>
              <a:rPr lang="nl-NL" dirty="0" err="1" smtClean="0">
                <a:solidFill>
                  <a:schemeClr val="tx1"/>
                </a:solidFill>
                <a:latin typeface="Palanquin Regular" panose="020B0004020203020204" pitchFamily="34" charset="0"/>
                <a:cs typeface="Palanquin Regular" panose="020B0004020203020204" pitchFamily="34" charset="0"/>
              </a:rPr>
              <a:t>evolutionary</a:t>
            </a:r>
            <a:endParaRPr lang="nl-NL" dirty="0">
              <a:solidFill>
                <a:schemeClr val="tx1"/>
              </a:solidFill>
              <a:latin typeface="Palanquin Regular" panose="020B0004020203020204" pitchFamily="34" charset="0"/>
              <a:cs typeface="Palanquin Regular" panose="020B0004020203020204" pitchFamily="34" charset="0"/>
            </a:endParaRPr>
          </a:p>
        </p:txBody>
      </p:sp>
      <p:pic>
        <p:nvPicPr>
          <p:cNvPr id="28"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pic>
        <p:nvPicPr>
          <p:cNvPr id="9" name="Image 1"/>
          <p:cNvPicPr/>
          <p:nvPr/>
        </p:nvPicPr>
        <p:blipFill rotWithShape="1">
          <a:blip r:embed="rId4" cstate="email">
            <a:extLst>
              <a:ext uri="{28A0092B-C50C-407E-A947-70E740481C1C}">
                <a14:useLocalDpi xmlns:a14="http://schemas.microsoft.com/office/drawing/2010/main"/>
              </a:ext>
            </a:extLst>
          </a:blip>
          <a:srcRect l="8331"/>
          <a:stretch/>
        </p:blipFill>
        <p:spPr bwMode="auto">
          <a:xfrm>
            <a:off x="2224216" y="1165852"/>
            <a:ext cx="7913709" cy="5190497"/>
          </a:xfrm>
          <a:prstGeom prst="rect">
            <a:avLst/>
          </a:prstGeom>
          <a:noFill/>
          <a:ln>
            <a:noFill/>
          </a:ln>
        </p:spPr>
      </p:pic>
    </p:spTree>
    <p:extLst>
      <p:ext uri="{BB962C8B-B14F-4D97-AF65-F5344CB8AC3E}">
        <p14:creationId xmlns:p14="http://schemas.microsoft.com/office/powerpoint/2010/main" val="31414943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err="1"/>
              <a:t>rMCM</a:t>
            </a:r>
            <a:r>
              <a:rPr lang="nl-BE" dirty="0"/>
              <a:t> </a:t>
            </a:r>
            <a:r>
              <a:rPr lang="nl-BE" dirty="0" err="1"/>
              <a:t>Toolbox</a:t>
            </a:r>
            <a:r>
              <a:rPr lang="nl-BE" dirty="0"/>
              <a:t> – </a:t>
            </a:r>
            <a:r>
              <a:rPr lang="nl-BE" dirty="0" err="1" smtClean="0"/>
              <a:t>Overview</a:t>
            </a:r>
            <a:endParaRPr lang="nl-BE" dirty="0">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35</a:t>
            </a:fld>
            <a:endParaRPr lang="nl-BE"/>
          </a:p>
        </p:txBody>
      </p:sp>
      <p:pic>
        <p:nvPicPr>
          <p:cNvPr id="39"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sp>
        <p:nvSpPr>
          <p:cNvPr id="11" name="Rectangle 10"/>
          <p:cNvSpPr/>
          <p:nvPr/>
        </p:nvSpPr>
        <p:spPr>
          <a:xfrm>
            <a:off x="1526746" y="4435320"/>
            <a:ext cx="9145962" cy="95632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1524000" y="3305898"/>
            <a:ext cx="9144000" cy="95632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1524000" y="2251792"/>
            <a:ext cx="9144000" cy="8819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4" name="Image 10"/>
          <p:cNvPicPr/>
          <p:nvPr/>
        </p:nvPicPr>
        <p:blipFill rotWithShape="1">
          <a:blip r:embed="rId4" cstate="email">
            <a:extLst>
              <a:ext uri="{28A0092B-C50C-407E-A947-70E740481C1C}">
                <a14:useLocalDpi xmlns:a14="http://schemas.microsoft.com/office/drawing/2010/main"/>
              </a:ext>
            </a:extLst>
          </a:blip>
          <a:srcRect/>
          <a:stretch/>
        </p:blipFill>
        <p:spPr>
          <a:xfrm>
            <a:off x="7504852" y="2233856"/>
            <a:ext cx="1446121" cy="886257"/>
          </a:xfrm>
          <a:prstGeom prst="roundRect">
            <a:avLst>
              <a:gd name="adj" fmla="val 8594"/>
            </a:avLst>
          </a:prstGeom>
          <a:solidFill>
            <a:srgbClr val="FFFFFF">
              <a:shade val="85000"/>
            </a:srgbClr>
          </a:solidFill>
          <a:ln>
            <a:noFill/>
          </a:ln>
          <a:effectLst/>
        </p:spPr>
      </p:pic>
      <p:pic>
        <p:nvPicPr>
          <p:cNvPr id="15" name="Image 11"/>
          <p:cNvPicPr/>
          <p:nvPr/>
        </p:nvPicPr>
        <p:blipFill rotWithShape="1">
          <a:blip r:embed="rId5" cstate="email">
            <a:extLst>
              <a:ext uri="{28A0092B-C50C-407E-A947-70E740481C1C}">
                <a14:useLocalDpi xmlns:a14="http://schemas.microsoft.com/office/drawing/2010/main"/>
              </a:ext>
            </a:extLst>
          </a:blip>
          <a:srcRect r="2199"/>
          <a:stretch/>
        </p:blipFill>
        <p:spPr>
          <a:xfrm>
            <a:off x="9029696" y="2211226"/>
            <a:ext cx="1593989" cy="908079"/>
          </a:xfrm>
          <a:prstGeom prst="rect">
            <a:avLst/>
          </a:prstGeom>
        </p:spPr>
      </p:pic>
      <p:sp>
        <p:nvSpPr>
          <p:cNvPr id="16" name="ZoneTexte 13"/>
          <p:cNvSpPr txBox="1"/>
          <p:nvPr/>
        </p:nvSpPr>
        <p:spPr>
          <a:xfrm>
            <a:off x="8231697" y="2904084"/>
            <a:ext cx="728084" cy="230832"/>
          </a:xfrm>
          <a:prstGeom prst="rect">
            <a:avLst/>
          </a:prstGeom>
          <a:noFill/>
          <a:effectLst/>
        </p:spPr>
        <p:txBody>
          <a:bodyPr wrap="none" rtlCol="0">
            <a:spAutoFit/>
          </a:bodyPr>
          <a:lstStyle>
            <a:defPPr>
              <a:defRPr lang="fr-FR"/>
            </a:defPPr>
            <a:lvl1pPr>
              <a:defRPr sz="900" b="1">
                <a:solidFill>
                  <a:schemeClr val="bg1"/>
                </a:solidFill>
                <a:latin typeface="Myriad Pro" panose="020B0703030403020204" pitchFamily="34" charset="0"/>
                <a:cs typeface="NavalGroup Sans Regular"/>
              </a:defRPr>
            </a:lvl1pPr>
          </a:lstStyle>
          <a:p>
            <a:r>
              <a:rPr lang="fr-FR" dirty="0"/>
              <a:t>A18-M AUV </a:t>
            </a:r>
          </a:p>
        </p:txBody>
      </p:sp>
      <p:sp>
        <p:nvSpPr>
          <p:cNvPr id="17" name="ZoneTexte 14"/>
          <p:cNvSpPr txBox="1"/>
          <p:nvPr/>
        </p:nvSpPr>
        <p:spPr>
          <a:xfrm>
            <a:off x="9613256" y="2935269"/>
            <a:ext cx="963725" cy="230832"/>
          </a:xfrm>
          <a:prstGeom prst="rect">
            <a:avLst/>
          </a:prstGeom>
          <a:noFill/>
          <a:effectLst/>
        </p:spPr>
        <p:txBody>
          <a:bodyPr wrap="none" rtlCol="0">
            <a:spAutoFit/>
          </a:bodyPr>
          <a:lstStyle>
            <a:defPPr>
              <a:defRPr lang="fr-FR"/>
            </a:defPPr>
            <a:lvl1pPr>
              <a:defRPr sz="900" b="1">
                <a:solidFill>
                  <a:schemeClr val="bg1"/>
                </a:solidFill>
                <a:latin typeface="Myriad Pro" panose="020B0703030403020204" pitchFamily="34" charset="0"/>
                <a:cs typeface="NavalGroup Sans Regular"/>
              </a:defRPr>
            </a:lvl1pPr>
          </a:lstStyle>
          <a:p>
            <a:r>
              <a:rPr lang="fr-FR" dirty="0"/>
              <a:t>T18-M </a:t>
            </a:r>
            <a:r>
              <a:rPr lang="fr-FR" dirty="0" err="1"/>
              <a:t>Towed</a:t>
            </a:r>
            <a:r>
              <a:rPr lang="fr-FR" dirty="0"/>
              <a:t> SAS</a:t>
            </a:r>
          </a:p>
        </p:txBody>
      </p:sp>
      <p:pic>
        <p:nvPicPr>
          <p:cNvPr id="18" name="Picture 3" descr="J:\Systeme Robots\Dossiers Offres\BE_NL\Cooperations Concurrence\Naval Group\Préparation Offre\Réunion 02Oct'18\3D USV\USV125_Av_T18C.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256573" y="2211221"/>
            <a:ext cx="1259929" cy="908080"/>
          </a:xfrm>
          <a:prstGeom prst="roundRect">
            <a:avLst>
              <a:gd name="adj" fmla="val 8594"/>
            </a:avLst>
          </a:prstGeom>
          <a:solidFill>
            <a:srgbClr val="FFFFFF">
              <a:shade val="85000"/>
            </a:srgbClr>
          </a:solidFill>
          <a:ln>
            <a:noFill/>
          </a:ln>
          <a:effectLst/>
          <a:extLst/>
        </p:spPr>
      </p:pic>
      <p:sp>
        <p:nvSpPr>
          <p:cNvPr id="19" name="ZoneTexte 17"/>
          <p:cNvSpPr txBox="1"/>
          <p:nvPr/>
        </p:nvSpPr>
        <p:spPr>
          <a:xfrm>
            <a:off x="6221643" y="2941232"/>
            <a:ext cx="1104790" cy="230832"/>
          </a:xfrm>
          <a:prstGeom prst="rect">
            <a:avLst/>
          </a:prstGeom>
          <a:noFill/>
          <a:effectLst/>
        </p:spPr>
        <p:txBody>
          <a:bodyPr wrap="none" rtlCol="0">
            <a:spAutoFit/>
          </a:bodyPr>
          <a:lstStyle/>
          <a:p>
            <a:r>
              <a:rPr lang="fr-FR" sz="900" b="1" dirty="0">
                <a:solidFill>
                  <a:schemeClr val="bg1"/>
                </a:solidFill>
                <a:latin typeface="Myriad Pro" panose="020B0703030403020204" pitchFamily="34" charset="0"/>
                <a:cs typeface="NavalGroup Sans Regular"/>
              </a:rPr>
              <a:t>INSPECTOR 125 USV </a:t>
            </a:r>
          </a:p>
        </p:txBody>
      </p:sp>
      <p:grpSp>
        <p:nvGrpSpPr>
          <p:cNvPr id="20" name="Groupe 2"/>
          <p:cNvGrpSpPr/>
          <p:nvPr/>
        </p:nvGrpSpPr>
        <p:grpSpPr>
          <a:xfrm>
            <a:off x="6164669" y="3298283"/>
            <a:ext cx="1669376" cy="1020164"/>
            <a:chOff x="8347956" y="3341624"/>
            <a:chExt cx="2838076" cy="1958020"/>
          </a:xfrm>
        </p:grpSpPr>
        <p:pic>
          <p:nvPicPr>
            <p:cNvPr id="21" name="Picture 5" descr="J:\Systeme Robots\Dossiers Offres\BE_NL\Cooperations Concurrence\Naval Group\Préparation Offre\Réunion 02Oct'18\3D USV\USV125_Ar_6C2S.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448292" y="3341624"/>
              <a:ext cx="2737740" cy="1858542"/>
            </a:xfrm>
            <a:prstGeom prst="roundRect">
              <a:avLst>
                <a:gd name="adj" fmla="val 8594"/>
              </a:avLst>
            </a:prstGeom>
            <a:solidFill>
              <a:srgbClr val="FFFFFF">
                <a:shade val="85000"/>
              </a:srgbClr>
            </a:solidFill>
            <a:ln>
              <a:noFill/>
            </a:ln>
            <a:effectLst/>
            <a:extLst/>
          </p:spPr>
        </p:pic>
        <p:sp>
          <p:nvSpPr>
            <p:cNvPr id="22" name="ZoneTexte 19"/>
            <p:cNvSpPr txBox="1"/>
            <p:nvPr/>
          </p:nvSpPr>
          <p:spPr>
            <a:xfrm>
              <a:off x="8347956" y="4856604"/>
              <a:ext cx="2428730" cy="443040"/>
            </a:xfrm>
            <a:prstGeom prst="rect">
              <a:avLst/>
            </a:prstGeom>
            <a:noFill/>
            <a:effectLst/>
          </p:spPr>
          <p:txBody>
            <a:bodyPr wrap="none" rtlCol="0">
              <a:spAutoFit/>
            </a:bodyPr>
            <a:lstStyle>
              <a:defPPr>
                <a:defRPr lang="fr-FR"/>
              </a:defPPr>
              <a:lvl1pPr>
                <a:defRPr sz="900" b="1">
                  <a:solidFill>
                    <a:schemeClr val="bg1"/>
                  </a:solidFill>
                  <a:latin typeface="Myriad Pro" panose="020B0703030403020204" pitchFamily="34" charset="0"/>
                  <a:cs typeface="NavalGroup Sans Regular"/>
                </a:defRPr>
              </a:lvl1pPr>
            </a:lstStyle>
            <a:p>
              <a:r>
                <a:rPr lang="fr-FR" dirty="0"/>
                <a:t>INSPECTOR </a:t>
              </a:r>
              <a:r>
                <a:rPr lang="fr-FR" dirty="0" err="1"/>
                <a:t>with</a:t>
              </a:r>
              <a:r>
                <a:rPr lang="fr-FR" dirty="0"/>
                <a:t> 2 SEASCAN </a:t>
              </a:r>
            </a:p>
          </p:txBody>
        </p:sp>
      </p:grpSp>
      <p:pic>
        <p:nvPicPr>
          <p:cNvPr id="23" name="Image 20"/>
          <p:cNvPicPr/>
          <p:nvPr/>
        </p:nvPicPr>
        <p:blipFill>
          <a:blip r:embed="rId8" cstate="email">
            <a:extLst>
              <a:ext uri="{28A0092B-C50C-407E-A947-70E740481C1C}">
                <a14:useLocalDpi xmlns:a14="http://schemas.microsoft.com/office/drawing/2010/main"/>
              </a:ext>
            </a:extLst>
          </a:blip>
          <a:stretch>
            <a:fillRect/>
          </a:stretch>
        </p:blipFill>
        <p:spPr>
          <a:xfrm>
            <a:off x="7803188" y="4406935"/>
            <a:ext cx="1531666" cy="971051"/>
          </a:xfrm>
          <a:prstGeom prst="roundRect">
            <a:avLst>
              <a:gd name="adj" fmla="val 8594"/>
            </a:avLst>
          </a:prstGeom>
          <a:solidFill>
            <a:srgbClr val="FFFFFF">
              <a:shade val="85000"/>
            </a:srgbClr>
          </a:solidFill>
          <a:ln>
            <a:noFill/>
          </a:ln>
          <a:effectLst/>
        </p:spPr>
      </p:pic>
      <p:pic>
        <p:nvPicPr>
          <p:cNvPr id="25" name="Image 22"/>
          <p:cNvPicPr/>
          <p:nvPr/>
        </p:nvPicPr>
        <p:blipFill>
          <a:blip r:embed="rId9" cstate="email">
            <a:extLst>
              <a:ext uri="{28A0092B-C50C-407E-A947-70E740481C1C}">
                <a14:useLocalDpi xmlns:a14="http://schemas.microsoft.com/office/drawing/2010/main"/>
              </a:ext>
            </a:extLst>
          </a:blip>
          <a:stretch>
            <a:fillRect/>
          </a:stretch>
        </p:blipFill>
        <p:spPr>
          <a:xfrm>
            <a:off x="7827276" y="3307869"/>
            <a:ext cx="1500515" cy="956327"/>
          </a:xfrm>
          <a:prstGeom prst="roundRect">
            <a:avLst>
              <a:gd name="adj" fmla="val 8594"/>
            </a:avLst>
          </a:prstGeom>
          <a:solidFill>
            <a:srgbClr val="FFFFFF">
              <a:shade val="85000"/>
            </a:srgbClr>
          </a:solidFill>
          <a:ln>
            <a:noFill/>
          </a:ln>
          <a:effectLst/>
        </p:spPr>
      </p:pic>
      <p:sp>
        <p:nvSpPr>
          <p:cNvPr id="26" name="ZoneTexte 23"/>
          <p:cNvSpPr txBox="1"/>
          <p:nvPr/>
        </p:nvSpPr>
        <p:spPr>
          <a:xfrm>
            <a:off x="8119389" y="4051565"/>
            <a:ext cx="580608" cy="230832"/>
          </a:xfrm>
          <a:prstGeom prst="rect">
            <a:avLst/>
          </a:prstGeom>
          <a:noFill/>
          <a:effectLst/>
        </p:spPr>
        <p:txBody>
          <a:bodyPr wrap="none" rtlCol="0">
            <a:spAutoFit/>
          </a:bodyPr>
          <a:lstStyle>
            <a:defPPr>
              <a:defRPr lang="fr-FR"/>
            </a:defPPr>
            <a:lvl1pPr>
              <a:defRPr sz="900" b="1">
                <a:solidFill>
                  <a:schemeClr val="bg1"/>
                </a:solidFill>
                <a:latin typeface="Myriad Pro" panose="020B0703030403020204" pitchFamily="34" charset="0"/>
                <a:cs typeface="NavalGroup Sans Regular"/>
              </a:defRPr>
            </a:lvl1pPr>
          </a:lstStyle>
          <a:p>
            <a:r>
              <a:rPr lang="fr-FR" dirty="0"/>
              <a:t>SEASCAN</a:t>
            </a:r>
          </a:p>
        </p:txBody>
      </p:sp>
      <p:pic>
        <p:nvPicPr>
          <p:cNvPr id="27" name="Image 24"/>
          <p:cNvPicPr/>
          <p:nvPr/>
        </p:nvPicPr>
        <p:blipFill>
          <a:blip r:embed="rId10" cstate="email">
            <a:extLst>
              <a:ext uri="{28A0092B-C50C-407E-A947-70E740481C1C}">
                <a14:useLocalDpi xmlns:a14="http://schemas.microsoft.com/office/drawing/2010/main"/>
              </a:ext>
            </a:extLst>
          </a:blip>
          <a:srcRect/>
          <a:stretch>
            <a:fillRect/>
          </a:stretch>
        </p:blipFill>
        <p:spPr bwMode="auto">
          <a:xfrm>
            <a:off x="4663207" y="2230027"/>
            <a:ext cx="1601025" cy="887116"/>
          </a:xfrm>
          <a:prstGeom prst="roundRect">
            <a:avLst>
              <a:gd name="adj" fmla="val 8594"/>
            </a:avLst>
          </a:prstGeom>
          <a:solidFill>
            <a:srgbClr val="FFFFFF">
              <a:shade val="85000"/>
            </a:srgbClr>
          </a:solidFill>
          <a:ln>
            <a:noFill/>
          </a:ln>
          <a:effectLst/>
        </p:spPr>
      </p:pic>
      <p:sp>
        <p:nvSpPr>
          <p:cNvPr id="28" name="ZoneTexte 25"/>
          <p:cNvSpPr txBox="1"/>
          <p:nvPr/>
        </p:nvSpPr>
        <p:spPr>
          <a:xfrm>
            <a:off x="4589680" y="2881424"/>
            <a:ext cx="373820" cy="230832"/>
          </a:xfrm>
          <a:prstGeom prst="rect">
            <a:avLst/>
          </a:prstGeom>
          <a:noFill/>
          <a:effectLst/>
        </p:spPr>
        <p:txBody>
          <a:bodyPr wrap="none" rtlCol="0">
            <a:spAutoFit/>
          </a:bodyPr>
          <a:lstStyle>
            <a:defPPr>
              <a:defRPr lang="fr-FR"/>
            </a:defPPr>
            <a:lvl1pPr>
              <a:defRPr sz="900" b="1">
                <a:solidFill>
                  <a:schemeClr val="bg1"/>
                </a:solidFill>
                <a:latin typeface="Myriad Pro" panose="020B0703030403020204" pitchFamily="34" charset="0"/>
                <a:cs typeface="NavalGroup Sans Regular"/>
              </a:defRPr>
            </a:lvl1pPr>
          </a:lstStyle>
          <a:p>
            <a:r>
              <a:rPr lang="fr-FR" dirty="0"/>
              <a:t>UAV</a:t>
            </a:r>
          </a:p>
        </p:txBody>
      </p:sp>
      <p:grpSp>
        <p:nvGrpSpPr>
          <p:cNvPr id="29" name="Groupe 4"/>
          <p:cNvGrpSpPr/>
          <p:nvPr/>
        </p:nvGrpSpPr>
        <p:grpSpPr>
          <a:xfrm>
            <a:off x="9211912" y="4406930"/>
            <a:ext cx="1456093" cy="975212"/>
            <a:chOff x="32871" y="4251893"/>
            <a:chExt cx="1419879" cy="982164"/>
          </a:xfrm>
        </p:grpSpPr>
        <p:pic>
          <p:nvPicPr>
            <p:cNvPr id="30" name="Image 26"/>
            <p:cNvPicPr/>
            <p:nvPr/>
          </p:nvPicPr>
          <p:blipFill rotWithShape="1">
            <a:blip r:embed="rId11" cstate="email">
              <a:extLst>
                <a:ext uri="{28A0092B-C50C-407E-A947-70E740481C1C}">
                  <a14:useLocalDpi xmlns:a14="http://schemas.microsoft.com/office/drawing/2010/main"/>
                </a:ext>
              </a:extLst>
            </a:blip>
            <a:srcRect/>
            <a:stretch/>
          </p:blipFill>
          <p:spPr bwMode="auto">
            <a:xfrm>
              <a:off x="79974" y="4251893"/>
              <a:ext cx="1372776" cy="982164"/>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31" name="ZoneTexte 27"/>
            <p:cNvSpPr txBox="1"/>
            <p:nvPr/>
          </p:nvSpPr>
          <p:spPr>
            <a:xfrm>
              <a:off x="32871" y="4961857"/>
              <a:ext cx="646331" cy="246221"/>
            </a:xfrm>
            <a:prstGeom prst="rect">
              <a:avLst/>
            </a:prstGeom>
            <a:noFill/>
          </p:spPr>
          <p:txBody>
            <a:bodyPr wrap="none" rtlCol="0">
              <a:spAutoFit/>
            </a:bodyPr>
            <a:lstStyle/>
            <a:p>
              <a:r>
                <a:rPr lang="fr-FR" sz="1000" b="1" dirty="0">
                  <a:solidFill>
                    <a:schemeClr val="bg1"/>
                  </a:solidFill>
                  <a:latin typeface="NavalGroup Sans Regular"/>
                  <a:cs typeface="NavalGroup Sans Regular"/>
                </a:rPr>
                <a:t>SWEEP</a:t>
              </a:r>
            </a:p>
          </p:txBody>
        </p:sp>
      </p:grpSp>
      <p:sp>
        <p:nvSpPr>
          <p:cNvPr id="32" name="ZoneTexte 38"/>
          <p:cNvSpPr txBox="1"/>
          <p:nvPr/>
        </p:nvSpPr>
        <p:spPr>
          <a:xfrm>
            <a:off x="1619029" y="2241509"/>
            <a:ext cx="2346412" cy="954107"/>
          </a:xfrm>
          <a:prstGeom prst="rect">
            <a:avLst/>
          </a:prstGeom>
          <a:noFill/>
        </p:spPr>
        <p:txBody>
          <a:bodyPr wrap="none" rtlCol="0">
            <a:spAutoFit/>
          </a:bodyPr>
          <a:lstStyle/>
          <a:p>
            <a:r>
              <a:rPr lang="fr-FR" sz="2800" dirty="0">
                <a:solidFill>
                  <a:schemeClr val="bg1"/>
                </a:solidFill>
                <a:latin typeface="Myriad Pro" panose="020B0703030403020204" pitchFamily="34" charset="0"/>
              </a:rPr>
              <a:t>DETECTION</a:t>
            </a:r>
          </a:p>
          <a:p>
            <a:r>
              <a:rPr lang="fr-FR" sz="2800" dirty="0">
                <a:solidFill>
                  <a:schemeClr val="bg1"/>
                </a:solidFill>
                <a:latin typeface="Myriad Pro" panose="020B0703030403020204" pitchFamily="34" charset="0"/>
              </a:rPr>
              <a:t>CLASSIFICATION</a:t>
            </a:r>
          </a:p>
        </p:txBody>
      </p:sp>
      <p:sp>
        <p:nvSpPr>
          <p:cNvPr id="33" name="ZoneTexte 39"/>
          <p:cNvSpPr txBox="1"/>
          <p:nvPr/>
        </p:nvSpPr>
        <p:spPr>
          <a:xfrm>
            <a:off x="1619029" y="3539098"/>
            <a:ext cx="2365648" cy="523220"/>
          </a:xfrm>
          <a:prstGeom prst="rect">
            <a:avLst/>
          </a:prstGeom>
          <a:noFill/>
        </p:spPr>
        <p:txBody>
          <a:bodyPr wrap="none" rtlCol="0">
            <a:spAutoFit/>
          </a:bodyPr>
          <a:lstStyle/>
          <a:p>
            <a:r>
              <a:rPr lang="fr-FR" sz="2800" dirty="0">
                <a:solidFill>
                  <a:schemeClr val="bg1"/>
                </a:solidFill>
                <a:latin typeface="Myriad Pro" panose="020B0703030403020204" pitchFamily="34" charset="0"/>
              </a:rPr>
              <a:t>IDENTIFICATION</a:t>
            </a:r>
          </a:p>
        </p:txBody>
      </p:sp>
      <p:sp>
        <p:nvSpPr>
          <p:cNvPr id="34" name="ZoneTexte 41"/>
          <p:cNvSpPr txBox="1"/>
          <p:nvPr/>
        </p:nvSpPr>
        <p:spPr>
          <a:xfrm>
            <a:off x="1619029" y="4630845"/>
            <a:ext cx="2522742" cy="523220"/>
          </a:xfrm>
          <a:prstGeom prst="rect">
            <a:avLst/>
          </a:prstGeom>
          <a:noFill/>
        </p:spPr>
        <p:txBody>
          <a:bodyPr wrap="none" rtlCol="0">
            <a:spAutoFit/>
          </a:bodyPr>
          <a:lstStyle/>
          <a:p>
            <a:r>
              <a:rPr lang="fr-FR" sz="2800" dirty="0">
                <a:solidFill>
                  <a:schemeClr val="bg1"/>
                </a:solidFill>
                <a:latin typeface="Myriad Pro" panose="020B0703030403020204" pitchFamily="34" charset="0"/>
              </a:rPr>
              <a:t>NEUTRALISATION</a:t>
            </a:r>
          </a:p>
        </p:txBody>
      </p:sp>
      <p:grpSp>
        <p:nvGrpSpPr>
          <p:cNvPr id="35" name="Groupe 42"/>
          <p:cNvGrpSpPr/>
          <p:nvPr/>
        </p:nvGrpSpPr>
        <p:grpSpPr>
          <a:xfrm>
            <a:off x="6164674" y="4422280"/>
            <a:ext cx="1935145" cy="1022944"/>
            <a:chOff x="6020801" y="3375515"/>
            <a:chExt cx="3289903" cy="1963356"/>
          </a:xfrm>
        </p:grpSpPr>
        <p:pic>
          <p:nvPicPr>
            <p:cNvPr id="36" name="Picture 5" descr="J:\Systeme Robots\Dossiers Offres\BE_NL\Cooperations Concurrence\Naval Group\Préparation Offre\Réunion 02Oct'18\3D USV\USV125_Ar_6C2S.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083138" y="3375515"/>
              <a:ext cx="2737741" cy="1858542"/>
            </a:xfrm>
            <a:prstGeom prst="roundRect">
              <a:avLst>
                <a:gd name="adj" fmla="val 8594"/>
              </a:avLst>
            </a:prstGeom>
            <a:solidFill>
              <a:srgbClr val="FFFFFF">
                <a:shade val="85000"/>
              </a:srgbClr>
            </a:solidFill>
            <a:ln>
              <a:noFill/>
            </a:ln>
            <a:effectLst/>
            <a:extLst/>
          </p:spPr>
        </p:pic>
        <p:sp>
          <p:nvSpPr>
            <p:cNvPr id="37" name="ZoneTexte 44"/>
            <p:cNvSpPr txBox="1"/>
            <p:nvPr/>
          </p:nvSpPr>
          <p:spPr>
            <a:xfrm>
              <a:off x="6020801" y="4895831"/>
              <a:ext cx="3289903" cy="443040"/>
            </a:xfrm>
            <a:prstGeom prst="rect">
              <a:avLst/>
            </a:prstGeom>
            <a:noFill/>
            <a:effectLst/>
          </p:spPr>
          <p:txBody>
            <a:bodyPr wrap="none" rtlCol="0">
              <a:spAutoFit/>
            </a:bodyPr>
            <a:lstStyle>
              <a:defPPr>
                <a:defRPr lang="fr-FR"/>
              </a:defPPr>
              <a:lvl1pPr>
                <a:defRPr sz="900" b="1">
                  <a:solidFill>
                    <a:schemeClr val="bg1"/>
                  </a:solidFill>
                  <a:latin typeface="Myriad Pro" panose="020B0703030403020204" pitchFamily="34" charset="0"/>
                  <a:cs typeface="NavalGroup Sans Regular"/>
                </a:defRPr>
              </a:lvl1pPr>
            </a:lstStyle>
            <a:p>
              <a:r>
                <a:rPr lang="fr-FR" dirty="0"/>
                <a:t>INSPECTOR </a:t>
              </a:r>
              <a:r>
                <a:rPr lang="fr-FR" dirty="0" err="1"/>
                <a:t>with</a:t>
              </a:r>
              <a:r>
                <a:rPr lang="fr-FR" dirty="0"/>
                <a:t> 2 SEASCAN &amp; 6 K-STER </a:t>
              </a:r>
            </a:p>
          </p:txBody>
        </p:sp>
      </p:grpSp>
    </p:spTree>
    <p:extLst>
      <p:ext uri="{BB962C8B-B14F-4D97-AF65-F5344CB8AC3E}">
        <p14:creationId xmlns:p14="http://schemas.microsoft.com/office/powerpoint/2010/main" val="344975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rMCM</a:t>
            </a:r>
            <a:r>
              <a:rPr lang="en-US" dirty="0"/>
              <a:t> Toolbox – Overview </a:t>
            </a:r>
            <a:endParaRPr lang="nl-BE" b="1" dirty="0">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36</a:t>
            </a:fld>
            <a:endParaRPr lang="nl-BE"/>
          </a:p>
        </p:txBody>
      </p:sp>
      <p:pic>
        <p:nvPicPr>
          <p:cNvPr id="39"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38005" y="694970"/>
            <a:ext cx="8352933" cy="5628149"/>
          </a:xfrm>
          <a:prstGeom prst="rect">
            <a:avLst/>
          </a:prstGeom>
        </p:spPr>
      </p:pic>
    </p:spTree>
    <p:extLst>
      <p:ext uri="{BB962C8B-B14F-4D97-AF65-F5344CB8AC3E}">
        <p14:creationId xmlns:p14="http://schemas.microsoft.com/office/powerpoint/2010/main" val="9581537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rMCM</a:t>
            </a:r>
            <a:r>
              <a:rPr lang="en-US" dirty="0"/>
              <a:t> Toolbox – </a:t>
            </a:r>
            <a:r>
              <a:rPr lang="en-US" dirty="0" smtClean="0"/>
              <a:t>USV</a:t>
            </a:r>
            <a:endParaRPr lang="nl-BE" b="1" dirty="0">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37</a:t>
            </a:fld>
            <a:endParaRPr lang="nl-BE"/>
          </a:p>
        </p:txBody>
      </p:sp>
      <p:pic>
        <p:nvPicPr>
          <p:cNvPr id="39"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sp>
        <p:nvSpPr>
          <p:cNvPr id="23" name="Footer Placeholder 4"/>
          <p:cNvSpPr txBox="1">
            <a:spLocks/>
          </p:cNvSpPr>
          <p:nvPr/>
        </p:nvSpPr>
        <p:spPr>
          <a:xfrm>
            <a:off x="4099704"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i="1" kern="1200">
                <a:solidFill>
                  <a:srgbClr val="00B0F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err="1" smtClean="0">
                <a:solidFill>
                  <a:schemeClr val="tx1"/>
                </a:solidFill>
                <a:latin typeface="Palanquin Regular" panose="020B0004020203020204" pitchFamily="34" charset="0"/>
                <a:cs typeface="Palanquin Regular" panose="020B0004020203020204" pitchFamily="34" charset="0"/>
              </a:rPr>
              <a:t>Innovative</a:t>
            </a:r>
            <a:r>
              <a:rPr lang="nl-NL" dirty="0" smtClean="0">
                <a:solidFill>
                  <a:schemeClr val="tx1"/>
                </a:solidFill>
                <a:latin typeface="Palanquin Regular" panose="020B0004020203020204" pitchFamily="34" charset="0"/>
                <a:cs typeface="Palanquin Regular" panose="020B0004020203020204" pitchFamily="34" charset="0"/>
              </a:rPr>
              <a:t> </a:t>
            </a:r>
            <a:r>
              <a:rPr lang="nl-NL" dirty="0" err="1" smtClean="0">
                <a:solidFill>
                  <a:schemeClr val="tx1"/>
                </a:solidFill>
                <a:latin typeface="Palanquin Regular" panose="020B0004020203020204" pitchFamily="34" charset="0"/>
                <a:cs typeface="Palanquin Regular" panose="020B0004020203020204" pitchFamily="34" charset="0"/>
              </a:rPr>
              <a:t>and</a:t>
            </a:r>
            <a:r>
              <a:rPr lang="nl-NL" dirty="0" smtClean="0">
                <a:solidFill>
                  <a:schemeClr val="tx1"/>
                </a:solidFill>
                <a:latin typeface="Palanquin Regular" panose="020B0004020203020204" pitchFamily="34" charset="0"/>
                <a:cs typeface="Palanquin Regular" panose="020B0004020203020204" pitchFamily="34" charset="0"/>
              </a:rPr>
              <a:t> (R)</a:t>
            </a:r>
            <a:r>
              <a:rPr lang="nl-NL" dirty="0" err="1" smtClean="0">
                <a:solidFill>
                  <a:schemeClr val="tx1"/>
                </a:solidFill>
                <a:latin typeface="Palanquin Regular" panose="020B0004020203020204" pitchFamily="34" charset="0"/>
                <a:cs typeface="Palanquin Regular" panose="020B0004020203020204" pitchFamily="34" charset="0"/>
              </a:rPr>
              <a:t>evolutionary</a:t>
            </a:r>
            <a:endParaRPr lang="nl-NL" dirty="0">
              <a:solidFill>
                <a:schemeClr val="tx1"/>
              </a:solidFill>
              <a:latin typeface="Palanquin Regular" panose="020B0004020203020204" pitchFamily="34" charset="0"/>
              <a:cs typeface="Palanquin Regular" panose="020B0004020203020204" pitchFamily="34" charset="0"/>
            </a:endParaRPr>
          </a:p>
        </p:txBody>
      </p:sp>
      <p:sp>
        <p:nvSpPr>
          <p:cNvPr id="28" name="Content Placeholder 2"/>
          <p:cNvSpPr txBox="1">
            <a:spLocks/>
          </p:cNvSpPr>
          <p:nvPr/>
        </p:nvSpPr>
        <p:spPr>
          <a:xfrm>
            <a:off x="0" y="1677117"/>
            <a:ext cx="10515600" cy="43513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nl-BE" b="1" dirty="0" err="1" smtClean="0">
                <a:latin typeface="Palanquin Regular" panose="020B0004020203020204" pitchFamily="34" charset="0"/>
                <a:cs typeface="Palanquin Regular" panose="020B0004020203020204" pitchFamily="34" charset="0"/>
              </a:rPr>
              <a:t>Unmanned</a:t>
            </a:r>
            <a:r>
              <a:rPr lang="nl-BE" b="1" dirty="0" smtClean="0">
                <a:latin typeface="Palanquin Regular" panose="020B0004020203020204" pitchFamily="34" charset="0"/>
                <a:cs typeface="Palanquin Regular" panose="020B0004020203020204" pitchFamily="34" charset="0"/>
              </a:rPr>
              <a:t> </a:t>
            </a:r>
            <a:r>
              <a:rPr lang="nl-BE" b="1" dirty="0" err="1" smtClean="0">
                <a:latin typeface="Palanquin Regular" panose="020B0004020203020204" pitchFamily="34" charset="0"/>
                <a:cs typeface="Palanquin Regular" panose="020B0004020203020204" pitchFamily="34" charset="0"/>
              </a:rPr>
              <a:t>missions</a:t>
            </a:r>
            <a:endParaRPr lang="nl-BE" b="1" dirty="0" smtClean="0">
              <a:latin typeface="Palanquin Regular" panose="020B0004020203020204" pitchFamily="34" charset="0"/>
              <a:cs typeface="Palanquin Regular" panose="020B0004020203020204" pitchFamily="34" charset="0"/>
            </a:endParaRPr>
          </a:p>
          <a:p>
            <a:pPr lvl="1">
              <a:buFont typeface="Wingdings" panose="05000000000000000000" pitchFamily="2" charset="2"/>
              <a:buChar char="§"/>
            </a:pPr>
            <a:r>
              <a:rPr lang="nl-BE" dirty="0" err="1" smtClean="0">
                <a:latin typeface="Palanquin Regular" panose="020B0004020203020204" pitchFamily="34" charset="0"/>
                <a:cs typeface="Palanquin Regular" panose="020B0004020203020204" pitchFamily="34" charset="0"/>
              </a:rPr>
              <a:t>Detect</a:t>
            </a:r>
            <a:r>
              <a:rPr lang="nl-BE" dirty="0" smtClean="0">
                <a:latin typeface="Palanquin Regular" panose="020B0004020203020204" pitchFamily="34" charset="0"/>
                <a:cs typeface="Palanquin Regular" panose="020B0004020203020204" pitchFamily="34" charset="0"/>
              </a:rPr>
              <a:t> &amp; </a:t>
            </a:r>
            <a:r>
              <a:rPr lang="nl-BE" dirty="0" err="1" smtClean="0">
                <a:latin typeface="Palanquin Regular" panose="020B0004020203020204" pitchFamily="34" charset="0"/>
                <a:cs typeface="Palanquin Regular" panose="020B0004020203020204" pitchFamily="34" charset="0"/>
              </a:rPr>
              <a:t>classify</a:t>
            </a:r>
            <a:endParaRPr lang="nl-BE" dirty="0" smtClean="0">
              <a:latin typeface="Palanquin Regular" panose="020B0004020203020204" pitchFamily="34" charset="0"/>
              <a:cs typeface="Palanquin Regular" panose="020B0004020203020204" pitchFamily="34" charset="0"/>
            </a:endParaRPr>
          </a:p>
          <a:p>
            <a:pPr lvl="1">
              <a:buFont typeface="Wingdings" panose="05000000000000000000" pitchFamily="2" charset="2"/>
              <a:buChar char="§"/>
            </a:pPr>
            <a:r>
              <a:rPr lang="nl-BE" dirty="0" err="1" smtClean="0">
                <a:latin typeface="Palanquin Regular" panose="020B0004020203020204" pitchFamily="34" charset="0"/>
                <a:cs typeface="Palanquin Regular" panose="020B0004020203020204" pitchFamily="34" charset="0"/>
              </a:rPr>
              <a:t>Identify</a:t>
            </a:r>
            <a:r>
              <a:rPr lang="nl-BE" dirty="0" smtClean="0">
                <a:latin typeface="Palanquin Regular" panose="020B0004020203020204" pitchFamily="34" charset="0"/>
                <a:cs typeface="Palanquin Regular" panose="020B0004020203020204" pitchFamily="34" charset="0"/>
              </a:rPr>
              <a:t> &amp; </a:t>
            </a:r>
            <a:r>
              <a:rPr lang="nl-BE" dirty="0" err="1" smtClean="0">
                <a:latin typeface="Palanquin Regular" panose="020B0004020203020204" pitchFamily="34" charset="0"/>
                <a:cs typeface="Palanquin Regular" panose="020B0004020203020204" pitchFamily="34" charset="0"/>
              </a:rPr>
              <a:t>Dispose</a:t>
            </a:r>
            <a:endParaRPr lang="nl-BE" dirty="0" smtClean="0">
              <a:latin typeface="Palanquin Regular" panose="020B0004020203020204" pitchFamily="34" charset="0"/>
              <a:cs typeface="Palanquin Regular" panose="020B0004020203020204" pitchFamily="34" charset="0"/>
            </a:endParaRPr>
          </a:p>
          <a:p>
            <a:pPr lvl="1">
              <a:buFont typeface="Wingdings" panose="05000000000000000000" pitchFamily="2" charset="2"/>
              <a:buChar char="§"/>
            </a:pPr>
            <a:r>
              <a:rPr lang="nl-BE" dirty="0" err="1" smtClean="0">
                <a:latin typeface="Palanquin Regular" panose="020B0004020203020204" pitchFamily="34" charset="0"/>
                <a:cs typeface="Palanquin Regular" panose="020B0004020203020204" pitchFamily="34" charset="0"/>
              </a:rPr>
              <a:t>Minesweeping</a:t>
            </a:r>
            <a:endParaRPr lang="nl-BE" dirty="0" smtClean="0">
              <a:latin typeface="Palanquin Regular" panose="020B0004020203020204" pitchFamily="34" charset="0"/>
              <a:cs typeface="Palanquin Regular" panose="020B0004020203020204" pitchFamily="34" charset="0"/>
            </a:endParaRPr>
          </a:p>
          <a:p>
            <a:pPr lvl="1">
              <a:buFont typeface="Wingdings" panose="05000000000000000000" pitchFamily="2" charset="2"/>
              <a:buChar char="§"/>
            </a:pPr>
            <a:r>
              <a:rPr lang="nl-BE" dirty="0" smtClean="0">
                <a:latin typeface="Palanquin Regular" panose="020B0004020203020204" pitchFamily="34" charset="0"/>
                <a:cs typeface="Palanquin Regular" panose="020B0004020203020204" pitchFamily="34" charset="0"/>
              </a:rPr>
              <a:t>AUV Taxi</a:t>
            </a:r>
          </a:p>
          <a:p>
            <a:pPr>
              <a:buFont typeface="Wingdings" panose="05000000000000000000" pitchFamily="2" charset="2"/>
              <a:buChar char="§"/>
            </a:pPr>
            <a:endParaRPr lang="nl-BE" sz="1050" dirty="0" smtClean="0">
              <a:latin typeface="Palanquin Regular" panose="020B0004020203020204" pitchFamily="34" charset="0"/>
              <a:cs typeface="Palanquin Regular" panose="020B0004020203020204" pitchFamily="34" charset="0"/>
            </a:endParaRPr>
          </a:p>
          <a:p>
            <a:pPr>
              <a:buFont typeface="Wingdings" panose="05000000000000000000" pitchFamily="2" charset="2"/>
              <a:buChar char="§"/>
            </a:pPr>
            <a:r>
              <a:rPr lang="nl-BE" b="1" dirty="0" err="1" smtClean="0">
                <a:latin typeface="Palanquin Regular" panose="020B0004020203020204" pitchFamily="34" charset="0"/>
                <a:cs typeface="Palanquin Regular" panose="020B0004020203020204" pitchFamily="34" charset="0"/>
              </a:rPr>
              <a:t>Manned</a:t>
            </a:r>
            <a:r>
              <a:rPr lang="nl-BE" b="1" dirty="0" smtClean="0">
                <a:latin typeface="Palanquin Regular" panose="020B0004020203020204" pitchFamily="34" charset="0"/>
                <a:cs typeface="Palanquin Regular" panose="020B0004020203020204" pitchFamily="34" charset="0"/>
              </a:rPr>
              <a:t> </a:t>
            </a:r>
            <a:r>
              <a:rPr lang="nl-BE" b="1" dirty="0" err="1" smtClean="0">
                <a:latin typeface="Palanquin Regular" panose="020B0004020203020204" pitchFamily="34" charset="0"/>
                <a:cs typeface="Palanquin Regular" panose="020B0004020203020204" pitchFamily="34" charset="0"/>
              </a:rPr>
              <a:t>missions</a:t>
            </a:r>
            <a:endParaRPr lang="nl-BE" b="1" dirty="0" smtClean="0">
              <a:latin typeface="Palanquin Regular" panose="020B0004020203020204" pitchFamily="34" charset="0"/>
              <a:cs typeface="Palanquin Regular" panose="020B0004020203020204" pitchFamily="34" charset="0"/>
            </a:endParaRPr>
          </a:p>
          <a:p>
            <a:pPr lvl="1">
              <a:buFont typeface="Wingdings" panose="05000000000000000000" pitchFamily="2" charset="2"/>
              <a:buChar char="§"/>
            </a:pPr>
            <a:r>
              <a:rPr lang="nl-BE" dirty="0" smtClean="0">
                <a:latin typeface="Palanquin Regular" panose="020B0004020203020204" pitchFamily="34" charset="0"/>
                <a:cs typeface="Palanquin Regular" panose="020B0004020203020204" pitchFamily="34" charset="0"/>
              </a:rPr>
              <a:t>Divers / EOD</a:t>
            </a:r>
          </a:p>
          <a:p>
            <a:pPr lvl="1">
              <a:buFont typeface="Wingdings" panose="05000000000000000000" pitchFamily="2" charset="2"/>
              <a:buChar char="§"/>
            </a:pPr>
            <a:r>
              <a:rPr lang="nl-BE" dirty="0" smtClean="0">
                <a:latin typeface="Palanquin Regular" panose="020B0004020203020204" pitchFamily="34" charset="0"/>
                <a:cs typeface="Palanquin Regular" panose="020B0004020203020204" pitchFamily="34" charset="0"/>
              </a:rPr>
              <a:t>Force </a:t>
            </a:r>
            <a:r>
              <a:rPr lang="nl-BE" dirty="0" err="1" smtClean="0">
                <a:latin typeface="Palanquin Regular" panose="020B0004020203020204" pitchFamily="34" charset="0"/>
                <a:cs typeface="Palanquin Regular" panose="020B0004020203020204" pitchFamily="34" charset="0"/>
              </a:rPr>
              <a:t>Protection</a:t>
            </a:r>
            <a:endParaRPr lang="nl-BE" dirty="0" smtClean="0">
              <a:latin typeface="Palanquin Regular" panose="020B0004020203020204" pitchFamily="34" charset="0"/>
              <a:cs typeface="Palanquin Regular" panose="020B0004020203020204" pitchFamily="34" charset="0"/>
            </a:endParaRPr>
          </a:p>
          <a:p>
            <a:pPr lvl="1">
              <a:buFont typeface="Wingdings" panose="05000000000000000000" pitchFamily="2" charset="2"/>
              <a:buChar char="§"/>
            </a:pPr>
            <a:endParaRPr lang="nl-BE" dirty="0" smtClean="0">
              <a:latin typeface="Palanquin Regular" panose="020B0004020203020204" pitchFamily="34" charset="0"/>
              <a:cs typeface="Palanquin Regular" panose="020B0004020203020204" pitchFamily="34" charset="0"/>
            </a:endParaRPr>
          </a:p>
        </p:txBody>
      </p:sp>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23750" t="12822" r="31250" b="2200"/>
          <a:stretch/>
        </p:blipFill>
        <p:spPr>
          <a:xfrm>
            <a:off x="7834397" y="3222148"/>
            <a:ext cx="4038233" cy="3627640"/>
          </a:xfrm>
          <a:prstGeom prst="rect">
            <a:avLst/>
          </a:prstGeom>
        </p:spPr>
      </p:pic>
      <p:pic>
        <p:nvPicPr>
          <p:cNvPr id="31" name="Picture 30"/>
          <p:cNvPicPr>
            <a:picLocks noChangeAspect="1"/>
          </p:cNvPicPr>
          <p:nvPr/>
        </p:nvPicPr>
        <p:blipFill>
          <a:blip r:embed="rId5"/>
          <a:stretch>
            <a:fillRect/>
          </a:stretch>
        </p:blipFill>
        <p:spPr>
          <a:xfrm>
            <a:off x="4966096" y="3222150"/>
            <a:ext cx="3151074" cy="3644062"/>
          </a:xfrm>
          <a:prstGeom prst="rect">
            <a:avLst/>
          </a:prstGeom>
        </p:spPr>
      </p:pic>
      <p:pic>
        <p:nvPicPr>
          <p:cNvPr id="32" name="Picture 31"/>
          <p:cNvPicPr>
            <a:picLocks noChangeAspect="1"/>
          </p:cNvPicPr>
          <p:nvPr/>
        </p:nvPicPr>
        <p:blipFill>
          <a:blip r:embed="rId6"/>
          <a:stretch>
            <a:fillRect/>
          </a:stretch>
        </p:blipFill>
        <p:spPr>
          <a:xfrm rot="16200000">
            <a:off x="2557620" y="4399016"/>
            <a:ext cx="3635851" cy="1282117"/>
          </a:xfrm>
          <a:prstGeom prst="rect">
            <a:avLst/>
          </a:prstGeom>
        </p:spPr>
      </p:pic>
      <p:pic>
        <p:nvPicPr>
          <p:cNvPr id="33"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pic>
        <p:nvPicPr>
          <p:cNvPr id="34" name="Picture 33"/>
          <p:cNvPicPr>
            <a:picLocks noChangeAspect="1"/>
          </p:cNvPicPr>
          <p:nvPr/>
        </p:nvPicPr>
        <p:blipFill rotWithShape="1">
          <a:blip r:embed="rId7"/>
          <a:srcRect l="13459" t="3650" r="32061" b="27863"/>
          <a:stretch/>
        </p:blipFill>
        <p:spPr>
          <a:xfrm>
            <a:off x="2285960" y="5288617"/>
            <a:ext cx="1271239" cy="1561171"/>
          </a:xfrm>
          <a:prstGeom prst="rect">
            <a:avLst/>
          </a:prstGeom>
        </p:spPr>
      </p:pic>
      <p:pic>
        <p:nvPicPr>
          <p:cNvPr id="14" name="Picture 13"/>
          <p:cNvPicPr>
            <a:picLocks noChangeAspect="1"/>
          </p:cNvPicPr>
          <p:nvPr/>
        </p:nvPicPr>
        <p:blipFill rotWithShape="1">
          <a:blip r:embed="rId8"/>
          <a:srcRect l="10741"/>
          <a:stretch/>
        </p:blipFill>
        <p:spPr>
          <a:xfrm>
            <a:off x="5467739" y="576316"/>
            <a:ext cx="6376460" cy="2645832"/>
          </a:xfrm>
          <a:prstGeom prst="rect">
            <a:avLst/>
          </a:prstGeom>
        </p:spPr>
      </p:pic>
      <p:pic>
        <p:nvPicPr>
          <p:cNvPr id="15" name="Picture 14"/>
          <p:cNvPicPr>
            <a:picLocks noChangeAspect="1"/>
          </p:cNvPicPr>
          <p:nvPr/>
        </p:nvPicPr>
        <p:blipFill>
          <a:blip r:embed="rId9"/>
          <a:stretch>
            <a:fillRect/>
          </a:stretch>
        </p:blipFill>
        <p:spPr>
          <a:xfrm>
            <a:off x="7266819" y="3222148"/>
            <a:ext cx="850351" cy="1257488"/>
          </a:xfrm>
          <a:prstGeom prst="rect">
            <a:avLst/>
          </a:prstGeom>
        </p:spPr>
      </p:pic>
      <p:pic>
        <p:nvPicPr>
          <p:cNvPr id="16" name="Picture 15"/>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467739" y="1847476"/>
            <a:ext cx="1739994" cy="1374672"/>
          </a:xfrm>
          <a:prstGeom prst="rect">
            <a:avLst/>
          </a:prstGeom>
        </p:spPr>
      </p:pic>
      <p:sp>
        <p:nvSpPr>
          <p:cNvPr id="2" name="Rectangle 1"/>
          <p:cNvSpPr/>
          <p:nvPr/>
        </p:nvSpPr>
        <p:spPr>
          <a:xfrm>
            <a:off x="1611507" y="1165852"/>
            <a:ext cx="2403607" cy="369332"/>
          </a:xfrm>
          <a:prstGeom prst="rect">
            <a:avLst/>
          </a:prstGeom>
        </p:spPr>
        <p:txBody>
          <a:bodyPr wrap="none">
            <a:spAutoFit/>
          </a:bodyPr>
          <a:lstStyle/>
          <a:p>
            <a:pPr algn="ctr"/>
            <a:r>
              <a:rPr lang="nl-BE" b="1" dirty="0"/>
              <a:t>2 types: Hunt or </a:t>
            </a:r>
            <a:r>
              <a:rPr lang="nl-BE" b="1" dirty="0" err="1"/>
              <a:t>Sweep</a:t>
            </a:r>
            <a:endParaRPr lang="nl-BE" b="1" dirty="0"/>
          </a:p>
        </p:txBody>
      </p:sp>
    </p:spTree>
    <p:extLst>
      <p:ext uri="{BB962C8B-B14F-4D97-AF65-F5344CB8AC3E}">
        <p14:creationId xmlns:p14="http://schemas.microsoft.com/office/powerpoint/2010/main" val="1456314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rMCM</a:t>
            </a:r>
            <a:r>
              <a:rPr lang="en-US" dirty="0"/>
              <a:t> Toolbox – </a:t>
            </a:r>
            <a:r>
              <a:rPr lang="en-US" dirty="0" smtClean="0"/>
              <a:t>AUV A18M</a:t>
            </a:r>
            <a:endParaRPr lang="nl-BE" b="1" dirty="0">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38</a:t>
            </a:fld>
            <a:endParaRPr lang="nl-BE"/>
          </a:p>
        </p:txBody>
      </p:sp>
      <p:pic>
        <p:nvPicPr>
          <p:cNvPr id="39"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2697858491"/>
              </p:ext>
            </p:extLst>
          </p:nvPr>
        </p:nvGraphicFramePr>
        <p:xfrm>
          <a:off x="281008" y="1853509"/>
          <a:ext cx="4661106" cy="3980605"/>
        </p:xfrm>
        <a:graphic>
          <a:graphicData uri="http://schemas.openxmlformats.org/drawingml/2006/table">
            <a:tbl>
              <a:tblPr firstRow="1" firstCol="1" bandRow="1"/>
              <a:tblGrid>
                <a:gridCol w="2117878">
                  <a:extLst>
                    <a:ext uri="{9D8B030D-6E8A-4147-A177-3AD203B41FA5}">
                      <a16:colId xmlns:a16="http://schemas.microsoft.com/office/drawing/2014/main" val="3049385366"/>
                    </a:ext>
                  </a:extLst>
                </a:gridCol>
                <a:gridCol w="2543228">
                  <a:extLst>
                    <a:ext uri="{9D8B030D-6E8A-4147-A177-3AD203B41FA5}">
                      <a16:colId xmlns:a16="http://schemas.microsoft.com/office/drawing/2014/main" val="3438338744"/>
                    </a:ext>
                  </a:extLst>
                </a:gridCol>
              </a:tblGrid>
              <a:tr h="302741">
                <a:tc gridSpan="2">
                  <a:txBody>
                    <a:bodyPr/>
                    <a:lstStyle/>
                    <a:p>
                      <a:pPr marL="19050" indent="-6350" algn="just">
                        <a:lnSpc>
                          <a:spcPct val="112000"/>
                        </a:lnSpc>
                        <a:spcAft>
                          <a:spcPts val="25"/>
                        </a:spcAft>
                      </a:pPr>
                      <a:r>
                        <a:rPr lang="nl-NL" sz="1600" b="1" cap="all" dirty="0" err="1">
                          <a:solidFill>
                            <a:schemeClr val="bg1"/>
                          </a:solidFill>
                          <a:effectLst/>
                          <a:latin typeface="Palanquin Regular" panose="020B0004020203020204" pitchFamily="34" charset="0"/>
                          <a:ea typeface="Calibri" panose="020F0502020204030204" pitchFamily="34" charset="0"/>
                          <a:cs typeface="Palanquin Regular" panose="020B0004020203020204" pitchFamily="34" charset="0"/>
                        </a:rPr>
                        <a:t>Characteristics</a:t>
                      </a:r>
                      <a:endParaRPr lang="nl-BE" sz="2000" b="1" dirty="0">
                        <a:solidFill>
                          <a:schemeClr val="bg1"/>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990"/>
                    </a:solidFill>
                  </a:tcPr>
                </a:tc>
                <a:tc hMerge="1">
                  <a:txBody>
                    <a:bodyPr/>
                    <a:lstStyle/>
                    <a:p>
                      <a:endParaRPr lang="en-GB"/>
                    </a:p>
                  </a:txBody>
                  <a:tcPr/>
                </a:tc>
                <a:extLst>
                  <a:ext uri="{0D108BD9-81ED-4DB2-BD59-A6C34878D82A}">
                    <a16:rowId xmlns:a16="http://schemas.microsoft.com/office/drawing/2014/main" val="1905388395"/>
                  </a:ext>
                </a:extLst>
              </a:tr>
              <a:tr h="605480">
                <a:tc>
                  <a:txBody>
                    <a:bodyPr/>
                    <a:lstStyle/>
                    <a:p>
                      <a:pPr marL="19050" indent="-6350" algn="just">
                        <a:lnSpc>
                          <a:spcPct val="112000"/>
                        </a:lnSpc>
                        <a:spcAft>
                          <a:spcPts val="25"/>
                        </a:spcAft>
                      </a:pPr>
                      <a:r>
                        <a:rPr lang="en-GB"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Dimensions</a:t>
                      </a: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l">
                        <a:lnSpc>
                          <a:spcPct val="112000"/>
                        </a:lnSpc>
                        <a:spcAft>
                          <a:spcPts val="25"/>
                        </a:spcAft>
                      </a:pPr>
                      <a:r>
                        <a:rPr lang="en-GB" sz="1600" u="sng">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Length</a:t>
                      </a:r>
                      <a:r>
                        <a:rPr lang="en-GB" sz="16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 4.5m</a:t>
                      </a:r>
                      <a:br>
                        <a:rPr lang="en-GB" sz="16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br>
                      <a:r>
                        <a:rPr lang="en-GB" sz="1600" u="sng">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Diameter</a:t>
                      </a:r>
                      <a:r>
                        <a:rPr lang="en-GB" sz="16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 465mm</a:t>
                      </a:r>
                      <a:endParaRPr lang="nl-BE" sz="20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133270266"/>
                  </a:ext>
                </a:extLst>
              </a:tr>
              <a:tr h="302741">
                <a:tc>
                  <a:txBody>
                    <a:bodyPr/>
                    <a:lstStyle/>
                    <a:p>
                      <a:pPr marL="19050" indent="-6350" algn="just">
                        <a:lnSpc>
                          <a:spcPct val="112000"/>
                        </a:lnSpc>
                        <a:spcAft>
                          <a:spcPts val="25"/>
                        </a:spcAft>
                      </a:pPr>
                      <a:r>
                        <a:rPr lang="en-GB"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Weight</a:t>
                      </a: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342407797"/>
                  </a:ext>
                </a:extLst>
              </a:tr>
              <a:tr h="302741">
                <a:tc>
                  <a:txBody>
                    <a:bodyPr/>
                    <a:lstStyle/>
                    <a:p>
                      <a:pPr marL="19050" indent="-6350" algn="just">
                        <a:lnSpc>
                          <a:spcPct val="112000"/>
                        </a:lnSpc>
                        <a:spcAft>
                          <a:spcPts val="25"/>
                        </a:spcAft>
                      </a:pPr>
                      <a:r>
                        <a:rPr lang="en-GB"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Max Speed</a:t>
                      </a: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80883565"/>
                  </a:ext>
                </a:extLst>
              </a:tr>
              <a:tr h="302741">
                <a:tc>
                  <a:txBody>
                    <a:bodyPr/>
                    <a:lstStyle/>
                    <a:p>
                      <a:pPr marL="19050" indent="-6350" algn="l">
                        <a:lnSpc>
                          <a:spcPct val="112000"/>
                        </a:lnSpc>
                        <a:spcAft>
                          <a:spcPts val="25"/>
                        </a:spcAft>
                      </a:pPr>
                      <a:r>
                        <a:rPr lang="en-GB"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Nominal Speed (ops)</a:t>
                      </a: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509123420"/>
                  </a:ext>
                </a:extLst>
              </a:tr>
              <a:tr h="302741">
                <a:tc>
                  <a:txBody>
                    <a:bodyPr/>
                    <a:lstStyle/>
                    <a:p>
                      <a:pPr marL="19050" indent="-6350" algn="l">
                        <a:lnSpc>
                          <a:spcPct val="112000"/>
                        </a:lnSpc>
                        <a:spcAft>
                          <a:spcPts val="25"/>
                        </a:spcAft>
                      </a:pPr>
                      <a:r>
                        <a:rPr lang="en-GB" sz="16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Min Speed (ops)</a:t>
                      </a:r>
                      <a:endParaRPr lang="nl-BE" sz="20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454690995"/>
                  </a:ext>
                </a:extLst>
              </a:tr>
              <a:tr h="302741">
                <a:tc>
                  <a:txBody>
                    <a:bodyPr/>
                    <a:lstStyle/>
                    <a:p>
                      <a:pPr marL="19050" indent="-6350" algn="just">
                        <a:lnSpc>
                          <a:spcPct val="112000"/>
                        </a:lnSpc>
                        <a:spcAft>
                          <a:spcPts val="25"/>
                        </a:spcAft>
                      </a:pPr>
                      <a:r>
                        <a:rPr lang="en-GB"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Battery </a:t>
                      </a:r>
                      <a:r>
                        <a:rPr lang="en-GB" sz="1600" dirty="0" smtClean="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Capacity</a:t>
                      </a: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201492984"/>
                  </a:ext>
                </a:extLst>
              </a:tr>
              <a:tr h="302741">
                <a:tc>
                  <a:txBody>
                    <a:bodyPr/>
                    <a:lstStyle/>
                    <a:p>
                      <a:pPr marL="19050" indent="-6350" algn="just">
                        <a:lnSpc>
                          <a:spcPct val="112000"/>
                        </a:lnSpc>
                        <a:spcAft>
                          <a:spcPts val="25"/>
                        </a:spcAft>
                      </a:pPr>
                      <a:r>
                        <a:rPr lang="en-GB" sz="16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Altitude</a:t>
                      </a:r>
                      <a:endParaRPr lang="nl-BE" sz="20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478835338"/>
                  </a:ext>
                </a:extLst>
              </a:tr>
              <a:tr h="302741">
                <a:tc>
                  <a:txBody>
                    <a:bodyPr/>
                    <a:lstStyle/>
                    <a:p>
                      <a:pPr marL="19050" indent="-6350" algn="just">
                        <a:lnSpc>
                          <a:spcPct val="112000"/>
                        </a:lnSpc>
                        <a:spcAft>
                          <a:spcPts val="25"/>
                        </a:spcAft>
                      </a:pPr>
                      <a:r>
                        <a:rPr lang="en-GB" sz="16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Operating Depths</a:t>
                      </a:r>
                      <a:endParaRPr lang="nl-BE" sz="20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915019996"/>
                  </a:ext>
                </a:extLst>
              </a:tr>
              <a:tr h="302741">
                <a:tc>
                  <a:txBody>
                    <a:bodyPr/>
                    <a:lstStyle/>
                    <a:p>
                      <a:pPr marL="19050" indent="-6350" algn="just">
                        <a:lnSpc>
                          <a:spcPct val="112000"/>
                        </a:lnSpc>
                        <a:spcAft>
                          <a:spcPts val="25"/>
                        </a:spcAft>
                      </a:pPr>
                      <a:r>
                        <a:rPr lang="en-GB" sz="16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Standoff Range </a:t>
                      </a:r>
                      <a:endParaRPr lang="nl-BE" sz="20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2000" dirty="0">
                        <a:solidFill>
                          <a:schemeClr val="tx1"/>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625286537"/>
                  </a:ext>
                </a:extLst>
              </a:tr>
              <a:tr h="302741">
                <a:tc>
                  <a:txBody>
                    <a:bodyPr/>
                    <a:lstStyle/>
                    <a:p>
                      <a:pPr marL="19050" indent="-6350" algn="just">
                        <a:lnSpc>
                          <a:spcPct val="112000"/>
                        </a:lnSpc>
                        <a:spcAft>
                          <a:spcPts val="25"/>
                        </a:spcAft>
                      </a:pPr>
                      <a:r>
                        <a:rPr lang="en-GB" sz="16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Coverage Rate</a:t>
                      </a:r>
                      <a:endParaRPr lang="nl-BE" sz="20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l">
                        <a:lnSpc>
                          <a:spcPct val="112000"/>
                        </a:lnSpc>
                        <a:spcAft>
                          <a:spcPts val="25"/>
                        </a:spcAft>
                      </a:pP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756392404"/>
                  </a:ext>
                </a:extLst>
              </a:tr>
            </a:tbl>
          </a:graphicData>
        </a:graphic>
      </p:graphicFrame>
      <p:sp>
        <p:nvSpPr>
          <p:cNvPr id="23" name="Footer Placeholder 4"/>
          <p:cNvSpPr txBox="1">
            <a:spLocks/>
          </p:cNvSpPr>
          <p:nvPr/>
        </p:nvSpPr>
        <p:spPr>
          <a:xfrm>
            <a:off x="4099704"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i="1" kern="1200">
                <a:solidFill>
                  <a:srgbClr val="00B0F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err="1" smtClean="0">
                <a:solidFill>
                  <a:schemeClr val="tx1"/>
                </a:solidFill>
                <a:latin typeface="Palanquin Regular" panose="020B0004020203020204" pitchFamily="34" charset="0"/>
                <a:cs typeface="Palanquin Regular" panose="020B0004020203020204" pitchFamily="34" charset="0"/>
              </a:rPr>
              <a:t>Innovative</a:t>
            </a:r>
            <a:r>
              <a:rPr lang="nl-NL" dirty="0" smtClean="0">
                <a:solidFill>
                  <a:schemeClr val="tx1"/>
                </a:solidFill>
                <a:latin typeface="Palanquin Regular" panose="020B0004020203020204" pitchFamily="34" charset="0"/>
                <a:cs typeface="Palanquin Regular" panose="020B0004020203020204" pitchFamily="34" charset="0"/>
              </a:rPr>
              <a:t> </a:t>
            </a:r>
            <a:r>
              <a:rPr lang="nl-NL" dirty="0" err="1" smtClean="0">
                <a:solidFill>
                  <a:schemeClr val="tx1"/>
                </a:solidFill>
                <a:latin typeface="Palanquin Regular" panose="020B0004020203020204" pitchFamily="34" charset="0"/>
                <a:cs typeface="Palanquin Regular" panose="020B0004020203020204" pitchFamily="34" charset="0"/>
              </a:rPr>
              <a:t>and</a:t>
            </a:r>
            <a:r>
              <a:rPr lang="nl-NL" dirty="0" smtClean="0">
                <a:solidFill>
                  <a:schemeClr val="tx1"/>
                </a:solidFill>
                <a:latin typeface="Palanquin Regular" panose="020B0004020203020204" pitchFamily="34" charset="0"/>
                <a:cs typeface="Palanquin Regular" panose="020B0004020203020204" pitchFamily="34" charset="0"/>
              </a:rPr>
              <a:t> (R)</a:t>
            </a:r>
            <a:r>
              <a:rPr lang="nl-NL" dirty="0" err="1" smtClean="0">
                <a:solidFill>
                  <a:schemeClr val="tx1"/>
                </a:solidFill>
                <a:latin typeface="Palanquin Regular" panose="020B0004020203020204" pitchFamily="34" charset="0"/>
                <a:cs typeface="Palanquin Regular" panose="020B0004020203020204" pitchFamily="34" charset="0"/>
              </a:rPr>
              <a:t>evolutionary</a:t>
            </a:r>
            <a:endParaRPr lang="nl-NL" dirty="0">
              <a:solidFill>
                <a:schemeClr val="tx1"/>
              </a:solidFill>
              <a:latin typeface="Palanquin Regular" panose="020B0004020203020204" pitchFamily="34" charset="0"/>
              <a:cs typeface="Palanquin Regular" panose="020B0004020203020204" pitchFamily="34" charset="0"/>
            </a:endParaRPr>
          </a:p>
        </p:txBody>
      </p:sp>
      <p:pic>
        <p:nvPicPr>
          <p:cNvPr id="25" name="Picture 24"/>
          <p:cNvPicPr>
            <a:picLocks noChangeAspect="1"/>
          </p:cNvPicPr>
          <p:nvPr/>
        </p:nvPicPr>
        <p:blipFill>
          <a:blip r:embed="rId4"/>
          <a:stretch>
            <a:fillRect/>
          </a:stretch>
        </p:blipFill>
        <p:spPr>
          <a:xfrm>
            <a:off x="7949723" y="630158"/>
            <a:ext cx="4077587" cy="2458545"/>
          </a:xfrm>
          <a:prstGeom prst="rect">
            <a:avLst/>
          </a:prstGeom>
        </p:spPr>
      </p:pic>
      <p:pic>
        <p:nvPicPr>
          <p:cNvPr id="26" name="Picture 25"/>
          <p:cNvPicPr>
            <a:picLocks noChangeAspect="1"/>
          </p:cNvPicPr>
          <p:nvPr/>
        </p:nvPicPr>
        <p:blipFill rotWithShape="1">
          <a:blip r:embed="rId5"/>
          <a:srcRect r="5102"/>
          <a:stretch/>
        </p:blipFill>
        <p:spPr>
          <a:xfrm>
            <a:off x="5080974" y="2421357"/>
            <a:ext cx="2772537" cy="3900136"/>
          </a:xfrm>
          <a:prstGeom prst="rect">
            <a:avLst/>
          </a:prstGeom>
        </p:spPr>
      </p:pic>
      <p:sp>
        <p:nvSpPr>
          <p:cNvPr id="11" name="TextBox 10"/>
          <p:cNvSpPr txBox="1"/>
          <p:nvPr/>
        </p:nvSpPr>
        <p:spPr>
          <a:xfrm rot="20057811">
            <a:off x="2892244" y="3919263"/>
            <a:ext cx="1550424" cy="523220"/>
          </a:xfrm>
          <a:prstGeom prst="rect">
            <a:avLst/>
          </a:prstGeom>
          <a:noFill/>
        </p:spPr>
        <p:txBody>
          <a:bodyPr wrap="none" rtlCol="0">
            <a:spAutoFit/>
          </a:bodyPr>
          <a:lstStyle/>
          <a:p>
            <a:pPr algn="ctr"/>
            <a:r>
              <a:rPr lang="fr-BE" sz="2800" dirty="0" err="1" smtClean="0"/>
              <a:t>Classified</a:t>
            </a:r>
            <a:endParaRPr lang="fr-BE" sz="2800" dirty="0" smtClean="0"/>
          </a:p>
        </p:txBody>
      </p:sp>
    </p:spTree>
    <p:extLst>
      <p:ext uri="{BB962C8B-B14F-4D97-AF65-F5344CB8AC3E}">
        <p14:creationId xmlns:p14="http://schemas.microsoft.com/office/powerpoint/2010/main" val="18317219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rMCM</a:t>
            </a:r>
            <a:r>
              <a:rPr lang="en-US" dirty="0"/>
              <a:t> Toolbox </a:t>
            </a:r>
            <a:r>
              <a:rPr lang="en-US" dirty="0" smtClean="0"/>
              <a:t>– TSAS T18M</a:t>
            </a:r>
            <a:endParaRPr lang="nl-BE" b="1" dirty="0">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39</a:t>
            </a:fld>
            <a:endParaRPr lang="nl-BE"/>
          </a:p>
        </p:txBody>
      </p:sp>
      <p:pic>
        <p:nvPicPr>
          <p:cNvPr id="39"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4198469120"/>
              </p:ext>
            </p:extLst>
          </p:nvPr>
        </p:nvGraphicFramePr>
        <p:xfrm>
          <a:off x="281008" y="1853509"/>
          <a:ext cx="4661106" cy="3027408"/>
        </p:xfrm>
        <a:graphic>
          <a:graphicData uri="http://schemas.openxmlformats.org/drawingml/2006/table">
            <a:tbl>
              <a:tblPr firstRow="1" firstCol="1" bandRow="1"/>
              <a:tblGrid>
                <a:gridCol w="2117878">
                  <a:extLst>
                    <a:ext uri="{9D8B030D-6E8A-4147-A177-3AD203B41FA5}">
                      <a16:colId xmlns:a16="http://schemas.microsoft.com/office/drawing/2014/main" val="3049385366"/>
                    </a:ext>
                  </a:extLst>
                </a:gridCol>
                <a:gridCol w="2543228">
                  <a:extLst>
                    <a:ext uri="{9D8B030D-6E8A-4147-A177-3AD203B41FA5}">
                      <a16:colId xmlns:a16="http://schemas.microsoft.com/office/drawing/2014/main" val="3438338744"/>
                    </a:ext>
                  </a:extLst>
                </a:gridCol>
              </a:tblGrid>
              <a:tr h="302741">
                <a:tc gridSpan="2">
                  <a:txBody>
                    <a:bodyPr/>
                    <a:lstStyle/>
                    <a:p>
                      <a:pPr marL="19050" indent="-6350" algn="just">
                        <a:lnSpc>
                          <a:spcPct val="112000"/>
                        </a:lnSpc>
                        <a:spcAft>
                          <a:spcPts val="25"/>
                        </a:spcAft>
                      </a:pPr>
                      <a:r>
                        <a:rPr lang="nl-NL" sz="1600" b="1" cap="all" dirty="0" err="1">
                          <a:solidFill>
                            <a:schemeClr val="bg1"/>
                          </a:solidFill>
                          <a:effectLst/>
                          <a:latin typeface="Palanquin Regular" panose="020B0004020203020204" pitchFamily="34" charset="0"/>
                          <a:ea typeface="Calibri" panose="020F0502020204030204" pitchFamily="34" charset="0"/>
                          <a:cs typeface="Palanquin Regular" panose="020B0004020203020204" pitchFamily="34" charset="0"/>
                        </a:rPr>
                        <a:t>Characteristics</a:t>
                      </a:r>
                      <a:endParaRPr lang="nl-BE" sz="2000" b="1" dirty="0">
                        <a:solidFill>
                          <a:schemeClr val="bg1"/>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990"/>
                    </a:solidFill>
                  </a:tcPr>
                </a:tc>
                <a:tc hMerge="1">
                  <a:txBody>
                    <a:bodyPr/>
                    <a:lstStyle/>
                    <a:p>
                      <a:endParaRPr lang="en-GB"/>
                    </a:p>
                  </a:txBody>
                  <a:tcPr/>
                </a:tc>
                <a:extLst>
                  <a:ext uri="{0D108BD9-81ED-4DB2-BD59-A6C34878D82A}">
                    <a16:rowId xmlns:a16="http://schemas.microsoft.com/office/drawing/2014/main" val="1905388395"/>
                  </a:ext>
                </a:extLst>
              </a:tr>
              <a:tr h="605480">
                <a:tc>
                  <a:txBody>
                    <a:bodyPr/>
                    <a:lstStyle/>
                    <a:p>
                      <a:pPr marL="19050" indent="-6350" algn="just">
                        <a:lnSpc>
                          <a:spcPct val="112000"/>
                        </a:lnSpc>
                        <a:spcAft>
                          <a:spcPts val="25"/>
                        </a:spcAft>
                      </a:pPr>
                      <a:r>
                        <a:rPr lang="en-GB"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Dimensions</a:t>
                      </a: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r>
                        <a:rPr lang="en-GB"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Length: 4.7m</a:t>
                      </a:r>
                      <a:endParaRPr lang="nl-BE"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133270266"/>
                  </a:ext>
                </a:extLst>
              </a:tr>
              <a:tr h="302741">
                <a:tc>
                  <a:txBody>
                    <a:bodyPr/>
                    <a:lstStyle/>
                    <a:p>
                      <a:pPr marL="19050" indent="-6350" algn="just">
                        <a:lnSpc>
                          <a:spcPct val="112000"/>
                        </a:lnSpc>
                        <a:spcAft>
                          <a:spcPts val="25"/>
                        </a:spcAft>
                      </a:pPr>
                      <a:r>
                        <a:rPr lang="en-GB"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Weight</a:t>
                      </a: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342407797"/>
                  </a:ext>
                </a:extLst>
              </a:tr>
              <a:tr h="302741">
                <a:tc>
                  <a:txBody>
                    <a:bodyPr/>
                    <a:lstStyle/>
                    <a:p>
                      <a:pPr marL="19050" indent="-6350" algn="l">
                        <a:lnSpc>
                          <a:spcPct val="112000"/>
                        </a:lnSpc>
                        <a:spcAft>
                          <a:spcPts val="25"/>
                        </a:spcAft>
                      </a:pPr>
                      <a:r>
                        <a:rPr lang="en-GB"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Nominal Speed (ops)</a:t>
                      </a: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509123420"/>
                  </a:ext>
                </a:extLst>
              </a:tr>
              <a:tr h="302741">
                <a:tc>
                  <a:txBody>
                    <a:bodyPr/>
                    <a:lstStyle/>
                    <a:p>
                      <a:pPr marL="19050" indent="-6350" algn="l">
                        <a:lnSpc>
                          <a:spcPct val="112000"/>
                        </a:lnSpc>
                        <a:spcAft>
                          <a:spcPts val="25"/>
                        </a:spcAft>
                      </a:pPr>
                      <a:r>
                        <a:rPr lang="en-GB"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Min Speed (ops)</a:t>
                      </a: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454690995"/>
                  </a:ext>
                </a:extLst>
              </a:tr>
              <a:tr h="302741">
                <a:tc>
                  <a:txBody>
                    <a:bodyPr/>
                    <a:lstStyle/>
                    <a:p>
                      <a:pPr marL="19050" indent="-6350" algn="just">
                        <a:lnSpc>
                          <a:spcPct val="112000"/>
                        </a:lnSpc>
                        <a:spcAft>
                          <a:spcPts val="25"/>
                        </a:spcAft>
                      </a:pPr>
                      <a:r>
                        <a:rPr lang="nl-BE" sz="1600" dirty="0" err="1" smtClean="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Endurance</a:t>
                      </a:r>
                      <a:endParaRPr lang="nl-BE"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161475226"/>
                  </a:ext>
                </a:extLst>
              </a:tr>
              <a:tr h="302741">
                <a:tc>
                  <a:txBody>
                    <a:bodyPr/>
                    <a:lstStyle/>
                    <a:p>
                      <a:pPr marL="19050" indent="-6350" algn="just">
                        <a:lnSpc>
                          <a:spcPct val="112000"/>
                        </a:lnSpc>
                        <a:spcAft>
                          <a:spcPts val="25"/>
                        </a:spcAft>
                      </a:pPr>
                      <a:r>
                        <a:rPr lang="en-GB"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Operating Depths</a:t>
                      </a: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915019996"/>
                  </a:ext>
                </a:extLst>
              </a:tr>
              <a:tr h="302741">
                <a:tc>
                  <a:txBody>
                    <a:bodyPr/>
                    <a:lstStyle/>
                    <a:p>
                      <a:pPr marL="19050" indent="-6350" algn="just">
                        <a:lnSpc>
                          <a:spcPct val="112000"/>
                        </a:lnSpc>
                        <a:spcAft>
                          <a:spcPts val="25"/>
                        </a:spcAft>
                      </a:pPr>
                      <a:r>
                        <a:rPr lang="en-GB" sz="1600" dirty="0" smtClean="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Operating Altitude </a:t>
                      </a: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625286537"/>
                  </a:ext>
                </a:extLst>
              </a:tr>
              <a:tr h="302741">
                <a:tc>
                  <a:txBody>
                    <a:bodyPr/>
                    <a:lstStyle/>
                    <a:p>
                      <a:pPr marL="19050" indent="-6350" algn="just">
                        <a:lnSpc>
                          <a:spcPct val="112000"/>
                        </a:lnSpc>
                        <a:spcAft>
                          <a:spcPts val="25"/>
                        </a:spcAft>
                      </a:pPr>
                      <a:r>
                        <a:rPr lang="en-GB" sz="16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Coverage Rate</a:t>
                      </a:r>
                      <a:endParaRPr lang="nl-BE" sz="20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756392404"/>
                  </a:ext>
                </a:extLst>
              </a:tr>
            </a:tbl>
          </a:graphicData>
        </a:graphic>
      </p:graphicFrame>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2962" y="598091"/>
            <a:ext cx="5658687" cy="3156735"/>
          </a:xfrm>
          <a:prstGeom prst="rect">
            <a:avLst/>
          </a:prstGeom>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966605" y="3754826"/>
            <a:ext cx="5671388" cy="3201036"/>
          </a:xfrm>
          <a:prstGeom prst="rect">
            <a:avLst/>
          </a:prstGeom>
        </p:spPr>
      </p:pic>
      <p:pic>
        <p:nvPicPr>
          <p:cNvPr id="12" name="Picture 11"/>
          <p:cNvPicPr>
            <a:picLocks noChangeAspect="1"/>
          </p:cNvPicPr>
          <p:nvPr/>
        </p:nvPicPr>
        <p:blipFill>
          <a:blip r:embed="rId6"/>
          <a:stretch>
            <a:fillRect/>
          </a:stretch>
        </p:blipFill>
        <p:spPr>
          <a:xfrm>
            <a:off x="9751301" y="2266827"/>
            <a:ext cx="2217540" cy="3518381"/>
          </a:xfrm>
          <a:prstGeom prst="rect">
            <a:avLst/>
          </a:prstGeom>
        </p:spPr>
      </p:pic>
      <p:pic>
        <p:nvPicPr>
          <p:cNvPr id="13" name="Picture 12"/>
          <p:cNvPicPr>
            <a:picLocks noChangeAspect="1"/>
          </p:cNvPicPr>
          <p:nvPr/>
        </p:nvPicPr>
        <p:blipFill>
          <a:blip r:embed="rId7"/>
          <a:stretch>
            <a:fillRect/>
          </a:stretch>
        </p:blipFill>
        <p:spPr>
          <a:xfrm>
            <a:off x="-1" y="5197871"/>
            <a:ext cx="4479399" cy="1660129"/>
          </a:xfrm>
          <a:prstGeom prst="rect">
            <a:avLst/>
          </a:prstGeom>
        </p:spPr>
      </p:pic>
      <p:sp>
        <p:nvSpPr>
          <p:cNvPr id="15" name="TextBox 14"/>
          <p:cNvSpPr txBox="1"/>
          <p:nvPr/>
        </p:nvSpPr>
        <p:spPr>
          <a:xfrm rot="20057811">
            <a:off x="2672265" y="3493216"/>
            <a:ext cx="1550424" cy="523220"/>
          </a:xfrm>
          <a:prstGeom prst="rect">
            <a:avLst/>
          </a:prstGeom>
          <a:noFill/>
        </p:spPr>
        <p:txBody>
          <a:bodyPr wrap="none" rtlCol="0">
            <a:spAutoFit/>
          </a:bodyPr>
          <a:lstStyle/>
          <a:p>
            <a:pPr algn="ctr"/>
            <a:r>
              <a:rPr lang="fr-BE" sz="2800" dirty="0" err="1" smtClean="0"/>
              <a:t>Classified</a:t>
            </a:r>
            <a:endParaRPr lang="fr-BE" sz="2800" dirty="0" smtClean="0"/>
          </a:p>
        </p:txBody>
      </p:sp>
    </p:spTree>
    <p:extLst>
      <p:ext uri="{BB962C8B-B14F-4D97-AF65-F5344CB8AC3E}">
        <p14:creationId xmlns:p14="http://schemas.microsoft.com/office/powerpoint/2010/main" val="10896024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smtClean="0"/>
              <a:t>Ever-</a:t>
            </a:r>
            <a:r>
              <a:rPr lang="nl-BE" dirty="0" err="1" smtClean="0"/>
              <a:t>Evolving</a:t>
            </a:r>
            <a:r>
              <a:rPr lang="nl-BE" dirty="0" smtClean="0"/>
              <a:t> Sea Mine </a:t>
            </a:r>
            <a:r>
              <a:rPr lang="nl-BE" dirty="0" err="1"/>
              <a:t>T</a:t>
            </a:r>
            <a:r>
              <a:rPr lang="nl-BE" dirty="0" err="1" smtClean="0"/>
              <a:t>hreats</a:t>
            </a:r>
            <a:endParaRPr lang="nl-BE" dirty="0"/>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4</a:t>
            </a:fld>
            <a:endParaRPr lang="nl-BE"/>
          </a:p>
        </p:txBody>
      </p:sp>
      <p:pic>
        <p:nvPicPr>
          <p:cNvPr id="2" name="Picture 1"/>
          <p:cNvPicPr>
            <a:picLocks noChangeAspect="1"/>
          </p:cNvPicPr>
          <p:nvPr/>
        </p:nvPicPr>
        <p:blipFill>
          <a:blip r:embed="rId3"/>
          <a:stretch>
            <a:fillRect/>
          </a:stretch>
        </p:blipFill>
        <p:spPr>
          <a:xfrm>
            <a:off x="2601684" y="952922"/>
            <a:ext cx="6923599" cy="3748237"/>
          </a:xfrm>
          <a:prstGeom prst="rect">
            <a:avLst/>
          </a:prstGeom>
        </p:spPr>
      </p:pic>
      <p:pic>
        <p:nvPicPr>
          <p:cNvPr id="3" name="Picture 2"/>
          <p:cNvPicPr>
            <a:picLocks noChangeAspect="1"/>
          </p:cNvPicPr>
          <p:nvPr/>
        </p:nvPicPr>
        <p:blipFill>
          <a:blip r:embed="rId4"/>
          <a:stretch>
            <a:fillRect/>
          </a:stretch>
        </p:blipFill>
        <p:spPr>
          <a:xfrm>
            <a:off x="1931983" y="5287562"/>
            <a:ext cx="1339403" cy="1018162"/>
          </a:xfrm>
          <a:prstGeom prst="rect">
            <a:avLst/>
          </a:prstGeom>
        </p:spPr>
      </p:pic>
      <p:pic>
        <p:nvPicPr>
          <p:cNvPr id="4" name="Picture 3"/>
          <p:cNvPicPr>
            <a:picLocks noChangeAspect="1"/>
          </p:cNvPicPr>
          <p:nvPr/>
        </p:nvPicPr>
        <p:blipFill>
          <a:blip r:embed="rId5"/>
          <a:stretch>
            <a:fillRect/>
          </a:stretch>
        </p:blipFill>
        <p:spPr>
          <a:xfrm>
            <a:off x="5174841" y="5287562"/>
            <a:ext cx="1777285" cy="998706"/>
          </a:xfrm>
          <a:prstGeom prst="rect">
            <a:avLst/>
          </a:prstGeom>
        </p:spPr>
      </p:pic>
      <p:pic>
        <p:nvPicPr>
          <p:cNvPr id="5" name="Picture 4"/>
          <p:cNvPicPr>
            <a:picLocks noChangeAspect="1"/>
          </p:cNvPicPr>
          <p:nvPr/>
        </p:nvPicPr>
        <p:blipFill>
          <a:blip r:embed="rId6"/>
          <a:stretch>
            <a:fillRect/>
          </a:stretch>
        </p:blipFill>
        <p:spPr>
          <a:xfrm>
            <a:off x="8675278" y="5287562"/>
            <a:ext cx="1700011" cy="998706"/>
          </a:xfrm>
          <a:prstGeom prst="rect">
            <a:avLst/>
          </a:prstGeom>
        </p:spPr>
      </p:pic>
      <p:sp>
        <p:nvSpPr>
          <p:cNvPr id="11" name="Shape 346"/>
          <p:cNvSpPr txBox="1"/>
          <p:nvPr/>
        </p:nvSpPr>
        <p:spPr>
          <a:xfrm>
            <a:off x="800353" y="4868076"/>
            <a:ext cx="3602662" cy="448819"/>
          </a:xfrm>
          <a:prstGeom prst="rect">
            <a:avLst/>
          </a:prstGeom>
          <a:noFill/>
          <a:ln>
            <a:noFill/>
          </a:ln>
        </p:spPr>
        <p:txBody>
          <a:bodyPr lIns="91425" tIns="45700" rIns="91425" bIns="45700" anchor="t" anchorCtr="0">
            <a:noAutofit/>
          </a:bodyPr>
          <a:lstStyle/>
          <a:p>
            <a:pPr algn="ctr">
              <a:buSzPct val="25000"/>
            </a:pPr>
            <a:r>
              <a:rPr lang="en-GB" sz="1600" b="1" dirty="0" smtClean="0">
                <a:ea typeface="Calibri"/>
                <a:cs typeface="Calibri"/>
                <a:sym typeface="Calibri"/>
              </a:rPr>
              <a:t>Mines with counter-counter measures</a:t>
            </a:r>
          </a:p>
          <a:p>
            <a:pPr algn="ctr">
              <a:buSzPct val="25000"/>
            </a:pPr>
            <a:endParaRPr lang="en-GB" sz="1600" b="1" dirty="0">
              <a:ea typeface="Calibri"/>
              <a:cs typeface="Calibri"/>
              <a:sym typeface="Calibri"/>
            </a:endParaRPr>
          </a:p>
        </p:txBody>
      </p:sp>
      <p:sp>
        <p:nvSpPr>
          <p:cNvPr id="12" name="Shape 346"/>
          <p:cNvSpPr txBox="1"/>
          <p:nvPr/>
        </p:nvSpPr>
        <p:spPr>
          <a:xfrm>
            <a:off x="4324836" y="4868076"/>
            <a:ext cx="3602662" cy="448819"/>
          </a:xfrm>
          <a:prstGeom prst="rect">
            <a:avLst/>
          </a:prstGeom>
          <a:noFill/>
          <a:ln>
            <a:noFill/>
          </a:ln>
        </p:spPr>
        <p:txBody>
          <a:bodyPr lIns="91425" tIns="45700" rIns="91425" bIns="45700" anchor="t" anchorCtr="0">
            <a:noAutofit/>
          </a:bodyPr>
          <a:lstStyle/>
          <a:p>
            <a:pPr algn="ctr">
              <a:buSzPct val="25000"/>
            </a:pPr>
            <a:r>
              <a:rPr lang="en-GB" sz="1600" b="1" dirty="0" smtClean="0">
                <a:ea typeface="Calibri"/>
                <a:cs typeface="Calibri"/>
                <a:sym typeface="Calibri"/>
              </a:rPr>
              <a:t>Mobile mines</a:t>
            </a:r>
            <a:endParaRPr lang="en-GB" sz="1600" b="1" dirty="0">
              <a:ea typeface="Calibri"/>
              <a:cs typeface="Calibri"/>
              <a:sym typeface="Calibri"/>
            </a:endParaRPr>
          </a:p>
        </p:txBody>
      </p:sp>
      <p:sp>
        <p:nvSpPr>
          <p:cNvPr id="13" name="Shape 346"/>
          <p:cNvSpPr txBox="1"/>
          <p:nvPr/>
        </p:nvSpPr>
        <p:spPr>
          <a:xfrm>
            <a:off x="7723952" y="4868075"/>
            <a:ext cx="3602662" cy="448819"/>
          </a:xfrm>
          <a:prstGeom prst="rect">
            <a:avLst/>
          </a:prstGeom>
          <a:noFill/>
          <a:ln>
            <a:noFill/>
          </a:ln>
        </p:spPr>
        <p:txBody>
          <a:bodyPr lIns="91425" tIns="45700" rIns="91425" bIns="45700" anchor="t" anchorCtr="0">
            <a:noAutofit/>
          </a:bodyPr>
          <a:lstStyle/>
          <a:p>
            <a:pPr algn="ctr">
              <a:buSzPct val="25000"/>
            </a:pPr>
            <a:r>
              <a:rPr lang="en-GB" sz="1600" b="1" dirty="0" smtClean="0">
                <a:ea typeface="Calibri"/>
                <a:cs typeface="Calibri"/>
                <a:sym typeface="Calibri"/>
              </a:rPr>
              <a:t>Smart weapons systems</a:t>
            </a:r>
            <a:endParaRPr lang="en-GB" sz="1600" b="1" dirty="0">
              <a:ea typeface="Calibri"/>
              <a:cs typeface="Calibri"/>
              <a:sym typeface="Calibri"/>
            </a:endParaRPr>
          </a:p>
        </p:txBody>
      </p:sp>
    </p:spTree>
    <p:extLst>
      <p:ext uri="{BB962C8B-B14F-4D97-AF65-F5344CB8AC3E}">
        <p14:creationId xmlns:p14="http://schemas.microsoft.com/office/powerpoint/2010/main" val="33633923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flipH="1">
            <a:off x="6862848" y="952922"/>
            <a:ext cx="4797779" cy="3305136"/>
          </a:xfrm>
          <a:prstGeom prst="rect">
            <a:avLst/>
          </a:prstGeom>
        </p:spPr>
      </p:pic>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err="1"/>
              <a:t>rMCM</a:t>
            </a:r>
            <a:r>
              <a:rPr lang="nl-BE" dirty="0"/>
              <a:t> </a:t>
            </a:r>
            <a:r>
              <a:rPr lang="nl-BE" dirty="0" err="1"/>
              <a:t>Toolbox</a:t>
            </a:r>
            <a:r>
              <a:rPr lang="nl-BE" dirty="0"/>
              <a:t> – MIDS: </a:t>
            </a:r>
            <a:r>
              <a:rPr lang="nl-BE" dirty="0" err="1"/>
              <a:t>Seascan</a:t>
            </a:r>
            <a:r>
              <a:rPr lang="nl-BE" dirty="0"/>
              <a:t> &amp; K-STER-C</a:t>
            </a:r>
            <a:endParaRPr lang="nl-BE" dirty="0">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40</a:t>
            </a:fld>
            <a:endParaRPr lang="nl-BE"/>
          </a:p>
        </p:txBody>
      </p:sp>
      <p:pic>
        <p:nvPicPr>
          <p:cNvPr id="39" name="Afbeelding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t="4315" b="-1"/>
          <a:stretch/>
        </p:blipFill>
        <p:spPr>
          <a:xfrm rot="21410635" flipH="1">
            <a:off x="517738" y="1102249"/>
            <a:ext cx="5508837" cy="3061005"/>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4385" y="3848585"/>
            <a:ext cx="4495800" cy="2869245"/>
          </a:xfrm>
          <a:prstGeom prst="rect">
            <a:avLst/>
          </a:prstGeom>
        </p:spPr>
      </p:pic>
      <p:pic>
        <p:nvPicPr>
          <p:cNvPr id="11" name="Picture 10"/>
          <p:cNvPicPr>
            <a:picLocks noChangeAspect="1"/>
          </p:cNvPicPr>
          <p:nvPr/>
        </p:nvPicPr>
        <p:blipFill>
          <a:blip r:embed="rId7"/>
          <a:stretch>
            <a:fillRect/>
          </a:stretch>
        </p:blipFill>
        <p:spPr>
          <a:xfrm>
            <a:off x="8365292" y="4099335"/>
            <a:ext cx="3621386" cy="2706986"/>
          </a:xfrm>
          <a:prstGeom prst="rect">
            <a:avLst/>
          </a:prstGeom>
        </p:spPr>
      </p:pic>
    </p:spTree>
    <p:extLst>
      <p:ext uri="{BB962C8B-B14F-4D97-AF65-F5344CB8AC3E}">
        <p14:creationId xmlns:p14="http://schemas.microsoft.com/office/powerpoint/2010/main" val="18303509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err="1"/>
              <a:t>rMCM</a:t>
            </a:r>
            <a:r>
              <a:rPr lang="nl-BE" dirty="0"/>
              <a:t> </a:t>
            </a:r>
            <a:r>
              <a:rPr lang="nl-BE" dirty="0" err="1"/>
              <a:t>Toolbox</a:t>
            </a:r>
            <a:r>
              <a:rPr lang="nl-BE" dirty="0"/>
              <a:t> – UAV </a:t>
            </a:r>
            <a:r>
              <a:rPr lang="nl-BE" dirty="0" err="1"/>
              <a:t>Skeldar</a:t>
            </a:r>
            <a:r>
              <a:rPr lang="nl-BE" dirty="0"/>
              <a:t> V200</a:t>
            </a:r>
            <a:endParaRPr lang="nl-BE" dirty="0">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41</a:t>
            </a:fld>
            <a:endParaRPr lang="nl-BE"/>
          </a:p>
        </p:txBody>
      </p:sp>
      <p:pic>
        <p:nvPicPr>
          <p:cNvPr id="39"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2191165104"/>
              </p:ext>
            </p:extLst>
          </p:nvPr>
        </p:nvGraphicFramePr>
        <p:xfrm>
          <a:off x="7719042" y="1302614"/>
          <a:ext cx="4198938" cy="3618675"/>
        </p:xfrm>
        <a:graphic>
          <a:graphicData uri="http://schemas.openxmlformats.org/drawingml/2006/table">
            <a:tbl>
              <a:tblPr firstRow="1" firstCol="1" bandRow="1"/>
              <a:tblGrid>
                <a:gridCol w="1828737">
                  <a:extLst>
                    <a:ext uri="{9D8B030D-6E8A-4147-A177-3AD203B41FA5}">
                      <a16:colId xmlns:a16="http://schemas.microsoft.com/office/drawing/2014/main" val="2381789210"/>
                    </a:ext>
                  </a:extLst>
                </a:gridCol>
                <a:gridCol w="2370201">
                  <a:extLst>
                    <a:ext uri="{9D8B030D-6E8A-4147-A177-3AD203B41FA5}">
                      <a16:colId xmlns:a16="http://schemas.microsoft.com/office/drawing/2014/main" val="641139017"/>
                    </a:ext>
                  </a:extLst>
                </a:gridCol>
              </a:tblGrid>
              <a:tr h="0">
                <a:tc gridSpan="2">
                  <a:txBody>
                    <a:bodyPr/>
                    <a:lstStyle/>
                    <a:p>
                      <a:pPr marL="19050" indent="-6350" algn="just">
                        <a:lnSpc>
                          <a:spcPct val="112000"/>
                        </a:lnSpc>
                        <a:spcAft>
                          <a:spcPts val="25"/>
                        </a:spcAft>
                      </a:pPr>
                      <a:r>
                        <a:rPr lang="nl-NL" sz="1600" b="1" cap="all" dirty="0" err="1">
                          <a:solidFill>
                            <a:schemeClr val="bg1"/>
                          </a:solidFill>
                          <a:effectLst/>
                          <a:latin typeface="Palanquin Regular" panose="020B0004020203020204" pitchFamily="34" charset="0"/>
                          <a:ea typeface="Calibri" panose="020F0502020204030204" pitchFamily="34" charset="0"/>
                          <a:cs typeface="Palanquin Regular" panose="020B0004020203020204" pitchFamily="34" charset="0"/>
                        </a:rPr>
                        <a:t>Characteristics</a:t>
                      </a:r>
                      <a:endParaRPr lang="nl-BE" sz="2000" b="1" dirty="0">
                        <a:solidFill>
                          <a:schemeClr val="bg1"/>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990"/>
                    </a:solidFill>
                  </a:tcPr>
                </a:tc>
                <a:tc hMerge="1">
                  <a:txBody>
                    <a:bodyPr/>
                    <a:lstStyle/>
                    <a:p>
                      <a:endParaRPr lang="en-GB"/>
                    </a:p>
                  </a:txBody>
                  <a:tcPr/>
                </a:tc>
                <a:extLst>
                  <a:ext uri="{0D108BD9-81ED-4DB2-BD59-A6C34878D82A}">
                    <a16:rowId xmlns:a16="http://schemas.microsoft.com/office/drawing/2014/main" val="2008055981"/>
                  </a:ext>
                </a:extLst>
              </a:tr>
              <a:tr h="0">
                <a:tc>
                  <a:txBody>
                    <a:bodyPr/>
                    <a:lstStyle/>
                    <a:p>
                      <a:pPr marL="19050" indent="-6350" algn="just">
                        <a:lnSpc>
                          <a:spcPct val="112000"/>
                        </a:lnSpc>
                        <a:spcAft>
                          <a:spcPts val="25"/>
                        </a:spcAft>
                      </a:pPr>
                      <a:r>
                        <a:rPr lang="en-GB"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Dimensions</a:t>
                      </a: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l">
                        <a:lnSpc>
                          <a:spcPct val="112000"/>
                        </a:lnSpc>
                        <a:spcAft>
                          <a:spcPts val="25"/>
                        </a:spcAft>
                      </a:pPr>
                      <a:r>
                        <a:rPr lang="nb-NO"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Rotor diameter: 4.6m </a:t>
                      </a: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p>
                      <a:pPr marL="19050" indent="-6350" algn="l">
                        <a:lnSpc>
                          <a:spcPct val="112000"/>
                        </a:lnSpc>
                        <a:spcAft>
                          <a:spcPts val="25"/>
                        </a:spcAft>
                      </a:pPr>
                      <a:r>
                        <a:rPr lang="nb-NO"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Airframe length: 4m </a:t>
                      </a: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p>
                      <a:pPr marL="19050" indent="-6350" algn="l">
                        <a:lnSpc>
                          <a:spcPct val="112000"/>
                        </a:lnSpc>
                        <a:spcAft>
                          <a:spcPts val="25"/>
                        </a:spcAft>
                      </a:pPr>
                      <a:r>
                        <a:rPr lang="en-GB"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Height: 1.3m</a:t>
                      </a: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p>
                      <a:pPr marL="19050" indent="-6350" algn="l">
                        <a:lnSpc>
                          <a:spcPct val="112000"/>
                        </a:lnSpc>
                        <a:spcAft>
                          <a:spcPts val="25"/>
                        </a:spcAft>
                      </a:pPr>
                      <a:r>
                        <a:rPr lang="en-GB"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Width: 1.2m</a:t>
                      </a: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039231034"/>
                  </a:ext>
                </a:extLst>
              </a:tr>
              <a:tr h="0">
                <a:tc>
                  <a:txBody>
                    <a:bodyPr/>
                    <a:lstStyle/>
                    <a:p>
                      <a:pPr marL="19050" indent="-6350" algn="just">
                        <a:lnSpc>
                          <a:spcPct val="112000"/>
                        </a:lnSpc>
                        <a:spcAft>
                          <a:spcPts val="25"/>
                        </a:spcAft>
                      </a:pPr>
                      <a:r>
                        <a:rPr lang="en-GB" sz="16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Max Takeoff Weight</a:t>
                      </a:r>
                      <a:endParaRPr lang="nl-BE" sz="20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879727215"/>
                  </a:ext>
                </a:extLst>
              </a:tr>
              <a:tr h="0">
                <a:tc>
                  <a:txBody>
                    <a:bodyPr/>
                    <a:lstStyle/>
                    <a:p>
                      <a:pPr marL="19050" indent="-6350" algn="just">
                        <a:lnSpc>
                          <a:spcPct val="112000"/>
                        </a:lnSpc>
                        <a:spcAft>
                          <a:spcPts val="25"/>
                        </a:spcAft>
                      </a:pPr>
                      <a:r>
                        <a:rPr lang="en-GB" sz="16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Max Speed</a:t>
                      </a:r>
                      <a:endParaRPr lang="nl-BE" sz="20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780592705"/>
                  </a:ext>
                </a:extLst>
              </a:tr>
              <a:tr h="0">
                <a:tc>
                  <a:txBody>
                    <a:bodyPr/>
                    <a:lstStyle/>
                    <a:p>
                      <a:pPr marL="19050" indent="-6350" algn="just">
                        <a:lnSpc>
                          <a:spcPct val="112000"/>
                        </a:lnSpc>
                        <a:spcAft>
                          <a:spcPts val="25"/>
                        </a:spcAft>
                      </a:pPr>
                      <a:r>
                        <a:rPr lang="en-GB" sz="16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Cruise Speed</a:t>
                      </a:r>
                      <a:endParaRPr lang="nl-BE" sz="20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905879494"/>
                  </a:ext>
                </a:extLst>
              </a:tr>
              <a:tr h="0">
                <a:tc>
                  <a:txBody>
                    <a:bodyPr/>
                    <a:lstStyle/>
                    <a:p>
                      <a:pPr marL="19050" indent="-6350" algn="just">
                        <a:lnSpc>
                          <a:spcPct val="112000"/>
                        </a:lnSpc>
                        <a:spcAft>
                          <a:spcPts val="25"/>
                        </a:spcAft>
                      </a:pPr>
                      <a:r>
                        <a:rPr lang="en-GB" sz="16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Economical Speed</a:t>
                      </a:r>
                      <a:endParaRPr lang="nl-BE" sz="20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065161394"/>
                  </a:ext>
                </a:extLst>
              </a:tr>
              <a:tr h="0">
                <a:tc>
                  <a:txBody>
                    <a:bodyPr/>
                    <a:lstStyle/>
                    <a:p>
                      <a:pPr marL="19050" indent="-6350" algn="just">
                        <a:lnSpc>
                          <a:spcPct val="112000"/>
                        </a:lnSpc>
                        <a:spcAft>
                          <a:spcPts val="25"/>
                        </a:spcAft>
                      </a:pPr>
                      <a:r>
                        <a:rPr lang="en-GB" sz="16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Endurance</a:t>
                      </a:r>
                      <a:endParaRPr lang="nl-BE" sz="20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l">
                        <a:lnSpc>
                          <a:spcPct val="112000"/>
                        </a:lnSpc>
                        <a:spcAft>
                          <a:spcPts val="25"/>
                        </a:spcAft>
                      </a:pP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553390121"/>
                  </a:ext>
                </a:extLst>
              </a:tr>
              <a:tr h="0">
                <a:tc>
                  <a:txBody>
                    <a:bodyPr/>
                    <a:lstStyle/>
                    <a:p>
                      <a:pPr marL="19050" indent="-6350" algn="just">
                        <a:lnSpc>
                          <a:spcPct val="112000"/>
                        </a:lnSpc>
                        <a:spcAft>
                          <a:spcPts val="25"/>
                        </a:spcAft>
                      </a:pPr>
                      <a:r>
                        <a:rPr lang="en-GB"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Coverage Rate</a:t>
                      </a: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818071391"/>
                  </a:ext>
                </a:extLst>
              </a:tr>
            </a:tbl>
          </a:graphicData>
        </a:graphic>
      </p:graphicFrame>
      <p:grpSp>
        <p:nvGrpSpPr>
          <p:cNvPr id="14" name="Group 13"/>
          <p:cNvGrpSpPr/>
          <p:nvPr/>
        </p:nvGrpSpPr>
        <p:grpSpPr>
          <a:xfrm>
            <a:off x="3977639" y="3521150"/>
            <a:ext cx="6918961" cy="3317714"/>
            <a:chOff x="4802814" y="1398388"/>
            <a:chExt cx="6918961" cy="3317714"/>
          </a:xfrm>
        </p:grpSpPr>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127352">
              <a:off x="6307895" y="3320222"/>
              <a:ext cx="699653" cy="916360"/>
            </a:xfrm>
            <a:prstGeom prst="rect">
              <a:avLst/>
            </a:prstGeom>
          </p:spPr>
        </p:pic>
        <p:sp>
          <p:nvSpPr>
            <p:cNvPr id="16" name="Content Placeholder 2"/>
            <p:cNvSpPr txBox="1">
              <a:spLocks/>
            </p:cNvSpPr>
            <p:nvPr/>
          </p:nvSpPr>
          <p:spPr>
            <a:xfrm>
              <a:off x="5388485" y="2430846"/>
              <a:ext cx="853440" cy="47240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b="1" dirty="0" smtClean="0"/>
                <a:t>HOTO</a:t>
              </a:r>
            </a:p>
          </p:txBody>
        </p:sp>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427619">
              <a:off x="4802814" y="3689499"/>
              <a:ext cx="699653" cy="916360"/>
            </a:xfrm>
            <a:prstGeom prst="rect">
              <a:avLst/>
            </a:prstGeom>
          </p:spPr>
        </p:pic>
        <p:grpSp>
          <p:nvGrpSpPr>
            <p:cNvPr id="18" name="Group 17"/>
            <p:cNvGrpSpPr/>
            <p:nvPr/>
          </p:nvGrpSpPr>
          <p:grpSpPr>
            <a:xfrm>
              <a:off x="4919451" y="3987638"/>
              <a:ext cx="6455231" cy="728464"/>
              <a:chOff x="490800" y="5275502"/>
              <a:chExt cx="10737957" cy="1196561"/>
            </a:xfrm>
          </p:grpSpPr>
          <p:sp>
            <p:nvSpPr>
              <p:cNvPr id="41" name="Pie 5"/>
              <p:cNvSpPr/>
              <p:nvPr/>
            </p:nvSpPr>
            <p:spPr>
              <a:xfrm rot="5400000">
                <a:off x="5360630" y="405673"/>
                <a:ext cx="998298" cy="10737957"/>
              </a:xfrm>
              <a:custGeom>
                <a:avLst/>
                <a:gdLst>
                  <a:gd name="connsiteX0" fmla="*/ 573322 w 2142331"/>
                  <a:gd name="connsiteY0" fmla="*/ 12642958 h 13411201"/>
                  <a:gd name="connsiteX1" fmla="*/ 0 w 2142331"/>
                  <a:gd name="connsiteY1" fmla="*/ 6712164 h 13411201"/>
                  <a:gd name="connsiteX2" fmla="*/ 518538 w 2142331"/>
                  <a:gd name="connsiteY2" fmla="*/ 961303 h 13411201"/>
                  <a:gd name="connsiteX3" fmla="*/ 1071166 w 2142331"/>
                  <a:gd name="connsiteY3" fmla="*/ 6705601 h 13411201"/>
                  <a:gd name="connsiteX4" fmla="*/ 573322 w 2142331"/>
                  <a:gd name="connsiteY4" fmla="*/ 12642958 h 13411201"/>
                  <a:gd name="connsiteX0" fmla="*/ 674922 w 1172766"/>
                  <a:gd name="connsiteY0" fmla="*/ 11681655 h 11681655"/>
                  <a:gd name="connsiteX1" fmla="*/ 0 w 1172766"/>
                  <a:gd name="connsiteY1" fmla="*/ 5750861 h 11681655"/>
                  <a:gd name="connsiteX2" fmla="*/ 620138 w 1172766"/>
                  <a:gd name="connsiteY2" fmla="*/ 0 h 11681655"/>
                  <a:gd name="connsiteX3" fmla="*/ 1172766 w 1172766"/>
                  <a:gd name="connsiteY3" fmla="*/ 5744298 h 11681655"/>
                  <a:gd name="connsiteX4" fmla="*/ 674922 w 1172766"/>
                  <a:gd name="connsiteY4" fmla="*/ 11681655 h 11681655"/>
                  <a:gd name="connsiteX0" fmla="*/ 674922 w 674922"/>
                  <a:gd name="connsiteY0" fmla="*/ 11681655 h 11681655"/>
                  <a:gd name="connsiteX1" fmla="*/ 0 w 674922"/>
                  <a:gd name="connsiteY1" fmla="*/ 5750861 h 11681655"/>
                  <a:gd name="connsiteX2" fmla="*/ 620138 w 674922"/>
                  <a:gd name="connsiteY2" fmla="*/ 0 h 11681655"/>
                  <a:gd name="connsiteX3" fmla="*/ 601266 w 674922"/>
                  <a:gd name="connsiteY3" fmla="*/ 5718898 h 11681655"/>
                  <a:gd name="connsiteX4" fmla="*/ 674922 w 674922"/>
                  <a:gd name="connsiteY4" fmla="*/ 11681655 h 11681655"/>
                  <a:gd name="connsiteX0" fmla="*/ 674922 w 674922"/>
                  <a:gd name="connsiteY0" fmla="*/ 11681655 h 11681655"/>
                  <a:gd name="connsiteX1" fmla="*/ 0 w 674922"/>
                  <a:gd name="connsiteY1" fmla="*/ 5750861 h 11681655"/>
                  <a:gd name="connsiteX2" fmla="*/ 620138 w 674922"/>
                  <a:gd name="connsiteY2" fmla="*/ 0 h 11681655"/>
                  <a:gd name="connsiteX3" fmla="*/ 639366 w 674922"/>
                  <a:gd name="connsiteY3" fmla="*/ 5909398 h 11681655"/>
                  <a:gd name="connsiteX4" fmla="*/ 674922 w 674922"/>
                  <a:gd name="connsiteY4" fmla="*/ 11681655 h 11681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922" h="11681655">
                    <a:moveTo>
                      <a:pt x="674922" y="11681655"/>
                    </a:moveTo>
                    <a:cubicBezTo>
                      <a:pt x="322741" y="10524404"/>
                      <a:pt x="389" y="8240816"/>
                      <a:pt x="0" y="5750861"/>
                    </a:cubicBezTo>
                    <a:cubicBezTo>
                      <a:pt x="-368" y="3397043"/>
                      <a:pt x="298038" y="1214363"/>
                      <a:pt x="620138" y="0"/>
                    </a:cubicBezTo>
                    <a:cubicBezTo>
                      <a:pt x="613847" y="1906299"/>
                      <a:pt x="645657" y="4003099"/>
                      <a:pt x="639366" y="5909398"/>
                    </a:cubicBezTo>
                    <a:lnTo>
                      <a:pt x="674922" y="1168165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tx1"/>
                  </a:solidFill>
                </a:endParaRPr>
              </a:p>
            </p:txBody>
          </p:sp>
          <p:grpSp>
            <p:nvGrpSpPr>
              <p:cNvPr id="42" name="Group 41"/>
              <p:cNvGrpSpPr/>
              <p:nvPr/>
            </p:nvGrpSpPr>
            <p:grpSpPr>
              <a:xfrm>
                <a:off x="3115081" y="5275502"/>
                <a:ext cx="8113675" cy="1196561"/>
                <a:chOff x="3115081" y="5275502"/>
                <a:chExt cx="8113675" cy="1196561"/>
              </a:xfrm>
            </p:grpSpPr>
            <p:sp>
              <p:nvSpPr>
                <p:cNvPr id="43" name="Pie 5"/>
                <p:cNvSpPr/>
                <p:nvPr/>
              </p:nvSpPr>
              <p:spPr>
                <a:xfrm rot="5400000">
                  <a:off x="6912738" y="1920614"/>
                  <a:ext cx="961130" cy="7670906"/>
                </a:xfrm>
                <a:custGeom>
                  <a:avLst/>
                  <a:gdLst>
                    <a:gd name="connsiteX0" fmla="*/ 573322 w 2142331"/>
                    <a:gd name="connsiteY0" fmla="*/ 12642958 h 13411201"/>
                    <a:gd name="connsiteX1" fmla="*/ 0 w 2142331"/>
                    <a:gd name="connsiteY1" fmla="*/ 6712164 h 13411201"/>
                    <a:gd name="connsiteX2" fmla="*/ 518538 w 2142331"/>
                    <a:gd name="connsiteY2" fmla="*/ 961303 h 13411201"/>
                    <a:gd name="connsiteX3" fmla="*/ 1071166 w 2142331"/>
                    <a:gd name="connsiteY3" fmla="*/ 6705601 h 13411201"/>
                    <a:gd name="connsiteX4" fmla="*/ 573322 w 2142331"/>
                    <a:gd name="connsiteY4" fmla="*/ 12642958 h 13411201"/>
                    <a:gd name="connsiteX0" fmla="*/ 674922 w 1172766"/>
                    <a:gd name="connsiteY0" fmla="*/ 11681655 h 11681655"/>
                    <a:gd name="connsiteX1" fmla="*/ 0 w 1172766"/>
                    <a:gd name="connsiteY1" fmla="*/ 5750861 h 11681655"/>
                    <a:gd name="connsiteX2" fmla="*/ 620138 w 1172766"/>
                    <a:gd name="connsiteY2" fmla="*/ 0 h 11681655"/>
                    <a:gd name="connsiteX3" fmla="*/ 1172766 w 1172766"/>
                    <a:gd name="connsiteY3" fmla="*/ 5744298 h 11681655"/>
                    <a:gd name="connsiteX4" fmla="*/ 674922 w 1172766"/>
                    <a:gd name="connsiteY4" fmla="*/ 11681655 h 11681655"/>
                    <a:gd name="connsiteX0" fmla="*/ 674922 w 674922"/>
                    <a:gd name="connsiteY0" fmla="*/ 11681655 h 11681655"/>
                    <a:gd name="connsiteX1" fmla="*/ 0 w 674922"/>
                    <a:gd name="connsiteY1" fmla="*/ 5750861 h 11681655"/>
                    <a:gd name="connsiteX2" fmla="*/ 620138 w 674922"/>
                    <a:gd name="connsiteY2" fmla="*/ 0 h 11681655"/>
                    <a:gd name="connsiteX3" fmla="*/ 601266 w 674922"/>
                    <a:gd name="connsiteY3" fmla="*/ 5718898 h 11681655"/>
                    <a:gd name="connsiteX4" fmla="*/ 674922 w 674922"/>
                    <a:gd name="connsiteY4" fmla="*/ 11681655 h 11681655"/>
                    <a:gd name="connsiteX0" fmla="*/ 674922 w 674922"/>
                    <a:gd name="connsiteY0" fmla="*/ 11681655 h 11681655"/>
                    <a:gd name="connsiteX1" fmla="*/ 0 w 674922"/>
                    <a:gd name="connsiteY1" fmla="*/ 5750861 h 11681655"/>
                    <a:gd name="connsiteX2" fmla="*/ 620138 w 674922"/>
                    <a:gd name="connsiteY2" fmla="*/ 0 h 11681655"/>
                    <a:gd name="connsiteX3" fmla="*/ 639366 w 674922"/>
                    <a:gd name="connsiteY3" fmla="*/ 5909398 h 11681655"/>
                    <a:gd name="connsiteX4" fmla="*/ 674922 w 674922"/>
                    <a:gd name="connsiteY4" fmla="*/ 11681655 h 11681655"/>
                    <a:gd name="connsiteX0" fmla="*/ 729740 w 729740"/>
                    <a:gd name="connsiteY0" fmla="*/ 11681655 h 11698166"/>
                    <a:gd name="connsiteX1" fmla="*/ 107245 w 729740"/>
                    <a:gd name="connsiteY1" fmla="*/ 7594093 h 11698166"/>
                    <a:gd name="connsiteX2" fmla="*/ 54818 w 729740"/>
                    <a:gd name="connsiteY2" fmla="*/ 5750861 h 11698166"/>
                    <a:gd name="connsiteX3" fmla="*/ 674956 w 729740"/>
                    <a:gd name="connsiteY3" fmla="*/ 0 h 11698166"/>
                    <a:gd name="connsiteX4" fmla="*/ 694184 w 729740"/>
                    <a:gd name="connsiteY4" fmla="*/ 5909398 h 11698166"/>
                    <a:gd name="connsiteX5" fmla="*/ 729740 w 729740"/>
                    <a:gd name="connsiteY5" fmla="*/ 11681655 h 11698166"/>
                    <a:gd name="connsiteX0" fmla="*/ 729740 w 729740"/>
                    <a:gd name="connsiteY0" fmla="*/ 11681655 h 11694615"/>
                    <a:gd name="connsiteX1" fmla="*/ 107245 w 729740"/>
                    <a:gd name="connsiteY1" fmla="*/ 7594093 h 11694615"/>
                    <a:gd name="connsiteX2" fmla="*/ 54818 w 729740"/>
                    <a:gd name="connsiteY2" fmla="*/ 5750861 h 11694615"/>
                    <a:gd name="connsiteX3" fmla="*/ 674956 w 729740"/>
                    <a:gd name="connsiteY3" fmla="*/ 0 h 11694615"/>
                    <a:gd name="connsiteX4" fmla="*/ 694184 w 729740"/>
                    <a:gd name="connsiteY4" fmla="*/ 5909398 h 11694615"/>
                    <a:gd name="connsiteX5" fmla="*/ 729740 w 729740"/>
                    <a:gd name="connsiteY5" fmla="*/ 11681655 h 11694615"/>
                    <a:gd name="connsiteX0" fmla="*/ 704598 w 704598"/>
                    <a:gd name="connsiteY0" fmla="*/ 11681655 h 11694615"/>
                    <a:gd name="connsiteX1" fmla="*/ 82103 w 704598"/>
                    <a:gd name="connsiteY1" fmla="*/ 7594093 h 11694615"/>
                    <a:gd name="connsiteX2" fmla="*/ 29676 w 704598"/>
                    <a:gd name="connsiteY2" fmla="*/ 5750861 h 11694615"/>
                    <a:gd name="connsiteX3" fmla="*/ 649814 w 704598"/>
                    <a:gd name="connsiteY3" fmla="*/ 0 h 11694615"/>
                    <a:gd name="connsiteX4" fmla="*/ 669042 w 704598"/>
                    <a:gd name="connsiteY4" fmla="*/ 5909398 h 11694615"/>
                    <a:gd name="connsiteX5" fmla="*/ 704598 w 704598"/>
                    <a:gd name="connsiteY5" fmla="*/ 11681655 h 11694615"/>
                    <a:gd name="connsiteX0" fmla="*/ 674923 w 674923"/>
                    <a:gd name="connsiteY0" fmla="*/ 11681655 h 11694615"/>
                    <a:gd name="connsiteX1" fmla="*/ 52428 w 674923"/>
                    <a:gd name="connsiteY1" fmla="*/ 7594093 h 11694615"/>
                    <a:gd name="connsiteX2" fmla="*/ 1 w 674923"/>
                    <a:gd name="connsiteY2" fmla="*/ 5750861 h 11694615"/>
                    <a:gd name="connsiteX3" fmla="*/ 620139 w 674923"/>
                    <a:gd name="connsiteY3" fmla="*/ 0 h 11694615"/>
                    <a:gd name="connsiteX4" fmla="*/ 639367 w 674923"/>
                    <a:gd name="connsiteY4" fmla="*/ 5909398 h 11694615"/>
                    <a:gd name="connsiteX5" fmla="*/ 674923 w 674923"/>
                    <a:gd name="connsiteY5" fmla="*/ 11681655 h 11694615"/>
                    <a:gd name="connsiteX0" fmla="*/ 649165 w 649165"/>
                    <a:gd name="connsiteY0" fmla="*/ 8345059 h 8393252"/>
                    <a:gd name="connsiteX1" fmla="*/ 52428 w 649165"/>
                    <a:gd name="connsiteY1" fmla="*/ 7594093 h 8393252"/>
                    <a:gd name="connsiteX2" fmla="*/ 1 w 649165"/>
                    <a:gd name="connsiteY2" fmla="*/ 5750861 h 8393252"/>
                    <a:gd name="connsiteX3" fmla="*/ 620139 w 649165"/>
                    <a:gd name="connsiteY3" fmla="*/ 0 h 8393252"/>
                    <a:gd name="connsiteX4" fmla="*/ 639367 w 649165"/>
                    <a:gd name="connsiteY4" fmla="*/ 5909398 h 8393252"/>
                    <a:gd name="connsiteX5" fmla="*/ 649165 w 649165"/>
                    <a:gd name="connsiteY5" fmla="*/ 8345059 h 8393252"/>
                    <a:gd name="connsiteX0" fmla="*/ 649165 w 654869"/>
                    <a:gd name="connsiteY0" fmla="*/ 8345059 h 8393252"/>
                    <a:gd name="connsiteX1" fmla="*/ 52428 w 654869"/>
                    <a:gd name="connsiteY1" fmla="*/ 7594093 h 8393252"/>
                    <a:gd name="connsiteX2" fmla="*/ 1 w 654869"/>
                    <a:gd name="connsiteY2" fmla="*/ 5750861 h 8393252"/>
                    <a:gd name="connsiteX3" fmla="*/ 620139 w 654869"/>
                    <a:gd name="connsiteY3" fmla="*/ 0 h 8393252"/>
                    <a:gd name="connsiteX4" fmla="*/ 639367 w 654869"/>
                    <a:gd name="connsiteY4" fmla="*/ 5909398 h 8393252"/>
                    <a:gd name="connsiteX5" fmla="*/ 649165 w 654869"/>
                    <a:gd name="connsiteY5" fmla="*/ 8345059 h 8393252"/>
                    <a:gd name="connsiteX0" fmla="*/ 649165 w 654869"/>
                    <a:gd name="connsiteY0" fmla="*/ 8345059 h 8345059"/>
                    <a:gd name="connsiteX1" fmla="*/ 52428 w 654869"/>
                    <a:gd name="connsiteY1" fmla="*/ 7594093 h 8345059"/>
                    <a:gd name="connsiteX2" fmla="*/ 1 w 654869"/>
                    <a:gd name="connsiteY2" fmla="*/ 5750861 h 8345059"/>
                    <a:gd name="connsiteX3" fmla="*/ 620139 w 654869"/>
                    <a:gd name="connsiteY3" fmla="*/ 0 h 8345059"/>
                    <a:gd name="connsiteX4" fmla="*/ 639367 w 654869"/>
                    <a:gd name="connsiteY4" fmla="*/ 5909398 h 8345059"/>
                    <a:gd name="connsiteX5" fmla="*/ 649165 w 654869"/>
                    <a:gd name="connsiteY5" fmla="*/ 8345059 h 8345059"/>
                    <a:gd name="connsiteX0" fmla="*/ 649165 w 649793"/>
                    <a:gd name="connsiteY0" fmla="*/ 8345059 h 8345059"/>
                    <a:gd name="connsiteX1" fmla="*/ 52428 w 649793"/>
                    <a:gd name="connsiteY1" fmla="*/ 7594093 h 8345059"/>
                    <a:gd name="connsiteX2" fmla="*/ 1 w 649793"/>
                    <a:gd name="connsiteY2" fmla="*/ 5750861 h 8345059"/>
                    <a:gd name="connsiteX3" fmla="*/ 620139 w 649793"/>
                    <a:gd name="connsiteY3" fmla="*/ 0 h 8345059"/>
                    <a:gd name="connsiteX4" fmla="*/ 639367 w 649793"/>
                    <a:gd name="connsiteY4" fmla="*/ 5909398 h 8345059"/>
                    <a:gd name="connsiteX5" fmla="*/ 649165 w 649793"/>
                    <a:gd name="connsiteY5" fmla="*/ 8345059 h 8345059"/>
                    <a:gd name="connsiteX0" fmla="*/ 649165 w 649793"/>
                    <a:gd name="connsiteY0" fmla="*/ 8345059 h 8408627"/>
                    <a:gd name="connsiteX1" fmla="*/ 335770 w 649793"/>
                    <a:gd name="connsiteY1" fmla="*/ 7687351 h 8408627"/>
                    <a:gd name="connsiteX2" fmla="*/ 52428 w 649793"/>
                    <a:gd name="connsiteY2" fmla="*/ 7594093 h 8408627"/>
                    <a:gd name="connsiteX3" fmla="*/ 1 w 649793"/>
                    <a:gd name="connsiteY3" fmla="*/ 5750861 h 8408627"/>
                    <a:gd name="connsiteX4" fmla="*/ 620139 w 649793"/>
                    <a:gd name="connsiteY4" fmla="*/ 0 h 8408627"/>
                    <a:gd name="connsiteX5" fmla="*/ 639367 w 649793"/>
                    <a:gd name="connsiteY5" fmla="*/ 5909398 h 8408627"/>
                    <a:gd name="connsiteX6" fmla="*/ 649165 w 649793"/>
                    <a:gd name="connsiteY6" fmla="*/ 8345059 h 8408627"/>
                    <a:gd name="connsiteX0" fmla="*/ 649165 w 649793"/>
                    <a:gd name="connsiteY0" fmla="*/ 8345059 h 8345059"/>
                    <a:gd name="connsiteX1" fmla="*/ 335770 w 649793"/>
                    <a:gd name="connsiteY1" fmla="*/ 7687351 h 8345059"/>
                    <a:gd name="connsiteX2" fmla="*/ 52428 w 649793"/>
                    <a:gd name="connsiteY2" fmla="*/ 7594093 h 8345059"/>
                    <a:gd name="connsiteX3" fmla="*/ 1 w 649793"/>
                    <a:gd name="connsiteY3" fmla="*/ 5750861 h 8345059"/>
                    <a:gd name="connsiteX4" fmla="*/ 620139 w 649793"/>
                    <a:gd name="connsiteY4" fmla="*/ 0 h 8345059"/>
                    <a:gd name="connsiteX5" fmla="*/ 639367 w 649793"/>
                    <a:gd name="connsiteY5" fmla="*/ 5909398 h 8345059"/>
                    <a:gd name="connsiteX6" fmla="*/ 649165 w 649793"/>
                    <a:gd name="connsiteY6" fmla="*/ 8345059 h 8345059"/>
                    <a:gd name="connsiteX0" fmla="*/ 649165 w 649793"/>
                    <a:gd name="connsiteY0" fmla="*/ 8345059 h 8345059"/>
                    <a:gd name="connsiteX1" fmla="*/ 419484 w 649793"/>
                    <a:gd name="connsiteY1" fmla="*/ 7780610 h 8345059"/>
                    <a:gd name="connsiteX2" fmla="*/ 52428 w 649793"/>
                    <a:gd name="connsiteY2" fmla="*/ 7594093 h 8345059"/>
                    <a:gd name="connsiteX3" fmla="*/ 1 w 649793"/>
                    <a:gd name="connsiteY3" fmla="*/ 5750861 h 8345059"/>
                    <a:gd name="connsiteX4" fmla="*/ 620139 w 649793"/>
                    <a:gd name="connsiteY4" fmla="*/ 0 h 8345059"/>
                    <a:gd name="connsiteX5" fmla="*/ 639367 w 649793"/>
                    <a:gd name="connsiteY5" fmla="*/ 5909398 h 8345059"/>
                    <a:gd name="connsiteX6" fmla="*/ 649165 w 649793"/>
                    <a:gd name="connsiteY6" fmla="*/ 8345059 h 8345059"/>
                    <a:gd name="connsiteX0" fmla="*/ 649165 w 649793"/>
                    <a:gd name="connsiteY0" fmla="*/ 8345059 h 8345059"/>
                    <a:gd name="connsiteX1" fmla="*/ 419484 w 649793"/>
                    <a:gd name="connsiteY1" fmla="*/ 7780610 h 8345059"/>
                    <a:gd name="connsiteX2" fmla="*/ 52428 w 649793"/>
                    <a:gd name="connsiteY2" fmla="*/ 7594093 h 8345059"/>
                    <a:gd name="connsiteX3" fmla="*/ 1 w 649793"/>
                    <a:gd name="connsiteY3" fmla="*/ 5750861 h 8345059"/>
                    <a:gd name="connsiteX4" fmla="*/ 620139 w 649793"/>
                    <a:gd name="connsiteY4" fmla="*/ 0 h 8345059"/>
                    <a:gd name="connsiteX5" fmla="*/ 639367 w 649793"/>
                    <a:gd name="connsiteY5" fmla="*/ 5909398 h 8345059"/>
                    <a:gd name="connsiteX6" fmla="*/ 649165 w 649793"/>
                    <a:gd name="connsiteY6" fmla="*/ 8345059 h 8345059"/>
                    <a:gd name="connsiteX0" fmla="*/ 649165 w 649793"/>
                    <a:gd name="connsiteY0" fmla="*/ 8345059 h 8345059"/>
                    <a:gd name="connsiteX1" fmla="*/ 419484 w 649793"/>
                    <a:gd name="connsiteY1" fmla="*/ 7780610 h 8345059"/>
                    <a:gd name="connsiteX2" fmla="*/ 52428 w 649793"/>
                    <a:gd name="connsiteY2" fmla="*/ 7594093 h 8345059"/>
                    <a:gd name="connsiteX3" fmla="*/ 1 w 649793"/>
                    <a:gd name="connsiteY3" fmla="*/ 5750861 h 8345059"/>
                    <a:gd name="connsiteX4" fmla="*/ 620139 w 649793"/>
                    <a:gd name="connsiteY4" fmla="*/ 0 h 8345059"/>
                    <a:gd name="connsiteX5" fmla="*/ 639367 w 649793"/>
                    <a:gd name="connsiteY5" fmla="*/ 5909398 h 8345059"/>
                    <a:gd name="connsiteX6" fmla="*/ 649165 w 649793"/>
                    <a:gd name="connsiteY6" fmla="*/ 8345059 h 8345059"/>
                    <a:gd name="connsiteX0" fmla="*/ 649165 w 649793"/>
                    <a:gd name="connsiteY0" fmla="*/ 8345059 h 8345059"/>
                    <a:gd name="connsiteX1" fmla="*/ 425923 w 649793"/>
                    <a:gd name="connsiteY1" fmla="*/ 7759886 h 8345059"/>
                    <a:gd name="connsiteX2" fmla="*/ 52428 w 649793"/>
                    <a:gd name="connsiteY2" fmla="*/ 7594093 h 8345059"/>
                    <a:gd name="connsiteX3" fmla="*/ 1 w 649793"/>
                    <a:gd name="connsiteY3" fmla="*/ 5750861 h 8345059"/>
                    <a:gd name="connsiteX4" fmla="*/ 620139 w 649793"/>
                    <a:gd name="connsiteY4" fmla="*/ 0 h 8345059"/>
                    <a:gd name="connsiteX5" fmla="*/ 639367 w 649793"/>
                    <a:gd name="connsiteY5" fmla="*/ 5909398 h 8345059"/>
                    <a:gd name="connsiteX6" fmla="*/ 649165 w 649793"/>
                    <a:gd name="connsiteY6" fmla="*/ 8345059 h 8345059"/>
                    <a:gd name="connsiteX0" fmla="*/ 649165 w 649793"/>
                    <a:gd name="connsiteY0" fmla="*/ 8345059 h 8345059"/>
                    <a:gd name="connsiteX1" fmla="*/ 419484 w 649793"/>
                    <a:gd name="connsiteY1" fmla="*/ 7780610 h 8345059"/>
                    <a:gd name="connsiteX2" fmla="*/ 52428 w 649793"/>
                    <a:gd name="connsiteY2" fmla="*/ 7594093 h 8345059"/>
                    <a:gd name="connsiteX3" fmla="*/ 1 w 649793"/>
                    <a:gd name="connsiteY3" fmla="*/ 5750861 h 8345059"/>
                    <a:gd name="connsiteX4" fmla="*/ 620139 w 649793"/>
                    <a:gd name="connsiteY4" fmla="*/ 0 h 8345059"/>
                    <a:gd name="connsiteX5" fmla="*/ 639367 w 649793"/>
                    <a:gd name="connsiteY5" fmla="*/ 5909398 h 8345059"/>
                    <a:gd name="connsiteX6" fmla="*/ 649165 w 649793"/>
                    <a:gd name="connsiteY6" fmla="*/ 8345059 h 834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793" h="8345059">
                      <a:moveTo>
                        <a:pt x="649165" y="8345059"/>
                      </a:moveTo>
                      <a:cubicBezTo>
                        <a:pt x="579248" y="8050745"/>
                        <a:pt x="518940" y="7905771"/>
                        <a:pt x="419484" y="7780610"/>
                      </a:cubicBezTo>
                      <a:cubicBezTo>
                        <a:pt x="300709" y="7727984"/>
                        <a:pt x="166345" y="7782134"/>
                        <a:pt x="52428" y="7594093"/>
                      </a:cubicBezTo>
                      <a:cubicBezTo>
                        <a:pt x="68733" y="7579664"/>
                        <a:pt x="8417" y="7109802"/>
                        <a:pt x="1" y="5750861"/>
                      </a:cubicBezTo>
                      <a:cubicBezTo>
                        <a:pt x="-367" y="3397043"/>
                        <a:pt x="298039" y="1214363"/>
                        <a:pt x="620139" y="0"/>
                      </a:cubicBezTo>
                      <a:cubicBezTo>
                        <a:pt x="613848" y="1906299"/>
                        <a:pt x="645658" y="4003099"/>
                        <a:pt x="639367" y="5909398"/>
                      </a:cubicBezTo>
                      <a:cubicBezTo>
                        <a:pt x="642633" y="6721285"/>
                        <a:pt x="652339" y="7398466"/>
                        <a:pt x="649165" y="8345059"/>
                      </a:cubicBezTo>
                      <a:close/>
                    </a:path>
                  </a:pathLst>
                </a:custGeom>
                <a:solidFill>
                  <a:srgbClr val="9E92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tx1"/>
                    </a:solidFill>
                  </a:endParaRPr>
                </a:p>
              </p:txBody>
            </p:sp>
            <p:sp>
              <p:nvSpPr>
                <p:cNvPr id="44" name="Freeform 43"/>
                <p:cNvSpPr/>
                <p:nvPr/>
              </p:nvSpPr>
              <p:spPr>
                <a:xfrm>
                  <a:off x="3568700" y="5372100"/>
                  <a:ext cx="647700" cy="876300"/>
                </a:xfrm>
                <a:custGeom>
                  <a:avLst/>
                  <a:gdLst>
                    <a:gd name="connsiteX0" fmla="*/ 647700 w 647700"/>
                    <a:gd name="connsiteY0" fmla="*/ 0 h 876300"/>
                    <a:gd name="connsiteX1" fmla="*/ 533400 w 647700"/>
                    <a:gd name="connsiteY1" fmla="*/ 228600 h 876300"/>
                    <a:gd name="connsiteX2" fmla="*/ 457200 w 647700"/>
                    <a:gd name="connsiteY2" fmla="*/ 571500 h 876300"/>
                    <a:gd name="connsiteX3" fmla="*/ 0 w 647700"/>
                    <a:gd name="connsiteY3" fmla="*/ 876300 h 876300"/>
                  </a:gdLst>
                  <a:ahLst/>
                  <a:cxnLst>
                    <a:cxn ang="0">
                      <a:pos x="connsiteX0" y="connsiteY0"/>
                    </a:cxn>
                    <a:cxn ang="0">
                      <a:pos x="connsiteX1" y="connsiteY1"/>
                    </a:cxn>
                    <a:cxn ang="0">
                      <a:pos x="connsiteX2" y="connsiteY2"/>
                    </a:cxn>
                    <a:cxn ang="0">
                      <a:pos x="connsiteX3" y="connsiteY3"/>
                    </a:cxn>
                  </a:cxnLst>
                  <a:rect l="l" t="t" r="r" b="b"/>
                  <a:pathLst>
                    <a:path w="647700" h="876300">
                      <a:moveTo>
                        <a:pt x="647700" y="0"/>
                      </a:moveTo>
                      <a:cubicBezTo>
                        <a:pt x="606425" y="66675"/>
                        <a:pt x="565150" y="133350"/>
                        <a:pt x="533400" y="228600"/>
                      </a:cubicBezTo>
                      <a:cubicBezTo>
                        <a:pt x="501650" y="323850"/>
                        <a:pt x="546100" y="463550"/>
                        <a:pt x="457200" y="571500"/>
                      </a:cubicBezTo>
                      <a:cubicBezTo>
                        <a:pt x="368300" y="679450"/>
                        <a:pt x="184150" y="777875"/>
                        <a:pt x="0" y="876300"/>
                      </a:cubicBezTo>
                    </a:path>
                  </a:pathLst>
                </a:cu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5" name="TextBox 44"/>
                <p:cNvSpPr txBox="1"/>
                <p:nvPr/>
              </p:nvSpPr>
              <p:spPr>
                <a:xfrm>
                  <a:off x="3115081" y="6102730"/>
                  <a:ext cx="621773" cy="369333"/>
                </a:xfrm>
                <a:prstGeom prst="rect">
                  <a:avLst/>
                </a:prstGeom>
                <a:noFill/>
                <a:ln>
                  <a:noFill/>
                </a:ln>
              </p:spPr>
              <p:txBody>
                <a:bodyPr wrap="none" rtlCol="0">
                  <a:spAutoFit/>
                </a:bodyPr>
                <a:lstStyle/>
                <a:p>
                  <a:r>
                    <a:rPr lang="nl-BE" b="1" dirty="0" smtClean="0">
                      <a:effectLst>
                        <a:outerShdw blurRad="38100" dist="38100" dir="2700000" algn="tl">
                          <a:srgbClr val="000000">
                            <a:alpha val="43137"/>
                          </a:srgbClr>
                        </a:outerShdw>
                      </a:effectLst>
                    </a:rPr>
                    <a:t>MTA</a:t>
                  </a:r>
                  <a:endParaRPr lang="nl-BE" b="1" dirty="0">
                    <a:effectLst>
                      <a:outerShdw blurRad="38100" dist="38100" dir="2700000" algn="tl">
                        <a:srgbClr val="000000">
                          <a:alpha val="43137"/>
                        </a:srgbClr>
                      </a:outerShdw>
                    </a:effectLst>
                  </a:endParaRPr>
                </a:p>
              </p:txBody>
            </p:sp>
          </p:grpSp>
        </p:grpSp>
        <p:pic>
          <p:nvPicPr>
            <p:cNvPr id="19" name="Content Placeholder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72685" y="2616394"/>
              <a:ext cx="1160696" cy="573002"/>
            </a:xfrm>
            <a:prstGeom prst="ellipse">
              <a:avLst/>
            </a:prstGeom>
            <a:ln>
              <a:noFill/>
            </a:ln>
            <a:effectLst>
              <a:softEdge rad="112500"/>
            </a:effectLst>
          </p:spPr>
        </p:pic>
        <p:cxnSp>
          <p:nvCxnSpPr>
            <p:cNvPr id="20" name="Straight Connector 19"/>
            <p:cNvCxnSpPr>
              <a:stCxn id="17" idx="3"/>
              <a:endCxn id="25" idx="4"/>
            </p:cNvCxnSpPr>
            <p:nvPr/>
          </p:nvCxnSpPr>
          <p:spPr>
            <a:xfrm flipV="1">
              <a:off x="5482321" y="1971390"/>
              <a:ext cx="2715229" cy="205928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7144637" y="2691428"/>
              <a:ext cx="1903973" cy="1903973"/>
              <a:chOff x="5095909" y="4159373"/>
              <a:chExt cx="1903973" cy="1903973"/>
            </a:xfrm>
          </p:grpSpPr>
          <p:pic>
            <p:nvPicPr>
              <p:cNvPr id="38" name="Content Placeholder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5639955" y="4680730"/>
                <a:ext cx="1160696" cy="573002"/>
              </a:xfrm>
              <a:prstGeom prst="ellipse">
                <a:avLst/>
              </a:prstGeom>
              <a:ln>
                <a:noFill/>
              </a:ln>
              <a:effectLst>
                <a:softEdge rad="112500"/>
              </a:effectLst>
            </p:spPr>
          </p:pic>
          <p:sp>
            <p:nvSpPr>
              <p:cNvPr id="40" name="Pie 39"/>
              <p:cNvSpPr/>
              <p:nvPr/>
            </p:nvSpPr>
            <p:spPr>
              <a:xfrm rot="444469">
                <a:off x="5095909" y="4159373"/>
                <a:ext cx="1903973" cy="1903973"/>
              </a:xfrm>
              <a:prstGeom prst="pie">
                <a:avLst>
                  <a:gd name="adj1" fmla="val 5992427"/>
                  <a:gd name="adj2" fmla="val 7952994"/>
                </a:avLst>
              </a:prstGeom>
              <a:gradFill>
                <a:gsLst>
                  <a:gs pos="0">
                    <a:srgbClr val="FFFF00"/>
                  </a:gs>
                  <a:gs pos="100000">
                    <a:srgbClr val="9E92C8">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grpSp>
        <p:pic>
          <p:nvPicPr>
            <p:cNvPr id="22" name="Picture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74759" y="4171118"/>
              <a:ext cx="239601" cy="365293"/>
            </a:xfrm>
            <a:prstGeom prst="rect">
              <a:avLst/>
            </a:prstGeom>
          </p:spPr>
        </p:pic>
        <p:cxnSp>
          <p:nvCxnSpPr>
            <p:cNvPr id="23" name="Straight Connector 22"/>
            <p:cNvCxnSpPr>
              <a:endCxn id="25" idx="4"/>
            </p:cNvCxnSpPr>
            <p:nvPr/>
          </p:nvCxnSpPr>
          <p:spPr>
            <a:xfrm flipH="1" flipV="1">
              <a:off x="8197550" y="1971390"/>
              <a:ext cx="1580508" cy="1826883"/>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25" name="Content Placeholder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17202" y="1398388"/>
              <a:ext cx="1160696" cy="573002"/>
            </a:xfrm>
            <a:prstGeom prst="ellipse">
              <a:avLst/>
            </a:prstGeom>
            <a:ln>
              <a:noFill/>
            </a:ln>
            <a:effectLst>
              <a:softEdge rad="112500"/>
            </a:effectLst>
          </p:spPr>
        </p:pic>
        <p:pic>
          <p:nvPicPr>
            <p:cNvPr id="26" name="Picture 2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9509290" y="3850876"/>
              <a:ext cx="795848" cy="633477"/>
            </a:xfrm>
            <a:prstGeom prst="rect">
              <a:avLst/>
            </a:prstGeom>
          </p:spPr>
        </p:pic>
        <p:sp>
          <p:nvSpPr>
            <p:cNvPr id="27" name="Right Arrow 26"/>
            <p:cNvSpPr/>
            <p:nvPr/>
          </p:nvSpPr>
          <p:spPr>
            <a:xfrm rot="17968403">
              <a:off x="5231382" y="3344597"/>
              <a:ext cx="533400" cy="2103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ight Arrow 27"/>
            <p:cNvSpPr/>
            <p:nvPr/>
          </p:nvSpPr>
          <p:spPr>
            <a:xfrm rot="2258628">
              <a:off x="6002000" y="3207157"/>
              <a:ext cx="533400" cy="2103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Content Placeholder 2"/>
            <p:cNvSpPr txBox="1">
              <a:spLocks/>
            </p:cNvSpPr>
            <p:nvPr/>
          </p:nvSpPr>
          <p:spPr>
            <a:xfrm>
              <a:off x="7737954" y="2090903"/>
              <a:ext cx="853440" cy="47240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b="1" dirty="0" smtClean="0"/>
                <a:t>RELAY</a:t>
              </a:r>
            </a:p>
          </p:txBody>
        </p:sp>
        <p:sp>
          <p:nvSpPr>
            <p:cNvPr id="30" name="Content Placeholder 2"/>
            <p:cNvSpPr txBox="1">
              <a:spLocks/>
            </p:cNvSpPr>
            <p:nvPr/>
          </p:nvSpPr>
          <p:spPr>
            <a:xfrm>
              <a:off x="7470284" y="3585627"/>
              <a:ext cx="688219" cy="32492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b="1" dirty="0" smtClean="0"/>
                <a:t>MH</a:t>
              </a:r>
            </a:p>
          </p:txBody>
        </p:sp>
        <p:grpSp>
          <p:nvGrpSpPr>
            <p:cNvPr id="31" name="Group 30"/>
            <p:cNvGrpSpPr/>
            <p:nvPr/>
          </p:nvGrpSpPr>
          <p:grpSpPr>
            <a:xfrm flipH="1">
              <a:off x="9817802" y="2719363"/>
              <a:ext cx="1903973" cy="1903973"/>
              <a:chOff x="5144826" y="4262342"/>
              <a:chExt cx="1903973" cy="1903973"/>
            </a:xfrm>
          </p:grpSpPr>
          <p:pic>
            <p:nvPicPr>
              <p:cNvPr id="36" name="Content Placeholder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5631827" y="4809174"/>
                <a:ext cx="1160696" cy="573002"/>
              </a:xfrm>
              <a:prstGeom prst="ellipse">
                <a:avLst/>
              </a:prstGeom>
              <a:ln>
                <a:noFill/>
              </a:ln>
              <a:effectLst>
                <a:softEdge rad="112500"/>
              </a:effectLst>
            </p:spPr>
          </p:pic>
          <p:sp>
            <p:nvSpPr>
              <p:cNvPr id="37" name="Pie 36"/>
              <p:cNvSpPr/>
              <p:nvPr/>
            </p:nvSpPr>
            <p:spPr>
              <a:xfrm rot="21050941">
                <a:off x="5144826" y="4262342"/>
                <a:ext cx="1903973" cy="1903973"/>
              </a:xfrm>
              <a:prstGeom prst="pie">
                <a:avLst>
                  <a:gd name="adj1" fmla="val 5992427"/>
                  <a:gd name="adj2" fmla="val 7952994"/>
                </a:avLst>
              </a:prstGeom>
              <a:gradFill>
                <a:gsLst>
                  <a:gs pos="0">
                    <a:srgbClr val="FFFF00"/>
                  </a:gs>
                  <a:gs pos="100000">
                    <a:srgbClr val="9E92C8">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grpSp>
        <p:sp>
          <p:nvSpPr>
            <p:cNvPr id="32" name="Content Placeholder 2"/>
            <p:cNvSpPr txBox="1">
              <a:spLocks/>
            </p:cNvSpPr>
            <p:nvPr/>
          </p:nvSpPr>
          <p:spPr>
            <a:xfrm>
              <a:off x="10517338" y="3101131"/>
              <a:ext cx="688219" cy="32492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b="1" dirty="0" smtClean="0"/>
                <a:t>ISR</a:t>
              </a:r>
            </a:p>
          </p:txBody>
        </p:sp>
        <p:sp>
          <p:nvSpPr>
            <p:cNvPr id="33" name="Freeform 32"/>
            <p:cNvSpPr/>
            <p:nvPr/>
          </p:nvSpPr>
          <p:spPr>
            <a:xfrm>
              <a:off x="10275202" y="4301327"/>
              <a:ext cx="1057070" cy="236091"/>
            </a:xfrm>
            <a:custGeom>
              <a:avLst/>
              <a:gdLst>
                <a:gd name="connsiteX0" fmla="*/ 1779848 w 1820916"/>
                <a:gd name="connsiteY0" fmla="*/ 355754 h 376893"/>
                <a:gd name="connsiteX1" fmla="*/ 1246448 w 1820916"/>
                <a:gd name="connsiteY1" fmla="*/ 158904 h 376893"/>
                <a:gd name="connsiteX2" fmla="*/ 719398 w 1820916"/>
                <a:gd name="connsiteY2" fmla="*/ 154 h 376893"/>
                <a:gd name="connsiteX3" fmla="*/ 528898 w 1820916"/>
                <a:gd name="connsiteY3" fmla="*/ 127154 h 376893"/>
                <a:gd name="connsiteX4" fmla="*/ 306648 w 1820916"/>
                <a:gd name="connsiteY4" fmla="*/ 279554 h 376893"/>
                <a:gd name="connsiteX5" fmla="*/ 78048 w 1820916"/>
                <a:gd name="connsiteY5" fmla="*/ 362104 h 376893"/>
                <a:gd name="connsiteX6" fmla="*/ 1779848 w 1820916"/>
                <a:gd name="connsiteY6" fmla="*/ 355754 h 376893"/>
                <a:gd name="connsiteX0" fmla="*/ 1779848 w 1820916"/>
                <a:gd name="connsiteY0" fmla="*/ 358500 h 379639"/>
                <a:gd name="connsiteX1" fmla="*/ 1246448 w 1820916"/>
                <a:gd name="connsiteY1" fmla="*/ 161650 h 379639"/>
                <a:gd name="connsiteX2" fmla="*/ 719398 w 1820916"/>
                <a:gd name="connsiteY2" fmla="*/ 2900 h 379639"/>
                <a:gd name="connsiteX3" fmla="*/ 528898 w 1820916"/>
                <a:gd name="connsiteY3" fmla="*/ 129900 h 379639"/>
                <a:gd name="connsiteX4" fmla="*/ 306648 w 1820916"/>
                <a:gd name="connsiteY4" fmla="*/ 282300 h 379639"/>
                <a:gd name="connsiteX5" fmla="*/ 78048 w 1820916"/>
                <a:gd name="connsiteY5" fmla="*/ 364850 h 379639"/>
                <a:gd name="connsiteX6" fmla="*/ 1779848 w 1820916"/>
                <a:gd name="connsiteY6" fmla="*/ 358500 h 379639"/>
                <a:gd name="connsiteX0" fmla="*/ 1779848 w 1820916"/>
                <a:gd name="connsiteY0" fmla="*/ 358500 h 379639"/>
                <a:gd name="connsiteX1" fmla="*/ 1246448 w 1820916"/>
                <a:gd name="connsiteY1" fmla="*/ 161650 h 379639"/>
                <a:gd name="connsiteX2" fmla="*/ 719398 w 1820916"/>
                <a:gd name="connsiteY2" fmla="*/ 2900 h 379639"/>
                <a:gd name="connsiteX3" fmla="*/ 528898 w 1820916"/>
                <a:gd name="connsiteY3" fmla="*/ 129900 h 379639"/>
                <a:gd name="connsiteX4" fmla="*/ 306648 w 1820916"/>
                <a:gd name="connsiteY4" fmla="*/ 282300 h 379639"/>
                <a:gd name="connsiteX5" fmla="*/ 78048 w 1820916"/>
                <a:gd name="connsiteY5" fmla="*/ 364850 h 379639"/>
                <a:gd name="connsiteX6" fmla="*/ 1779848 w 1820916"/>
                <a:gd name="connsiteY6" fmla="*/ 358500 h 379639"/>
                <a:gd name="connsiteX0" fmla="*/ 1779848 w 1820916"/>
                <a:gd name="connsiteY0" fmla="*/ 355600 h 376739"/>
                <a:gd name="connsiteX1" fmla="*/ 1246448 w 1820916"/>
                <a:gd name="connsiteY1" fmla="*/ 158750 h 376739"/>
                <a:gd name="connsiteX2" fmla="*/ 719398 w 1820916"/>
                <a:gd name="connsiteY2" fmla="*/ 0 h 376739"/>
                <a:gd name="connsiteX3" fmla="*/ 528898 w 1820916"/>
                <a:gd name="connsiteY3" fmla="*/ 127000 h 376739"/>
                <a:gd name="connsiteX4" fmla="*/ 306648 w 1820916"/>
                <a:gd name="connsiteY4" fmla="*/ 279400 h 376739"/>
                <a:gd name="connsiteX5" fmla="*/ 78048 w 1820916"/>
                <a:gd name="connsiteY5" fmla="*/ 361950 h 376739"/>
                <a:gd name="connsiteX6" fmla="*/ 1779848 w 1820916"/>
                <a:gd name="connsiteY6" fmla="*/ 355600 h 376739"/>
                <a:gd name="connsiteX0" fmla="*/ 1779848 w 1820916"/>
                <a:gd name="connsiteY0" fmla="*/ 355600 h 376739"/>
                <a:gd name="connsiteX1" fmla="*/ 1246448 w 1820916"/>
                <a:gd name="connsiteY1" fmla="*/ 158750 h 376739"/>
                <a:gd name="connsiteX2" fmla="*/ 719398 w 1820916"/>
                <a:gd name="connsiteY2" fmla="*/ 0 h 376739"/>
                <a:gd name="connsiteX3" fmla="*/ 528898 w 1820916"/>
                <a:gd name="connsiteY3" fmla="*/ 127000 h 376739"/>
                <a:gd name="connsiteX4" fmla="*/ 306648 w 1820916"/>
                <a:gd name="connsiteY4" fmla="*/ 279400 h 376739"/>
                <a:gd name="connsiteX5" fmla="*/ 78048 w 1820916"/>
                <a:gd name="connsiteY5" fmla="*/ 361950 h 376739"/>
                <a:gd name="connsiteX6" fmla="*/ 1779848 w 1820916"/>
                <a:gd name="connsiteY6" fmla="*/ 355600 h 376739"/>
                <a:gd name="connsiteX0" fmla="*/ 1779848 w 1820916"/>
                <a:gd name="connsiteY0" fmla="*/ 355600 h 376739"/>
                <a:gd name="connsiteX1" fmla="*/ 1246448 w 1820916"/>
                <a:gd name="connsiteY1" fmla="*/ 158750 h 376739"/>
                <a:gd name="connsiteX2" fmla="*/ 719398 w 1820916"/>
                <a:gd name="connsiteY2" fmla="*/ 0 h 376739"/>
                <a:gd name="connsiteX3" fmla="*/ 528898 w 1820916"/>
                <a:gd name="connsiteY3" fmla="*/ 127000 h 376739"/>
                <a:gd name="connsiteX4" fmla="*/ 306648 w 1820916"/>
                <a:gd name="connsiteY4" fmla="*/ 279400 h 376739"/>
                <a:gd name="connsiteX5" fmla="*/ 78048 w 1820916"/>
                <a:gd name="connsiteY5" fmla="*/ 361950 h 376739"/>
                <a:gd name="connsiteX6" fmla="*/ 1779848 w 1820916"/>
                <a:gd name="connsiteY6" fmla="*/ 355600 h 376739"/>
                <a:gd name="connsiteX0" fmla="*/ 1779848 w 1779848"/>
                <a:gd name="connsiteY0" fmla="*/ 355600 h 376739"/>
                <a:gd name="connsiteX1" fmla="*/ 1246448 w 1779848"/>
                <a:gd name="connsiteY1" fmla="*/ 158750 h 376739"/>
                <a:gd name="connsiteX2" fmla="*/ 719398 w 1779848"/>
                <a:gd name="connsiteY2" fmla="*/ 0 h 376739"/>
                <a:gd name="connsiteX3" fmla="*/ 528898 w 1779848"/>
                <a:gd name="connsiteY3" fmla="*/ 127000 h 376739"/>
                <a:gd name="connsiteX4" fmla="*/ 306648 w 1779848"/>
                <a:gd name="connsiteY4" fmla="*/ 279400 h 376739"/>
                <a:gd name="connsiteX5" fmla="*/ 78048 w 1779848"/>
                <a:gd name="connsiteY5" fmla="*/ 361950 h 376739"/>
                <a:gd name="connsiteX6" fmla="*/ 1779848 w 1779848"/>
                <a:gd name="connsiteY6" fmla="*/ 355600 h 376739"/>
                <a:gd name="connsiteX0" fmla="*/ 1780714 w 1780714"/>
                <a:gd name="connsiteY0" fmla="*/ 365125 h 382777"/>
                <a:gd name="connsiteX1" fmla="*/ 1247314 w 1780714"/>
                <a:gd name="connsiteY1" fmla="*/ 158750 h 382777"/>
                <a:gd name="connsiteX2" fmla="*/ 720264 w 1780714"/>
                <a:gd name="connsiteY2" fmla="*/ 0 h 382777"/>
                <a:gd name="connsiteX3" fmla="*/ 529764 w 1780714"/>
                <a:gd name="connsiteY3" fmla="*/ 127000 h 382777"/>
                <a:gd name="connsiteX4" fmla="*/ 307514 w 1780714"/>
                <a:gd name="connsiteY4" fmla="*/ 279400 h 382777"/>
                <a:gd name="connsiteX5" fmla="*/ 78914 w 1780714"/>
                <a:gd name="connsiteY5" fmla="*/ 361950 h 382777"/>
                <a:gd name="connsiteX6" fmla="*/ 1780714 w 1780714"/>
                <a:gd name="connsiteY6" fmla="*/ 365125 h 382777"/>
                <a:gd name="connsiteX0" fmla="*/ 1780714 w 1780714"/>
                <a:gd name="connsiteY0" fmla="*/ 365125 h 370912"/>
                <a:gd name="connsiteX1" fmla="*/ 1247314 w 1780714"/>
                <a:gd name="connsiteY1" fmla="*/ 158750 h 370912"/>
                <a:gd name="connsiteX2" fmla="*/ 720264 w 1780714"/>
                <a:gd name="connsiteY2" fmla="*/ 0 h 370912"/>
                <a:gd name="connsiteX3" fmla="*/ 529764 w 1780714"/>
                <a:gd name="connsiteY3" fmla="*/ 127000 h 370912"/>
                <a:gd name="connsiteX4" fmla="*/ 307514 w 1780714"/>
                <a:gd name="connsiteY4" fmla="*/ 279400 h 370912"/>
                <a:gd name="connsiteX5" fmla="*/ 78914 w 1780714"/>
                <a:gd name="connsiteY5" fmla="*/ 361950 h 370912"/>
                <a:gd name="connsiteX6" fmla="*/ 1780714 w 1780714"/>
                <a:gd name="connsiteY6" fmla="*/ 365125 h 370912"/>
                <a:gd name="connsiteX0" fmla="*/ 1780714 w 1780714"/>
                <a:gd name="connsiteY0" fmla="*/ 365125 h 370912"/>
                <a:gd name="connsiteX1" fmla="*/ 1247314 w 1780714"/>
                <a:gd name="connsiteY1" fmla="*/ 158750 h 370912"/>
                <a:gd name="connsiteX2" fmla="*/ 720264 w 1780714"/>
                <a:gd name="connsiteY2" fmla="*/ 0 h 370912"/>
                <a:gd name="connsiteX3" fmla="*/ 529764 w 1780714"/>
                <a:gd name="connsiteY3" fmla="*/ 127000 h 370912"/>
                <a:gd name="connsiteX4" fmla="*/ 307514 w 1780714"/>
                <a:gd name="connsiteY4" fmla="*/ 279400 h 370912"/>
                <a:gd name="connsiteX5" fmla="*/ 78914 w 1780714"/>
                <a:gd name="connsiteY5" fmla="*/ 361950 h 370912"/>
                <a:gd name="connsiteX6" fmla="*/ 1780714 w 1780714"/>
                <a:gd name="connsiteY6" fmla="*/ 365125 h 370912"/>
                <a:gd name="connsiteX0" fmla="*/ 1701800 w 1701800"/>
                <a:gd name="connsiteY0" fmla="*/ 365125 h 370912"/>
                <a:gd name="connsiteX1" fmla="*/ 1168400 w 1701800"/>
                <a:gd name="connsiteY1" fmla="*/ 158750 h 370912"/>
                <a:gd name="connsiteX2" fmla="*/ 641350 w 1701800"/>
                <a:gd name="connsiteY2" fmla="*/ 0 h 370912"/>
                <a:gd name="connsiteX3" fmla="*/ 450850 w 1701800"/>
                <a:gd name="connsiteY3" fmla="*/ 127000 h 370912"/>
                <a:gd name="connsiteX4" fmla="*/ 228600 w 1701800"/>
                <a:gd name="connsiteY4" fmla="*/ 279400 h 370912"/>
                <a:gd name="connsiteX5" fmla="*/ 0 w 1701800"/>
                <a:gd name="connsiteY5" fmla="*/ 361950 h 370912"/>
                <a:gd name="connsiteX6" fmla="*/ 1701800 w 1701800"/>
                <a:gd name="connsiteY6" fmla="*/ 365125 h 370912"/>
                <a:gd name="connsiteX0" fmla="*/ 1713706 w 1713706"/>
                <a:gd name="connsiteY0" fmla="*/ 365125 h 381273"/>
                <a:gd name="connsiteX1" fmla="*/ 1180306 w 1713706"/>
                <a:gd name="connsiteY1" fmla="*/ 158750 h 381273"/>
                <a:gd name="connsiteX2" fmla="*/ 653256 w 1713706"/>
                <a:gd name="connsiteY2" fmla="*/ 0 h 381273"/>
                <a:gd name="connsiteX3" fmla="*/ 462756 w 1713706"/>
                <a:gd name="connsiteY3" fmla="*/ 127000 h 381273"/>
                <a:gd name="connsiteX4" fmla="*/ 240506 w 1713706"/>
                <a:gd name="connsiteY4" fmla="*/ 279400 h 381273"/>
                <a:gd name="connsiteX5" fmla="*/ 0 w 1713706"/>
                <a:gd name="connsiteY5" fmla="*/ 376237 h 381273"/>
                <a:gd name="connsiteX6" fmla="*/ 1713706 w 1713706"/>
                <a:gd name="connsiteY6" fmla="*/ 365125 h 381273"/>
                <a:gd name="connsiteX0" fmla="*/ 1713706 w 1713706"/>
                <a:gd name="connsiteY0" fmla="*/ 365125 h 376237"/>
                <a:gd name="connsiteX1" fmla="*/ 1180306 w 1713706"/>
                <a:gd name="connsiteY1" fmla="*/ 158750 h 376237"/>
                <a:gd name="connsiteX2" fmla="*/ 653256 w 1713706"/>
                <a:gd name="connsiteY2" fmla="*/ 0 h 376237"/>
                <a:gd name="connsiteX3" fmla="*/ 462756 w 1713706"/>
                <a:gd name="connsiteY3" fmla="*/ 127000 h 376237"/>
                <a:gd name="connsiteX4" fmla="*/ 240506 w 1713706"/>
                <a:gd name="connsiteY4" fmla="*/ 279400 h 376237"/>
                <a:gd name="connsiteX5" fmla="*/ 0 w 1713706"/>
                <a:gd name="connsiteY5" fmla="*/ 376237 h 376237"/>
                <a:gd name="connsiteX6" fmla="*/ 1713706 w 1713706"/>
                <a:gd name="connsiteY6" fmla="*/ 365125 h 376237"/>
                <a:gd name="connsiteX0" fmla="*/ 1713706 w 1713706"/>
                <a:gd name="connsiteY0" fmla="*/ 365125 h 366712"/>
                <a:gd name="connsiteX1" fmla="*/ 1180306 w 1713706"/>
                <a:gd name="connsiteY1" fmla="*/ 158750 h 366712"/>
                <a:gd name="connsiteX2" fmla="*/ 653256 w 1713706"/>
                <a:gd name="connsiteY2" fmla="*/ 0 h 366712"/>
                <a:gd name="connsiteX3" fmla="*/ 462756 w 1713706"/>
                <a:gd name="connsiteY3" fmla="*/ 127000 h 366712"/>
                <a:gd name="connsiteX4" fmla="*/ 240506 w 1713706"/>
                <a:gd name="connsiteY4" fmla="*/ 279400 h 366712"/>
                <a:gd name="connsiteX5" fmla="*/ 0 w 1713706"/>
                <a:gd name="connsiteY5" fmla="*/ 366712 h 366712"/>
                <a:gd name="connsiteX6" fmla="*/ 1713706 w 1713706"/>
                <a:gd name="connsiteY6" fmla="*/ 365125 h 366712"/>
                <a:gd name="connsiteX0" fmla="*/ 1713706 w 1713706"/>
                <a:gd name="connsiteY0" fmla="*/ 365125 h 366712"/>
                <a:gd name="connsiteX1" fmla="*/ 1180306 w 1713706"/>
                <a:gd name="connsiteY1" fmla="*/ 158750 h 366712"/>
                <a:gd name="connsiteX2" fmla="*/ 653256 w 1713706"/>
                <a:gd name="connsiteY2" fmla="*/ 0 h 366712"/>
                <a:gd name="connsiteX3" fmla="*/ 462756 w 1713706"/>
                <a:gd name="connsiteY3" fmla="*/ 127000 h 366712"/>
                <a:gd name="connsiteX4" fmla="*/ 240506 w 1713706"/>
                <a:gd name="connsiteY4" fmla="*/ 279400 h 366712"/>
                <a:gd name="connsiteX5" fmla="*/ 0 w 1713706"/>
                <a:gd name="connsiteY5" fmla="*/ 366712 h 366712"/>
                <a:gd name="connsiteX6" fmla="*/ 1713706 w 1713706"/>
                <a:gd name="connsiteY6" fmla="*/ 365125 h 366712"/>
                <a:gd name="connsiteX0" fmla="*/ 1713706 w 1713706"/>
                <a:gd name="connsiteY0" fmla="*/ 365125 h 366712"/>
                <a:gd name="connsiteX1" fmla="*/ 1180306 w 1713706"/>
                <a:gd name="connsiteY1" fmla="*/ 158750 h 366712"/>
                <a:gd name="connsiteX2" fmla="*/ 653256 w 1713706"/>
                <a:gd name="connsiteY2" fmla="*/ 0 h 366712"/>
                <a:gd name="connsiteX3" fmla="*/ 462756 w 1713706"/>
                <a:gd name="connsiteY3" fmla="*/ 127000 h 366712"/>
                <a:gd name="connsiteX4" fmla="*/ 285750 w 1713706"/>
                <a:gd name="connsiteY4" fmla="*/ 257968 h 366712"/>
                <a:gd name="connsiteX5" fmla="*/ 0 w 1713706"/>
                <a:gd name="connsiteY5" fmla="*/ 366712 h 366712"/>
                <a:gd name="connsiteX6" fmla="*/ 1713706 w 1713706"/>
                <a:gd name="connsiteY6" fmla="*/ 365125 h 366712"/>
                <a:gd name="connsiteX0" fmla="*/ 1713706 w 1713706"/>
                <a:gd name="connsiteY0" fmla="*/ 365125 h 366712"/>
                <a:gd name="connsiteX1" fmla="*/ 1180306 w 1713706"/>
                <a:gd name="connsiteY1" fmla="*/ 158750 h 366712"/>
                <a:gd name="connsiteX2" fmla="*/ 653256 w 1713706"/>
                <a:gd name="connsiteY2" fmla="*/ 0 h 366712"/>
                <a:gd name="connsiteX3" fmla="*/ 462756 w 1713706"/>
                <a:gd name="connsiteY3" fmla="*/ 96044 h 366712"/>
                <a:gd name="connsiteX4" fmla="*/ 285750 w 1713706"/>
                <a:gd name="connsiteY4" fmla="*/ 257968 h 366712"/>
                <a:gd name="connsiteX5" fmla="*/ 0 w 1713706"/>
                <a:gd name="connsiteY5" fmla="*/ 366712 h 366712"/>
                <a:gd name="connsiteX6" fmla="*/ 1713706 w 1713706"/>
                <a:gd name="connsiteY6" fmla="*/ 365125 h 366712"/>
                <a:gd name="connsiteX0" fmla="*/ 1713706 w 1713706"/>
                <a:gd name="connsiteY0" fmla="*/ 365125 h 366712"/>
                <a:gd name="connsiteX1" fmla="*/ 1180306 w 1713706"/>
                <a:gd name="connsiteY1" fmla="*/ 158750 h 366712"/>
                <a:gd name="connsiteX2" fmla="*/ 653256 w 1713706"/>
                <a:gd name="connsiteY2" fmla="*/ 0 h 366712"/>
                <a:gd name="connsiteX3" fmla="*/ 462756 w 1713706"/>
                <a:gd name="connsiteY3" fmla="*/ 96044 h 366712"/>
                <a:gd name="connsiteX4" fmla="*/ 269082 w 1713706"/>
                <a:gd name="connsiteY4" fmla="*/ 267493 h 366712"/>
                <a:gd name="connsiteX5" fmla="*/ 0 w 1713706"/>
                <a:gd name="connsiteY5" fmla="*/ 366712 h 366712"/>
                <a:gd name="connsiteX6" fmla="*/ 1713706 w 1713706"/>
                <a:gd name="connsiteY6" fmla="*/ 365125 h 366712"/>
                <a:gd name="connsiteX0" fmla="*/ 1713706 w 1713706"/>
                <a:gd name="connsiteY0" fmla="*/ 365125 h 366712"/>
                <a:gd name="connsiteX1" fmla="*/ 1180306 w 1713706"/>
                <a:gd name="connsiteY1" fmla="*/ 158750 h 366712"/>
                <a:gd name="connsiteX2" fmla="*/ 653256 w 1713706"/>
                <a:gd name="connsiteY2" fmla="*/ 0 h 366712"/>
                <a:gd name="connsiteX3" fmla="*/ 496094 w 1713706"/>
                <a:gd name="connsiteY3" fmla="*/ 72231 h 366712"/>
                <a:gd name="connsiteX4" fmla="*/ 269082 w 1713706"/>
                <a:gd name="connsiteY4" fmla="*/ 267493 h 366712"/>
                <a:gd name="connsiteX5" fmla="*/ 0 w 1713706"/>
                <a:gd name="connsiteY5" fmla="*/ 366712 h 366712"/>
                <a:gd name="connsiteX6" fmla="*/ 1713706 w 1713706"/>
                <a:gd name="connsiteY6" fmla="*/ 365125 h 366712"/>
                <a:gd name="connsiteX0" fmla="*/ 1713706 w 1713706"/>
                <a:gd name="connsiteY0" fmla="*/ 365125 h 366712"/>
                <a:gd name="connsiteX1" fmla="*/ 1180306 w 1713706"/>
                <a:gd name="connsiteY1" fmla="*/ 158750 h 366712"/>
                <a:gd name="connsiteX2" fmla="*/ 653256 w 1713706"/>
                <a:gd name="connsiteY2" fmla="*/ 0 h 366712"/>
                <a:gd name="connsiteX3" fmla="*/ 496094 w 1713706"/>
                <a:gd name="connsiteY3" fmla="*/ 72231 h 366712"/>
                <a:gd name="connsiteX4" fmla="*/ 269082 w 1713706"/>
                <a:gd name="connsiteY4" fmla="*/ 267493 h 366712"/>
                <a:gd name="connsiteX5" fmla="*/ 0 w 1713706"/>
                <a:gd name="connsiteY5" fmla="*/ 366712 h 366712"/>
                <a:gd name="connsiteX6" fmla="*/ 1713706 w 1713706"/>
                <a:gd name="connsiteY6" fmla="*/ 365125 h 366712"/>
                <a:gd name="connsiteX0" fmla="*/ 1713706 w 1713706"/>
                <a:gd name="connsiteY0" fmla="*/ 384175 h 385762"/>
                <a:gd name="connsiteX1" fmla="*/ 1180306 w 1713706"/>
                <a:gd name="connsiteY1" fmla="*/ 177800 h 385762"/>
                <a:gd name="connsiteX2" fmla="*/ 696118 w 1713706"/>
                <a:gd name="connsiteY2" fmla="*/ 0 h 385762"/>
                <a:gd name="connsiteX3" fmla="*/ 496094 w 1713706"/>
                <a:gd name="connsiteY3" fmla="*/ 91281 h 385762"/>
                <a:gd name="connsiteX4" fmla="*/ 269082 w 1713706"/>
                <a:gd name="connsiteY4" fmla="*/ 286543 h 385762"/>
                <a:gd name="connsiteX5" fmla="*/ 0 w 1713706"/>
                <a:gd name="connsiteY5" fmla="*/ 385762 h 385762"/>
                <a:gd name="connsiteX6" fmla="*/ 1713706 w 1713706"/>
                <a:gd name="connsiteY6" fmla="*/ 384175 h 385762"/>
                <a:gd name="connsiteX0" fmla="*/ 1713706 w 1713706"/>
                <a:gd name="connsiteY0" fmla="*/ 384175 h 385762"/>
                <a:gd name="connsiteX1" fmla="*/ 1204119 w 1713706"/>
                <a:gd name="connsiteY1" fmla="*/ 149225 h 385762"/>
                <a:gd name="connsiteX2" fmla="*/ 696118 w 1713706"/>
                <a:gd name="connsiteY2" fmla="*/ 0 h 385762"/>
                <a:gd name="connsiteX3" fmla="*/ 496094 w 1713706"/>
                <a:gd name="connsiteY3" fmla="*/ 91281 h 385762"/>
                <a:gd name="connsiteX4" fmla="*/ 269082 w 1713706"/>
                <a:gd name="connsiteY4" fmla="*/ 286543 h 385762"/>
                <a:gd name="connsiteX5" fmla="*/ 0 w 1713706"/>
                <a:gd name="connsiteY5" fmla="*/ 385762 h 385762"/>
                <a:gd name="connsiteX6" fmla="*/ 1713706 w 1713706"/>
                <a:gd name="connsiteY6" fmla="*/ 384175 h 385762"/>
                <a:gd name="connsiteX0" fmla="*/ 1713706 w 1713706"/>
                <a:gd name="connsiteY0" fmla="*/ 384175 h 385762"/>
                <a:gd name="connsiteX1" fmla="*/ 1204119 w 1713706"/>
                <a:gd name="connsiteY1" fmla="*/ 149225 h 385762"/>
                <a:gd name="connsiteX2" fmla="*/ 696118 w 1713706"/>
                <a:gd name="connsiteY2" fmla="*/ 0 h 385762"/>
                <a:gd name="connsiteX3" fmla="*/ 496094 w 1713706"/>
                <a:gd name="connsiteY3" fmla="*/ 91281 h 385762"/>
                <a:gd name="connsiteX4" fmla="*/ 269082 w 1713706"/>
                <a:gd name="connsiteY4" fmla="*/ 286543 h 385762"/>
                <a:gd name="connsiteX5" fmla="*/ 0 w 1713706"/>
                <a:gd name="connsiteY5" fmla="*/ 385762 h 385762"/>
                <a:gd name="connsiteX6" fmla="*/ 1713706 w 1713706"/>
                <a:gd name="connsiteY6" fmla="*/ 384175 h 385762"/>
                <a:gd name="connsiteX0" fmla="*/ 1713706 w 1713711"/>
                <a:gd name="connsiteY0" fmla="*/ 384175 h 385762"/>
                <a:gd name="connsiteX1" fmla="*/ 1204119 w 1713711"/>
                <a:gd name="connsiteY1" fmla="*/ 149225 h 385762"/>
                <a:gd name="connsiteX2" fmla="*/ 696118 w 1713711"/>
                <a:gd name="connsiteY2" fmla="*/ 0 h 385762"/>
                <a:gd name="connsiteX3" fmla="*/ 496094 w 1713711"/>
                <a:gd name="connsiteY3" fmla="*/ 91281 h 385762"/>
                <a:gd name="connsiteX4" fmla="*/ 269082 w 1713711"/>
                <a:gd name="connsiteY4" fmla="*/ 286543 h 385762"/>
                <a:gd name="connsiteX5" fmla="*/ 0 w 1713711"/>
                <a:gd name="connsiteY5" fmla="*/ 385762 h 385762"/>
                <a:gd name="connsiteX6" fmla="*/ 1713706 w 1713711"/>
                <a:gd name="connsiteY6" fmla="*/ 384175 h 385762"/>
                <a:gd name="connsiteX0" fmla="*/ 1713706 w 1841033"/>
                <a:gd name="connsiteY0" fmla="*/ 384175 h 385762"/>
                <a:gd name="connsiteX1" fmla="*/ 1658144 w 1841033"/>
                <a:gd name="connsiteY1" fmla="*/ 350044 h 385762"/>
                <a:gd name="connsiteX2" fmla="*/ 1204119 w 1841033"/>
                <a:gd name="connsiteY2" fmla="*/ 149225 h 385762"/>
                <a:gd name="connsiteX3" fmla="*/ 696118 w 1841033"/>
                <a:gd name="connsiteY3" fmla="*/ 0 h 385762"/>
                <a:gd name="connsiteX4" fmla="*/ 496094 w 1841033"/>
                <a:gd name="connsiteY4" fmla="*/ 91281 h 385762"/>
                <a:gd name="connsiteX5" fmla="*/ 269082 w 1841033"/>
                <a:gd name="connsiteY5" fmla="*/ 286543 h 385762"/>
                <a:gd name="connsiteX6" fmla="*/ 0 w 1841033"/>
                <a:gd name="connsiteY6" fmla="*/ 385762 h 385762"/>
                <a:gd name="connsiteX7" fmla="*/ 1713706 w 1841033"/>
                <a:gd name="connsiteY7" fmla="*/ 384175 h 385762"/>
                <a:gd name="connsiteX0" fmla="*/ 1713706 w 1828891"/>
                <a:gd name="connsiteY0" fmla="*/ 384175 h 385762"/>
                <a:gd name="connsiteX1" fmla="*/ 1658144 w 1828891"/>
                <a:gd name="connsiteY1" fmla="*/ 350044 h 385762"/>
                <a:gd name="connsiteX2" fmla="*/ 1204119 w 1828891"/>
                <a:gd name="connsiteY2" fmla="*/ 149225 h 385762"/>
                <a:gd name="connsiteX3" fmla="*/ 696118 w 1828891"/>
                <a:gd name="connsiteY3" fmla="*/ 0 h 385762"/>
                <a:gd name="connsiteX4" fmla="*/ 496094 w 1828891"/>
                <a:gd name="connsiteY4" fmla="*/ 91281 h 385762"/>
                <a:gd name="connsiteX5" fmla="*/ 269082 w 1828891"/>
                <a:gd name="connsiteY5" fmla="*/ 286543 h 385762"/>
                <a:gd name="connsiteX6" fmla="*/ 0 w 1828891"/>
                <a:gd name="connsiteY6" fmla="*/ 385762 h 385762"/>
                <a:gd name="connsiteX7" fmla="*/ 1713706 w 1828891"/>
                <a:gd name="connsiteY7" fmla="*/ 384175 h 385762"/>
                <a:gd name="connsiteX0" fmla="*/ 1713706 w 1844758"/>
                <a:gd name="connsiteY0" fmla="*/ 384175 h 385762"/>
                <a:gd name="connsiteX1" fmla="*/ 1720057 w 1844758"/>
                <a:gd name="connsiteY1" fmla="*/ 302419 h 385762"/>
                <a:gd name="connsiteX2" fmla="*/ 1204119 w 1844758"/>
                <a:gd name="connsiteY2" fmla="*/ 149225 h 385762"/>
                <a:gd name="connsiteX3" fmla="*/ 696118 w 1844758"/>
                <a:gd name="connsiteY3" fmla="*/ 0 h 385762"/>
                <a:gd name="connsiteX4" fmla="*/ 496094 w 1844758"/>
                <a:gd name="connsiteY4" fmla="*/ 91281 h 385762"/>
                <a:gd name="connsiteX5" fmla="*/ 269082 w 1844758"/>
                <a:gd name="connsiteY5" fmla="*/ 286543 h 385762"/>
                <a:gd name="connsiteX6" fmla="*/ 0 w 1844758"/>
                <a:gd name="connsiteY6" fmla="*/ 385762 h 385762"/>
                <a:gd name="connsiteX7" fmla="*/ 1713706 w 1844758"/>
                <a:gd name="connsiteY7" fmla="*/ 384175 h 385762"/>
                <a:gd name="connsiteX0" fmla="*/ 1713706 w 1731539"/>
                <a:gd name="connsiteY0" fmla="*/ 384175 h 385762"/>
                <a:gd name="connsiteX1" fmla="*/ 1720057 w 1731539"/>
                <a:gd name="connsiteY1" fmla="*/ 302419 h 385762"/>
                <a:gd name="connsiteX2" fmla="*/ 1204119 w 1731539"/>
                <a:gd name="connsiteY2" fmla="*/ 149225 h 385762"/>
                <a:gd name="connsiteX3" fmla="*/ 696118 w 1731539"/>
                <a:gd name="connsiteY3" fmla="*/ 0 h 385762"/>
                <a:gd name="connsiteX4" fmla="*/ 496094 w 1731539"/>
                <a:gd name="connsiteY4" fmla="*/ 91281 h 385762"/>
                <a:gd name="connsiteX5" fmla="*/ 269082 w 1731539"/>
                <a:gd name="connsiteY5" fmla="*/ 286543 h 385762"/>
                <a:gd name="connsiteX6" fmla="*/ 0 w 1731539"/>
                <a:gd name="connsiteY6" fmla="*/ 385762 h 385762"/>
                <a:gd name="connsiteX7" fmla="*/ 1713706 w 1731539"/>
                <a:gd name="connsiteY7" fmla="*/ 384175 h 385762"/>
                <a:gd name="connsiteX0" fmla="*/ 1713706 w 1720057"/>
                <a:gd name="connsiteY0" fmla="*/ 384175 h 385762"/>
                <a:gd name="connsiteX1" fmla="*/ 1720057 w 1720057"/>
                <a:gd name="connsiteY1" fmla="*/ 302419 h 385762"/>
                <a:gd name="connsiteX2" fmla="*/ 1204119 w 1720057"/>
                <a:gd name="connsiteY2" fmla="*/ 149225 h 385762"/>
                <a:gd name="connsiteX3" fmla="*/ 696118 w 1720057"/>
                <a:gd name="connsiteY3" fmla="*/ 0 h 385762"/>
                <a:gd name="connsiteX4" fmla="*/ 496094 w 1720057"/>
                <a:gd name="connsiteY4" fmla="*/ 91281 h 385762"/>
                <a:gd name="connsiteX5" fmla="*/ 269082 w 1720057"/>
                <a:gd name="connsiteY5" fmla="*/ 286543 h 385762"/>
                <a:gd name="connsiteX6" fmla="*/ 0 w 1720057"/>
                <a:gd name="connsiteY6" fmla="*/ 385762 h 385762"/>
                <a:gd name="connsiteX7" fmla="*/ 1713706 w 1720057"/>
                <a:gd name="connsiteY7" fmla="*/ 384175 h 385762"/>
                <a:gd name="connsiteX0" fmla="*/ 1713706 w 1727201"/>
                <a:gd name="connsiteY0" fmla="*/ 384175 h 385762"/>
                <a:gd name="connsiteX1" fmla="*/ 1727201 w 1727201"/>
                <a:gd name="connsiteY1" fmla="*/ 342900 h 385762"/>
                <a:gd name="connsiteX2" fmla="*/ 1204119 w 1727201"/>
                <a:gd name="connsiteY2" fmla="*/ 149225 h 385762"/>
                <a:gd name="connsiteX3" fmla="*/ 696118 w 1727201"/>
                <a:gd name="connsiteY3" fmla="*/ 0 h 385762"/>
                <a:gd name="connsiteX4" fmla="*/ 496094 w 1727201"/>
                <a:gd name="connsiteY4" fmla="*/ 91281 h 385762"/>
                <a:gd name="connsiteX5" fmla="*/ 269082 w 1727201"/>
                <a:gd name="connsiteY5" fmla="*/ 286543 h 385762"/>
                <a:gd name="connsiteX6" fmla="*/ 0 w 1727201"/>
                <a:gd name="connsiteY6" fmla="*/ 385762 h 385762"/>
                <a:gd name="connsiteX7" fmla="*/ 1713706 w 1727201"/>
                <a:gd name="connsiteY7" fmla="*/ 384175 h 385762"/>
                <a:gd name="connsiteX0" fmla="*/ 1713706 w 1727201"/>
                <a:gd name="connsiteY0" fmla="*/ 384175 h 385762"/>
                <a:gd name="connsiteX1" fmla="*/ 1727201 w 1727201"/>
                <a:gd name="connsiteY1" fmla="*/ 342900 h 385762"/>
                <a:gd name="connsiteX2" fmla="*/ 1206500 w 1727201"/>
                <a:gd name="connsiteY2" fmla="*/ 139700 h 385762"/>
                <a:gd name="connsiteX3" fmla="*/ 696118 w 1727201"/>
                <a:gd name="connsiteY3" fmla="*/ 0 h 385762"/>
                <a:gd name="connsiteX4" fmla="*/ 496094 w 1727201"/>
                <a:gd name="connsiteY4" fmla="*/ 91281 h 385762"/>
                <a:gd name="connsiteX5" fmla="*/ 269082 w 1727201"/>
                <a:gd name="connsiteY5" fmla="*/ 286543 h 385762"/>
                <a:gd name="connsiteX6" fmla="*/ 0 w 1727201"/>
                <a:gd name="connsiteY6" fmla="*/ 385762 h 385762"/>
                <a:gd name="connsiteX7" fmla="*/ 1713706 w 1727201"/>
                <a:gd name="connsiteY7" fmla="*/ 384175 h 38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7201" h="385762">
                  <a:moveTo>
                    <a:pt x="1713706" y="384175"/>
                  </a:moveTo>
                  <a:lnTo>
                    <a:pt x="1727201" y="342900"/>
                  </a:lnTo>
                  <a:cubicBezTo>
                    <a:pt x="1642270" y="303742"/>
                    <a:pt x="1378347" y="196850"/>
                    <a:pt x="1206500" y="139700"/>
                  </a:cubicBezTo>
                  <a:cubicBezTo>
                    <a:pt x="1034653" y="82550"/>
                    <a:pt x="841904" y="31486"/>
                    <a:pt x="696118" y="0"/>
                  </a:cubicBezTo>
                  <a:cubicBezTo>
                    <a:pt x="614625" y="25664"/>
                    <a:pt x="567267" y="43524"/>
                    <a:pt x="496094" y="91281"/>
                  </a:cubicBezTo>
                  <a:cubicBezTo>
                    <a:pt x="424921" y="139038"/>
                    <a:pt x="344224" y="247385"/>
                    <a:pt x="269082" y="286543"/>
                  </a:cubicBezTo>
                  <a:cubicBezTo>
                    <a:pt x="193940" y="325701"/>
                    <a:pt x="144992" y="342899"/>
                    <a:pt x="0" y="385762"/>
                  </a:cubicBezTo>
                  <a:lnTo>
                    <a:pt x="1713706" y="384175"/>
                  </a:lnTo>
                  <a:close/>
                </a:path>
              </a:pathLst>
            </a:custGeom>
            <a:solidFill>
              <a:schemeClr val="accent6">
                <a:lumMod val="75000"/>
              </a:schemeClr>
            </a:solidFill>
            <a:ln w="158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4" name="Picture 3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1256310" flipH="1">
              <a:off x="8672936" y="4071455"/>
              <a:ext cx="823651" cy="130050"/>
            </a:xfrm>
            <a:prstGeom prst="rect">
              <a:avLst/>
            </a:prstGeom>
          </p:spPr>
        </p:pic>
        <p:cxnSp>
          <p:nvCxnSpPr>
            <p:cNvPr id="35" name="Straight Connector 34"/>
            <p:cNvCxnSpPr>
              <a:endCxn id="25" idx="4"/>
            </p:cNvCxnSpPr>
            <p:nvPr/>
          </p:nvCxnSpPr>
          <p:spPr>
            <a:xfrm flipH="1" flipV="1">
              <a:off x="8197550" y="1971390"/>
              <a:ext cx="887212" cy="2044532"/>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sp>
        <p:nvSpPr>
          <p:cNvPr id="46" name="Rectangle 45"/>
          <p:cNvSpPr/>
          <p:nvPr/>
        </p:nvSpPr>
        <p:spPr>
          <a:xfrm>
            <a:off x="1761540" y="4969725"/>
            <a:ext cx="1740972"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nl-BE" b="1" dirty="0" err="1" smtClean="0"/>
              <a:t>Payloads</a:t>
            </a:r>
            <a:r>
              <a:rPr lang="nl-BE" b="1" dirty="0" smtClean="0"/>
              <a:t> :</a:t>
            </a:r>
            <a:endParaRPr lang="nl-BE" b="1" dirty="0"/>
          </a:p>
          <a:p>
            <a:r>
              <a:rPr lang="nl-BE" dirty="0" err="1"/>
              <a:t>Comms</a:t>
            </a:r>
            <a:r>
              <a:rPr lang="nl-BE" dirty="0"/>
              <a:t> </a:t>
            </a:r>
            <a:r>
              <a:rPr lang="nl-BE" dirty="0" err="1"/>
              <a:t>relay</a:t>
            </a:r>
            <a:endParaRPr lang="nl-BE" dirty="0"/>
          </a:p>
          <a:p>
            <a:r>
              <a:rPr lang="nl-BE" dirty="0" smtClean="0"/>
              <a:t>+ EO/IR</a:t>
            </a:r>
            <a:endParaRPr lang="nl-BE" dirty="0"/>
          </a:p>
          <a:p>
            <a:r>
              <a:rPr lang="nl-BE" dirty="0" smtClean="0"/>
              <a:t>OR</a:t>
            </a:r>
          </a:p>
          <a:p>
            <a:r>
              <a:rPr lang="nl-BE" dirty="0" smtClean="0"/>
              <a:t>+ LIDAR</a:t>
            </a:r>
            <a:endParaRPr lang="nl-BE" dirty="0"/>
          </a:p>
        </p:txBody>
      </p:sp>
      <p:sp>
        <p:nvSpPr>
          <p:cNvPr id="48" name="Content Placeholder 2"/>
          <p:cNvSpPr txBox="1">
            <a:spLocks/>
          </p:cNvSpPr>
          <p:nvPr/>
        </p:nvSpPr>
        <p:spPr>
          <a:xfrm>
            <a:off x="154397" y="1250722"/>
            <a:ext cx="4547056" cy="3168650"/>
          </a:xfrm>
          <a:prstGeom prst="rect">
            <a:avLst/>
          </a:prstGeom>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nl-BE" sz="2400" b="1" dirty="0" smtClean="0">
                <a:latin typeface="Palanquin Regular" panose="020B0004020203020204" pitchFamily="34" charset="0"/>
                <a:cs typeface="Palanquin Regular" panose="020B0004020203020204" pitchFamily="34" charset="0"/>
              </a:rPr>
              <a:t>1. MCM</a:t>
            </a:r>
          </a:p>
          <a:p>
            <a:pPr>
              <a:buFont typeface="Wingdings" panose="05000000000000000000" pitchFamily="2" charset="2"/>
              <a:buChar char="§"/>
            </a:pPr>
            <a:r>
              <a:rPr lang="nl-BE" sz="2400" dirty="0" smtClean="0">
                <a:latin typeface="Palanquin Regular" panose="020B0004020203020204" pitchFamily="34" charset="0"/>
                <a:cs typeface="Palanquin Regular" panose="020B0004020203020204" pitchFamily="34" charset="0"/>
              </a:rPr>
              <a:t>D-C-I</a:t>
            </a:r>
          </a:p>
          <a:p>
            <a:pPr>
              <a:buFont typeface="Wingdings" panose="05000000000000000000" pitchFamily="2" charset="2"/>
              <a:buChar char="§"/>
            </a:pPr>
            <a:r>
              <a:rPr lang="en-GB" sz="2400" dirty="0" smtClean="0">
                <a:latin typeface="Palanquin Regular" panose="020B0004020203020204" pitchFamily="34" charset="0"/>
                <a:cs typeface="Palanquin Regular" panose="020B0004020203020204" pitchFamily="34" charset="0"/>
              </a:rPr>
              <a:t>MCM support</a:t>
            </a:r>
          </a:p>
          <a:p>
            <a:pPr lvl="1">
              <a:buFont typeface="Wingdings" panose="05000000000000000000" pitchFamily="2" charset="2"/>
              <a:buChar char="§"/>
            </a:pPr>
            <a:r>
              <a:rPr lang="en-GB" dirty="0" smtClean="0">
                <a:latin typeface="Palanquin Regular" panose="020B0004020203020204" pitchFamily="34" charset="0"/>
                <a:cs typeface="Palanquin Regular" panose="020B0004020203020204" pitchFamily="34" charset="0"/>
              </a:rPr>
              <a:t>REA</a:t>
            </a:r>
          </a:p>
          <a:p>
            <a:pPr lvl="1">
              <a:buFont typeface="Wingdings" panose="05000000000000000000" pitchFamily="2" charset="2"/>
              <a:buChar char="§"/>
            </a:pPr>
            <a:r>
              <a:rPr lang="en-GB" dirty="0" err="1" smtClean="0">
                <a:latin typeface="Palanquin Regular" panose="020B0004020203020204" pitchFamily="34" charset="0"/>
                <a:cs typeface="Palanquin Regular" panose="020B0004020203020204" pitchFamily="34" charset="0"/>
              </a:rPr>
              <a:t>Comms</a:t>
            </a:r>
            <a:r>
              <a:rPr lang="en-GB" dirty="0" smtClean="0">
                <a:latin typeface="Palanquin Regular" panose="020B0004020203020204" pitchFamily="34" charset="0"/>
                <a:cs typeface="Palanquin Regular" panose="020B0004020203020204" pitchFamily="34" charset="0"/>
              </a:rPr>
              <a:t> relay (AUV; USV)</a:t>
            </a:r>
            <a:endParaRPr lang="nl-BE" dirty="0" smtClean="0">
              <a:latin typeface="Palanquin Regular" panose="020B0004020203020204" pitchFamily="34" charset="0"/>
              <a:cs typeface="Palanquin Regular" panose="020B0004020203020204" pitchFamily="34" charset="0"/>
            </a:endParaRPr>
          </a:p>
          <a:p>
            <a:pPr marL="0" indent="0">
              <a:buNone/>
            </a:pPr>
            <a:r>
              <a:rPr lang="nl-BE" sz="2400" b="1" dirty="0" smtClean="0">
                <a:latin typeface="Palanquin Regular" panose="020B0004020203020204" pitchFamily="34" charset="0"/>
                <a:cs typeface="Palanquin Regular" panose="020B0004020203020204" pitchFamily="34" charset="0"/>
              </a:rPr>
              <a:t>2. ISR</a:t>
            </a:r>
          </a:p>
          <a:p>
            <a:pPr>
              <a:buFont typeface="Wingdings" panose="05000000000000000000" pitchFamily="2" charset="2"/>
              <a:buChar char="§"/>
            </a:pPr>
            <a:r>
              <a:rPr lang="nl-BE" sz="2400" dirty="0" err="1" smtClean="0">
                <a:latin typeface="Palanquin Regular" panose="020B0004020203020204" pitchFamily="34" charset="0"/>
                <a:cs typeface="Palanquin Regular" panose="020B0004020203020204" pitchFamily="34" charset="0"/>
              </a:rPr>
              <a:t>Fused</a:t>
            </a:r>
            <a:r>
              <a:rPr lang="nl-BE" sz="2400" dirty="0" smtClean="0">
                <a:latin typeface="Palanquin Regular" panose="020B0004020203020204" pitchFamily="34" charset="0"/>
                <a:cs typeface="Palanquin Regular" panose="020B0004020203020204" pitchFamily="34" charset="0"/>
              </a:rPr>
              <a:t> RMP</a:t>
            </a:r>
          </a:p>
          <a:p>
            <a:pPr>
              <a:buFont typeface="Wingdings" panose="05000000000000000000" pitchFamily="2" charset="2"/>
              <a:buChar char="§"/>
            </a:pPr>
            <a:r>
              <a:rPr lang="nl-BE" sz="2400" dirty="0" smtClean="0">
                <a:latin typeface="Palanquin Regular" panose="020B0004020203020204" pitchFamily="34" charset="0"/>
                <a:cs typeface="Palanquin Regular" panose="020B0004020203020204" pitchFamily="34" charset="0"/>
              </a:rPr>
              <a:t>Target </a:t>
            </a:r>
            <a:r>
              <a:rPr lang="nl-BE" sz="2400" dirty="0" err="1" smtClean="0">
                <a:latin typeface="Palanquin Regular" panose="020B0004020203020204" pitchFamily="34" charset="0"/>
                <a:cs typeface="Palanquin Regular" panose="020B0004020203020204" pitchFamily="34" charset="0"/>
              </a:rPr>
              <a:t>reporting</a:t>
            </a:r>
            <a:r>
              <a:rPr lang="nl-BE" sz="2400" dirty="0" smtClean="0">
                <a:latin typeface="Palanquin Regular" panose="020B0004020203020204" pitchFamily="34" charset="0"/>
                <a:cs typeface="Palanquin Regular" panose="020B0004020203020204" pitchFamily="34" charset="0"/>
              </a:rPr>
              <a:t> unit </a:t>
            </a:r>
            <a:r>
              <a:rPr lang="nl-BE" sz="2400" dirty="0" err="1" smtClean="0">
                <a:latin typeface="Palanquin Regular" panose="020B0004020203020204" pitchFamily="34" charset="0"/>
                <a:cs typeface="Palanquin Regular" panose="020B0004020203020204" pitchFamily="34" charset="0"/>
              </a:rPr>
              <a:t>for</a:t>
            </a:r>
            <a:r>
              <a:rPr lang="nl-BE" sz="2400" dirty="0" smtClean="0">
                <a:latin typeface="Palanquin Regular" panose="020B0004020203020204" pitchFamily="34" charset="0"/>
                <a:cs typeface="Palanquin Regular" panose="020B0004020203020204" pitchFamily="34" charset="0"/>
              </a:rPr>
              <a:t> SD/FP</a:t>
            </a:r>
          </a:p>
          <a:p>
            <a:pPr>
              <a:buFont typeface="Wingdings" panose="05000000000000000000" pitchFamily="2" charset="2"/>
              <a:buChar char="§"/>
            </a:pPr>
            <a:r>
              <a:rPr lang="nl-BE" sz="2400" dirty="0" smtClean="0">
                <a:latin typeface="Palanquin Regular" panose="020B0004020203020204" pitchFamily="34" charset="0"/>
                <a:cs typeface="Palanquin Regular" panose="020B0004020203020204" pitchFamily="34" charset="0"/>
              </a:rPr>
              <a:t>SAR</a:t>
            </a:r>
          </a:p>
          <a:p>
            <a:pPr>
              <a:buFont typeface="Wingdings" panose="05000000000000000000" pitchFamily="2" charset="2"/>
              <a:buChar char="§"/>
            </a:pPr>
            <a:endParaRPr lang="nl-BE" sz="2400" dirty="0">
              <a:latin typeface="Palanquin Regular" panose="020B0004020203020204" pitchFamily="34" charset="0"/>
              <a:cs typeface="Palanquin Regular" panose="020B0004020203020204" pitchFamily="34" charset="0"/>
            </a:endParaRPr>
          </a:p>
        </p:txBody>
      </p:sp>
      <p:sp>
        <p:nvSpPr>
          <p:cNvPr id="47" name="TextBox 46"/>
          <p:cNvSpPr txBox="1"/>
          <p:nvPr/>
        </p:nvSpPr>
        <p:spPr>
          <a:xfrm rot="20057811">
            <a:off x="10037042" y="3507604"/>
            <a:ext cx="1550424" cy="523220"/>
          </a:xfrm>
          <a:prstGeom prst="rect">
            <a:avLst/>
          </a:prstGeom>
          <a:noFill/>
        </p:spPr>
        <p:txBody>
          <a:bodyPr wrap="none" rtlCol="0">
            <a:spAutoFit/>
          </a:bodyPr>
          <a:lstStyle/>
          <a:p>
            <a:pPr algn="ctr"/>
            <a:r>
              <a:rPr lang="fr-BE" sz="2800" dirty="0" err="1" smtClean="0"/>
              <a:t>Classified</a:t>
            </a:r>
            <a:endParaRPr lang="fr-BE" sz="2800" dirty="0" smtClean="0"/>
          </a:p>
        </p:txBody>
      </p:sp>
    </p:spTree>
    <p:extLst>
      <p:ext uri="{BB962C8B-B14F-4D97-AF65-F5344CB8AC3E}">
        <p14:creationId xmlns:p14="http://schemas.microsoft.com/office/powerpoint/2010/main" val="33308007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err="1"/>
              <a:t>rMCM</a:t>
            </a:r>
            <a:r>
              <a:rPr lang="nl-BE" dirty="0"/>
              <a:t> </a:t>
            </a:r>
            <a:r>
              <a:rPr lang="nl-BE" dirty="0" err="1"/>
              <a:t>Toolbox</a:t>
            </a:r>
            <a:r>
              <a:rPr lang="nl-BE" dirty="0"/>
              <a:t> – UAV </a:t>
            </a:r>
            <a:r>
              <a:rPr lang="nl-BE" dirty="0" err="1"/>
              <a:t>Skeldar</a:t>
            </a:r>
            <a:r>
              <a:rPr lang="nl-BE" dirty="0"/>
              <a:t> V200</a:t>
            </a:r>
            <a:endParaRPr lang="nl-BE" dirty="0">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42</a:t>
            </a:fld>
            <a:endParaRPr lang="nl-BE"/>
          </a:p>
        </p:txBody>
      </p:sp>
      <p:pic>
        <p:nvPicPr>
          <p:cNvPr id="39"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l="4974" t="19200" r="7815" b="9330"/>
          <a:stretch/>
        </p:blipFill>
        <p:spPr>
          <a:xfrm>
            <a:off x="221575" y="3396832"/>
            <a:ext cx="3962853" cy="1966929"/>
          </a:xfrm>
          <a:prstGeom prst="rect">
            <a:avLst/>
          </a:prstGeom>
        </p:spPr>
      </p:pic>
      <p:pic>
        <p:nvPicPr>
          <p:cNvPr id="13" name="Picture 12"/>
          <p:cNvPicPr>
            <a:picLocks noChangeAspect="1"/>
          </p:cNvPicPr>
          <p:nvPr/>
        </p:nvPicPr>
        <p:blipFill rotWithShape="1">
          <a:blip r:embed="rId5" cstate="email">
            <a:extLst>
              <a:ext uri="{28A0092B-C50C-407E-A947-70E740481C1C}">
                <a14:useLocalDpi xmlns:a14="http://schemas.microsoft.com/office/drawing/2010/main"/>
              </a:ext>
            </a:extLst>
          </a:blip>
          <a:srcRect l="4500" r="7006"/>
          <a:stretch/>
        </p:blipFill>
        <p:spPr>
          <a:xfrm>
            <a:off x="279754" y="1331921"/>
            <a:ext cx="3962853" cy="1967244"/>
          </a:xfrm>
          <a:prstGeom prst="rect">
            <a:avLst/>
          </a:prstGeom>
        </p:spPr>
      </p:pic>
      <p:grpSp>
        <p:nvGrpSpPr>
          <p:cNvPr id="14" name="Group 13"/>
          <p:cNvGrpSpPr/>
          <p:nvPr/>
        </p:nvGrpSpPr>
        <p:grpSpPr>
          <a:xfrm>
            <a:off x="3977639" y="3521150"/>
            <a:ext cx="6918961" cy="3317714"/>
            <a:chOff x="4802814" y="1398388"/>
            <a:chExt cx="6918961" cy="3317714"/>
          </a:xfrm>
        </p:grpSpPr>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1127352">
              <a:off x="6307895" y="3320222"/>
              <a:ext cx="699653" cy="916360"/>
            </a:xfrm>
            <a:prstGeom prst="rect">
              <a:avLst/>
            </a:prstGeom>
          </p:spPr>
        </p:pic>
        <p:sp>
          <p:nvSpPr>
            <p:cNvPr id="16" name="Content Placeholder 2"/>
            <p:cNvSpPr txBox="1">
              <a:spLocks/>
            </p:cNvSpPr>
            <p:nvPr/>
          </p:nvSpPr>
          <p:spPr>
            <a:xfrm>
              <a:off x="5388485" y="2430846"/>
              <a:ext cx="853440" cy="47240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b="1" dirty="0" smtClean="0"/>
                <a:t>HOTO</a:t>
              </a:r>
            </a:p>
          </p:txBody>
        </p:sp>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427619">
              <a:off x="4802814" y="3689499"/>
              <a:ext cx="699653" cy="916360"/>
            </a:xfrm>
            <a:prstGeom prst="rect">
              <a:avLst/>
            </a:prstGeom>
          </p:spPr>
        </p:pic>
        <p:grpSp>
          <p:nvGrpSpPr>
            <p:cNvPr id="18" name="Group 17"/>
            <p:cNvGrpSpPr/>
            <p:nvPr/>
          </p:nvGrpSpPr>
          <p:grpSpPr>
            <a:xfrm>
              <a:off x="4919451" y="3987638"/>
              <a:ext cx="6455231" cy="728464"/>
              <a:chOff x="490800" y="5275502"/>
              <a:chExt cx="10737957" cy="1196561"/>
            </a:xfrm>
          </p:grpSpPr>
          <p:sp>
            <p:nvSpPr>
              <p:cNvPr id="41" name="Pie 5"/>
              <p:cNvSpPr/>
              <p:nvPr/>
            </p:nvSpPr>
            <p:spPr>
              <a:xfrm rot="5400000">
                <a:off x="5360630" y="405673"/>
                <a:ext cx="998298" cy="10737957"/>
              </a:xfrm>
              <a:custGeom>
                <a:avLst/>
                <a:gdLst>
                  <a:gd name="connsiteX0" fmla="*/ 573322 w 2142331"/>
                  <a:gd name="connsiteY0" fmla="*/ 12642958 h 13411201"/>
                  <a:gd name="connsiteX1" fmla="*/ 0 w 2142331"/>
                  <a:gd name="connsiteY1" fmla="*/ 6712164 h 13411201"/>
                  <a:gd name="connsiteX2" fmla="*/ 518538 w 2142331"/>
                  <a:gd name="connsiteY2" fmla="*/ 961303 h 13411201"/>
                  <a:gd name="connsiteX3" fmla="*/ 1071166 w 2142331"/>
                  <a:gd name="connsiteY3" fmla="*/ 6705601 h 13411201"/>
                  <a:gd name="connsiteX4" fmla="*/ 573322 w 2142331"/>
                  <a:gd name="connsiteY4" fmla="*/ 12642958 h 13411201"/>
                  <a:gd name="connsiteX0" fmla="*/ 674922 w 1172766"/>
                  <a:gd name="connsiteY0" fmla="*/ 11681655 h 11681655"/>
                  <a:gd name="connsiteX1" fmla="*/ 0 w 1172766"/>
                  <a:gd name="connsiteY1" fmla="*/ 5750861 h 11681655"/>
                  <a:gd name="connsiteX2" fmla="*/ 620138 w 1172766"/>
                  <a:gd name="connsiteY2" fmla="*/ 0 h 11681655"/>
                  <a:gd name="connsiteX3" fmla="*/ 1172766 w 1172766"/>
                  <a:gd name="connsiteY3" fmla="*/ 5744298 h 11681655"/>
                  <a:gd name="connsiteX4" fmla="*/ 674922 w 1172766"/>
                  <a:gd name="connsiteY4" fmla="*/ 11681655 h 11681655"/>
                  <a:gd name="connsiteX0" fmla="*/ 674922 w 674922"/>
                  <a:gd name="connsiteY0" fmla="*/ 11681655 h 11681655"/>
                  <a:gd name="connsiteX1" fmla="*/ 0 w 674922"/>
                  <a:gd name="connsiteY1" fmla="*/ 5750861 h 11681655"/>
                  <a:gd name="connsiteX2" fmla="*/ 620138 w 674922"/>
                  <a:gd name="connsiteY2" fmla="*/ 0 h 11681655"/>
                  <a:gd name="connsiteX3" fmla="*/ 601266 w 674922"/>
                  <a:gd name="connsiteY3" fmla="*/ 5718898 h 11681655"/>
                  <a:gd name="connsiteX4" fmla="*/ 674922 w 674922"/>
                  <a:gd name="connsiteY4" fmla="*/ 11681655 h 11681655"/>
                  <a:gd name="connsiteX0" fmla="*/ 674922 w 674922"/>
                  <a:gd name="connsiteY0" fmla="*/ 11681655 h 11681655"/>
                  <a:gd name="connsiteX1" fmla="*/ 0 w 674922"/>
                  <a:gd name="connsiteY1" fmla="*/ 5750861 h 11681655"/>
                  <a:gd name="connsiteX2" fmla="*/ 620138 w 674922"/>
                  <a:gd name="connsiteY2" fmla="*/ 0 h 11681655"/>
                  <a:gd name="connsiteX3" fmla="*/ 639366 w 674922"/>
                  <a:gd name="connsiteY3" fmla="*/ 5909398 h 11681655"/>
                  <a:gd name="connsiteX4" fmla="*/ 674922 w 674922"/>
                  <a:gd name="connsiteY4" fmla="*/ 11681655 h 11681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922" h="11681655">
                    <a:moveTo>
                      <a:pt x="674922" y="11681655"/>
                    </a:moveTo>
                    <a:cubicBezTo>
                      <a:pt x="322741" y="10524404"/>
                      <a:pt x="389" y="8240816"/>
                      <a:pt x="0" y="5750861"/>
                    </a:cubicBezTo>
                    <a:cubicBezTo>
                      <a:pt x="-368" y="3397043"/>
                      <a:pt x="298038" y="1214363"/>
                      <a:pt x="620138" y="0"/>
                    </a:cubicBezTo>
                    <a:cubicBezTo>
                      <a:pt x="613847" y="1906299"/>
                      <a:pt x="645657" y="4003099"/>
                      <a:pt x="639366" y="5909398"/>
                    </a:cubicBezTo>
                    <a:lnTo>
                      <a:pt x="674922" y="1168165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tx1"/>
                  </a:solidFill>
                </a:endParaRPr>
              </a:p>
            </p:txBody>
          </p:sp>
          <p:grpSp>
            <p:nvGrpSpPr>
              <p:cNvPr id="42" name="Group 41"/>
              <p:cNvGrpSpPr/>
              <p:nvPr/>
            </p:nvGrpSpPr>
            <p:grpSpPr>
              <a:xfrm>
                <a:off x="3115081" y="5275502"/>
                <a:ext cx="8113675" cy="1196561"/>
                <a:chOff x="3115081" y="5275502"/>
                <a:chExt cx="8113675" cy="1196561"/>
              </a:xfrm>
            </p:grpSpPr>
            <p:sp>
              <p:nvSpPr>
                <p:cNvPr id="43" name="Pie 5"/>
                <p:cNvSpPr/>
                <p:nvPr/>
              </p:nvSpPr>
              <p:spPr>
                <a:xfrm rot="5400000">
                  <a:off x="6912738" y="1920614"/>
                  <a:ext cx="961130" cy="7670906"/>
                </a:xfrm>
                <a:custGeom>
                  <a:avLst/>
                  <a:gdLst>
                    <a:gd name="connsiteX0" fmla="*/ 573322 w 2142331"/>
                    <a:gd name="connsiteY0" fmla="*/ 12642958 h 13411201"/>
                    <a:gd name="connsiteX1" fmla="*/ 0 w 2142331"/>
                    <a:gd name="connsiteY1" fmla="*/ 6712164 h 13411201"/>
                    <a:gd name="connsiteX2" fmla="*/ 518538 w 2142331"/>
                    <a:gd name="connsiteY2" fmla="*/ 961303 h 13411201"/>
                    <a:gd name="connsiteX3" fmla="*/ 1071166 w 2142331"/>
                    <a:gd name="connsiteY3" fmla="*/ 6705601 h 13411201"/>
                    <a:gd name="connsiteX4" fmla="*/ 573322 w 2142331"/>
                    <a:gd name="connsiteY4" fmla="*/ 12642958 h 13411201"/>
                    <a:gd name="connsiteX0" fmla="*/ 674922 w 1172766"/>
                    <a:gd name="connsiteY0" fmla="*/ 11681655 h 11681655"/>
                    <a:gd name="connsiteX1" fmla="*/ 0 w 1172766"/>
                    <a:gd name="connsiteY1" fmla="*/ 5750861 h 11681655"/>
                    <a:gd name="connsiteX2" fmla="*/ 620138 w 1172766"/>
                    <a:gd name="connsiteY2" fmla="*/ 0 h 11681655"/>
                    <a:gd name="connsiteX3" fmla="*/ 1172766 w 1172766"/>
                    <a:gd name="connsiteY3" fmla="*/ 5744298 h 11681655"/>
                    <a:gd name="connsiteX4" fmla="*/ 674922 w 1172766"/>
                    <a:gd name="connsiteY4" fmla="*/ 11681655 h 11681655"/>
                    <a:gd name="connsiteX0" fmla="*/ 674922 w 674922"/>
                    <a:gd name="connsiteY0" fmla="*/ 11681655 h 11681655"/>
                    <a:gd name="connsiteX1" fmla="*/ 0 w 674922"/>
                    <a:gd name="connsiteY1" fmla="*/ 5750861 h 11681655"/>
                    <a:gd name="connsiteX2" fmla="*/ 620138 w 674922"/>
                    <a:gd name="connsiteY2" fmla="*/ 0 h 11681655"/>
                    <a:gd name="connsiteX3" fmla="*/ 601266 w 674922"/>
                    <a:gd name="connsiteY3" fmla="*/ 5718898 h 11681655"/>
                    <a:gd name="connsiteX4" fmla="*/ 674922 w 674922"/>
                    <a:gd name="connsiteY4" fmla="*/ 11681655 h 11681655"/>
                    <a:gd name="connsiteX0" fmla="*/ 674922 w 674922"/>
                    <a:gd name="connsiteY0" fmla="*/ 11681655 h 11681655"/>
                    <a:gd name="connsiteX1" fmla="*/ 0 w 674922"/>
                    <a:gd name="connsiteY1" fmla="*/ 5750861 h 11681655"/>
                    <a:gd name="connsiteX2" fmla="*/ 620138 w 674922"/>
                    <a:gd name="connsiteY2" fmla="*/ 0 h 11681655"/>
                    <a:gd name="connsiteX3" fmla="*/ 639366 w 674922"/>
                    <a:gd name="connsiteY3" fmla="*/ 5909398 h 11681655"/>
                    <a:gd name="connsiteX4" fmla="*/ 674922 w 674922"/>
                    <a:gd name="connsiteY4" fmla="*/ 11681655 h 11681655"/>
                    <a:gd name="connsiteX0" fmla="*/ 729740 w 729740"/>
                    <a:gd name="connsiteY0" fmla="*/ 11681655 h 11698166"/>
                    <a:gd name="connsiteX1" fmla="*/ 107245 w 729740"/>
                    <a:gd name="connsiteY1" fmla="*/ 7594093 h 11698166"/>
                    <a:gd name="connsiteX2" fmla="*/ 54818 w 729740"/>
                    <a:gd name="connsiteY2" fmla="*/ 5750861 h 11698166"/>
                    <a:gd name="connsiteX3" fmla="*/ 674956 w 729740"/>
                    <a:gd name="connsiteY3" fmla="*/ 0 h 11698166"/>
                    <a:gd name="connsiteX4" fmla="*/ 694184 w 729740"/>
                    <a:gd name="connsiteY4" fmla="*/ 5909398 h 11698166"/>
                    <a:gd name="connsiteX5" fmla="*/ 729740 w 729740"/>
                    <a:gd name="connsiteY5" fmla="*/ 11681655 h 11698166"/>
                    <a:gd name="connsiteX0" fmla="*/ 729740 w 729740"/>
                    <a:gd name="connsiteY0" fmla="*/ 11681655 h 11694615"/>
                    <a:gd name="connsiteX1" fmla="*/ 107245 w 729740"/>
                    <a:gd name="connsiteY1" fmla="*/ 7594093 h 11694615"/>
                    <a:gd name="connsiteX2" fmla="*/ 54818 w 729740"/>
                    <a:gd name="connsiteY2" fmla="*/ 5750861 h 11694615"/>
                    <a:gd name="connsiteX3" fmla="*/ 674956 w 729740"/>
                    <a:gd name="connsiteY3" fmla="*/ 0 h 11694615"/>
                    <a:gd name="connsiteX4" fmla="*/ 694184 w 729740"/>
                    <a:gd name="connsiteY4" fmla="*/ 5909398 h 11694615"/>
                    <a:gd name="connsiteX5" fmla="*/ 729740 w 729740"/>
                    <a:gd name="connsiteY5" fmla="*/ 11681655 h 11694615"/>
                    <a:gd name="connsiteX0" fmla="*/ 704598 w 704598"/>
                    <a:gd name="connsiteY0" fmla="*/ 11681655 h 11694615"/>
                    <a:gd name="connsiteX1" fmla="*/ 82103 w 704598"/>
                    <a:gd name="connsiteY1" fmla="*/ 7594093 h 11694615"/>
                    <a:gd name="connsiteX2" fmla="*/ 29676 w 704598"/>
                    <a:gd name="connsiteY2" fmla="*/ 5750861 h 11694615"/>
                    <a:gd name="connsiteX3" fmla="*/ 649814 w 704598"/>
                    <a:gd name="connsiteY3" fmla="*/ 0 h 11694615"/>
                    <a:gd name="connsiteX4" fmla="*/ 669042 w 704598"/>
                    <a:gd name="connsiteY4" fmla="*/ 5909398 h 11694615"/>
                    <a:gd name="connsiteX5" fmla="*/ 704598 w 704598"/>
                    <a:gd name="connsiteY5" fmla="*/ 11681655 h 11694615"/>
                    <a:gd name="connsiteX0" fmla="*/ 674923 w 674923"/>
                    <a:gd name="connsiteY0" fmla="*/ 11681655 h 11694615"/>
                    <a:gd name="connsiteX1" fmla="*/ 52428 w 674923"/>
                    <a:gd name="connsiteY1" fmla="*/ 7594093 h 11694615"/>
                    <a:gd name="connsiteX2" fmla="*/ 1 w 674923"/>
                    <a:gd name="connsiteY2" fmla="*/ 5750861 h 11694615"/>
                    <a:gd name="connsiteX3" fmla="*/ 620139 w 674923"/>
                    <a:gd name="connsiteY3" fmla="*/ 0 h 11694615"/>
                    <a:gd name="connsiteX4" fmla="*/ 639367 w 674923"/>
                    <a:gd name="connsiteY4" fmla="*/ 5909398 h 11694615"/>
                    <a:gd name="connsiteX5" fmla="*/ 674923 w 674923"/>
                    <a:gd name="connsiteY5" fmla="*/ 11681655 h 11694615"/>
                    <a:gd name="connsiteX0" fmla="*/ 649165 w 649165"/>
                    <a:gd name="connsiteY0" fmla="*/ 8345059 h 8393252"/>
                    <a:gd name="connsiteX1" fmla="*/ 52428 w 649165"/>
                    <a:gd name="connsiteY1" fmla="*/ 7594093 h 8393252"/>
                    <a:gd name="connsiteX2" fmla="*/ 1 w 649165"/>
                    <a:gd name="connsiteY2" fmla="*/ 5750861 h 8393252"/>
                    <a:gd name="connsiteX3" fmla="*/ 620139 w 649165"/>
                    <a:gd name="connsiteY3" fmla="*/ 0 h 8393252"/>
                    <a:gd name="connsiteX4" fmla="*/ 639367 w 649165"/>
                    <a:gd name="connsiteY4" fmla="*/ 5909398 h 8393252"/>
                    <a:gd name="connsiteX5" fmla="*/ 649165 w 649165"/>
                    <a:gd name="connsiteY5" fmla="*/ 8345059 h 8393252"/>
                    <a:gd name="connsiteX0" fmla="*/ 649165 w 654869"/>
                    <a:gd name="connsiteY0" fmla="*/ 8345059 h 8393252"/>
                    <a:gd name="connsiteX1" fmla="*/ 52428 w 654869"/>
                    <a:gd name="connsiteY1" fmla="*/ 7594093 h 8393252"/>
                    <a:gd name="connsiteX2" fmla="*/ 1 w 654869"/>
                    <a:gd name="connsiteY2" fmla="*/ 5750861 h 8393252"/>
                    <a:gd name="connsiteX3" fmla="*/ 620139 w 654869"/>
                    <a:gd name="connsiteY3" fmla="*/ 0 h 8393252"/>
                    <a:gd name="connsiteX4" fmla="*/ 639367 w 654869"/>
                    <a:gd name="connsiteY4" fmla="*/ 5909398 h 8393252"/>
                    <a:gd name="connsiteX5" fmla="*/ 649165 w 654869"/>
                    <a:gd name="connsiteY5" fmla="*/ 8345059 h 8393252"/>
                    <a:gd name="connsiteX0" fmla="*/ 649165 w 654869"/>
                    <a:gd name="connsiteY0" fmla="*/ 8345059 h 8345059"/>
                    <a:gd name="connsiteX1" fmla="*/ 52428 w 654869"/>
                    <a:gd name="connsiteY1" fmla="*/ 7594093 h 8345059"/>
                    <a:gd name="connsiteX2" fmla="*/ 1 w 654869"/>
                    <a:gd name="connsiteY2" fmla="*/ 5750861 h 8345059"/>
                    <a:gd name="connsiteX3" fmla="*/ 620139 w 654869"/>
                    <a:gd name="connsiteY3" fmla="*/ 0 h 8345059"/>
                    <a:gd name="connsiteX4" fmla="*/ 639367 w 654869"/>
                    <a:gd name="connsiteY4" fmla="*/ 5909398 h 8345059"/>
                    <a:gd name="connsiteX5" fmla="*/ 649165 w 654869"/>
                    <a:gd name="connsiteY5" fmla="*/ 8345059 h 8345059"/>
                    <a:gd name="connsiteX0" fmla="*/ 649165 w 649793"/>
                    <a:gd name="connsiteY0" fmla="*/ 8345059 h 8345059"/>
                    <a:gd name="connsiteX1" fmla="*/ 52428 w 649793"/>
                    <a:gd name="connsiteY1" fmla="*/ 7594093 h 8345059"/>
                    <a:gd name="connsiteX2" fmla="*/ 1 w 649793"/>
                    <a:gd name="connsiteY2" fmla="*/ 5750861 h 8345059"/>
                    <a:gd name="connsiteX3" fmla="*/ 620139 w 649793"/>
                    <a:gd name="connsiteY3" fmla="*/ 0 h 8345059"/>
                    <a:gd name="connsiteX4" fmla="*/ 639367 w 649793"/>
                    <a:gd name="connsiteY4" fmla="*/ 5909398 h 8345059"/>
                    <a:gd name="connsiteX5" fmla="*/ 649165 w 649793"/>
                    <a:gd name="connsiteY5" fmla="*/ 8345059 h 8345059"/>
                    <a:gd name="connsiteX0" fmla="*/ 649165 w 649793"/>
                    <a:gd name="connsiteY0" fmla="*/ 8345059 h 8408627"/>
                    <a:gd name="connsiteX1" fmla="*/ 335770 w 649793"/>
                    <a:gd name="connsiteY1" fmla="*/ 7687351 h 8408627"/>
                    <a:gd name="connsiteX2" fmla="*/ 52428 w 649793"/>
                    <a:gd name="connsiteY2" fmla="*/ 7594093 h 8408627"/>
                    <a:gd name="connsiteX3" fmla="*/ 1 w 649793"/>
                    <a:gd name="connsiteY3" fmla="*/ 5750861 h 8408627"/>
                    <a:gd name="connsiteX4" fmla="*/ 620139 w 649793"/>
                    <a:gd name="connsiteY4" fmla="*/ 0 h 8408627"/>
                    <a:gd name="connsiteX5" fmla="*/ 639367 w 649793"/>
                    <a:gd name="connsiteY5" fmla="*/ 5909398 h 8408627"/>
                    <a:gd name="connsiteX6" fmla="*/ 649165 w 649793"/>
                    <a:gd name="connsiteY6" fmla="*/ 8345059 h 8408627"/>
                    <a:gd name="connsiteX0" fmla="*/ 649165 w 649793"/>
                    <a:gd name="connsiteY0" fmla="*/ 8345059 h 8345059"/>
                    <a:gd name="connsiteX1" fmla="*/ 335770 w 649793"/>
                    <a:gd name="connsiteY1" fmla="*/ 7687351 h 8345059"/>
                    <a:gd name="connsiteX2" fmla="*/ 52428 w 649793"/>
                    <a:gd name="connsiteY2" fmla="*/ 7594093 h 8345059"/>
                    <a:gd name="connsiteX3" fmla="*/ 1 w 649793"/>
                    <a:gd name="connsiteY3" fmla="*/ 5750861 h 8345059"/>
                    <a:gd name="connsiteX4" fmla="*/ 620139 w 649793"/>
                    <a:gd name="connsiteY4" fmla="*/ 0 h 8345059"/>
                    <a:gd name="connsiteX5" fmla="*/ 639367 w 649793"/>
                    <a:gd name="connsiteY5" fmla="*/ 5909398 h 8345059"/>
                    <a:gd name="connsiteX6" fmla="*/ 649165 w 649793"/>
                    <a:gd name="connsiteY6" fmla="*/ 8345059 h 8345059"/>
                    <a:gd name="connsiteX0" fmla="*/ 649165 w 649793"/>
                    <a:gd name="connsiteY0" fmla="*/ 8345059 h 8345059"/>
                    <a:gd name="connsiteX1" fmla="*/ 419484 w 649793"/>
                    <a:gd name="connsiteY1" fmla="*/ 7780610 h 8345059"/>
                    <a:gd name="connsiteX2" fmla="*/ 52428 w 649793"/>
                    <a:gd name="connsiteY2" fmla="*/ 7594093 h 8345059"/>
                    <a:gd name="connsiteX3" fmla="*/ 1 w 649793"/>
                    <a:gd name="connsiteY3" fmla="*/ 5750861 h 8345059"/>
                    <a:gd name="connsiteX4" fmla="*/ 620139 w 649793"/>
                    <a:gd name="connsiteY4" fmla="*/ 0 h 8345059"/>
                    <a:gd name="connsiteX5" fmla="*/ 639367 w 649793"/>
                    <a:gd name="connsiteY5" fmla="*/ 5909398 h 8345059"/>
                    <a:gd name="connsiteX6" fmla="*/ 649165 w 649793"/>
                    <a:gd name="connsiteY6" fmla="*/ 8345059 h 8345059"/>
                    <a:gd name="connsiteX0" fmla="*/ 649165 w 649793"/>
                    <a:gd name="connsiteY0" fmla="*/ 8345059 h 8345059"/>
                    <a:gd name="connsiteX1" fmla="*/ 419484 w 649793"/>
                    <a:gd name="connsiteY1" fmla="*/ 7780610 h 8345059"/>
                    <a:gd name="connsiteX2" fmla="*/ 52428 w 649793"/>
                    <a:gd name="connsiteY2" fmla="*/ 7594093 h 8345059"/>
                    <a:gd name="connsiteX3" fmla="*/ 1 w 649793"/>
                    <a:gd name="connsiteY3" fmla="*/ 5750861 h 8345059"/>
                    <a:gd name="connsiteX4" fmla="*/ 620139 w 649793"/>
                    <a:gd name="connsiteY4" fmla="*/ 0 h 8345059"/>
                    <a:gd name="connsiteX5" fmla="*/ 639367 w 649793"/>
                    <a:gd name="connsiteY5" fmla="*/ 5909398 h 8345059"/>
                    <a:gd name="connsiteX6" fmla="*/ 649165 w 649793"/>
                    <a:gd name="connsiteY6" fmla="*/ 8345059 h 8345059"/>
                    <a:gd name="connsiteX0" fmla="*/ 649165 w 649793"/>
                    <a:gd name="connsiteY0" fmla="*/ 8345059 h 8345059"/>
                    <a:gd name="connsiteX1" fmla="*/ 419484 w 649793"/>
                    <a:gd name="connsiteY1" fmla="*/ 7780610 h 8345059"/>
                    <a:gd name="connsiteX2" fmla="*/ 52428 w 649793"/>
                    <a:gd name="connsiteY2" fmla="*/ 7594093 h 8345059"/>
                    <a:gd name="connsiteX3" fmla="*/ 1 w 649793"/>
                    <a:gd name="connsiteY3" fmla="*/ 5750861 h 8345059"/>
                    <a:gd name="connsiteX4" fmla="*/ 620139 w 649793"/>
                    <a:gd name="connsiteY4" fmla="*/ 0 h 8345059"/>
                    <a:gd name="connsiteX5" fmla="*/ 639367 w 649793"/>
                    <a:gd name="connsiteY5" fmla="*/ 5909398 h 8345059"/>
                    <a:gd name="connsiteX6" fmla="*/ 649165 w 649793"/>
                    <a:gd name="connsiteY6" fmla="*/ 8345059 h 8345059"/>
                    <a:gd name="connsiteX0" fmla="*/ 649165 w 649793"/>
                    <a:gd name="connsiteY0" fmla="*/ 8345059 h 8345059"/>
                    <a:gd name="connsiteX1" fmla="*/ 425923 w 649793"/>
                    <a:gd name="connsiteY1" fmla="*/ 7759886 h 8345059"/>
                    <a:gd name="connsiteX2" fmla="*/ 52428 w 649793"/>
                    <a:gd name="connsiteY2" fmla="*/ 7594093 h 8345059"/>
                    <a:gd name="connsiteX3" fmla="*/ 1 w 649793"/>
                    <a:gd name="connsiteY3" fmla="*/ 5750861 h 8345059"/>
                    <a:gd name="connsiteX4" fmla="*/ 620139 w 649793"/>
                    <a:gd name="connsiteY4" fmla="*/ 0 h 8345059"/>
                    <a:gd name="connsiteX5" fmla="*/ 639367 w 649793"/>
                    <a:gd name="connsiteY5" fmla="*/ 5909398 h 8345059"/>
                    <a:gd name="connsiteX6" fmla="*/ 649165 w 649793"/>
                    <a:gd name="connsiteY6" fmla="*/ 8345059 h 8345059"/>
                    <a:gd name="connsiteX0" fmla="*/ 649165 w 649793"/>
                    <a:gd name="connsiteY0" fmla="*/ 8345059 h 8345059"/>
                    <a:gd name="connsiteX1" fmla="*/ 419484 w 649793"/>
                    <a:gd name="connsiteY1" fmla="*/ 7780610 h 8345059"/>
                    <a:gd name="connsiteX2" fmla="*/ 52428 w 649793"/>
                    <a:gd name="connsiteY2" fmla="*/ 7594093 h 8345059"/>
                    <a:gd name="connsiteX3" fmla="*/ 1 w 649793"/>
                    <a:gd name="connsiteY3" fmla="*/ 5750861 h 8345059"/>
                    <a:gd name="connsiteX4" fmla="*/ 620139 w 649793"/>
                    <a:gd name="connsiteY4" fmla="*/ 0 h 8345059"/>
                    <a:gd name="connsiteX5" fmla="*/ 639367 w 649793"/>
                    <a:gd name="connsiteY5" fmla="*/ 5909398 h 8345059"/>
                    <a:gd name="connsiteX6" fmla="*/ 649165 w 649793"/>
                    <a:gd name="connsiteY6" fmla="*/ 8345059 h 834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793" h="8345059">
                      <a:moveTo>
                        <a:pt x="649165" y="8345059"/>
                      </a:moveTo>
                      <a:cubicBezTo>
                        <a:pt x="579248" y="8050745"/>
                        <a:pt x="518940" y="7905771"/>
                        <a:pt x="419484" y="7780610"/>
                      </a:cubicBezTo>
                      <a:cubicBezTo>
                        <a:pt x="300709" y="7727984"/>
                        <a:pt x="166345" y="7782134"/>
                        <a:pt x="52428" y="7594093"/>
                      </a:cubicBezTo>
                      <a:cubicBezTo>
                        <a:pt x="68733" y="7579664"/>
                        <a:pt x="8417" y="7109802"/>
                        <a:pt x="1" y="5750861"/>
                      </a:cubicBezTo>
                      <a:cubicBezTo>
                        <a:pt x="-367" y="3397043"/>
                        <a:pt x="298039" y="1214363"/>
                        <a:pt x="620139" y="0"/>
                      </a:cubicBezTo>
                      <a:cubicBezTo>
                        <a:pt x="613848" y="1906299"/>
                        <a:pt x="645658" y="4003099"/>
                        <a:pt x="639367" y="5909398"/>
                      </a:cubicBezTo>
                      <a:cubicBezTo>
                        <a:pt x="642633" y="6721285"/>
                        <a:pt x="652339" y="7398466"/>
                        <a:pt x="649165" y="8345059"/>
                      </a:cubicBezTo>
                      <a:close/>
                    </a:path>
                  </a:pathLst>
                </a:custGeom>
                <a:solidFill>
                  <a:srgbClr val="9E92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tx1"/>
                    </a:solidFill>
                  </a:endParaRPr>
                </a:p>
              </p:txBody>
            </p:sp>
            <p:sp>
              <p:nvSpPr>
                <p:cNvPr id="44" name="Freeform 43"/>
                <p:cNvSpPr/>
                <p:nvPr/>
              </p:nvSpPr>
              <p:spPr>
                <a:xfrm>
                  <a:off x="3568700" y="5372100"/>
                  <a:ext cx="647700" cy="876300"/>
                </a:xfrm>
                <a:custGeom>
                  <a:avLst/>
                  <a:gdLst>
                    <a:gd name="connsiteX0" fmla="*/ 647700 w 647700"/>
                    <a:gd name="connsiteY0" fmla="*/ 0 h 876300"/>
                    <a:gd name="connsiteX1" fmla="*/ 533400 w 647700"/>
                    <a:gd name="connsiteY1" fmla="*/ 228600 h 876300"/>
                    <a:gd name="connsiteX2" fmla="*/ 457200 w 647700"/>
                    <a:gd name="connsiteY2" fmla="*/ 571500 h 876300"/>
                    <a:gd name="connsiteX3" fmla="*/ 0 w 647700"/>
                    <a:gd name="connsiteY3" fmla="*/ 876300 h 876300"/>
                  </a:gdLst>
                  <a:ahLst/>
                  <a:cxnLst>
                    <a:cxn ang="0">
                      <a:pos x="connsiteX0" y="connsiteY0"/>
                    </a:cxn>
                    <a:cxn ang="0">
                      <a:pos x="connsiteX1" y="connsiteY1"/>
                    </a:cxn>
                    <a:cxn ang="0">
                      <a:pos x="connsiteX2" y="connsiteY2"/>
                    </a:cxn>
                    <a:cxn ang="0">
                      <a:pos x="connsiteX3" y="connsiteY3"/>
                    </a:cxn>
                  </a:cxnLst>
                  <a:rect l="l" t="t" r="r" b="b"/>
                  <a:pathLst>
                    <a:path w="647700" h="876300">
                      <a:moveTo>
                        <a:pt x="647700" y="0"/>
                      </a:moveTo>
                      <a:cubicBezTo>
                        <a:pt x="606425" y="66675"/>
                        <a:pt x="565150" y="133350"/>
                        <a:pt x="533400" y="228600"/>
                      </a:cubicBezTo>
                      <a:cubicBezTo>
                        <a:pt x="501650" y="323850"/>
                        <a:pt x="546100" y="463550"/>
                        <a:pt x="457200" y="571500"/>
                      </a:cubicBezTo>
                      <a:cubicBezTo>
                        <a:pt x="368300" y="679450"/>
                        <a:pt x="184150" y="777875"/>
                        <a:pt x="0" y="876300"/>
                      </a:cubicBezTo>
                    </a:path>
                  </a:pathLst>
                </a:cu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5" name="TextBox 44"/>
                <p:cNvSpPr txBox="1"/>
                <p:nvPr/>
              </p:nvSpPr>
              <p:spPr>
                <a:xfrm>
                  <a:off x="3115081" y="6102730"/>
                  <a:ext cx="621773" cy="369333"/>
                </a:xfrm>
                <a:prstGeom prst="rect">
                  <a:avLst/>
                </a:prstGeom>
                <a:noFill/>
                <a:ln>
                  <a:noFill/>
                </a:ln>
              </p:spPr>
              <p:txBody>
                <a:bodyPr wrap="none" rtlCol="0">
                  <a:spAutoFit/>
                </a:bodyPr>
                <a:lstStyle/>
                <a:p>
                  <a:r>
                    <a:rPr lang="nl-BE" b="1" dirty="0" smtClean="0">
                      <a:effectLst>
                        <a:outerShdw blurRad="38100" dist="38100" dir="2700000" algn="tl">
                          <a:srgbClr val="000000">
                            <a:alpha val="43137"/>
                          </a:srgbClr>
                        </a:outerShdw>
                      </a:effectLst>
                    </a:rPr>
                    <a:t>MTA</a:t>
                  </a:r>
                  <a:endParaRPr lang="nl-BE" b="1" dirty="0">
                    <a:effectLst>
                      <a:outerShdw blurRad="38100" dist="38100" dir="2700000" algn="tl">
                        <a:srgbClr val="000000">
                          <a:alpha val="43137"/>
                        </a:srgbClr>
                      </a:outerShdw>
                    </a:effectLst>
                  </a:endParaRPr>
                </a:p>
              </p:txBody>
            </p:sp>
          </p:grpSp>
        </p:grpSp>
        <p:pic>
          <p:nvPicPr>
            <p:cNvPr id="19" name="Content Placeholder 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172685" y="2616394"/>
              <a:ext cx="1160696" cy="573002"/>
            </a:xfrm>
            <a:prstGeom prst="ellipse">
              <a:avLst/>
            </a:prstGeom>
            <a:ln>
              <a:noFill/>
            </a:ln>
            <a:effectLst>
              <a:softEdge rad="112500"/>
            </a:effectLst>
          </p:spPr>
        </p:pic>
        <p:cxnSp>
          <p:nvCxnSpPr>
            <p:cNvPr id="20" name="Straight Connector 19"/>
            <p:cNvCxnSpPr>
              <a:stCxn id="17" idx="3"/>
              <a:endCxn id="25" idx="4"/>
            </p:cNvCxnSpPr>
            <p:nvPr/>
          </p:nvCxnSpPr>
          <p:spPr>
            <a:xfrm flipV="1">
              <a:off x="5482321" y="1971390"/>
              <a:ext cx="2715229" cy="205928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7144637" y="2691428"/>
              <a:ext cx="1903973" cy="1903973"/>
              <a:chOff x="5095909" y="4159373"/>
              <a:chExt cx="1903973" cy="1903973"/>
            </a:xfrm>
          </p:grpSpPr>
          <p:pic>
            <p:nvPicPr>
              <p:cNvPr id="38" name="Content Placeholder 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5639955" y="4680730"/>
                <a:ext cx="1160696" cy="573002"/>
              </a:xfrm>
              <a:prstGeom prst="ellipse">
                <a:avLst/>
              </a:prstGeom>
              <a:ln>
                <a:noFill/>
              </a:ln>
              <a:effectLst>
                <a:softEdge rad="112500"/>
              </a:effectLst>
            </p:spPr>
          </p:pic>
          <p:sp>
            <p:nvSpPr>
              <p:cNvPr id="40" name="Pie 39"/>
              <p:cNvSpPr/>
              <p:nvPr/>
            </p:nvSpPr>
            <p:spPr>
              <a:xfrm rot="444469">
                <a:off x="5095909" y="4159373"/>
                <a:ext cx="1903973" cy="1903973"/>
              </a:xfrm>
              <a:prstGeom prst="pie">
                <a:avLst>
                  <a:gd name="adj1" fmla="val 5992427"/>
                  <a:gd name="adj2" fmla="val 7952994"/>
                </a:avLst>
              </a:prstGeom>
              <a:gradFill>
                <a:gsLst>
                  <a:gs pos="0">
                    <a:srgbClr val="FFFF00"/>
                  </a:gs>
                  <a:gs pos="100000">
                    <a:srgbClr val="9E92C8">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grpSp>
        <p:pic>
          <p:nvPicPr>
            <p:cNvPr id="22" name="Picture 2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74759" y="4171118"/>
              <a:ext cx="239601" cy="365293"/>
            </a:xfrm>
            <a:prstGeom prst="rect">
              <a:avLst/>
            </a:prstGeom>
          </p:spPr>
        </p:pic>
        <p:cxnSp>
          <p:nvCxnSpPr>
            <p:cNvPr id="23" name="Straight Connector 22"/>
            <p:cNvCxnSpPr>
              <a:endCxn id="25" idx="4"/>
            </p:cNvCxnSpPr>
            <p:nvPr/>
          </p:nvCxnSpPr>
          <p:spPr>
            <a:xfrm flipH="1" flipV="1">
              <a:off x="8197550" y="1971390"/>
              <a:ext cx="1580508" cy="1826883"/>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25" name="Content Placeholder 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617202" y="1398388"/>
              <a:ext cx="1160696" cy="573002"/>
            </a:xfrm>
            <a:prstGeom prst="ellipse">
              <a:avLst/>
            </a:prstGeom>
            <a:ln>
              <a:noFill/>
            </a:ln>
            <a:effectLst>
              <a:softEdge rad="112500"/>
            </a:effectLst>
          </p:spPr>
        </p:pic>
        <p:pic>
          <p:nvPicPr>
            <p:cNvPr id="26" name="Picture 2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9509290" y="3850876"/>
              <a:ext cx="795848" cy="633477"/>
            </a:xfrm>
            <a:prstGeom prst="rect">
              <a:avLst/>
            </a:prstGeom>
          </p:spPr>
        </p:pic>
        <p:sp>
          <p:nvSpPr>
            <p:cNvPr id="27" name="Right Arrow 26"/>
            <p:cNvSpPr/>
            <p:nvPr/>
          </p:nvSpPr>
          <p:spPr>
            <a:xfrm rot="17968403">
              <a:off x="5231382" y="3344597"/>
              <a:ext cx="533400" cy="2103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ight Arrow 27"/>
            <p:cNvSpPr/>
            <p:nvPr/>
          </p:nvSpPr>
          <p:spPr>
            <a:xfrm rot="2258628">
              <a:off x="6002000" y="3207157"/>
              <a:ext cx="533400" cy="2103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Content Placeholder 2"/>
            <p:cNvSpPr txBox="1">
              <a:spLocks/>
            </p:cNvSpPr>
            <p:nvPr/>
          </p:nvSpPr>
          <p:spPr>
            <a:xfrm>
              <a:off x="7737954" y="2090903"/>
              <a:ext cx="853440" cy="47240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b="1" dirty="0" smtClean="0"/>
                <a:t>RELAY</a:t>
              </a:r>
            </a:p>
          </p:txBody>
        </p:sp>
        <p:sp>
          <p:nvSpPr>
            <p:cNvPr id="30" name="Content Placeholder 2"/>
            <p:cNvSpPr txBox="1">
              <a:spLocks/>
            </p:cNvSpPr>
            <p:nvPr/>
          </p:nvSpPr>
          <p:spPr>
            <a:xfrm>
              <a:off x="7470284" y="3585627"/>
              <a:ext cx="688219" cy="32492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b="1" dirty="0" smtClean="0"/>
                <a:t>MH</a:t>
              </a:r>
            </a:p>
          </p:txBody>
        </p:sp>
        <p:grpSp>
          <p:nvGrpSpPr>
            <p:cNvPr id="31" name="Group 30"/>
            <p:cNvGrpSpPr/>
            <p:nvPr/>
          </p:nvGrpSpPr>
          <p:grpSpPr>
            <a:xfrm flipH="1">
              <a:off x="9817802" y="2719363"/>
              <a:ext cx="1903973" cy="1903973"/>
              <a:chOff x="5144826" y="4262342"/>
              <a:chExt cx="1903973" cy="1903973"/>
            </a:xfrm>
          </p:grpSpPr>
          <p:pic>
            <p:nvPicPr>
              <p:cNvPr id="36" name="Content Placeholder 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5631827" y="4809174"/>
                <a:ext cx="1160696" cy="573002"/>
              </a:xfrm>
              <a:prstGeom prst="ellipse">
                <a:avLst/>
              </a:prstGeom>
              <a:ln>
                <a:noFill/>
              </a:ln>
              <a:effectLst>
                <a:softEdge rad="112500"/>
              </a:effectLst>
            </p:spPr>
          </p:pic>
          <p:sp>
            <p:nvSpPr>
              <p:cNvPr id="37" name="Pie 36"/>
              <p:cNvSpPr/>
              <p:nvPr/>
            </p:nvSpPr>
            <p:spPr>
              <a:xfrm rot="21050941">
                <a:off x="5144826" y="4262342"/>
                <a:ext cx="1903973" cy="1903973"/>
              </a:xfrm>
              <a:prstGeom prst="pie">
                <a:avLst>
                  <a:gd name="adj1" fmla="val 5992427"/>
                  <a:gd name="adj2" fmla="val 7952994"/>
                </a:avLst>
              </a:prstGeom>
              <a:gradFill>
                <a:gsLst>
                  <a:gs pos="0">
                    <a:srgbClr val="FFFF00"/>
                  </a:gs>
                  <a:gs pos="100000">
                    <a:srgbClr val="9E92C8">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grpSp>
        <p:sp>
          <p:nvSpPr>
            <p:cNvPr id="32" name="Content Placeholder 2"/>
            <p:cNvSpPr txBox="1">
              <a:spLocks/>
            </p:cNvSpPr>
            <p:nvPr/>
          </p:nvSpPr>
          <p:spPr>
            <a:xfrm>
              <a:off x="10517338" y="3101131"/>
              <a:ext cx="688219" cy="32492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b="1" dirty="0" smtClean="0"/>
                <a:t>ISR</a:t>
              </a:r>
            </a:p>
          </p:txBody>
        </p:sp>
        <p:sp>
          <p:nvSpPr>
            <p:cNvPr id="33" name="Freeform 32"/>
            <p:cNvSpPr/>
            <p:nvPr/>
          </p:nvSpPr>
          <p:spPr>
            <a:xfrm>
              <a:off x="10275202" y="4301327"/>
              <a:ext cx="1057070" cy="236091"/>
            </a:xfrm>
            <a:custGeom>
              <a:avLst/>
              <a:gdLst>
                <a:gd name="connsiteX0" fmla="*/ 1779848 w 1820916"/>
                <a:gd name="connsiteY0" fmla="*/ 355754 h 376893"/>
                <a:gd name="connsiteX1" fmla="*/ 1246448 w 1820916"/>
                <a:gd name="connsiteY1" fmla="*/ 158904 h 376893"/>
                <a:gd name="connsiteX2" fmla="*/ 719398 w 1820916"/>
                <a:gd name="connsiteY2" fmla="*/ 154 h 376893"/>
                <a:gd name="connsiteX3" fmla="*/ 528898 w 1820916"/>
                <a:gd name="connsiteY3" fmla="*/ 127154 h 376893"/>
                <a:gd name="connsiteX4" fmla="*/ 306648 w 1820916"/>
                <a:gd name="connsiteY4" fmla="*/ 279554 h 376893"/>
                <a:gd name="connsiteX5" fmla="*/ 78048 w 1820916"/>
                <a:gd name="connsiteY5" fmla="*/ 362104 h 376893"/>
                <a:gd name="connsiteX6" fmla="*/ 1779848 w 1820916"/>
                <a:gd name="connsiteY6" fmla="*/ 355754 h 376893"/>
                <a:gd name="connsiteX0" fmla="*/ 1779848 w 1820916"/>
                <a:gd name="connsiteY0" fmla="*/ 358500 h 379639"/>
                <a:gd name="connsiteX1" fmla="*/ 1246448 w 1820916"/>
                <a:gd name="connsiteY1" fmla="*/ 161650 h 379639"/>
                <a:gd name="connsiteX2" fmla="*/ 719398 w 1820916"/>
                <a:gd name="connsiteY2" fmla="*/ 2900 h 379639"/>
                <a:gd name="connsiteX3" fmla="*/ 528898 w 1820916"/>
                <a:gd name="connsiteY3" fmla="*/ 129900 h 379639"/>
                <a:gd name="connsiteX4" fmla="*/ 306648 w 1820916"/>
                <a:gd name="connsiteY4" fmla="*/ 282300 h 379639"/>
                <a:gd name="connsiteX5" fmla="*/ 78048 w 1820916"/>
                <a:gd name="connsiteY5" fmla="*/ 364850 h 379639"/>
                <a:gd name="connsiteX6" fmla="*/ 1779848 w 1820916"/>
                <a:gd name="connsiteY6" fmla="*/ 358500 h 379639"/>
                <a:gd name="connsiteX0" fmla="*/ 1779848 w 1820916"/>
                <a:gd name="connsiteY0" fmla="*/ 358500 h 379639"/>
                <a:gd name="connsiteX1" fmla="*/ 1246448 w 1820916"/>
                <a:gd name="connsiteY1" fmla="*/ 161650 h 379639"/>
                <a:gd name="connsiteX2" fmla="*/ 719398 w 1820916"/>
                <a:gd name="connsiteY2" fmla="*/ 2900 h 379639"/>
                <a:gd name="connsiteX3" fmla="*/ 528898 w 1820916"/>
                <a:gd name="connsiteY3" fmla="*/ 129900 h 379639"/>
                <a:gd name="connsiteX4" fmla="*/ 306648 w 1820916"/>
                <a:gd name="connsiteY4" fmla="*/ 282300 h 379639"/>
                <a:gd name="connsiteX5" fmla="*/ 78048 w 1820916"/>
                <a:gd name="connsiteY5" fmla="*/ 364850 h 379639"/>
                <a:gd name="connsiteX6" fmla="*/ 1779848 w 1820916"/>
                <a:gd name="connsiteY6" fmla="*/ 358500 h 379639"/>
                <a:gd name="connsiteX0" fmla="*/ 1779848 w 1820916"/>
                <a:gd name="connsiteY0" fmla="*/ 355600 h 376739"/>
                <a:gd name="connsiteX1" fmla="*/ 1246448 w 1820916"/>
                <a:gd name="connsiteY1" fmla="*/ 158750 h 376739"/>
                <a:gd name="connsiteX2" fmla="*/ 719398 w 1820916"/>
                <a:gd name="connsiteY2" fmla="*/ 0 h 376739"/>
                <a:gd name="connsiteX3" fmla="*/ 528898 w 1820916"/>
                <a:gd name="connsiteY3" fmla="*/ 127000 h 376739"/>
                <a:gd name="connsiteX4" fmla="*/ 306648 w 1820916"/>
                <a:gd name="connsiteY4" fmla="*/ 279400 h 376739"/>
                <a:gd name="connsiteX5" fmla="*/ 78048 w 1820916"/>
                <a:gd name="connsiteY5" fmla="*/ 361950 h 376739"/>
                <a:gd name="connsiteX6" fmla="*/ 1779848 w 1820916"/>
                <a:gd name="connsiteY6" fmla="*/ 355600 h 376739"/>
                <a:gd name="connsiteX0" fmla="*/ 1779848 w 1820916"/>
                <a:gd name="connsiteY0" fmla="*/ 355600 h 376739"/>
                <a:gd name="connsiteX1" fmla="*/ 1246448 w 1820916"/>
                <a:gd name="connsiteY1" fmla="*/ 158750 h 376739"/>
                <a:gd name="connsiteX2" fmla="*/ 719398 w 1820916"/>
                <a:gd name="connsiteY2" fmla="*/ 0 h 376739"/>
                <a:gd name="connsiteX3" fmla="*/ 528898 w 1820916"/>
                <a:gd name="connsiteY3" fmla="*/ 127000 h 376739"/>
                <a:gd name="connsiteX4" fmla="*/ 306648 w 1820916"/>
                <a:gd name="connsiteY4" fmla="*/ 279400 h 376739"/>
                <a:gd name="connsiteX5" fmla="*/ 78048 w 1820916"/>
                <a:gd name="connsiteY5" fmla="*/ 361950 h 376739"/>
                <a:gd name="connsiteX6" fmla="*/ 1779848 w 1820916"/>
                <a:gd name="connsiteY6" fmla="*/ 355600 h 376739"/>
                <a:gd name="connsiteX0" fmla="*/ 1779848 w 1820916"/>
                <a:gd name="connsiteY0" fmla="*/ 355600 h 376739"/>
                <a:gd name="connsiteX1" fmla="*/ 1246448 w 1820916"/>
                <a:gd name="connsiteY1" fmla="*/ 158750 h 376739"/>
                <a:gd name="connsiteX2" fmla="*/ 719398 w 1820916"/>
                <a:gd name="connsiteY2" fmla="*/ 0 h 376739"/>
                <a:gd name="connsiteX3" fmla="*/ 528898 w 1820916"/>
                <a:gd name="connsiteY3" fmla="*/ 127000 h 376739"/>
                <a:gd name="connsiteX4" fmla="*/ 306648 w 1820916"/>
                <a:gd name="connsiteY4" fmla="*/ 279400 h 376739"/>
                <a:gd name="connsiteX5" fmla="*/ 78048 w 1820916"/>
                <a:gd name="connsiteY5" fmla="*/ 361950 h 376739"/>
                <a:gd name="connsiteX6" fmla="*/ 1779848 w 1820916"/>
                <a:gd name="connsiteY6" fmla="*/ 355600 h 376739"/>
                <a:gd name="connsiteX0" fmla="*/ 1779848 w 1779848"/>
                <a:gd name="connsiteY0" fmla="*/ 355600 h 376739"/>
                <a:gd name="connsiteX1" fmla="*/ 1246448 w 1779848"/>
                <a:gd name="connsiteY1" fmla="*/ 158750 h 376739"/>
                <a:gd name="connsiteX2" fmla="*/ 719398 w 1779848"/>
                <a:gd name="connsiteY2" fmla="*/ 0 h 376739"/>
                <a:gd name="connsiteX3" fmla="*/ 528898 w 1779848"/>
                <a:gd name="connsiteY3" fmla="*/ 127000 h 376739"/>
                <a:gd name="connsiteX4" fmla="*/ 306648 w 1779848"/>
                <a:gd name="connsiteY4" fmla="*/ 279400 h 376739"/>
                <a:gd name="connsiteX5" fmla="*/ 78048 w 1779848"/>
                <a:gd name="connsiteY5" fmla="*/ 361950 h 376739"/>
                <a:gd name="connsiteX6" fmla="*/ 1779848 w 1779848"/>
                <a:gd name="connsiteY6" fmla="*/ 355600 h 376739"/>
                <a:gd name="connsiteX0" fmla="*/ 1780714 w 1780714"/>
                <a:gd name="connsiteY0" fmla="*/ 365125 h 382777"/>
                <a:gd name="connsiteX1" fmla="*/ 1247314 w 1780714"/>
                <a:gd name="connsiteY1" fmla="*/ 158750 h 382777"/>
                <a:gd name="connsiteX2" fmla="*/ 720264 w 1780714"/>
                <a:gd name="connsiteY2" fmla="*/ 0 h 382777"/>
                <a:gd name="connsiteX3" fmla="*/ 529764 w 1780714"/>
                <a:gd name="connsiteY3" fmla="*/ 127000 h 382777"/>
                <a:gd name="connsiteX4" fmla="*/ 307514 w 1780714"/>
                <a:gd name="connsiteY4" fmla="*/ 279400 h 382777"/>
                <a:gd name="connsiteX5" fmla="*/ 78914 w 1780714"/>
                <a:gd name="connsiteY5" fmla="*/ 361950 h 382777"/>
                <a:gd name="connsiteX6" fmla="*/ 1780714 w 1780714"/>
                <a:gd name="connsiteY6" fmla="*/ 365125 h 382777"/>
                <a:gd name="connsiteX0" fmla="*/ 1780714 w 1780714"/>
                <a:gd name="connsiteY0" fmla="*/ 365125 h 370912"/>
                <a:gd name="connsiteX1" fmla="*/ 1247314 w 1780714"/>
                <a:gd name="connsiteY1" fmla="*/ 158750 h 370912"/>
                <a:gd name="connsiteX2" fmla="*/ 720264 w 1780714"/>
                <a:gd name="connsiteY2" fmla="*/ 0 h 370912"/>
                <a:gd name="connsiteX3" fmla="*/ 529764 w 1780714"/>
                <a:gd name="connsiteY3" fmla="*/ 127000 h 370912"/>
                <a:gd name="connsiteX4" fmla="*/ 307514 w 1780714"/>
                <a:gd name="connsiteY4" fmla="*/ 279400 h 370912"/>
                <a:gd name="connsiteX5" fmla="*/ 78914 w 1780714"/>
                <a:gd name="connsiteY5" fmla="*/ 361950 h 370912"/>
                <a:gd name="connsiteX6" fmla="*/ 1780714 w 1780714"/>
                <a:gd name="connsiteY6" fmla="*/ 365125 h 370912"/>
                <a:gd name="connsiteX0" fmla="*/ 1780714 w 1780714"/>
                <a:gd name="connsiteY0" fmla="*/ 365125 h 370912"/>
                <a:gd name="connsiteX1" fmla="*/ 1247314 w 1780714"/>
                <a:gd name="connsiteY1" fmla="*/ 158750 h 370912"/>
                <a:gd name="connsiteX2" fmla="*/ 720264 w 1780714"/>
                <a:gd name="connsiteY2" fmla="*/ 0 h 370912"/>
                <a:gd name="connsiteX3" fmla="*/ 529764 w 1780714"/>
                <a:gd name="connsiteY3" fmla="*/ 127000 h 370912"/>
                <a:gd name="connsiteX4" fmla="*/ 307514 w 1780714"/>
                <a:gd name="connsiteY4" fmla="*/ 279400 h 370912"/>
                <a:gd name="connsiteX5" fmla="*/ 78914 w 1780714"/>
                <a:gd name="connsiteY5" fmla="*/ 361950 h 370912"/>
                <a:gd name="connsiteX6" fmla="*/ 1780714 w 1780714"/>
                <a:gd name="connsiteY6" fmla="*/ 365125 h 370912"/>
                <a:gd name="connsiteX0" fmla="*/ 1701800 w 1701800"/>
                <a:gd name="connsiteY0" fmla="*/ 365125 h 370912"/>
                <a:gd name="connsiteX1" fmla="*/ 1168400 w 1701800"/>
                <a:gd name="connsiteY1" fmla="*/ 158750 h 370912"/>
                <a:gd name="connsiteX2" fmla="*/ 641350 w 1701800"/>
                <a:gd name="connsiteY2" fmla="*/ 0 h 370912"/>
                <a:gd name="connsiteX3" fmla="*/ 450850 w 1701800"/>
                <a:gd name="connsiteY3" fmla="*/ 127000 h 370912"/>
                <a:gd name="connsiteX4" fmla="*/ 228600 w 1701800"/>
                <a:gd name="connsiteY4" fmla="*/ 279400 h 370912"/>
                <a:gd name="connsiteX5" fmla="*/ 0 w 1701800"/>
                <a:gd name="connsiteY5" fmla="*/ 361950 h 370912"/>
                <a:gd name="connsiteX6" fmla="*/ 1701800 w 1701800"/>
                <a:gd name="connsiteY6" fmla="*/ 365125 h 370912"/>
                <a:gd name="connsiteX0" fmla="*/ 1713706 w 1713706"/>
                <a:gd name="connsiteY0" fmla="*/ 365125 h 381273"/>
                <a:gd name="connsiteX1" fmla="*/ 1180306 w 1713706"/>
                <a:gd name="connsiteY1" fmla="*/ 158750 h 381273"/>
                <a:gd name="connsiteX2" fmla="*/ 653256 w 1713706"/>
                <a:gd name="connsiteY2" fmla="*/ 0 h 381273"/>
                <a:gd name="connsiteX3" fmla="*/ 462756 w 1713706"/>
                <a:gd name="connsiteY3" fmla="*/ 127000 h 381273"/>
                <a:gd name="connsiteX4" fmla="*/ 240506 w 1713706"/>
                <a:gd name="connsiteY4" fmla="*/ 279400 h 381273"/>
                <a:gd name="connsiteX5" fmla="*/ 0 w 1713706"/>
                <a:gd name="connsiteY5" fmla="*/ 376237 h 381273"/>
                <a:gd name="connsiteX6" fmla="*/ 1713706 w 1713706"/>
                <a:gd name="connsiteY6" fmla="*/ 365125 h 381273"/>
                <a:gd name="connsiteX0" fmla="*/ 1713706 w 1713706"/>
                <a:gd name="connsiteY0" fmla="*/ 365125 h 376237"/>
                <a:gd name="connsiteX1" fmla="*/ 1180306 w 1713706"/>
                <a:gd name="connsiteY1" fmla="*/ 158750 h 376237"/>
                <a:gd name="connsiteX2" fmla="*/ 653256 w 1713706"/>
                <a:gd name="connsiteY2" fmla="*/ 0 h 376237"/>
                <a:gd name="connsiteX3" fmla="*/ 462756 w 1713706"/>
                <a:gd name="connsiteY3" fmla="*/ 127000 h 376237"/>
                <a:gd name="connsiteX4" fmla="*/ 240506 w 1713706"/>
                <a:gd name="connsiteY4" fmla="*/ 279400 h 376237"/>
                <a:gd name="connsiteX5" fmla="*/ 0 w 1713706"/>
                <a:gd name="connsiteY5" fmla="*/ 376237 h 376237"/>
                <a:gd name="connsiteX6" fmla="*/ 1713706 w 1713706"/>
                <a:gd name="connsiteY6" fmla="*/ 365125 h 376237"/>
                <a:gd name="connsiteX0" fmla="*/ 1713706 w 1713706"/>
                <a:gd name="connsiteY0" fmla="*/ 365125 h 366712"/>
                <a:gd name="connsiteX1" fmla="*/ 1180306 w 1713706"/>
                <a:gd name="connsiteY1" fmla="*/ 158750 h 366712"/>
                <a:gd name="connsiteX2" fmla="*/ 653256 w 1713706"/>
                <a:gd name="connsiteY2" fmla="*/ 0 h 366712"/>
                <a:gd name="connsiteX3" fmla="*/ 462756 w 1713706"/>
                <a:gd name="connsiteY3" fmla="*/ 127000 h 366712"/>
                <a:gd name="connsiteX4" fmla="*/ 240506 w 1713706"/>
                <a:gd name="connsiteY4" fmla="*/ 279400 h 366712"/>
                <a:gd name="connsiteX5" fmla="*/ 0 w 1713706"/>
                <a:gd name="connsiteY5" fmla="*/ 366712 h 366712"/>
                <a:gd name="connsiteX6" fmla="*/ 1713706 w 1713706"/>
                <a:gd name="connsiteY6" fmla="*/ 365125 h 366712"/>
                <a:gd name="connsiteX0" fmla="*/ 1713706 w 1713706"/>
                <a:gd name="connsiteY0" fmla="*/ 365125 h 366712"/>
                <a:gd name="connsiteX1" fmla="*/ 1180306 w 1713706"/>
                <a:gd name="connsiteY1" fmla="*/ 158750 h 366712"/>
                <a:gd name="connsiteX2" fmla="*/ 653256 w 1713706"/>
                <a:gd name="connsiteY2" fmla="*/ 0 h 366712"/>
                <a:gd name="connsiteX3" fmla="*/ 462756 w 1713706"/>
                <a:gd name="connsiteY3" fmla="*/ 127000 h 366712"/>
                <a:gd name="connsiteX4" fmla="*/ 240506 w 1713706"/>
                <a:gd name="connsiteY4" fmla="*/ 279400 h 366712"/>
                <a:gd name="connsiteX5" fmla="*/ 0 w 1713706"/>
                <a:gd name="connsiteY5" fmla="*/ 366712 h 366712"/>
                <a:gd name="connsiteX6" fmla="*/ 1713706 w 1713706"/>
                <a:gd name="connsiteY6" fmla="*/ 365125 h 366712"/>
                <a:gd name="connsiteX0" fmla="*/ 1713706 w 1713706"/>
                <a:gd name="connsiteY0" fmla="*/ 365125 h 366712"/>
                <a:gd name="connsiteX1" fmla="*/ 1180306 w 1713706"/>
                <a:gd name="connsiteY1" fmla="*/ 158750 h 366712"/>
                <a:gd name="connsiteX2" fmla="*/ 653256 w 1713706"/>
                <a:gd name="connsiteY2" fmla="*/ 0 h 366712"/>
                <a:gd name="connsiteX3" fmla="*/ 462756 w 1713706"/>
                <a:gd name="connsiteY3" fmla="*/ 127000 h 366712"/>
                <a:gd name="connsiteX4" fmla="*/ 285750 w 1713706"/>
                <a:gd name="connsiteY4" fmla="*/ 257968 h 366712"/>
                <a:gd name="connsiteX5" fmla="*/ 0 w 1713706"/>
                <a:gd name="connsiteY5" fmla="*/ 366712 h 366712"/>
                <a:gd name="connsiteX6" fmla="*/ 1713706 w 1713706"/>
                <a:gd name="connsiteY6" fmla="*/ 365125 h 366712"/>
                <a:gd name="connsiteX0" fmla="*/ 1713706 w 1713706"/>
                <a:gd name="connsiteY0" fmla="*/ 365125 h 366712"/>
                <a:gd name="connsiteX1" fmla="*/ 1180306 w 1713706"/>
                <a:gd name="connsiteY1" fmla="*/ 158750 h 366712"/>
                <a:gd name="connsiteX2" fmla="*/ 653256 w 1713706"/>
                <a:gd name="connsiteY2" fmla="*/ 0 h 366712"/>
                <a:gd name="connsiteX3" fmla="*/ 462756 w 1713706"/>
                <a:gd name="connsiteY3" fmla="*/ 96044 h 366712"/>
                <a:gd name="connsiteX4" fmla="*/ 285750 w 1713706"/>
                <a:gd name="connsiteY4" fmla="*/ 257968 h 366712"/>
                <a:gd name="connsiteX5" fmla="*/ 0 w 1713706"/>
                <a:gd name="connsiteY5" fmla="*/ 366712 h 366712"/>
                <a:gd name="connsiteX6" fmla="*/ 1713706 w 1713706"/>
                <a:gd name="connsiteY6" fmla="*/ 365125 h 366712"/>
                <a:gd name="connsiteX0" fmla="*/ 1713706 w 1713706"/>
                <a:gd name="connsiteY0" fmla="*/ 365125 h 366712"/>
                <a:gd name="connsiteX1" fmla="*/ 1180306 w 1713706"/>
                <a:gd name="connsiteY1" fmla="*/ 158750 h 366712"/>
                <a:gd name="connsiteX2" fmla="*/ 653256 w 1713706"/>
                <a:gd name="connsiteY2" fmla="*/ 0 h 366712"/>
                <a:gd name="connsiteX3" fmla="*/ 462756 w 1713706"/>
                <a:gd name="connsiteY3" fmla="*/ 96044 h 366712"/>
                <a:gd name="connsiteX4" fmla="*/ 269082 w 1713706"/>
                <a:gd name="connsiteY4" fmla="*/ 267493 h 366712"/>
                <a:gd name="connsiteX5" fmla="*/ 0 w 1713706"/>
                <a:gd name="connsiteY5" fmla="*/ 366712 h 366712"/>
                <a:gd name="connsiteX6" fmla="*/ 1713706 w 1713706"/>
                <a:gd name="connsiteY6" fmla="*/ 365125 h 366712"/>
                <a:gd name="connsiteX0" fmla="*/ 1713706 w 1713706"/>
                <a:gd name="connsiteY0" fmla="*/ 365125 h 366712"/>
                <a:gd name="connsiteX1" fmla="*/ 1180306 w 1713706"/>
                <a:gd name="connsiteY1" fmla="*/ 158750 h 366712"/>
                <a:gd name="connsiteX2" fmla="*/ 653256 w 1713706"/>
                <a:gd name="connsiteY2" fmla="*/ 0 h 366712"/>
                <a:gd name="connsiteX3" fmla="*/ 496094 w 1713706"/>
                <a:gd name="connsiteY3" fmla="*/ 72231 h 366712"/>
                <a:gd name="connsiteX4" fmla="*/ 269082 w 1713706"/>
                <a:gd name="connsiteY4" fmla="*/ 267493 h 366712"/>
                <a:gd name="connsiteX5" fmla="*/ 0 w 1713706"/>
                <a:gd name="connsiteY5" fmla="*/ 366712 h 366712"/>
                <a:gd name="connsiteX6" fmla="*/ 1713706 w 1713706"/>
                <a:gd name="connsiteY6" fmla="*/ 365125 h 366712"/>
                <a:gd name="connsiteX0" fmla="*/ 1713706 w 1713706"/>
                <a:gd name="connsiteY0" fmla="*/ 365125 h 366712"/>
                <a:gd name="connsiteX1" fmla="*/ 1180306 w 1713706"/>
                <a:gd name="connsiteY1" fmla="*/ 158750 h 366712"/>
                <a:gd name="connsiteX2" fmla="*/ 653256 w 1713706"/>
                <a:gd name="connsiteY2" fmla="*/ 0 h 366712"/>
                <a:gd name="connsiteX3" fmla="*/ 496094 w 1713706"/>
                <a:gd name="connsiteY3" fmla="*/ 72231 h 366712"/>
                <a:gd name="connsiteX4" fmla="*/ 269082 w 1713706"/>
                <a:gd name="connsiteY4" fmla="*/ 267493 h 366712"/>
                <a:gd name="connsiteX5" fmla="*/ 0 w 1713706"/>
                <a:gd name="connsiteY5" fmla="*/ 366712 h 366712"/>
                <a:gd name="connsiteX6" fmla="*/ 1713706 w 1713706"/>
                <a:gd name="connsiteY6" fmla="*/ 365125 h 366712"/>
                <a:gd name="connsiteX0" fmla="*/ 1713706 w 1713706"/>
                <a:gd name="connsiteY0" fmla="*/ 384175 h 385762"/>
                <a:gd name="connsiteX1" fmla="*/ 1180306 w 1713706"/>
                <a:gd name="connsiteY1" fmla="*/ 177800 h 385762"/>
                <a:gd name="connsiteX2" fmla="*/ 696118 w 1713706"/>
                <a:gd name="connsiteY2" fmla="*/ 0 h 385762"/>
                <a:gd name="connsiteX3" fmla="*/ 496094 w 1713706"/>
                <a:gd name="connsiteY3" fmla="*/ 91281 h 385762"/>
                <a:gd name="connsiteX4" fmla="*/ 269082 w 1713706"/>
                <a:gd name="connsiteY4" fmla="*/ 286543 h 385762"/>
                <a:gd name="connsiteX5" fmla="*/ 0 w 1713706"/>
                <a:gd name="connsiteY5" fmla="*/ 385762 h 385762"/>
                <a:gd name="connsiteX6" fmla="*/ 1713706 w 1713706"/>
                <a:gd name="connsiteY6" fmla="*/ 384175 h 385762"/>
                <a:gd name="connsiteX0" fmla="*/ 1713706 w 1713706"/>
                <a:gd name="connsiteY0" fmla="*/ 384175 h 385762"/>
                <a:gd name="connsiteX1" fmla="*/ 1204119 w 1713706"/>
                <a:gd name="connsiteY1" fmla="*/ 149225 h 385762"/>
                <a:gd name="connsiteX2" fmla="*/ 696118 w 1713706"/>
                <a:gd name="connsiteY2" fmla="*/ 0 h 385762"/>
                <a:gd name="connsiteX3" fmla="*/ 496094 w 1713706"/>
                <a:gd name="connsiteY3" fmla="*/ 91281 h 385762"/>
                <a:gd name="connsiteX4" fmla="*/ 269082 w 1713706"/>
                <a:gd name="connsiteY4" fmla="*/ 286543 h 385762"/>
                <a:gd name="connsiteX5" fmla="*/ 0 w 1713706"/>
                <a:gd name="connsiteY5" fmla="*/ 385762 h 385762"/>
                <a:gd name="connsiteX6" fmla="*/ 1713706 w 1713706"/>
                <a:gd name="connsiteY6" fmla="*/ 384175 h 385762"/>
                <a:gd name="connsiteX0" fmla="*/ 1713706 w 1713706"/>
                <a:gd name="connsiteY0" fmla="*/ 384175 h 385762"/>
                <a:gd name="connsiteX1" fmla="*/ 1204119 w 1713706"/>
                <a:gd name="connsiteY1" fmla="*/ 149225 h 385762"/>
                <a:gd name="connsiteX2" fmla="*/ 696118 w 1713706"/>
                <a:gd name="connsiteY2" fmla="*/ 0 h 385762"/>
                <a:gd name="connsiteX3" fmla="*/ 496094 w 1713706"/>
                <a:gd name="connsiteY3" fmla="*/ 91281 h 385762"/>
                <a:gd name="connsiteX4" fmla="*/ 269082 w 1713706"/>
                <a:gd name="connsiteY4" fmla="*/ 286543 h 385762"/>
                <a:gd name="connsiteX5" fmla="*/ 0 w 1713706"/>
                <a:gd name="connsiteY5" fmla="*/ 385762 h 385762"/>
                <a:gd name="connsiteX6" fmla="*/ 1713706 w 1713706"/>
                <a:gd name="connsiteY6" fmla="*/ 384175 h 385762"/>
                <a:gd name="connsiteX0" fmla="*/ 1713706 w 1713711"/>
                <a:gd name="connsiteY0" fmla="*/ 384175 h 385762"/>
                <a:gd name="connsiteX1" fmla="*/ 1204119 w 1713711"/>
                <a:gd name="connsiteY1" fmla="*/ 149225 h 385762"/>
                <a:gd name="connsiteX2" fmla="*/ 696118 w 1713711"/>
                <a:gd name="connsiteY2" fmla="*/ 0 h 385762"/>
                <a:gd name="connsiteX3" fmla="*/ 496094 w 1713711"/>
                <a:gd name="connsiteY3" fmla="*/ 91281 h 385762"/>
                <a:gd name="connsiteX4" fmla="*/ 269082 w 1713711"/>
                <a:gd name="connsiteY4" fmla="*/ 286543 h 385762"/>
                <a:gd name="connsiteX5" fmla="*/ 0 w 1713711"/>
                <a:gd name="connsiteY5" fmla="*/ 385762 h 385762"/>
                <a:gd name="connsiteX6" fmla="*/ 1713706 w 1713711"/>
                <a:gd name="connsiteY6" fmla="*/ 384175 h 385762"/>
                <a:gd name="connsiteX0" fmla="*/ 1713706 w 1841033"/>
                <a:gd name="connsiteY0" fmla="*/ 384175 h 385762"/>
                <a:gd name="connsiteX1" fmla="*/ 1658144 w 1841033"/>
                <a:gd name="connsiteY1" fmla="*/ 350044 h 385762"/>
                <a:gd name="connsiteX2" fmla="*/ 1204119 w 1841033"/>
                <a:gd name="connsiteY2" fmla="*/ 149225 h 385762"/>
                <a:gd name="connsiteX3" fmla="*/ 696118 w 1841033"/>
                <a:gd name="connsiteY3" fmla="*/ 0 h 385762"/>
                <a:gd name="connsiteX4" fmla="*/ 496094 w 1841033"/>
                <a:gd name="connsiteY4" fmla="*/ 91281 h 385762"/>
                <a:gd name="connsiteX5" fmla="*/ 269082 w 1841033"/>
                <a:gd name="connsiteY5" fmla="*/ 286543 h 385762"/>
                <a:gd name="connsiteX6" fmla="*/ 0 w 1841033"/>
                <a:gd name="connsiteY6" fmla="*/ 385762 h 385762"/>
                <a:gd name="connsiteX7" fmla="*/ 1713706 w 1841033"/>
                <a:gd name="connsiteY7" fmla="*/ 384175 h 385762"/>
                <a:gd name="connsiteX0" fmla="*/ 1713706 w 1828891"/>
                <a:gd name="connsiteY0" fmla="*/ 384175 h 385762"/>
                <a:gd name="connsiteX1" fmla="*/ 1658144 w 1828891"/>
                <a:gd name="connsiteY1" fmla="*/ 350044 h 385762"/>
                <a:gd name="connsiteX2" fmla="*/ 1204119 w 1828891"/>
                <a:gd name="connsiteY2" fmla="*/ 149225 h 385762"/>
                <a:gd name="connsiteX3" fmla="*/ 696118 w 1828891"/>
                <a:gd name="connsiteY3" fmla="*/ 0 h 385762"/>
                <a:gd name="connsiteX4" fmla="*/ 496094 w 1828891"/>
                <a:gd name="connsiteY4" fmla="*/ 91281 h 385762"/>
                <a:gd name="connsiteX5" fmla="*/ 269082 w 1828891"/>
                <a:gd name="connsiteY5" fmla="*/ 286543 h 385762"/>
                <a:gd name="connsiteX6" fmla="*/ 0 w 1828891"/>
                <a:gd name="connsiteY6" fmla="*/ 385762 h 385762"/>
                <a:gd name="connsiteX7" fmla="*/ 1713706 w 1828891"/>
                <a:gd name="connsiteY7" fmla="*/ 384175 h 385762"/>
                <a:gd name="connsiteX0" fmla="*/ 1713706 w 1844758"/>
                <a:gd name="connsiteY0" fmla="*/ 384175 h 385762"/>
                <a:gd name="connsiteX1" fmla="*/ 1720057 w 1844758"/>
                <a:gd name="connsiteY1" fmla="*/ 302419 h 385762"/>
                <a:gd name="connsiteX2" fmla="*/ 1204119 w 1844758"/>
                <a:gd name="connsiteY2" fmla="*/ 149225 h 385762"/>
                <a:gd name="connsiteX3" fmla="*/ 696118 w 1844758"/>
                <a:gd name="connsiteY3" fmla="*/ 0 h 385762"/>
                <a:gd name="connsiteX4" fmla="*/ 496094 w 1844758"/>
                <a:gd name="connsiteY4" fmla="*/ 91281 h 385762"/>
                <a:gd name="connsiteX5" fmla="*/ 269082 w 1844758"/>
                <a:gd name="connsiteY5" fmla="*/ 286543 h 385762"/>
                <a:gd name="connsiteX6" fmla="*/ 0 w 1844758"/>
                <a:gd name="connsiteY6" fmla="*/ 385762 h 385762"/>
                <a:gd name="connsiteX7" fmla="*/ 1713706 w 1844758"/>
                <a:gd name="connsiteY7" fmla="*/ 384175 h 385762"/>
                <a:gd name="connsiteX0" fmla="*/ 1713706 w 1731539"/>
                <a:gd name="connsiteY0" fmla="*/ 384175 h 385762"/>
                <a:gd name="connsiteX1" fmla="*/ 1720057 w 1731539"/>
                <a:gd name="connsiteY1" fmla="*/ 302419 h 385762"/>
                <a:gd name="connsiteX2" fmla="*/ 1204119 w 1731539"/>
                <a:gd name="connsiteY2" fmla="*/ 149225 h 385762"/>
                <a:gd name="connsiteX3" fmla="*/ 696118 w 1731539"/>
                <a:gd name="connsiteY3" fmla="*/ 0 h 385762"/>
                <a:gd name="connsiteX4" fmla="*/ 496094 w 1731539"/>
                <a:gd name="connsiteY4" fmla="*/ 91281 h 385762"/>
                <a:gd name="connsiteX5" fmla="*/ 269082 w 1731539"/>
                <a:gd name="connsiteY5" fmla="*/ 286543 h 385762"/>
                <a:gd name="connsiteX6" fmla="*/ 0 w 1731539"/>
                <a:gd name="connsiteY6" fmla="*/ 385762 h 385762"/>
                <a:gd name="connsiteX7" fmla="*/ 1713706 w 1731539"/>
                <a:gd name="connsiteY7" fmla="*/ 384175 h 385762"/>
                <a:gd name="connsiteX0" fmla="*/ 1713706 w 1720057"/>
                <a:gd name="connsiteY0" fmla="*/ 384175 h 385762"/>
                <a:gd name="connsiteX1" fmla="*/ 1720057 w 1720057"/>
                <a:gd name="connsiteY1" fmla="*/ 302419 h 385762"/>
                <a:gd name="connsiteX2" fmla="*/ 1204119 w 1720057"/>
                <a:gd name="connsiteY2" fmla="*/ 149225 h 385762"/>
                <a:gd name="connsiteX3" fmla="*/ 696118 w 1720057"/>
                <a:gd name="connsiteY3" fmla="*/ 0 h 385762"/>
                <a:gd name="connsiteX4" fmla="*/ 496094 w 1720057"/>
                <a:gd name="connsiteY4" fmla="*/ 91281 h 385762"/>
                <a:gd name="connsiteX5" fmla="*/ 269082 w 1720057"/>
                <a:gd name="connsiteY5" fmla="*/ 286543 h 385762"/>
                <a:gd name="connsiteX6" fmla="*/ 0 w 1720057"/>
                <a:gd name="connsiteY6" fmla="*/ 385762 h 385762"/>
                <a:gd name="connsiteX7" fmla="*/ 1713706 w 1720057"/>
                <a:gd name="connsiteY7" fmla="*/ 384175 h 385762"/>
                <a:gd name="connsiteX0" fmla="*/ 1713706 w 1727201"/>
                <a:gd name="connsiteY0" fmla="*/ 384175 h 385762"/>
                <a:gd name="connsiteX1" fmla="*/ 1727201 w 1727201"/>
                <a:gd name="connsiteY1" fmla="*/ 342900 h 385762"/>
                <a:gd name="connsiteX2" fmla="*/ 1204119 w 1727201"/>
                <a:gd name="connsiteY2" fmla="*/ 149225 h 385762"/>
                <a:gd name="connsiteX3" fmla="*/ 696118 w 1727201"/>
                <a:gd name="connsiteY3" fmla="*/ 0 h 385762"/>
                <a:gd name="connsiteX4" fmla="*/ 496094 w 1727201"/>
                <a:gd name="connsiteY4" fmla="*/ 91281 h 385762"/>
                <a:gd name="connsiteX5" fmla="*/ 269082 w 1727201"/>
                <a:gd name="connsiteY5" fmla="*/ 286543 h 385762"/>
                <a:gd name="connsiteX6" fmla="*/ 0 w 1727201"/>
                <a:gd name="connsiteY6" fmla="*/ 385762 h 385762"/>
                <a:gd name="connsiteX7" fmla="*/ 1713706 w 1727201"/>
                <a:gd name="connsiteY7" fmla="*/ 384175 h 385762"/>
                <a:gd name="connsiteX0" fmla="*/ 1713706 w 1727201"/>
                <a:gd name="connsiteY0" fmla="*/ 384175 h 385762"/>
                <a:gd name="connsiteX1" fmla="*/ 1727201 w 1727201"/>
                <a:gd name="connsiteY1" fmla="*/ 342900 h 385762"/>
                <a:gd name="connsiteX2" fmla="*/ 1206500 w 1727201"/>
                <a:gd name="connsiteY2" fmla="*/ 139700 h 385762"/>
                <a:gd name="connsiteX3" fmla="*/ 696118 w 1727201"/>
                <a:gd name="connsiteY3" fmla="*/ 0 h 385762"/>
                <a:gd name="connsiteX4" fmla="*/ 496094 w 1727201"/>
                <a:gd name="connsiteY4" fmla="*/ 91281 h 385762"/>
                <a:gd name="connsiteX5" fmla="*/ 269082 w 1727201"/>
                <a:gd name="connsiteY5" fmla="*/ 286543 h 385762"/>
                <a:gd name="connsiteX6" fmla="*/ 0 w 1727201"/>
                <a:gd name="connsiteY6" fmla="*/ 385762 h 385762"/>
                <a:gd name="connsiteX7" fmla="*/ 1713706 w 1727201"/>
                <a:gd name="connsiteY7" fmla="*/ 384175 h 38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7201" h="385762">
                  <a:moveTo>
                    <a:pt x="1713706" y="384175"/>
                  </a:moveTo>
                  <a:lnTo>
                    <a:pt x="1727201" y="342900"/>
                  </a:lnTo>
                  <a:cubicBezTo>
                    <a:pt x="1642270" y="303742"/>
                    <a:pt x="1378347" y="196850"/>
                    <a:pt x="1206500" y="139700"/>
                  </a:cubicBezTo>
                  <a:cubicBezTo>
                    <a:pt x="1034653" y="82550"/>
                    <a:pt x="841904" y="31486"/>
                    <a:pt x="696118" y="0"/>
                  </a:cubicBezTo>
                  <a:cubicBezTo>
                    <a:pt x="614625" y="25664"/>
                    <a:pt x="567267" y="43524"/>
                    <a:pt x="496094" y="91281"/>
                  </a:cubicBezTo>
                  <a:cubicBezTo>
                    <a:pt x="424921" y="139038"/>
                    <a:pt x="344224" y="247385"/>
                    <a:pt x="269082" y="286543"/>
                  </a:cubicBezTo>
                  <a:cubicBezTo>
                    <a:pt x="193940" y="325701"/>
                    <a:pt x="144992" y="342899"/>
                    <a:pt x="0" y="385762"/>
                  </a:cubicBezTo>
                  <a:lnTo>
                    <a:pt x="1713706" y="384175"/>
                  </a:lnTo>
                  <a:close/>
                </a:path>
              </a:pathLst>
            </a:custGeom>
            <a:solidFill>
              <a:schemeClr val="accent6">
                <a:lumMod val="75000"/>
              </a:schemeClr>
            </a:solidFill>
            <a:ln w="158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4" name="Picture 3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1256310" flipH="1">
              <a:off x="8672936" y="4071455"/>
              <a:ext cx="823651" cy="130050"/>
            </a:xfrm>
            <a:prstGeom prst="rect">
              <a:avLst/>
            </a:prstGeom>
          </p:spPr>
        </p:pic>
        <p:cxnSp>
          <p:nvCxnSpPr>
            <p:cNvPr id="35" name="Straight Connector 34"/>
            <p:cNvCxnSpPr>
              <a:endCxn id="25" idx="4"/>
            </p:cNvCxnSpPr>
            <p:nvPr/>
          </p:nvCxnSpPr>
          <p:spPr>
            <a:xfrm flipH="1" flipV="1">
              <a:off x="8197550" y="1971390"/>
              <a:ext cx="887212" cy="2044532"/>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sp>
        <p:nvSpPr>
          <p:cNvPr id="46" name="Rectangle 45"/>
          <p:cNvSpPr/>
          <p:nvPr/>
        </p:nvSpPr>
        <p:spPr>
          <a:xfrm>
            <a:off x="1761540" y="4969725"/>
            <a:ext cx="1740972"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nl-BE" b="1" dirty="0" err="1" smtClean="0"/>
              <a:t>Payloads</a:t>
            </a:r>
            <a:r>
              <a:rPr lang="nl-BE" b="1" dirty="0" smtClean="0"/>
              <a:t> :</a:t>
            </a:r>
            <a:endParaRPr lang="nl-BE" b="1" dirty="0"/>
          </a:p>
          <a:p>
            <a:r>
              <a:rPr lang="nl-BE" dirty="0" err="1"/>
              <a:t>Comms</a:t>
            </a:r>
            <a:r>
              <a:rPr lang="nl-BE" dirty="0"/>
              <a:t> </a:t>
            </a:r>
            <a:r>
              <a:rPr lang="nl-BE" dirty="0" err="1"/>
              <a:t>relay</a:t>
            </a:r>
            <a:endParaRPr lang="nl-BE" dirty="0"/>
          </a:p>
          <a:p>
            <a:r>
              <a:rPr lang="nl-BE" dirty="0" smtClean="0"/>
              <a:t>+ EO/IR</a:t>
            </a:r>
            <a:endParaRPr lang="nl-BE" dirty="0"/>
          </a:p>
          <a:p>
            <a:r>
              <a:rPr lang="nl-BE" dirty="0" smtClean="0"/>
              <a:t>OR</a:t>
            </a:r>
          </a:p>
          <a:p>
            <a:r>
              <a:rPr lang="nl-BE" dirty="0" smtClean="0"/>
              <a:t>+ LIDAR</a:t>
            </a:r>
            <a:endParaRPr lang="nl-BE" dirty="0"/>
          </a:p>
        </p:txBody>
      </p:sp>
      <p:graphicFrame>
        <p:nvGraphicFramePr>
          <p:cNvPr id="48" name="Table 47"/>
          <p:cNvGraphicFramePr>
            <a:graphicFrameLocks noGrp="1"/>
          </p:cNvGraphicFramePr>
          <p:nvPr>
            <p:extLst/>
          </p:nvPr>
        </p:nvGraphicFramePr>
        <p:xfrm>
          <a:off x="7719042" y="1302614"/>
          <a:ext cx="4198938" cy="3618675"/>
        </p:xfrm>
        <a:graphic>
          <a:graphicData uri="http://schemas.openxmlformats.org/drawingml/2006/table">
            <a:tbl>
              <a:tblPr firstRow="1" firstCol="1" bandRow="1"/>
              <a:tblGrid>
                <a:gridCol w="1828737">
                  <a:extLst>
                    <a:ext uri="{9D8B030D-6E8A-4147-A177-3AD203B41FA5}">
                      <a16:colId xmlns:a16="http://schemas.microsoft.com/office/drawing/2014/main" val="2381789210"/>
                    </a:ext>
                  </a:extLst>
                </a:gridCol>
                <a:gridCol w="2370201">
                  <a:extLst>
                    <a:ext uri="{9D8B030D-6E8A-4147-A177-3AD203B41FA5}">
                      <a16:colId xmlns:a16="http://schemas.microsoft.com/office/drawing/2014/main" val="641139017"/>
                    </a:ext>
                  </a:extLst>
                </a:gridCol>
              </a:tblGrid>
              <a:tr h="0">
                <a:tc gridSpan="2">
                  <a:txBody>
                    <a:bodyPr/>
                    <a:lstStyle/>
                    <a:p>
                      <a:pPr marL="19050" indent="-6350" algn="just">
                        <a:lnSpc>
                          <a:spcPct val="112000"/>
                        </a:lnSpc>
                        <a:spcAft>
                          <a:spcPts val="25"/>
                        </a:spcAft>
                      </a:pPr>
                      <a:r>
                        <a:rPr lang="nl-NL" sz="1600" b="1" cap="all" dirty="0" err="1">
                          <a:solidFill>
                            <a:schemeClr val="bg1"/>
                          </a:solidFill>
                          <a:effectLst/>
                          <a:latin typeface="Palanquin Regular" panose="020B0004020203020204" pitchFamily="34" charset="0"/>
                          <a:ea typeface="Calibri" panose="020F0502020204030204" pitchFamily="34" charset="0"/>
                          <a:cs typeface="Palanquin Regular" panose="020B0004020203020204" pitchFamily="34" charset="0"/>
                        </a:rPr>
                        <a:t>Characteristics</a:t>
                      </a:r>
                      <a:endParaRPr lang="nl-BE" sz="2000" b="1" dirty="0">
                        <a:solidFill>
                          <a:schemeClr val="bg1"/>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990"/>
                    </a:solidFill>
                  </a:tcPr>
                </a:tc>
                <a:tc hMerge="1">
                  <a:txBody>
                    <a:bodyPr/>
                    <a:lstStyle/>
                    <a:p>
                      <a:endParaRPr lang="en-GB"/>
                    </a:p>
                  </a:txBody>
                  <a:tcPr/>
                </a:tc>
                <a:extLst>
                  <a:ext uri="{0D108BD9-81ED-4DB2-BD59-A6C34878D82A}">
                    <a16:rowId xmlns:a16="http://schemas.microsoft.com/office/drawing/2014/main" val="2008055981"/>
                  </a:ext>
                </a:extLst>
              </a:tr>
              <a:tr h="0">
                <a:tc>
                  <a:txBody>
                    <a:bodyPr/>
                    <a:lstStyle/>
                    <a:p>
                      <a:pPr marL="19050" indent="-6350" algn="just">
                        <a:lnSpc>
                          <a:spcPct val="112000"/>
                        </a:lnSpc>
                        <a:spcAft>
                          <a:spcPts val="25"/>
                        </a:spcAft>
                      </a:pPr>
                      <a:r>
                        <a:rPr lang="en-GB"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Dimensions</a:t>
                      </a: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l">
                        <a:lnSpc>
                          <a:spcPct val="112000"/>
                        </a:lnSpc>
                        <a:spcAft>
                          <a:spcPts val="25"/>
                        </a:spcAft>
                      </a:pPr>
                      <a:r>
                        <a:rPr lang="nb-NO"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Rotor diameter: 4.6m </a:t>
                      </a: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p>
                      <a:pPr marL="19050" indent="-6350" algn="l">
                        <a:lnSpc>
                          <a:spcPct val="112000"/>
                        </a:lnSpc>
                        <a:spcAft>
                          <a:spcPts val="25"/>
                        </a:spcAft>
                      </a:pPr>
                      <a:r>
                        <a:rPr lang="nb-NO"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Airframe length: 4m </a:t>
                      </a: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p>
                      <a:pPr marL="19050" indent="-6350" algn="l">
                        <a:lnSpc>
                          <a:spcPct val="112000"/>
                        </a:lnSpc>
                        <a:spcAft>
                          <a:spcPts val="25"/>
                        </a:spcAft>
                      </a:pPr>
                      <a:r>
                        <a:rPr lang="en-GB"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Height: 1.3m</a:t>
                      </a: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p>
                      <a:pPr marL="19050" indent="-6350" algn="l">
                        <a:lnSpc>
                          <a:spcPct val="112000"/>
                        </a:lnSpc>
                        <a:spcAft>
                          <a:spcPts val="25"/>
                        </a:spcAft>
                      </a:pPr>
                      <a:r>
                        <a:rPr lang="en-GB"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Width: 1.2m</a:t>
                      </a: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039231034"/>
                  </a:ext>
                </a:extLst>
              </a:tr>
              <a:tr h="0">
                <a:tc>
                  <a:txBody>
                    <a:bodyPr/>
                    <a:lstStyle/>
                    <a:p>
                      <a:pPr marL="19050" indent="-6350" algn="just">
                        <a:lnSpc>
                          <a:spcPct val="112000"/>
                        </a:lnSpc>
                        <a:spcAft>
                          <a:spcPts val="25"/>
                        </a:spcAft>
                      </a:pPr>
                      <a:r>
                        <a:rPr lang="en-GB" sz="16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Max Takeoff Weight</a:t>
                      </a:r>
                      <a:endParaRPr lang="nl-BE" sz="20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879727215"/>
                  </a:ext>
                </a:extLst>
              </a:tr>
              <a:tr h="0">
                <a:tc>
                  <a:txBody>
                    <a:bodyPr/>
                    <a:lstStyle/>
                    <a:p>
                      <a:pPr marL="19050" indent="-6350" algn="just">
                        <a:lnSpc>
                          <a:spcPct val="112000"/>
                        </a:lnSpc>
                        <a:spcAft>
                          <a:spcPts val="25"/>
                        </a:spcAft>
                      </a:pPr>
                      <a:r>
                        <a:rPr lang="en-GB" sz="16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Max Speed</a:t>
                      </a:r>
                      <a:endParaRPr lang="nl-BE" sz="20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780592705"/>
                  </a:ext>
                </a:extLst>
              </a:tr>
              <a:tr h="0">
                <a:tc>
                  <a:txBody>
                    <a:bodyPr/>
                    <a:lstStyle/>
                    <a:p>
                      <a:pPr marL="19050" indent="-6350" algn="just">
                        <a:lnSpc>
                          <a:spcPct val="112000"/>
                        </a:lnSpc>
                        <a:spcAft>
                          <a:spcPts val="25"/>
                        </a:spcAft>
                      </a:pPr>
                      <a:r>
                        <a:rPr lang="en-GB" sz="16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Cruise Speed</a:t>
                      </a:r>
                      <a:endParaRPr lang="nl-BE" sz="20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905879494"/>
                  </a:ext>
                </a:extLst>
              </a:tr>
              <a:tr h="0">
                <a:tc>
                  <a:txBody>
                    <a:bodyPr/>
                    <a:lstStyle/>
                    <a:p>
                      <a:pPr marL="19050" indent="-6350" algn="just">
                        <a:lnSpc>
                          <a:spcPct val="112000"/>
                        </a:lnSpc>
                        <a:spcAft>
                          <a:spcPts val="25"/>
                        </a:spcAft>
                      </a:pPr>
                      <a:r>
                        <a:rPr lang="en-GB" sz="16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Economical Speed</a:t>
                      </a:r>
                      <a:endParaRPr lang="nl-BE" sz="20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065161394"/>
                  </a:ext>
                </a:extLst>
              </a:tr>
              <a:tr h="0">
                <a:tc>
                  <a:txBody>
                    <a:bodyPr/>
                    <a:lstStyle/>
                    <a:p>
                      <a:pPr marL="19050" indent="-6350" algn="just">
                        <a:lnSpc>
                          <a:spcPct val="112000"/>
                        </a:lnSpc>
                        <a:spcAft>
                          <a:spcPts val="25"/>
                        </a:spcAft>
                      </a:pPr>
                      <a:r>
                        <a:rPr lang="en-GB" sz="16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Endurance</a:t>
                      </a:r>
                      <a:endParaRPr lang="nl-BE" sz="200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l">
                        <a:lnSpc>
                          <a:spcPct val="112000"/>
                        </a:lnSpc>
                        <a:spcAft>
                          <a:spcPts val="25"/>
                        </a:spcAft>
                      </a:pP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553390121"/>
                  </a:ext>
                </a:extLst>
              </a:tr>
              <a:tr h="0">
                <a:tc>
                  <a:txBody>
                    <a:bodyPr/>
                    <a:lstStyle/>
                    <a:p>
                      <a:pPr marL="19050" indent="-6350" algn="just">
                        <a:lnSpc>
                          <a:spcPct val="112000"/>
                        </a:lnSpc>
                        <a:spcAft>
                          <a:spcPts val="25"/>
                        </a:spcAft>
                      </a:pPr>
                      <a:r>
                        <a:rPr lang="en-GB" sz="16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rPr>
                        <a:t>Coverage Rate</a:t>
                      </a: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19050" indent="-6350" algn="just">
                        <a:lnSpc>
                          <a:spcPct val="112000"/>
                        </a:lnSpc>
                        <a:spcAft>
                          <a:spcPts val="25"/>
                        </a:spcAft>
                      </a:pPr>
                      <a:endParaRPr lang="nl-BE" sz="2000" dirty="0">
                        <a:solidFill>
                          <a:srgbClr val="000000"/>
                        </a:solidFill>
                        <a:effectLst/>
                        <a:latin typeface="Palanquin Regular" panose="020B0004020203020204" pitchFamily="34" charset="0"/>
                        <a:ea typeface="Calibri" panose="020F0502020204030204" pitchFamily="34" charset="0"/>
                        <a:cs typeface="Palanquin Regular" panose="020B0004020203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818071391"/>
                  </a:ext>
                </a:extLst>
              </a:tr>
            </a:tbl>
          </a:graphicData>
        </a:graphic>
      </p:graphicFrame>
      <p:sp>
        <p:nvSpPr>
          <p:cNvPr id="47" name="TextBox 46"/>
          <p:cNvSpPr txBox="1"/>
          <p:nvPr/>
        </p:nvSpPr>
        <p:spPr>
          <a:xfrm rot="20057811">
            <a:off x="10037042" y="3507604"/>
            <a:ext cx="1550424" cy="523220"/>
          </a:xfrm>
          <a:prstGeom prst="rect">
            <a:avLst/>
          </a:prstGeom>
          <a:noFill/>
        </p:spPr>
        <p:txBody>
          <a:bodyPr wrap="none" rtlCol="0">
            <a:spAutoFit/>
          </a:bodyPr>
          <a:lstStyle/>
          <a:p>
            <a:pPr algn="ctr"/>
            <a:r>
              <a:rPr lang="fr-BE" sz="2800" dirty="0" err="1" smtClean="0"/>
              <a:t>Classified</a:t>
            </a:r>
            <a:endParaRPr lang="fr-BE" sz="2800" dirty="0" smtClean="0"/>
          </a:p>
        </p:txBody>
      </p:sp>
    </p:spTree>
    <p:extLst>
      <p:ext uri="{BB962C8B-B14F-4D97-AF65-F5344CB8AC3E}">
        <p14:creationId xmlns:p14="http://schemas.microsoft.com/office/powerpoint/2010/main" val="23567931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587682" cy="1323439"/>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rMCM</a:t>
            </a:r>
            <a:r>
              <a:rPr lang="en-US" dirty="0"/>
              <a:t> Toolbox – </a:t>
            </a:r>
            <a:r>
              <a:rPr lang="nl-BE" dirty="0" err="1" smtClean="0"/>
              <a:t>Influence</a:t>
            </a:r>
            <a:r>
              <a:rPr lang="nl-BE" dirty="0" smtClean="0"/>
              <a:t> </a:t>
            </a:r>
            <a:r>
              <a:rPr lang="nl-BE" dirty="0" err="1"/>
              <a:t>Minesweeping</a:t>
            </a:r>
            <a:r>
              <a:rPr lang="nl-BE" dirty="0"/>
              <a:t> System</a:t>
            </a:r>
          </a:p>
          <a:p>
            <a:endParaRPr lang="nl-BE" b="1" dirty="0">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43</a:t>
            </a:fld>
            <a:endParaRPr lang="nl-BE"/>
          </a:p>
        </p:txBody>
      </p:sp>
      <p:pic>
        <p:nvPicPr>
          <p:cNvPr id="39"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sp>
        <p:nvSpPr>
          <p:cNvPr id="23" name="Footer Placeholder 4"/>
          <p:cNvSpPr txBox="1">
            <a:spLocks/>
          </p:cNvSpPr>
          <p:nvPr/>
        </p:nvSpPr>
        <p:spPr>
          <a:xfrm>
            <a:off x="4099704"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i="1" kern="1200">
                <a:solidFill>
                  <a:srgbClr val="00B0F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err="1" smtClean="0">
                <a:solidFill>
                  <a:schemeClr val="tx1"/>
                </a:solidFill>
                <a:latin typeface="Palanquin Regular" panose="020B0004020203020204" pitchFamily="34" charset="0"/>
                <a:cs typeface="Palanquin Regular" panose="020B0004020203020204" pitchFamily="34" charset="0"/>
              </a:rPr>
              <a:t>Innovative</a:t>
            </a:r>
            <a:r>
              <a:rPr lang="nl-NL" dirty="0" smtClean="0">
                <a:solidFill>
                  <a:schemeClr val="tx1"/>
                </a:solidFill>
                <a:latin typeface="Palanquin Regular" panose="020B0004020203020204" pitchFamily="34" charset="0"/>
                <a:cs typeface="Palanquin Regular" panose="020B0004020203020204" pitchFamily="34" charset="0"/>
              </a:rPr>
              <a:t> </a:t>
            </a:r>
            <a:r>
              <a:rPr lang="nl-NL" dirty="0" err="1" smtClean="0">
                <a:solidFill>
                  <a:schemeClr val="tx1"/>
                </a:solidFill>
                <a:latin typeface="Palanquin Regular" panose="020B0004020203020204" pitchFamily="34" charset="0"/>
                <a:cs typeface="Palanquin Regular" panose="020B0004020203020204" pitchFamily="34" charset="0"/>
              </a:rPr>
              <a:t>and</a:t>
            </a:r>
            <a:r>
              <a:rPr lang="nl-NL" dirty="0" smtClean="0">
                <a:solidFill>
                  <a:schemeClr val="tx1"/>
                </a:solidFill>
                <a:latin typeface="Palanquin Regular" panose="020B0004020203020204" pitchFamily="34" charset="0"/>
                <a:cs typeface="Palanquin Regular" panose="020B0004020203020204" pitchFamily="34" charset="0"/>
              </a:rPr>
              <a:t> (R)</a:t>
            </a:r>
            <a:r>
              <a:rPr lang="nl-NL" dirty="0" err="1" smtClean="0">
                <a:solidFill>
                  <a:schemeClr val="tx1"/>
                </a:solidFill>
                <a:latin typeface="Palanquin Regular" panose="020B0004020203020204" pitchFamily="34" charset="0"/>
                <a:cs typeface="Palanquin Regular" panose="020B0004020203020204" pitchFamily="34" charset="0"/>
              </a:rPr>
              <a:t>evolutionary</a:t>
            </a:r>
            <a:endParaRPr lang="nl-NL" dirty="0">
              <a:solidFill>
                <a:schemeClr val="tx1"/>
              </a:solidFill>
              <a:latin typeface="Palanquin Regular" panose="020B0004020203020204" pitchFamily="34" charset="0"/>
              <a:cs typeface="Palanquin Regular" panose="020B0004020203020204" pitchFamily="34" charset="0"/>
            </a:endParaRPr>
          </a:p>
        </p:txBody>
      </p:sp>
      <p:sp>
        <p:nvSpPr>
          <p:cNvPr id="12" name="Content Placeholder 2"/>
          <p:cNvSpPr txBox="1">
            <a:spLocks/>
          </p:cNvSpPr>
          <p:nvPr/>
        </p:nvSpPr>
        <p:spPr>
          <a:xfrm>
            <a:off x="381000" y="2514299"/>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dirty="0" err="1" smtClean="0">
                <a:latin typeface="Palanquin Regular" panose="020B0004020203020204" pitchFamily="34" charset="0"/>
                <a:cs typeface="Palanquin Regular" panose="020B0004020203020204" pitchFamily="34" charset="0"/>
              </a:rPr>
              <a:t>Composition</a:t>
            </a:r>
            <a:endParaRPr lang="nl-BE" dirty="0" smtClean="0">
              <a:latin typeface="Palanquin Regular" panose="020B0004020203020204" pitchFamily="34" charset="0"/>
              <a:cs typeface="Palanquin Regular" panose="020B0004020203020204" pitchFamily="34" charset="0"/>
            </a:endParaRPr>
          </a:p>
          <a:p>
            <a:pPr>
              <a:buFont typeface="Wingdings" panose="05000000000000000000" pitchFamily="2" charset="2"/>
              <a:buChar char="§"/>
            </a:pPr>
            <a:r>
              <a:rPr lang="nl-BE" dirty="0" smtClean="0">
                <a:latin typeface="Palanquin Regular" panose="020B0004020203020204" pitchFamily="34" charset="0"/>
                <a:cs typeface="Palanquin Regular" panose="020B0004020203020204" pitchFamily="34" charset="0"/>
              </a:rPr>
              <a:t>5 </a:t>
            </a:r>
            <a:r>
              <a:rPr lang="nl-BE" dirty="0" err="1" smtClean="0">
                <a:latin typeface="Palanquin Regular" panose="020B0004020203020204" pitchFamily="34" charset="0"/>
                <a:cs typeface="Palanquin Regular" panose="020B0004020203020204" pitchFamily="34" charset="0"/>
              </a:rPr>
              <a:t>solenoids</a:t>
            </a:r>
            <a:r>
              <a:rPr lang="nl-BE" dirty="0" smtClean="0">
                <a:latin typeface="Palanquin Regular" panose="020B0004020203020204" pitchFamily="34" charset="0"/>
                <a:cs typeface="Palanquin Regular" panose="020B0004020203020204" pitchFamily="34" charset="0"/>
              </a:rPr>
              <a:t> (EEG)</a:t>
            </a:r>
          </a:p>
          <a:p>
            <a:pPr>
              <a:buFont typeface="Wingdings" panose="05000000000000000000" pitchFamily="2" charset="2"/>
              <a:buChar char="§"/>
            </a:pPr>
            <a:r>
              <a:rPr lang="nl-BE" dirty="0" smtClean="0">
                <a:latin typeface="Palanquin Regular" panose="020B0004020203020204" pitchFamily="34" charset="0"/>
                <a:cs typeface="Palanquin Regular" panose="020B0004020203020204" pitchFamily="34" charset="0"/>
              </a:rPr>
              <a:t>1 UW </a:t>
            </a:r>
            <a:r>
              <a:rPr lang="nl-BE" dirty="0" err="1" smtClean="0">
                <a:latin typeface="Palanquin Regular" panose="020B0004020203020204" pitchFamily="34" charset="0"/>
                <a:cs typeface="Palanquin Regular" panose="020B0004020203020204" pitchFamily="34" charset="0"/>
              </a:rPr>
              <a:t>acoustic</a:t>
            </a:r>
            <a:r>
              <a:rPr lang="nl-BE" dirty="0" smtClean="0">
                <a:latin typeface="Palanquin Regular" panose="020B0004020203020204" pitchFamily="34" charset="0"/>
                <a:cs typeface="Palanquin Regular" panose="020B0004020203020204" pitchFamily="34" charset="0"/>
              </a:rPr>
              <a:t> generator GEN (AAG)</a:t>
            </a:r>
          </a:p>
          <a:p>
            <a:pPr>
              <a:buFont typeface="Wingdings" panose="05000000000000000000" pitchFamily="2" charset="2"/>
              <a:buChar char="§"/>
            </a:pPr>
            <a:r>
              <a:rPr lang="nl-BE" dirty="0" err="1" smtClean="0">
                <a:latin typeface="Palanquin Regular" panose="020B0004020203020204" pitchFamily="34" charset="0"/>
                <a:cs typeface="Palanquin Regular" panose="020B0004020203020204" pitchFamily="34" charset="0"/>
              </a:rPr>
              <a:t>Towing</a:t>
            </a:r>
            <a:r>
              <a:rPr lang="nl-BE" dirty="0" smtClean="0">
                <a:latin typeface="Palanquin Regular" panose="020B0004020203020204" pitchFamily="34" charset="0"/>
                <a:cs typeface="Palanquin Regular" panose="020B0004020203020204" pitchFamily="34" charset="0"/>
              </a:rPr>
              <a:t> </a:t>
            </a:r>
            <a:r>
              <a:rPr lang="nl-BE" dirty="0" err="1" smtClean="0">
                <a:latin typeface="Palanquin Regular" panose="020B0004020203020204" pitchFamily="34" charset="0"/>
                <a:cs typeface="Palanquin Regular" panose="020B0004020203020204" pitchFamily="34" charset="0"/>
              </a:rPr>
              <a:t>vessel</a:t>
            </a:r>
            <a:r>
              <a:rPr lang="nl-BE" dirty="0" smtClean="0">
                <a:latin typeface="Palanquin Regular" panose="020B0004020203020204" pitchFamily="34" charset="0"/>
                <a:cs typeface="Palanquin Regular" panose="020B0004020203020204" pitchFamily="34" charset="0"/>
              </a:rPr>
              <a:t>: USV</a:t>
            </a:r>
          </a:p>
        </p:txBody>
      </p:sp>
      <p:pic>
        <p:nvPicPr>
          <p:cNvPr id="13" name="Picture 12"/>
          <p:cNvPicPr>
            <a:picLocks noChangeAspect="1"/>
          </p:cNvPicPr>
          <p:nvPr/>
        </p:nvPicPr>
        <p:blipFill rotWithShape="1">
          <a:blip r:embed="rId4"/>
          <a:srcRect b="52494"/>
          <a:stretch/>
        </p:blipFill>
        <p:spPr>
          <a:xfrm>
            <a:off x="4317385" y="1087396"/>
            <a:ext cx="4236048" cy="2184401"/>
          </a:xfrm>
          <a:prstGeom prst="rect">
            <a:avLst/>
          </a:prstGeom>
        </p:spPr>
      </p:pic>
      <p:pic>
        <p:nvPicPr>
          <p:cNvPr id="14" name="Picture 13"/>
          <p:cNvPicPr/>
          <p:nvPr/>
        </p:nvPicPr>
        <p:blipFill>
          <a:blip r:embed="rId5" cstate="email">
            <a:extLst>
              <a:ext uri="{28A0092B-C50C-407E-A947-70E740481C1C}">
                <a14:useLocalDpi xmlns:a14="http://schemas.microsoft.com/office/drawing/2010/main"/>
              </a:ext>
            </a:extLst>
          </a:blip>
          <a:stretch>
            <a:fillRect/>
          </a:stretch>
        </p:blipFill>
        <p:spPr>
          <a:xfrm>
            <a:off x="8515890" y="2514299"/>
            <a:ext cx="3352800" cy="2541556"/>
          </a:xfrm>
          <a:prstGeom prst="rect">
            <a:avLst/>
          </a:prstGeom>
        </p:spPr>
      </p:pic>
      <p:grpSp>
        <p:nvGrpSpPr>
          <p:cNvPr id="18" name="Group 17"/>
          <p:cNvGrpSpPr/>
          <p:nvPr/>
        </p:nvGrpSpPr>
        <p:grpSpPr>
          <a:xfrm>
            <a:off x="2001612" y="5114155"/>
            <a:ext cx="7121963" cy="1277272"/>
            <a:chOff x="838200" y="5444203"/>
            <a:chExt cx="7121963" cy="1277272"/>
          </a:xfrm>
        </p:grpSpPr>
        <p:pic>
          <p:nvPicPr>
            <p:cNvPr id="19" name="Picture 18"/>
            <p:cNvPicPr>
              <a:picLocks noChangeAspect="1"/>
            </p:cNvPicPr>
            <p:nvPr/>
          </p:nvPicPr>
          <p:blipFill rotWithShape="1">
            <a:blip r:embed="rId6"/>
            <a:srcRect r="23078"/>
            <a:stretch/>
          </p:blipFill>
          <p:spPr>
            <a:xfrm>
              <a:off x="838200" y="5740400"/>
              <a:ext cx="6096000" cy="981075"/>
            </a:xfrm>
            <a:prstGeom prst="rect">
              <a:avLst/>
            </a:prstGeom>
          </p:spPr>
        </p:pic>
        <p:pic>
          <p:nvPicPr>
            <p:cNvPr id="20" name="Picture 19"/>
            <p:cNvPicPr>
              <a:picLocks noChangeAspect="1"/>
            </p:cNvPicPr>
            <p:nvPr/>
          </p:nvPicPr>
          <p:blipFill>
            <a:blip r:embed="rId7">
              <a:extLst/>
            </a:blip>
            <a:stretch>
              <a:fillRect/>
            </a:stretch>
          </p:blipFill>
          <p:spPr>
            <a:xfrm rot="21175707">
              <a:off x="6614034" y="5444203"/>
              <a:ext cx="1346129" cy="1071487"/>
            </a:xfrm>
            <a:prstGeom prst="rect">
              <a:avLst/>
            </a:prstGeom>
          </p:spPr>
        </p:pic>
      </p:grpSp>
    </p:spTree>
    <p:extLst>
      <p:ext uri="{BB962C8B-B14F-4D97-AF65-F5344CB8AC3E}">
        <p14:creationId xmlns:p14="http://schemas.microsoft.com/office/powerpoint/2010/main" val="17216860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587682" cy="1323439"/>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rMCM</a:t>
            </a:r>
            <a:r>
              <a:rPr lang="en-US" dirty="0"/>
              <a:t> Toolbox – </a:t>
            </a:r>
            <a:r>
              <a:rPr lang="nl-BE" dirty="0" err="1" smtClean="0"/>
              <a:t>Influence</a:t>
            </a:r>
            <a:r>
              <a:rPr lang="nl-BE" dirty="0" smtClean="0"/>
              <a:t> </a:t>
            </a:r>
            <a:r>
              <a:rPr lang="nl-BE" dirty="0" err="1"/>
              <a:t>Minesweeping</a:t>
            </a:r>
            <a:r>
              <a:rPr lang="nl-BE" dirty="0"/>
              <a:t> System</a:t>
            </a:r>
          </a:p>
          <a:p>
            <a:endParaRPr lang="nl-BE" b="1" dirty="0">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44</a:t>
            </a:fld>
            <a:endParaRPr lang="nl-BE"/>
          </a:p>
        </p:txBody>
      </p:sp>
      <p:pic>
        <p:nvPicPr>
          <p:cNvPr id="39"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sp>
        <p:nvSpPr>
          <p:cNvPr id="23" name="Footer Placeholder 4"/>
          <p:cNvSpPr txBox="1">
            <a:spLocks/>
          </p:cNvSpPr>
          <p:nvPr/>
        </p:nvSpPr>
        <p:spPr>
          <a:xfrm>
            <a:off x="4099704"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i="1" kern="1200">
                <a:solidFill>
                  <a:srgbClr val="00B0F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err="1" smtClean="0">
                <a:solidFill>
                  <a:schemeClr val="tx1"/>
                </a:solidFill>
                <a:latin typeface="Palanquin Regular" panose="020B0004020203020204" pitchFamily="34" charset="0"/>
                <a:cs typeface="Palanquin Regular" panose="020B0004020203020204" pitchFamily="34" charset="0"/>
              </a:rPr>
              <a:t>Innovative</a:t>
            </a:r>
            <a:r>
              <a:rPr lang="nl-NL" dirty="0" smtClean="0">
                <a:solidFill>
                  <a:schemeClr val="tx1"/>
                </a:solidFill>
                <a:latin typeface="Palanquin Regular" panose="020B0004020203020204" pitchFamily="34" charset="0"/>
                <a:cs typeface="Palanquin Regular" panose="020B0004020203020204" pitchFamily="34" charset="0"/>
              </a:rPr>
              <a:t> </a:t>
            </a:r>
            <a:r>
              <a:rPr lang="nl-NL" dirty="0" err="1" smtClean="0">
                <a:solidFill>
                  <a:schemeClr val="tx1"/>
                </a:solidFill>
                <a:latin typeface="Palanquin Regular" panose="020B0004020203020204" pitchFamily="34" charset="0"/>
                <a:cs typeface="Palanquin Regular" panose="020B0004020203020204" pitchFamily="34" charset="0"/>
              </a:rPr>
              <a:t>and</a:t>
            </a:r>
            <a:r>
              <a:rPr lang="nl-NL" dirty="0" smtClean="0">
                <a:solidFill>
                  <a:schemeClr val="tx1"/>
                </a:solidFill>
                <a:latin typeface="Palanquin Regular" panose="020B0004020203020204" pitchFamily="34" charset="0"/>
                <a:cs typeface="Palanquin Regular" panose="020B0004020203020204" pitchFamily="34" charset="0"/>
              </a:rPr>
              <a:t> (R)</a:t>
            </a:r>
            <a:r>
              <a:rPr lang="nl-NL" dirty="0" err="1" smtClean="0">
                <a:solidFill>
                  <a:schemeClr val="tx1"/>
                </a:solidFill>
                <a:latin typeface="Palanquin Regular" panose="020B0004020203020204" pitchFamily="34" charset="0"/>
                <a:cs typeface="Palanquin Regular" panose="020B0004020203020204" pitchFamily="34" charset="0"/>
              </a:rPr>
              <a:t>evolutionary</a:t>
            </a:r>
            <a:endParaRPr lang="nl-NL" dirty="0">
              <a:solidFill>
                <a:schemeClr val="tx1"/>
              </a:solidFill>
              <a:latin typeface="Palanquin Regular" panose="020B0004020203020204" pitchFamily="34" charset="0"/>
              <a:cs typeface="Palanquin Regular" panose="020B0004020203020204" pitchFamily="34" charset="0"/>
            </a:endParaRPr>
          </a:p>
        </p:txBody>
      </p:sp>
      <p:pic>
        <p:nvPicPr>
          <p:cNvPr id="7" name="Picture 6"/>
          <p:cNvPicPr>
            <a:picLocks noChangeAspect="1"/>
          </p:cNvPicPr>
          <p:nvPr/>
        </p:nvPicPr>
        <p:blipFill>
          <a:blip r:embed="rId4"/>
          <a:stretch>
            <a:fillRect/>
          </a:stretch>
        </p:blipFill>
        <p:spPr>
          <a:xfrm>
            <a:off x="870857" y="1429658"/>
            <a:ext cx="9144000" cy="3650647"/>
          </a:xfrm>
          <a:prstGeom prst="rect">
            <a:avLst/>
          </a:prstGeom>
        </p:spPr>
      </p:pic>
      <p:grpSp>
        <p:nvGrpSpPr>
          <p:cNvPr id="12" name="Group 11"/>
          <p:cNvGrpSpPr/>
          <p:nvPr/>
        </p:nvGrpSpPr>
        <p:grpSpPr>
          <a:xfrm>
            <a:off x="2001612" y="5114155"/>
            <a:ext cx="7121963" cy="1277272"/>
            <a:chOff x="838200" y="5444203"/>
            <a:chExt cx="7121963" cy="1277272"/>
          </a:xfrm>
        </p:grpSpPr>
        <p:pic>
          <p:nvPicPr>
            <p:cNvPr id="13" name="Picture 12"/>
            <p:cNvPicPr>
              <a:picLocks noChangeAspect="1"/>
            </p:cNvPicPr>
            <p:nvPr/>
          </p:nvPicPr>
          <p:blipFill rotWithShape="1">
            <a:blip r:embed="rId5"/>
            <a:srcRect r="23078"/>
            <a:stretch/>
          </p:blipFill>
          <p:spPr>
            <a:xfrm>
              <a:off x="838200" y="5740400"/>
              <a:ext cx="6096000" cy="981075"/>
            </a:xfrm>
            <a:prstGeom prst="rect">
              <a:avLst/>
            </a:prstGeom>
          </p:spPr>
        </p:pic>
        <p:pic>
          <p:nvPicPr>
            <p:cNvPr id="14" name="Picture 13"/>
            <p:cNvPicPr>
              <a:picLocks noChangeAspect="1"/>
            </p:cNvPicPr>
            <p:nvPr/>
          </p:nvPicPr>
          <p:blipFill>
            <a:blip r:embed="rId6">
              <a:extLst/>
            </a:blip>
            <a:stretch>
              <a:fillRect/>
            </a:stretch>
          </p:blipFill>
          <p:spPr>
            <a:xfrm rot="21175707">
              <a:off x="6614034" y="5444203"/>
              <a:ext cx="1346129" cy="1071487"/>
            </a:xfrm>
            <a:prstGeom prst="rect">
              <a:avLst/>
            </a:prstGeom>
          </p:spPr>
        </p:pic>
      </p:grpSp>
    </p:spTree>
    <p:extLst>
      <p:ext uri="{BB962C8B-B14F-4D97-AF65-F5344CB8AC3E}">
        <p14:creationId xmlns:p14="http://schemas.microsoft.com/office/powerpoint/2010/main" val="6783496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587682" cy="1323439"/>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rMCM</a:t>
            </a:r>
            <a:r>
              <a:rPr lang="en-US" dirty="0"/>
              <a:t> Toolbox – </a:t>
            </a:r>
            <a:r>
              <a:rPr lang="nl-BE" dirty="0" err="1" smtClean="0"/>
              <a:t>Influence</a:t>
            </a:r>
            <a:r>
              <a:rPr lang="nl-BE" dirty="0" smtClean="0"/>
              <a:t> </a:t>
            </a:r>
            <a:r>
              <a:rPr lang="nl-BE" dirty="0" err="1"/>
              <a:t>Minesweeping</a:t>
            </a:r>
            <a:r>
              <a:rPr lang="nl-BE" dirty="0"/>
              <a:t> System</a:t>
            </a:r>
          </a:p>
          <a:p>
            <a:endParaRPr lang="nl-BE" b="1" dirty="0">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45</a:t>
            </a:fld>
            <a:endParaRPr lang="nl-BE"/>
          </a:p>
        </p:txBody>
      </p:sp>
      <p:pic>
        <p:nvPicPr>
          <p:cNvPr id="39"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sp>
        <p:nvSpPr>
          <p:cNvPr id="23" name="Footer Placeholder 4"/>
          <p:cNvSpPr txBox="1">
            <a:spLocks/>
          </p:cNvSpPr>
          <p:nvPr/>
        </p:nvSpPr>
        <p:spPr>
          <a:xfrm>
            <a:off x="4099704"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i="1" kern="1200">
                <a:solidFill>
                  <a:srgbClr val="00B0F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err="1" smtClean="0">
                <a:solidFill>
                  <a:schemeClr val="tx1"/>
                </a:solidFill>
                <a:latin typeface="Palanquin Regular" panose="020B0004020203020204" pitchFamily="34" charset="0"/>
                <a:cs typeface="Palanquin Regular" panose="020B0004020203020204" pitchFamily="34" charset="0"/>
              </a:rPr>
              <a:t>Innovative</a:t>
            </a:r>
            <a:r>
              <a:rPr lang="nl-NL" dirty="0" smtClean="0">
                <a:solidFill>
                  <a:schemeClr val="tx1"/>
                </a:solidFill>
                <a:latin typeface="Palanquin Regular" panose="020B0004020203020204" pitchFamily="34" charset="0"/>
                <a:cs typeface="Palanquin Regular" panose="020B0004020203020204" pitchFamily="34" charset="0"/>
              </a:rPr>
              <a:t> </a:t>
            </a:r>
            <a:r>
              <a:rPr lang="nl-NL" dirty="0" err="1" smtClean="0">
                <a:solidFill>
                  <a:schemeClr val="tx1"/>
                </a:solidFill>
                <a:latin typeface="Palanquin Regular" panose="020B0004020203020204" pitchFamily="34" charset="0"/>
                <a:cs typeface="Palanquin Regular" panose="020B0004020203020204" pitchFamily="34" charset="0"/>
              </a:rPr>
              <a:t>and</a:t>
            </a:r>
            <a:r>
              <a:rPr lang="nl-NL" dirty="0" smtClean="0">
                <a:solidFill>
                  <a:schemeClr val="tx1"/>
                </a:solidFill>
                <a:latin typeface="Palanquin Regular" panose="020B0004020203020204" pitchFamily="34" charset="0"/>
                <a:cs typeface="Palanquin Regular" panose="020B0004020203020204" pitchFamily="34" charset="0"/>
              </a:rPr>
              <a:t> (R)</a:t>
            </a:r>
            <a:r>
              <a:rPr lang="nl-NL" dirty="0" err="1" smtClean="0">
                <a:solidFill>
                  <a:schemeClr val="tx1"/>
                </a:solidFill>
                <a:latin typeface="Palanquin Regular" panose="020B0004020203020204" pitchFamily="34" charset="0"/>
                <a:cs typeface="Palanquin Regular" panose="020B0004020203020204" pitchFamily="34" charset="0"/>
              </a:rPr>
              <a:t>evolutionary</a:t>
            </a:r>
            <a:endParaRPr lang="nl-NL" dirty="0">
              <a:solidFill>
                <a:schemeClr val="tx1"/>
              </a:solidFill>
              <a:latin typeface="Palanquin Regular" panose="020B0004020203020204" pitchFamily="34" charset="0"/>
              <a:cs typeface="Palanquin Regular" panose="020B0004020203020204" pitchFamily="34" charset="0"/>
            </a:endParaRPr>
          </a:p>
        </p:txBody>
      </p:sp>
      <p:pic>
        <p:nvPicPr>
          <p:cNvPr id="12" name="Content Placeholder 5"/>
          <p:cNvPicPr>
            <a:picLocks noChangeAspect="1"/>
          </p:cNvPicPr>
          <p:nvPr/>
        </p:nvPicPr>
        <p:blipFill>
          <a:blip r:embed="rId4"/>
          <a:stretch>
            <a:fillRect/>
          </a:stretch>
        </p:blipFill>
        <p:spPr>
          <a:xfrm>
            <a:off x="304794" y="1571184"/>
            <a:ext cx="5638800" cy="4027714"/>
          </a:xfrm>
          <a:prstGeom prst="rect">
            <a:avLst/>
          </a:prstGeom>
        </p:spPr>
      </p:pic>
      <p:pic>
        <p:nvPicPr>
          <p:cNvPr id="13" name="Picture 12"/>
          <p:cNvPicPr>
            <a:picLocks noChangeAspect="1"/>
          </p:cNvPicPr>
          <p:nvPr/>
        </p:nvPicPr>
        <p:blipFill>
          <a:blip r:embed="rId5"/>
          <a:stretch>
            <a:fillRect/>
          </a:stretch>
        </p:blipFill>
        <p:spPr>
          <a:xfrm>
            <a:off x="6047235" y="1445361"/>
            <a:ext cx="5638800" cy="4279361"/>
          </a:xfrm>
          <a:prstGeom prst="rect">
            <a:avLst/>
          </a:prstGeom>
        </p:spPr>
      </p:pic>
    </p:spTree>
    <p:extLst>
      <p:ext uri="{BB962C8B-B14F-4D97-AF65-F5344CB8AC3E}">
        <p14:creationId xmlns:p14="http://schemas.microsoft.com/office/powerpoint/2010/main" val="31792344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err="1"/>
              <a:t>rMCM</a:t>
            </a:r>
            <a:r>
              <a:rPr lang="nl-BE" dirty="0"/>
              <a:t> </a:t>
            </a:r>
            <a:r>
              <a:rPr lang="nl-BE" dirty="0" err="1" smtClean="0"/>
              <a:t>Ops</a:t>
            </a:r>
            <a:r>
              <a:rPr lang="nl-BE" dirty="0" smtClean="0"/>
              <a:t> </a:t>
            </a:r>
            <a:r>
              <a:rPr lang="nl-BE" dirty="0" err="1" smtClean="0"/>
              <a:t>cycle</a:t>
            </a:r>
            <a:endParaRPr lang="nl-BE" dirty="0">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46</a:t>
            </a:fld>
            <a:endParaRPr lang="nl-BE"/>
          </a:p>
        </p:txBody>
      </p:sp>
      <p:pic>
        <p:nvPicPr>
          <p:cNvPr id="39"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pic>
        <p:nvPicPr>
          <p:cNvPr id="2" name="Picture 1"/>
          <p:cNvPicPr>
            <a:picLocks noChangeAspect="1"/>
          </p:cNvPicPr>
          <p:nvPr/>
        </p:nvPicPr>
        <p:blipFill>
          <a:blip r:embed="rId4"/>
          <a:stretch>
            <a:fillRect/>
          </a:stretch>
        </p:blipFill>
        <p:spPr>
          <a:xfrm>
            <a:off x="2175742" y="1169878"/>
            <a:ext cx="7415090" cy="5307122"/>
          </a:xfrm>
          <a:prstGeom prst="rect">
            <a:avLst/>
          </a:prstGeom>
        </p:spPr>
      </p:pic>
      <p:pic>
        <p:nvPicPr>
          <p:cNvPr id="87" name="Content Placeholder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358400" y="881364"/>
            <a:ext cx="1160696" cy="573002"/>
          </a:xfrm>
          <a:prstGeom prst="ellipse">
            <a:avLst/>
          </a:prstGeom>
          <a:ln>
            <a:noFill/>
          </a:ln>
          <a:effectLst>
            <a:softEdge rad="112500"/>
          </a:effectLst>
        </p:spPr>
      </p:pic>
      <p:pic>
        <p:nvPicPr>
          <p:cNvPr id="88" name="Picture 8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1256310" flipH="1">
            <a:off x="3969444" y="5311348"/>
            <a:ext cx="823651" cy="130050"/>
          </a:xfrm>
          <a:prstGeom prst="rect">
            <a:avLst/>
          </a:prstGeom>
        </p:spPr>
      </p:pic>
    </p:spTree>
    <p:extLst>
      <p:ext uri="{BB962C8B-B14F-4D97-AF65-F5344CB8AC3E}">
        <p14:creationId xmlns:p14="http://schemas.microsoft.com/office/powerpoint/2010/main" val="16340056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838200" y="1751483"/>
            <a:ext cx="10515600" cy="48958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nl-BE" dirty="0" err="1" smtClean="0"/>
              <a:t>All</a:t>
            </a:r>
            <a:r>
              <a:rPr lang="nl-BE" dirty="0" smtClean="0"/>
              <a:t> </a:t>
            </a:r>
            <a:r>
              <a:rPr lang="nl-BE" dirty="0" err="1" smtClean="0"/>
              <a:t>Multifuctional</a:t>
            </a:r>
            <a:r>
              <a:rPr lang="nl-BE" dirty="0" smtClean="0"/>
              <a:t> Consoles</a:t>
            </a:r>
          </a:p>
          <a:p>
            <a:pPr lvl="1" indent="-342900">
              <a:buFont typeface="Wingdings" panose="05000000000000000000" pitchFamily="2" charset="2"/>
              <a:buChar char="§"/>
            </a:pPr>
            <a:endParaRPr lang="nl-BE" dirty="0" smtClean="0"/>
          </a:p>
          <a:p>
            <a:pPr lvl="1" indent="-342900">
              <a:buFont typeface="Wingdings" panose="05000000000000000000" pitchFamily="2" charset="2"/>
              <a:buChar char="§"/>
            </a:pPr>
            <a:endParaRPr lang="nl-BE" dirty="0" smtClean="0"/>
          </a:p>
          <a:p>
            <a:pPr lvl="1" indent="-342900">
              <a:buFont typeface="Wingdings" panose="05000000000000000000" pitchFamily="2" charset="2"/>
              <a:buChar char="§"/>
            </a:pPr>
            <a:endParaRPr lang="nl-BE" dirty="0" smtClean="0"/>
          </a:p>
          <a:p>
            <a:pPr lvl="1">
              <a:buFont typeface="Wingdings" panose="05000000000000000000" pitchFamily="2" charset="2"/>
              <a:buChar char="§"/>
            </a:pPr>
            <a:r>
              <a:rPr lang="nl-BE" dirty="0" err="1" smtClean="0"/>
              <a:t>Principal</a:t>
            </a:r>
            <a:r>
              <a:rPr lang="nl-BE" dirty="0" smtClean="0"/>
              <a:t> </a:t>
            </a:r>
            <a:r>
              <a:rPr lang="nl-BE" dirty="0" err="1" smtClean="0"/>
              <a:t>Warfare</a:t>
            </a:r>
            <a:r>
              <a:rPr lang="nl-BE" dirty="0" smtClean="0"/>
              <a:t> System</a:t>
            </a:r>
          </a:p>
          <a:p>
            <a:pPr lvl="2" indent="-342900">
              <a:buFont typeface="Wingdings" panose="05000000000000000000" pitchFamily="2" charset="2"/>
              <a:buChar char="§"/>
            </a:pPr>
            <a:endParaRPr lang="nl-BE" dirty="0" smtClean="0"/>
          </a:p>
          <a:p>
            <a:pPr lvl="2" indent="-342900">
              <a:buFont typeface="Wingdings" panose="05000000000000000000" pitchFamily="2" charset="2"/>
              <a:buChar char="§"/>
            </a:pPr>
            <a:endParaRPr lang="nl-BE" dirty="0" smtClean="0"/>
          </a:p>
          <a:p>
            <a:pPr lvl="2" indent="-342900">
              <a:buFont typeface="Wingdings" panose="05000000000000000000" pitchFamily="2" charset="2"/>
              <a:buChar char="§"/>
            </a:pPr>
            <a:endParaRPr lang="nl-BE" dirty="0" smtClean="0"/>
          </a:p>
          <a:p>
            <a:pPr lvl="2" indent="-342900">
              <a:buFont typeface="Wingdings" panose="05000000000000000000" pitchFamily="2" charset="2"/>
              <a:buChar char="§"/>
            </a:pPr>
            <a:endParaRPr lang="nl-BE" dirty="0" smtClean="0"/>
          </a:p>
          <a:p>
            <a:pPr lvl="1">
              <a:buFont typeface="Wingdings" panose="05000000000000000000" pitchFamily="2" charset="2"/>
              <a:buChar char="§"/>
            </a:pPr>
            <a:r>
              <a:rPr lang="nl-BE" dirty="0" smtClean="0"/>
              <a:t>Mine </a:t>
            </a:r>
            <a:r>
              <a:rPr lang="nl-BE" dirty="0" err="1" smtClean="0"/>
              <a:t>Warfare</a:t>
            </a:r>
            <a:r>
              <a:rPr lang="nl-BE" dirty="0" smtClean="0"/>
              <a:t> System </a:t>
            </a:r>
          </a:p>
          <a:p>
            <a:pPr lvl="1">
              <a:buFont typeface="Wingdings" panose="05000000000000000000" pitchFamily="2" charset="2"/>
              <a:buChar char="§"/>
            </a:pPr>
            <a:endParaRPr lang="nl-BE" dirty="0" smtClean="0"/>
          </a:p>
          <a:p>
            <a:pPr lvl="1">
              <a:buFont typeface="Wingdings" panose="05000000000000000000" pitchFamily="2" charset="2"/>
              <a:buChar char="§"/>
            </a:pPr>
            <a:endParaRPr lang="nl-BE" dirty="0"/>
          </a:p>
        </p:txBody>
      </p:sp>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err="1"/>
              <a:t>rMCM</a:t>
            </a:r>
            <a:r>
              <a:rPr lang="nl-BE" dirty="0"/>
              <a:t> </a:t>
            </a:r>
            <a:r>
              <a:rPr lang="nl-BE" dirty="0" smtClean="0"/>
              <a:t>Mission System</a:t>
            </a:r>
            <a:endParaRPr lang="nl-BE" dirty="0">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47</a:t>
            </a:fld>
            <a:endParaRPr lang="nl-BE"/>
          </a:p>
        </p:txBody>
      </p:sp>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94589" y="3107208"/>
            <a:ext cx="2518127" cy="1676401"/>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6036" y="3107209"/>
            <a:ext cx="2454699" cy="1676400"/>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76036" y="4968032"/>
            <a:ext cx="2454699" cy="1535515"/>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94589" y="4975696"/>
            <a:ext cx="2518127" cy="1527852"/>
          </a:xfrm>
          <a:prstGeom prst="rect">
            <a:avLst/>
          </a:prstGeom>
        </p:spPr>
      </p:pic>
      <p:cxnSp>
        <p:nvCxnSpPr>
          <p:cNvPr id="16" name="Straight Connector 15"/>
          <p:cNvCxnSpPr/>
          <p:nvPr/>
        </p:nvCxnSpPr>
        <p:spPr>
          <a:xfrm>
            <a:off x="1371600" y="2973858"/>
            <a:ext cx="8763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71600" y="4859808"/>
            <a:ext cx="8763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1556"/>
          <a:stretch/>
        </p:blipFill>
        <p:spPr bwMode="auto">
          <a:xfrm>
            <a:off x="6679990" y="582333"/>
            <a:ext cx="2514599" cy="2333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rot="16200000">
            <a:off x="9353839" y="506757"/>
            <a:ext cx="2199628" cy="2518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Afbeelding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sp>
        <p:nvSpPr>
          <p:cNvPr id="21" name="Footer Placeholder 4"/>
          <p:cNvSpPr txBox="1">
            <a:spLocks/>
          </p:cNvSpPr>
          <p:nvPr/>
        </p:nvSpPr>
        <p:spPr>
          <a:xfrm>
            <a:off x="4099704"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i="1" kern="1200">
                <a:solidFill>
                  <a:srgbClr val="00B0F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err="1" smtClean="0">
                <a:solidFill>
                  <a:schemeClr val="tx1"/>
                </a:solidFill>
                <a:latin typeface="Palanquin Regular" panose="020B0004020203020204" pitchFamily="34" charset="0"/>
                <a:cs typeface="Palanquin Regular" panose="020B0004020203020204" pitchFamily="34" charset="0"/>
              </a:rPr>
              <a:t>Innovative</a:t>
            </a:r>
            <a:r>
              <a:rPr lang="nl-NL" dirty="0" smtClean="0">
                <a:solidFill>
                  <a:schemeClr val="tx1"/>
                </a:solidFill>
                <a:latin typeface="Palanquin Regular" panose="020B0004020203020204" pitchFamily="34" charset="0"/>
                <a:cs typeface="Palanquin Regular" panose="020B0004020203020204" pitchFamily="34" charset="0"/>
              </a:rPr>
              <a:t> </a:t>
            </a:r>
            <a:r>
              <a:rPr lang="nl-NL" dirty="0" err="1" smtClean="0">
                <a:solidFill>
                  <a:schemeClr val="tx1"/>
                </a:solidFill>
                <a:latin typeface="Palanquin Regular" panose="020B0004020203020204" pitchFamily="34" charset="0"/>
                <a:cs typeface="Palanquin Regular" panose="020B0004020203020204" pitchFamily="34" charset="0"/>
              </a:rPr>
              <a:t>and</a:t>
            </a:r>
            <a:r>
              <a:rPr lang="nl-NL" dirty="0" smtClean="0">
                <a:solidFill>
                  <a:schemeClr val="tx1"/>
                </a:solidFill>
                <a:latin typeface="Palanquin Regular" panose="020B0004020203020204" pitchFamily="34" charset="0"/>
                <a:cs typeface="Palanquin Regular" panose="020B0004020203020204" pitchFamily="34" charset="0"/>
              </a:rPr>
              <a:t> (R)</a:t>
            </a:r>
            <a:r>
              <a:rPr lang="nl-NL" dirty="0" err="1" smtClean="0">
                <a:solidFill>
                  <a:schemeClr val="tx1"/>
                </a:solidFill>
                <a:latin typeface="Palanquin Regular" panose="020B0004020203020204" pitchFamily="34" charset="0"/>
                <a:cs typeface="Palanquin Regular" panose="020B0004020203020204" pitchFamily="34" charset="0"/>
              </a:rPr>
              <a:t>evolutionary</a:t>
            </a:r>
            <a:endParaRPr lang="nl-NL" dirty="0">
              <a:solidFill>
                <a:schemeClr val="tx1"/>
              </a:solidFill>
              <a:latin typeface="Palanquin Regular" panose="020B0004020203020204" pitchFamily="34" charset="0"/>
              <a:cs typeface="Palanquin Regular" panose="020B0004020203020204" pitchFamily="34" charset="0"/>
            </a:endParaRPr>
          </a:p>
        </p:txBody>
      </p:sp>
    </p:spTree>
    <p:extLst>
      <p:ext uri="{BB962C8B-B14F-4D97-AF65-F5344CB8AC3E}">
        <p14:creationId xmlns:p14="http://schemas.microsoft.com/office/powerpoint/2010/main" val="3401359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Simulator</a:t>
            </a:r>
            <a:endParaRPr lang="nl-BE" b="1" dirty="0">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48</a:t>
            </a:fld>
            <a:endParaRPr lang="nl-BE"/>
          </a:p>
        </p:txBody>
      </p:sp>
      <p:pic>
        <p:nvPicPr>
          <p:cNvPr id="39"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sp>
        <p:nvSpPr>
          <p:cNvPr id="23" name="Footer Placeholder 4"/>
          <p:cNvSpPr txBox="1">
            <a:spLocks/>
          </p:cNvSpPr>
          <p:nvPr/>
        </p:nvSpPr>
        <p:spPr>
          <a:xfrm>
            <a:off x="4099704"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i="1" kern="1200">
                <a:solidFill>
                  <a:srgbClr val="00B0F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err="1" smtClean="0">
                <a:solidFill>
                  <a:schemeClr val="tx1"/>
                </a:solidFill>
                <a:latin typeface="Palanquin Regular" panose="020B0004020203020204" pitchFamily="34" charset="0"/>
                <a:cs typeface="Palanquin Regular" panose="020B0004020203020204" pitchFamily="34" charset="0"/>
              </a:rPr>
              <a:t>Innovative</a:t>
            </a:r>
            <a:r>
              <a:rPr lang="nl-NL" dirty="0" smtClean="0">
                <a:solidFill>
                  <a:schemeClr val="tx1"/>
                </a:solidFill>
                <a:latin typeface="Palanquin Regular" panose="020B0004020203020204" pitchFamily="34" charset="0"/>
                <a:cs typeface="Palanquin Regular" panose="020B0004020203020204" pitchFamily="34" charset="0"/>
              </a:rPr>
              <a:t> </a:t>
            </a:r>
            <a:r>
              <a:rPr lang="nl-NL" dirty="0" err="1" smtClean="0">
                <a:solidFill>
                  <a:schemeClr val="tx1"/>
                </a:solidFill>
                <a:latin typeface="Palanquin Regular" panose="020B0004020203020204" pitchFamily="34" charset="0"/>
                <a:cs typeface="Palanquin Regular" panose="020B0004020203020204" pitchFamily="34" charset="0"/>
              </a:rPr>
              <a:t>and</a:t>
            </a:r>
            <a:r>
              <a:rPr lang="nl-NL" dirty="0" smtClean="0">
                <a:solidFill>
                  <a:schemeClr val="tx1"/>
                </a:solidFill>
                <a:latin typeface="Palanquin Regular" panose="020B0004020203020204" pitchFamily="34" charset="0"/>
                <a:cs typeface="Palanquin Regular" panose="020B0004020203020204" pitchFamily="34" charset="0"/>
              </a:rPr>
              <a:t> (R)</a:t>
            </a:r>
            <a:r>
              <a:rPr lang="nl-NL" dirty="0" err="1" smtClean="0">
                <a:solidFill>
                  <a:schemeClr val="tx1"/>
                </a:solidFill>
                <a:latin typeface="Palanquin Regular" panose="020B0004020203020204" pitchFamily="34" charset="0"/>
                <a:cs typeface="Palanquin Regular" panose="020B0004020203020204" pitchFamily="34" charset="0"/>
              </a:rPr>
              <a:t>evolutionary</a:t>
            </a:r>
            <a:endParaRPr lang="nl-NL" dirty="0">
              <a:solidFill>
                <a:schemeClr val="tx1"/>
              </a:solidFill>
              <a:latin typeface="Palanquin Regular" panose="020B0004020203020204" pitchFamily="34" charset="0"/>
              <a:cs typeface="Palanquin Regular" panose="020B0004020203020204" pitchFamily="34" charset="0"/>
            </a:endParaRPr>
          </a:p>
        </p:txBody>
      </p:sp>
      <p:pic>
        <p:nvPicPr>
          <p:cNvPr id="7" name="Picture 6"/>
          <p:cNvPicPr>
            <a:picLocks noChangeAspect="1"/>
          </p:cNvPicPr>
          <p:nvPr/>
        </p:nvPicPr>
        <p:blipFill>
          <a:blip r:embed="rId4"/>
          <a:stretch>
            <a:fillRect/>
          </a:stretch>
        </p:blipFill>
        <p:spPr>
          <a:xfrm>
            <a:off x="299382" y="1316160"/>
            <a:ext cx="5526571" cy="4486275"/>
          </a:xfrm>
          <a:prstGeom prst="rect">
            <a:avLst/>
          </a:prstGeom>
        </p:spPr>
      </p:pic>
      <p:pic>
        <p:nvPicPr>
          <p:cNvPr id="8" name="Picture 7"/>
          <p:cNvPicPr>
            <a:picLocks noChangeAspect="1"/>
          </p:cNvPicPr>
          <p:nvPr/>
        </p:nvPicPr>
        <p:blipFill>
          <a:blip r:embed="rId5"/>
          <a:stretch>
            <a:fillRect/>
          </a:stretch>
        </p:blipFill>
        <p:spPr>
          <a:xfrm>
            <a:off x="6096000" y="1333156"/>
            <a:ext cx="5527847" cy="4492725"/>
          </a:xfrm>
          <a:prstGeom prst="rect">
            <a:avLst/>
          </a:prstGeom>
        </p:spPr>
      </p:pic>
    </p:spTree>
    <p:extLst>
      <p:ext uri="{BB962C8B-B14F-4D97-AF65-F5344CB8AC3E}">
        <p14:creationId xmlns:p14="http://schemas.microsoft.com/office/powerpoint/2010/main" val="16436105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49</a:t>
            </a:fld>
            <a:endParaRPr lang="nl-BE"/>
          </a:p>
        </p:txBody>
      </p:sp>
      <p:pic>
        <p:nvPicPr>
          <p:cNvPr id="39"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734249"/>
            <a:ext cx="947599" cy="938512"/>
          </a:xfrm>
          <a:prstGeom prst="rect">
            <a:avLst/>
          </a:prstGeom>
        </p:spPr>
      </p:pic>
      <p:sp>
        <p:nvSpPr>
          <p:cNvPr id="23" name="Footer Placeholder 4"/>
          <p:cNvSpPr txBox="1">
            <a:spLocks/>
          </p:cNvSpPr>
          <p:nvPr/>
        </p:nvSpPr>
        <p:spPr>
          <a:xfrm>
            <a:off x="4099704" y="623836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i="1" kern="1200">
                <a:solidFill>
                  <a:srgbClr val="00B0F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err="1" smtClean="0">
                <a:solidFill>
                  <a:schemeClr val="tx1"/>
                </a:solidFill>
                <a:latin typeface="Palanquin Regular" panose="020B0004020203020204" pitchFamily="34" charset="0"/>
                <a:cs typeface="Palanquin Regular" panose="020B0004020203020204" pitchFamily="34" charset="0"/>
              </a:rPr>
              <a:t>Innovative</a:t>
            </a:r>
            <a:r>
              <a:rPr lang="nl-NL" dirty="0" smtClean="0">
                <a:solidFill>
                  <a:schemeClr val="tx1"/>
                </a:solidFill>
                <a:latin typeface="Palanquin Regular" panose="020B0004020203020204" pitchFamily="34" charset="0"/>
                <a:cs typeface="Palanquin Regular" panose="020B0004020203020204" pitchFamily="34" charset="0"/>
              </a:rPr>
              <a:t> </a:t>
            </a:r>
            <a:r>
              <a:rPr lang="nl-NL" dirty="0" err="1" smtClean="0">
                <a:solidFill>
                  <a:schemeClr val="tx1"/>
                </a:solidFill>
                <a:latin typeface="Palanquin Regular" panose="020B0004020203020204" pitchFamily="34" charset="0"/>
                <a:cs typeface="Palanquin Regular" panose="020B0004020203020204" pitchFamily="34" charset="0"/>
              </a:rPr>
              <a:t>and</a:t>
            </a:r>
            <a:r>
              <a:rPr lang="nl-NL" dirty="0" smtClean="0">
                <a:solidFill>
                  <a:schemeClr val="tx1"/>
                </a:solidFill>
                <a:latin typeface="Palanquin Regular" panose="020B0004020203020204" pitchFamily="34" charset="0"/>
                <a:cs typeface="Palanquin Regular" panose="020B0004020203020204" pitchFamily="34" charset="0"/>
              </a:rPr>
              <a:t> (R)</a:t>
            </a:r>
            <a:r>
              <a:rPr lang="nl-NL" dirty="0" err="1" smtClean="0">
                <a:solidFill>
                  <a:schemeClr val="tx1"/>
                </a:solidFill>
                <a:latin typeface="Palanquin Regular" panose="020B0004020203020204" pitchFamily="34" charset="0"/>
                <a:cs typeface="Palanquin Regular" panose="020B0004020203020204" pitchFamily="34" charset="0"/>
              </a:rPr>
              <a:t>evolutionary</a:t>
            </a:r>
            <a:endParaRPr lang="nl-NL" dirty="0">
              <a:solidFill>
                <a:schemeClr val="tx1"/>
              </a:solidFill>
              <a:latin typeface="Palanquin Regular" panose="020B0004020203020204" pitchFamily="34" charset="0"/>
              <a:cs typeface="Palanquin Regular" panose="020B0004020203020204" pitchFamily="34" charset="0"/>
            </a:endParaRPr>
          </a:p>
        </p:txBody>
      </p:sp>
      <p:pic>
        <p:nvPicPr>
          <p:cNvPr id="7" name="Picture 6"/>
          <p:cNvPicPr>
            <a:picLocks noChangeAspect="1"/>
          </p:cNvPicPr>
          <p:nvPr/>
        </p:nvPicPr>
        <p:blipFill>
          <a:blip r:embed="rId4"/>
          <a:stretch>
            <a:fillRect/>
          </a:stretch>
        </p:blipFill>
        <p:spPr>
          <a:xfrm>
            <a:off x="723900" y="621631"/>
            <a:ext cx="5486400" cy="6286343"/>
          </a:xfrm>
          <a:prstGeom prst="rect">
            <a:avLst/>
          </a:prstGeom>
        </p:spPr>
      </p:pic>
      <p:pic>
        <p:nvPicPr>
          <p:cNvPr id="8" name="Picture 7"/>
          <p:cNvPicPr>
            <a:picLocks noChangeAspect="1"/>
          </p:cNvPicPr>
          <p:nvPr/>
        </p:nvPicPr>
        <p:blipFill>
          <a:blip r:embed="rId5"/>
          <a:stretch>
            <a:fillRect/>
          </a:stretch>
        </p:blipFill>
        <p:spPr>
          <a:xfrm>
            <a:off x="6781800" y="621631"/>
            <a:ext cx="4991100" cy="6305550"/>
          </a:xfrm>
          <a:prstGeom prst="rect">
            <a:avLst/>
          </a:prstGeom>
        </p:spPr>
      </p:pic>
      <p:pic>
        <p:nvPicPr>
          <p:cNvPr id="9" name="Picture 8"/>
          <p:cNvPicPr>
            <a:picLocks noChangeAspect="1"/>
          </p:cNvPicPr>
          <p:nvPr/>
        </p:nvPicPr>
        <p:blipFill>
          <a:blip r:embed="rId6"/>
          <a:stretch>
            <a:fillRect/>
          </a:stretch>
        </p:blipFill>
        <p:spPr>
          <a:xfrm>
            <a:off x="6786849" y="3865385"/>
            <a:ext cx="4991101" cy="3034296"/>
          </a:xfrm>
          <a:prstGeom prst="rect">
            <a:avLst/>
          </a:prstGeom>
        </p:spPr>
      </p:pic>
      <p:sp>
        <p:nvSpPr>
          <p:cNvPr id="11" name="TextBox 10"/>
          <p:cNvSpPr txBox="1"/>
          <p:nvPr/>
        </p:nvSpPr>
        <p:spPr>
          <a:xfrm>
            <a:off x="2650771" y="619586"/>
            <a:ext cx="1304076" cy="95410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nl-BE" sz="2000" b="1" dirty="0" smtClean="0">
                <a:effectLst>
                  <a:outerShdw blurRad="38100" dist="38100" dir="2700000" algn="tl">
                    <a:srgbClr val="000000">
                      <a:alpha val="43137"/>
                    </a:srgbClr>
                  </a:outerShdw>
                </a:effectLst>
              </a:rPr>
              <a:t>TACT SIM</a:t>
            </a:r>
            <a:r>
              <a:rPr lang="nl-BE" dirty="0" smtClean="0">
                <a:effectLst>
                  <a:outerShdw blurRad="38100" dist="38100" dir="2700000" algn="tl">
                    <a:srgbClr val="000000">
                      <a:alpha val="43137"/>
                    </a:srgbClr>
                  </a:outerShdw>
                </a:effectLst>
              </a:rPr>
              <a:t/>
            </a:r>
            <a:br>
              <a:rPr lang="nl-BE" dirty="0" smtClean="0">
                <a:effectLst>
                  <a:outerShdw blurRad="38100" dist="38100" dir="2700000" algn="tl">
                    <a:srgbClr val="000000">
                      <a:alpha val="43137"/>
                    </a:srgbClr>
                  </a:outerShdw>
                </a:effectLst>
              </a:rPr>
            </a:br>
            <a:r>
              <a:rPr lang="nl-BE" dirty="0" smtClean="0">
                <a:effectLst>
                  <a:outerShdw blurRad="38100" dist="38100" dir="2700000" algn="tl">
                    <a:srgbClr val="000000">
                      <a:alpha val="43137"/>
                    </a:srgbClr>
                  </a:outerShdw>
                </a:effectLst>
              </a:rPr>
              <a:t>TRAIN CIC</a:t>
            </a:r>
          </a:p>
          <a:p>
            <a:pPr algn="ctr"/>
            <a:r>
              <a:rPr lang="nl-BE" dirty="0" smtClean="0">
                <a:effectLst>
                  <a:outerShdw blurRad="38100" dist="38100" dir="2700000" algn="tl">
                    <a:srgbClr val="000000">
                      <a:alpha val="43137"/>
                    </a:srgbClr>
                  </a:outerShdw>
                </a:effectLst>
              </a:rPr>
              <a:t>TRAIN TECH</a:t>
            </a:r>
            <a:endParaRPr lang="nl-BE" dirty="0">
              <a:effectLst>
                <a:outerShdw blurRad="38100" dist="38100" dir="2700000" algn="tl">
                  <a:srgbClr val="000000">
                    <a:alpha val="43137"/>
                  </a:srgbClr>
                </a:outerShdw>
              </a:effectLst>
            </a:endParaRPr>
          </a:p>
        </p:txBody>
      </p:sp>
      <p:grpSp>
        <p:nvGrpSpPr>
          <p:cNvPr id="12" name="Group 11"/>
          <p:cNvGrpSpPr/>
          <p:nvPr/>
        </p:nvGrpSpPr>
        <p:grpSpPr>
          <a:xfrm>
            <a:off x="6776479" y="625674"/>
            <a:ext cx="5001471" cy="3104774"/>
            <a:chOff x="6624079" y="591262"/>
            <a:chExt cx="5001471" cy="3104774"/>
          </a:xfrm>
        </p:grpSpPr>
        <p:pic>
          <p:nvPicPr>
            <p:cNvPr id="13" name="Picture 12"/>
            <p:cNvPicPr>
              <a:picLocks noChangeAspect="1"/>
            </p:cNvPicPr>
            <p:nvPr/>
          </p:nvPicPr>
          <p:blipFill rotWithShape="1">
            <a:blip r:embed="rId7"/>
            <a:srcRect b="7039"/>
            <a:stretch/>
          </p:blipFill>
          <p:spPr>
            <a:xfrm>
              <a:off x="6634449" y="1076527"/>
              <a:ext cx="4991101" cy="2619509"/>
            </a:xfrm>
            <a:prstGeom prst="rect">
              <a:avLst/>
            </a:prstGeom>
          </p:spPr>
        </p:pic>
        <p:pic>
          <p:nvPicPr>
            <p:cNvPr id="14" name="Picture 13"/>
            <p:cNvPicPr>
              <a:picLocks noChangeAspect="1"/>
            </p:cNvPicPr>
            <p:nvPr/>
          </p:nvPicPr>
          <p:blipFill rotWithShape="1">
            <a:blip r:embed="rId7"/>
            <a:srcRect r="76597" b="85958"/>
            <a:stretch/>
          </p:blipFill>
          <p:spPr>
            <a:xfrm>
              <a:off x="6624079" y="591262"/>
              <a:ext cx="4996421" cy="475538"/>
            </a:xfrm>
            <a:prstGeom prst="rect">
              <a:avLst/>
            </a:prstGeom>
          </p:spPr>
        </p:pic>
      </p:grpSp>
      <p:sp>
        <p:nvSpPr>
          <p:cNvPr id="15" name="TextBox 14"/>
          <p:cNvSpPr txBox="1"/>
          <p:nvPr/>
        </p:nvSpPr>
        <p:spPr>
          <a:xfrm>
            <a:off x="8671713" y="629315"/>
            <a:ext cx="1310487" cy="95410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nl-BE" sz="2000" b="1" dirty="0" smtClean="0">
                <a:effectLst>
                  <a:outerShdw blurRad="38100" dist="38100" dir="2700000" algn="tl">
                    <a:srgbClr val="000000">
                      <a:alpha val="43137"/>
                    </a:srgbClr>
                  </a:outerShdw>
                </a:effectLst>
              </a:rPr>
              <a:t>VR SIM</a:t>
            </a:r>
            <a:r>
              <a:rPr lang="nl-BE" dirty="0" smtClean="0">
                <a:effectLst>
                  <a:outerShdw blurRad="38100" dist="38100" dir="2700000" algn="tl">
                    <a:srgbClr val="000000">
                      <a:alpha val="43137"/>
                    </a:srgbClr>
                  </a:outerShdw>
                </a:effectLst>
              </a:rPr>
              <a:t/>
            </a:r>
            <a:br>
              <a:rPr lang="nl-BE" dirty="0" smtClean="0">
                <a:effectLst>
                  <a:outerShdw blurRad="38100" dist="38100" dir="2700000" algn="tl">
                    <a:srgbClr val="000000">
                      <a:alpha val="43137"/>
                    </a:srgbClr>
                  </a:outerShdw>
                </a:effectLst>
              </a:rPr>
            </a:br>
            <a:r>
              <a:rPr lang="nl-BE" dirty="0" smtClean="0">
                <a:effectLst>
                  <a:outerShdw blurRad="38100" dist="38100" dir="2700000" algn="tl">
                    <a:srgbClr val="000000">
                      <a:alpha val="43137"/>
                    </a:srgbClr>
                  </a:outerShdw>
                </a:effectLst>
              </a:rPr>
              <a:t>TRAIN DECK</a:t>
            </a:r>
          </a:p>
          <a:p>
            <a:pPr algn="ctr"/>
            <a:r>
              <a:rPr lang="nl-BE" dirty="0" smtClean="0">
                <a:effectLst>
                  <a:outerShdw blurRad="38100" dist="38100" dir="2700000" algn="tl">
                    <a:srgbClr val="000000">
                      <a:alpha val="43137"/>
                    </a:srgbClr>
                  </a:outerShdw>
                </a:effectLst>
              </a:rPr>
              <a:t>TRAIN TECH</a:t>
            </a:r>
            <a:endParaRPr lang="nl-BE" dirty="0">
              <a:effectLst>
                <a:outerShdw blurRad="38100" dist="38100" dir="2700000" algn="tl">
                  <a:srgbClr val="000000">
                    <a:alpha val="43137"/>
                  </a:srgbClr>
                </a:outerShdw>
              </a:effectLst>
            </a:endParaRPr>
          </a:p>
        </p:txBody>
      </p:sp>
      <p:cxnSp>
        <p:nvCxnSpPr>
          <p:cNvPr id="16" name="Straight Connector 15"/>
          <p:cNvCxnSpPr/>
          <p:nvPr/>
        </p:nvCxnSpPr>
        <p:spPr>
          <a:xfrm flipV="1">
            <a:off x="6477000" y="629316"/>
            <a:ext cx="0" cy="6263096"/>
          </a:xfrm>
          <a:prstGeom prst="line">
            <a:avLst/>
          </a:prstGeom>
          <a:ln w="19050">
            <a:solidFill>
              <a:schemeClr val="tx1"/>
            </a:solidFill>
            <a:prstDash val="dash"/>
          </a:ln>
          <a:effectLst>
            <a:outerShdw blurRad="50800" dist="50800" dir="5400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sp>
        <p:nvSpPr>
          <p:cNvPr id="17" name="Left-Right Arrow 16"/>
          <p:cNvSpPr/>
          <p:nvPr/>
        </p:nvSpPr>
        <p:spPr>
          <a:xfrm>
            <a:off x="4838509" y="2647554"/>
            <a:ext cx="3228239" cy="724694"/>
          </a:xfrm>
          <a:prstGeom prst="lef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nl-BE" b="1" dirty="0" err="1" smtClean="0">
                <a:effectLst>
                  <a:outerShdw blurRad="38100" dist="38100" dir="2700000" algn="tl">
                    <a:srgbClr val="000000">
                      <a:alpha val="43137"/>
                    </a:srgbClr>
                  </a:outerShdw>
                </a:effectLst>
              </a:rPr>
              <a:t>Linked</a:t>
            </a:r>
            <a:r>
              <a:rPr lang="nl-BE" b="1" dirty="0" smtClean="0">
                <a:effectLst>
                  <a:outerShdw blurRad="38100" dist="38100" dir="2700000" algn="tl">
                    <a:srgbClr val="000000">
                      <a:alpha val="43137"/>
                    </a:srgbClr>
                  </a:outerShdw>
                </a:effectLst>
              </a:rPr>
              <a:t> in common scenario</a:t>
            </a:r>
            <a:endParaRPr lang="nl-BE" dirty="0">
              <a:effectLst>
                <a:outerShdw blurRad="38100" dist="38100" dir="2700000" algn="tl">
                  <a:srgbClr val="000000">
                    <a:alpha val="43137"/>
                  </a:srgbClr>
                </a:outerShdw>
              </a:effectLst>
            </a:endParaRPr>
          </a:p>
        </p:txBody>
      </p:sp>
      <p:pic>
        <p:nvPicPr>
          <p:cNvPr id="19" name="Afbeelding 9"/>
          <p:cNvPicPr>
            <a:picLocks noChangeAspect="1"/>
          </p:cNvPicPr>
          <p:nvPr/>
        </p:nvPicPr>
        <p:blipFill>
          <a:blip r:embed="rId8" cstate="emai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392748" y="6374914"/>
            <a:ext cx="1338072" cy="522684"/>
          </a:xfrm>
          <a:prstGeom prst="rect">
            <a:avLst/>
          </a:prstGeom>
        </p:spPr>
      </p:pic>
      <p:pic>
        <p:nvPicPr>
          <p:cNvPr id="20"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49000" y="6004637"/>
            <a:ext cx="947599" cy="938512"/>
          </a:xfrm>
          <a:prstGeom prst="rect">
            <a:avLst/>
          </a:prstGeom>
        </p:spPr>
      </p:pic>
      <p:pic>
        <p:nvPicPr>
          <p:cNvPr id="2" name="Picture 1"/>
          <p:cNvPicPr>
            <a:picLocks noChangeAspect="1"/>
          </p:cNvPicPr>
          <p:nvPr/>
        </p:nvPicPr>
        <p:blipFill>
          <a:blip r:embed="rId10"/>
          <a:stretch>
            <a:fillRect/>
          </a:stretch>
        </p:blipFill>
        <p:spPr>
          <a:xfrm>
            <a:off x="10160304" y="2446242"/>
            <a:ext cx="1612596" cy="2147026"/>
          </a:xfrm>
          <a:prstGeom prst="rect">
            <a:avLst/>
          </a:prstGeom>
        </p:spPr>
      </p:pic>
      <p:graphicFrame>
        <p:nvGraphicFramePr>
          <p:cNvPr id="18" name="Table 17"/>
          <p:cNvGraphicFramePr>
            <a:graphicFrameLocks noGrp="1"/>
          </p:cNvGraphicFramePr>
          <p:nvPr>
            <p:extLst>
              <p:ext uri="{D42A27DB-BD31-4B8C-83A1-F6EECF244321}">
                <p14:modId xmlns:p14="http://schemas.microsoft.com/office/powerpoint/2010/main" val="3229291225"/>
              </p:ext>
            </p:extLst>
          </p:nvPr>
        </p:nvGraphicFramePr>
        <p:xfrm>
          <a:off x="3987163" y="4463537"/>
          <a:ext cx="4941570" cy="2286000"/>
        </p:xfrm>
        <a:graphic>
          <a:graphicData uri="http://schemas.openxmlformats.org/drawingml/2006/table">
            <a:tbl>
              <a:tblPr firstRow="1" bandRow="1">
                <a:tableStyleId>{073A0DAA-6AF3-43AB-8588-CEC1D06C72B9}</a:tableStyleId>
              </a:tblPr>
              <a:tblGrid>
                <a:gridCol w="2255999">
                  <a:extLst>
                    <a:ext uri="{9D8B030D-6E8A-4147-A177-3AD203B41FA5}">
                      <a16:colId xmlns:a16="http://schemas.microsoft.com/office/drawing/2014/main" val="1267679242"/>
                    </a:ext>
                  </a:extLst>
                </a:gridCol>
                <a:gridCol w="2685571">
                  <a:extLst>
                    <a:ext uri="{9D8B030D-6E8A-4147-A177-3AD203B41FA5}">
                      <a16:colId xmlns:a16="http://schemas.microsoft.com/office/drawing/2014/main" val="3887948398"/>
                    </a:ext>
                  </a:extLst>
                </a:gridCol>
              </a:tblGrid>
              <a:tr h="370840">
                <a:tc>
                  <a:txBody>
                    <a:bodyPr/>
                    <a:lstStyle/>
                    <a:p>
                      <a:r>
                        <a:rPr lang="nl-BE" sz="2400" dirty="0" smtClean="0"/>
                        <a:t>Target </a:t>
                      </a:r>
                      <a:r>
                        <a:rPr lang="nl-BE" sz="2400" dirty="0" err="1" smtClean="0"/>
                        <a:t>Audiance</a:t>
                      </a:r>
                      <a:endParaRPr lang="nl-BE" sz="2400" dirty="0"/>
                    </a:p>
                  </a:txBody>
                  <a:tcPr/>
                </a:tc>
                <a:tc>
                  <a:txBody>
                    <a:bodyPr/>
                    <a:lstStyle/>
                    <a:p>
                      <a:r>
                        <a:rPr lang="nl-BE" sz="2400" dirty="0" smtClean="0"/>
                        <a:t>System </a:t>
                      </a:r>
                      <a:r>
                        <a:rPr lang="nl-BE" sz="2400" dirty="0" err="1" smtClean="0"/>
                        <a:t>simulated</a:t>
                      </a:r>
                      <a:endParaRPr lang="nl-BE" sz="2400" dirty="0"/>
                    </a:p>
                  </a:txBody>
                  <a:tcPr/>
                </a:tc>
                <a:extLst>
                  <a:ext uri="{0D108BD9-81ED-4DB2-BD59-A6C34878D82A}">
                    <a16:rowId xmlns:a16="http://schemas.microsoft.com/office/drawing/2014/main" val="3515397814"/>
                  </a:ext>
                </a:extLst>
              </a:tr>
              <a:tr h="370840">
                <a:tc>
                  <a:txBody>
                    <a:bodyPr/>
                    <a:lstStyle/>
                    <a:p>
                      <a:r>
                        <a:rPr lang="nl-BE" sz="2400" dirty="0" err="1" smtClean="0"/>
                        <a:t>Recruits</a:t>
                      </a:r>
                      <a:endParaRPr lang="nl-BE" sz="2400" dirty="0"/>
                    </a:p>
                  </a:txBody>
                  <a:tcPr/>
                </a:tc>
                <a:tc>
                  <a:txBody>
                    <a:bodyPr/>
                    <a:lstStyle/>
                    <a:p>
                      <a:r>
                        <a:rPr lang="nl-BE" sz="2400" dirty="0" smtClean="0"/>
                        <a:t>Ship </a:t>
                      </a:r>
                      <a:r>
                        <a:rPr lang="nl-BE" sz="2400" dirty="0" err="1" smtClean="0"/>
                        <a:t>discovery</a:t>
                      </a:r>
                      <a:r>
                        <a:rPr lang="nl-BE" sz="2400" dirty="0" smtClean="0"/>
                        <a:t> in VR</a:t>
                      </a:r>
                      <a:endParaRPr lang="nl-BE" sz="2400" dirty="0"/>
                    </a:p>
                  </a:txBody>
                  <a:tcPr/>
                </a:tc>
                <a:extLst>
                  <a:ext uri="{0D108BD9-81ED-4DB2-BD59-A6C34878D82A}">
                    <a16:rowId xmlns:a16="http://schemas.microsoft.com/office/drawing/2014/main" val="2632580516"/>
                  </a:ext>
                </a:extLst>
              </a:tr>
              <a:tr h="370840">
                <a:tc>
                  <a:txBody>
                    <a:bodyPr/>
                    <a:lstStyle/>
                    <a:p>
                      <a:r>
                        <a:rPr lang="nl-BE" sz="2400" dirty="0" smtClean="0"/>
                        <a:t>OPS </a:t>
                      </a:r>
                      <a:r>
                        <a:rPr lang="nl-BE" sz="2400" dirty="0" err="1" smtClean="0"/>
                        <a:t>personnel</a:t>
                      </a:r>
                      <a:endParaRPr lang="nl-BE" sz="2400" dirty="0"/>
                    </a:p>
                  </a:txBody>
                  <a:tcPr/>
                </a:tc>
                <a:tc>
                  <a:txBody>
                    <a:bodyPr/>
                    <a:lstStyle/>
                    <a:p>
                      <a:r>
                        <a:rPr lang="nl-BE" sz="2400" dirty="0" smtClean="0"/>
                        <a:t>CIC (MWS, PWS)</a:t>
                      </a:r>
                      <a:endParaRPr lang="nl-BE" sz="2400" dirty="0"/>
                    </a:p>
                  </a:txBody>
                  <a:tcPr/>
                </a:tc>
                <a:extLst>
                  <a:ext uri="{0D108BD9-81ED-4DB2-BD59-A6C34878D82A}">
                    <a16:rowId xmlns:a16="http://schemas.microsoft.com/office/drawing/2014/main" val="2433238228"/>
                  </a:ext>
                </a:extLst>
              </a:tr>
              <a:tr h="370840">
                <a:tc>
                  <a:txBody>
                    <a:bodyPr/>
                    <a:lstStyle/>
                    <a:p>
                      <a:r>
                        <a:rPr lang="nl-BE" sz="2400" dirty="0" smtClean="0"/>
                        <a:t>NAUT </a:t>
                      </a:r>
                      <a:r>
                        <a:rPr lang="nl-BE" sz="2400" dirty="0" err="1" smtClean="0"/>
                        <a:t>personnel</a:t>
                      </a:r>
                      <a:endParaRPr lang="nl-BE" sz="2400" dirty="0"/>
                    </a:p>
                  </a:txBody>
                  <a:tcPr/>
                </a:tc>
                <a:tc>
                  <a:txBody>
                    <a:bodyPr/>
                    <a:lstStyle/>
                    <a:p>
                      <a:r>
                        <a:rPr lang="nl-BE" sz="2400" dirty="0" smtClean="0"/>
                        <a:t>Deck in VR</a:t>
                      </a:r>
                      <a:endParaRPr lang="nl-BE" sz="2400" dirty="0"/>
                    </a:p>
                  </a:txBody>
                  <a:tcPr/>
                </a:tc>
                <a:extLst>
                  <a:ext uri="{0D108BD9-81ED-4DB2-BD59-A6C34878D82A}">
                    <a16:rowId xmlns:a16="http://schemas.microsoft.com/office/drawing/2014/main" val="1202034828"/>
                  </a:ext>
                </a:extLst>
              </a:tr>
              <a:tr h="370840">
                <a:tc>
                  <a:txBody>
                    <a:bodyPr/>
                    <a:lstStyle/>
                    <a:p>
                      <a:r>
                        <a:rPr lang="nl-BE" sz="2400" dirty="0" smtClean="0"/>
                        <a:t>TECH</a:t>
                      </a:r>
                      <a:r>
                        <a:rPr lang="nl-BE" sz="2400" baseline="0" dirty="0" smtClean="0"/>
                        <a:t> </a:t>
                      </a:r>
                      <a:r>
                        <a:rPr lang="nl-BE" sz="2400" baseline="0" dirty="0" err="1" smtClean="0"/>
                        <a:t>personnel</a:t>
                      </a:r>
                      <a:endParaRPr lang="nl-BE"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400" dirty="0" smtClean="0"/>
                        <a:t>IPMS, EIB</a:t>
                      </a:r>
                    </a:p>
                  </a:txBody>
                  <a:tcPr/>
                </a:tc>
                <a:extLst>
                  <a:ext uri="{0D108BD9-81ED-4DB2-BD59-A6C34878D82A}">
                    <a16:rowId xmlns:a16="http://schemas.microsoft.com/office/drawing/2014/main" val="4919515"/>
                  </a:ext>
                </a:extLst>
              </a:tr>
            </a:tbl>
          </a:graphicData>
        </a:graphic>
      </p:graphicFrame>
    </p:spTree>
    <p:extLst>
      <p:ext uri="{BB962C8B-B14F-4D97-AF65-F5344CB8AC3E}">
        <p14:creationId xmlns:p14="http://schemas.microsoft.com/office/powerpoint/2010/main" val="41486931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402534-E211-4559-9267-A42D43AC8650}" type="slidenum">
              <a:rPr lang="nl-NL" smtClean="0"/>
              <a:pPr/>
              <a:t>5</a:t>
            </a:fld>
            <a:endParaRPr lang="nl-NL" dirty="0"/>
          </a:p>
        </p:txBody>
      </p:sp>
      <p:pic>
        <p:nvPicPr>
          <p:cNvPr id="5" name="Picture 2" descr="Kaartje_OpsGebied_cor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32105"/>
            <a:ext cx="12192000" cy="7980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009900" y="4907696"/>
            <a:ext cx="7151914" cy="1631216"/>
          </a:xfrm>
          <a:prstGeom prst="rect">
            <a:avLst/>
          </a:prstGeom>
          <a:solidFill>
            <a:sysClr val="window" lastClr="FFFFFF"/>
          </a:solidFill>
        </p:spPr>
        <p:txBody>
          <a:bodyPr wrap="square">
            <a:spAutoFit/>
          </a:bodyPr>
          <a:lstStyle/>
          <a:p>
            <a:pPr lvl="0">
              <a:defRPr/>
            </a:pPr>
            <a:r>
              <a:rPr kumimoji="0" lang="en-GB" sz="2000" i="0" u="none" strike="noStrike" kern="0" cap="none" spc="0" normalizeH="0" baseline="0" noProof="0" dirty="0" smtClean="0">
                <a:ln>
                  <a:noFill/>
                </a:ln>
                <a:solidFill>
                  <a:prstClr val="black"/>
                </a:solidFill>
                <a:uLnTx/>
                <a:uFillTx/>
                <a:ea typeface="Calibri" panose="020F0502020204030204" pitchFamily="34" charset="0"/>
                <a:cs typeface="Times New Roman" panose="02020603050405020304" pitchFamily="18" charset="0"/>
              </a:rPr>
              <a:t>Distances to several areas of interest of ABNL forces. </a:t>
            </a:r>
          </a:p>
          <a:p>
            <a:pPr marL="342900" lvl="0" indent="-342900">
              <a:buFont typeface="Wingdings" panose="05000000000000000000" pitchFamily="2" charset="2"/>
              <a:buChar char="§"/>
              <a:defRPr/>
            </a:pPr>
            <a:r>
              <a:rPr lang="en-GB" sz="2000" kern="0" dirty="0">
                <a:solidFill>
                  <a:prstClr val="black"/>
                </a:solidFill>
                <a:ea typeface="Calibri" panose="020F0502020204030204" pitchFamily="34" charset="0"/>
                <a:cs typeface="Times New Roman" panose="02020603050405020304" pitchFamily="18" charset="0"/>
              </a:rPr>
              <a:t>C</a:t>
            </a:r>
            <a:r>
              <a:rPr lang="en-US" sz="2000" kern="0" dirty="0" err="1" smtClean="0">
                <a:solidFill>
                  <a:prstClr val="black"/>
                </a:solidFill>
                <a:ea typeface="Calibri" panose="020F0502020204030204" pitchFamily="34" charset="0"/>
                <a:cs typeface="Times New Roman" panose="02020603050405020304" pitchFamily="18" charset="0"/>
              </a:rPr>
              <a:t>apable</a:t>
            </a:r>
            <a:r>
              <a:rPr lang="en-US" sz="2000" kern="0" dirty="0" smtClean="0">
                <a:solidFill>
                  <a:prstClr val="black"/>
                </a:solidFill>
                <a:ea typeface="Calibri" panose="020F0502020204030204" pitchFamily="34" charset="0"/>
                <a:cs typeface="Times New Roman" panose="02020603050405020304" pitchFamily="18" charset="0"/>
              </a:rPr>
              <a:t> </a:t>
            </a:r>
            <a:r>
              <a:rPr lang="en-US" sz="2000" kern="0" dirty="0">
                <a:solidFill>
                  <a:prstClr val="black"/>
                </a:solidFill>
                <a:ea typeface="Calibri" panose="020F0502020204030204" pitchFamily="34" charset="0"/>
                <a:cs typeface="Times New Roman" panose="02020603050405020304" pitchFamily="18" charset="0"/>
              </a:rPr>
              <a:t>of sailing </a:t>
            </a:r>
            <a:r>
              <a:rPr lang="en-US" sz="2000" b="1" kern="0" dirty="0">
                <a:solidFill>
                  <a:prstClr val="black"/>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3500 nautical miles without </a:t>
            </a:r>
            <a:r>
              <a:rPr lang="en-US" sz="2000" b="1" kern="0" dirty="0" smtClean="0">
                <a:solidFill>
                  <a:prstClr val="black"/>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refueling</a:t>
            </a:r>
            <a:r>
              <a:rPr lang="en-US" sz="2000" kern="0" dirty="0" smtClean="0">
                <a:solidFill>
                  <a:prstClr val="black"/>
                </a:solidFill>
                <a:ea typeface="Calibri" panose="020F0502020204030204" pitchFamily="34" charset="0"/>
                <a:cs typeface="Times New Roman" panose="02020603050405020304" pitchFamily="18" charset="0"/>
              </a:rPr>
              <a:t>. </a:t>
            </a:r>
          </a:p>
          <a:p>
            <a:pPr marL="342900" lvl="0" indent="-342900">
              <a:buFont typeface="Wingdings" panose="05000000000000000000" pitchFamily="2" charset="2"/>
              <a:buChar char="§"/>
              <a:defRPr/>
            </a:pPr>
            <a:r>
              <a:rPr lang="en-US" sz="2000" kern="0" dirty="0" smtClean="0">
                <a:solidFill>
                  <a:prstClr val="black"/>
                </a:solidFill>
                <a:ea typeface="Calibri" panose="020F0502020204030204" pitchFamily="34" charset="0"/>
                <a:cs typeface="Times New Roman" panose="02020603050405020304" pitchFamily="18" charset="0"/>
              </a:rPr>
              <a:t>Sufficient </a:t>
            </a:r>
            <a:r>
              <a:rPr lang="en-US" sz="2000" kern="0" dirty="0">
                <a:solidFill>
                  <a:prstClr val="black"/>
                </a:solidFill>
                <a:ea typeface="Calibri" panose="020F0502020204030204" pitchFamily="34" charset="0"/>
                <a:cs typeface="Times New Roman" panose="02020603050405020304" pitchFamily="18" charset="0"/>
              </a:rPr>
              <a:t>facilities to sustain a </a:t>
            </a:r>
            <a:r>
              <a:rPr lang="en-US" sz="2000" b="1" kern="0" dirty="0">
                <a:solidFill>
                  <a:prstClr val="black"/>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deployment for 200 </a:t>
            </a:r>
            <a:r>
              <a:rPr lang="en-US" sz="2000" b="1" kern="0" dirty="0" smtClean="0">
                <a:solidFill>
                  <a:prstClr val="black"/>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days</a:t>
            </a:r>
          </a:p>
          <a:p>
            <a:pPr marL="342900" lvl="0" indent="-342900">
              <a:buFont typeface="Wingdings" panose="05000000000000000000" pitchFamily="2" charset="2"/>
              <a:buChar char="§"/>
              <a:defRPr/>
            </a:pPr>
            <a:r>
              <a:rPr lang="en-US" sz="2000" kern="0" dirty="0">
                <a:solidFill>
                  <a:prstClr val="black"/>
                </a:solidFill>
                <a:ea typeface="Calibri" panose="020F0502020204030204" pitchFamily="34" charset="0"/>
                <a:cs typeface="Times New Roman" panose="02020603050405020304" pitchFamily="18" charset="0"/>
              </a:rPr>
              <a:t>O</a:t>
            </a:r>
            <a:r>
              <a:rPr lang="en-US" sz="2000" kern="0" dirty="0" smtClean="0">
                <a:solidFill>
                  <a:prstClr val="black"/>
                </a:solidFill>
                <a:ea typeface="Calibri" panose="020F0502020204030204" pitchFamily="34" charset="0"/>
                <a:cs typeface="Times New Roman" panose="02020603050405020304" pitchFamily="18" charset="0"/>
              </a:rPr>
              <a:t>perate </a:t>
            </a:r>
            <a:r>
              <a:rPr lang="en-US" sz="2000" kern="0" dirty="0">
                <a:solidFill>
                  <a:prstClr val="black"/>
                </a:solidFill>
                <a:ea typeface="Calibri" panose="020F0502020204030204" pitchFamily="34" charset="0"/>
                <a:cs typeface="Times New Roman" panose="02020603050405020304" pitchFamily="18" charset="0"/>
              </a:rPr>
              <a:t>at sea </a:t>
            </a:r>
            <a:r>
              <a:rPr lang="en-US" sz="2000" b="1" kern="0" dirty="0">
                <a:solidFill>
                  <a:prstClr val="black"/>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30 days </a:t>
            </a:r>
            <a:r>
              <a:rPr lang="en-US" sz="2000" b="1" kern="0" dirty="0" smtClean="0">
                <a:solidFill>
                  <a:prstClr val="black"/>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without </a:t>
            </a:r>
            <a:r>
              <a:rPr lang="en-US" sz="2000" b="1" kern="0" dirty="0">
                <a:solidFill>
                  <a:prstClr val="black"/>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resupplies </a:t>
            </a:r>
            <a:r>
              <a:rPr lang="en-US" sz="2000" kern="0" dirty="0">
                <a:solidFill>
                  <a:prstClr val="black"/>
                </a:solidFill>
                <a:ea typeface="Calibri" panose="020F0502020204030204" pitchFamily="34" charset="0"/>
                <a:cs typeface="Times New Roman" panose="02020603050405020304" pitchFamily="18" charset="0"/>
              </a:rPr>
              <a:t>(not including fuel) for </a:t>
            </a:r>
            <a:r>
              <a:rPr lang="en-US" sz="2000" kern="0" dirty="0" smtClean="0">
                <a:solidFill>
                  <a:prstClr val="black"/>
                </a:solidFill>
                <a:ea typeface="Calibri" panose="020F0502020204030204" pitchFamily="34" charset="0"/>
                <a:cs typeface="Times New Roman" panose="02020603050405020304" pitchFamily="18" charset="0"/>
              </a:rPr>
              <a:t>with </a:t>
            </a:r>
            <a:r>
              <a:rPr lang="en-US" sz="2000" kern="0" dirty="0">
                <a:solidFill>
                  <a:prstClr val="black"/>
                </a:solidFill>
                <a:ea typeface="Calibri" panose="020F0502020204030204" pitchFamily="34" charset="0"/>
                <a:cs typeface="Times New Roman" panose="02020603050405020304" pitchFamily="18" charset="0"/>
              </a:rPr>
              <a:t>MCM toolbox and </a:t>
            </a:r>
            <a:r>
              <a:rPr lang="en-US" sz="2000" kern="0" dirty="0" smtClean="0">
                <a:solidFill>
                  <a:prstClr val="black"/>
                </a:solidFill>
                <a:ea typeface="Calibri" panose="020F0502020204030204" pitchFamily="34" charset="0"/>
                <a:cs typeface="Times New Roman" panose="02020603050405020304" pitchFamily="18" charset="0"/>
              </a:rPr>
              <a:t>63 crew.</a:t>
            </a:r>
            <a:endParaRPr kumimoji="0" lang="da-DK" sz="2000" b="0" i="0"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423159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50</a:t>
            </a:fld>
            <a:endParaRPr lang="nl-BE"/>
          </a:p>
        </p:txBody>
      </p:sp>
      <p:sp>
        <p:nvSpPr>
          <p:cNvPr id="216"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err="1"/>
              <a:t>Milestones</a:t>
            </a:r>
            <a:r>
              <a:rPr lang="nl-BE" dirty="0"/>
              <a:t>: Long term (&gt;1 </a:t>
            </a:r>
            <a:r>
              <a:rPr lang="nl-BE" dirty="0" err="1"/>
              <a:t>year</a:t>
            </a:r>
            <a:r>
              <a:rPr lang="nl-BE" dirty="0"/>
              <a:t>)</a:t>
            </a:r>
          </a:p>
        </p:txBody>
      </p:sp>
      <p:sp>
        <p:nvSpPr>
          <p:cNvPr id="21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218" name="Rectangle 217"/>
          <p:cNvSpPr/>
          <p:nvPr/>
        </p:nvSpPr>
        <p:spPr>
          <a:xfrm>
            <a:off x="4099561" y="2074871"/>
            <a:ext cx="779124" cy="346110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9" name="Striped Right Arrow 218"/>
          <p:cNvSpPr/>
          <p:nvPr/>
        </p:nvSpPr>
        <p:spPr>
          <a:xfrm>
            <a:off x="1924240" y="2191053"/>
            <a:ext cx="5895472" cy="442195"/>
          </a:xfrm>
          <a:prstGeom prst="stripedRightArrow">
            <a:avLst/>
          </a:prstGeom>
          <a:solidFill>
            <a:srgbClr val="8497B0"/>
          </a:solidFill>
          <a:ln>
            <a:solidFill>
              <a:srgbClr val="123552"/>
            </a:solidFill>
          </a:ln>
        </p:spPr>
        <p:style>
          <a:lnRef idx="1">
            <a:schemeClr val="dk1"/>
          </a:lnRef>
          <a:fillRef idx="2">
            <a:schemeClr val="dk1"/>
          </a:fillRef>
          <a:effectRef idx="1">
            <a:schemeClr val="dk1"/>
          </a:effectRef>
          <a:fontRef idx="minor">
            <a:schemeClr val="dk1"/>
          </a:fontRef>
        </p:style>
        <p:txBody>
          <a:bodyPr rtlCol="0" anchor="ctr"/>
          <a:lstStyle/>
          <a:p>
            <a:r>
              <a:rPr lang="nl-BE" dirty="0" err="1" smtClean="0"/>
              <a:t>Excecution</a:t>
            </a:r>
            <a:endParaRPr lang="nl-BE" dirty="0"/>
          </a:p>
        </p:txBody>
      </p:sp>
      <p:sp>
        <p:nvSpPr>
          <p:cNvPr id="220" name="Oval 171"/>
          <p:cNvSpPr/>
          <p:nvPr/>
        </p:nvSpPr>
        <p:spPr>
          <a:xfrm rot="17004332">
            <a:off x="470064" y="1875030"/>
            <a:ext cx="918061" cy="2128436"/>
          </a:xfrm>
          <a:prstGeom prst="ellipse">
            <a:avLst/>
          </a:prstGeom>
          <a:solidFill>
            <a:srgbClr val="909090">
              <a:alpha val="54000"/>
            </a:srgbClr>
          </a:solidFill>
          <a:ln>
            <a:solidFill>
              <a:srgbClr val="898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2000">
              <a:solidFill>
                <a:prstClr val="white"/>
              </a:solidFill>
              <a:latin typeface="Calibri" panose="020F0502020204030204"/>
            </a:endParaRPr>
          </a:p>
        </p:txBody>
      </p:sp>
      <p:grpSp>
        <p:nvGrpSpPr>
          <p:cNvPr id="221" name="Group 30"/>
          <p:cNvGrpSpPr/>
          <p:nvPr/>
        </p:nvGrpSpPr>
        <p:grpSpPr>
          <a:xfrm>
            <a:off x="304800" y="1951433"/>
            <a:ext cx="11201399" cy="189034"/>
            <a:chOff x="71275" y="3284984"/>
            <a:chExt cx="6015117" cy="72008"/>
          </a:xfrm>
        </p:grpSpPr>
        <p:cxnSp>
          <p:nvCxnSpPr>
            <p:cNvPr id="222" name="Straight Connector 24"/>
            <p:cNvCxnSpPr/>
            <p:nvPr/>
          </p:nvCxnSpPr>
          <p:spPr>
            <a:xfrm>
              <a:off x="71275" y="3356992"/>
              <a:ext cx="60151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6"/>
            <p:cNvCxnSpPr/>
            <p:nvPr/>
          </p:nvCxnSpPr>
          <p:spPr>
            <a:xfrm>
              <a:off x="323528" y="335699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5" name="Straight Connector 28"/>
            <p:cNvCxnSpPr/>
            <p:nvPr/>
          </p:nvCxnSpPr>
          <p:spPr>
            <a:xfrm>
              <a:off x="713546" y="3356992"/>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hape 681"/>
            <p:cNvCxnSpPr/>
            <p:nvPr/>
          </p:nvCxnSpPr>
          <p:spPr>
            <a:xfrm>
              <a:off x="251520"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57" name="Shape 681"/>
            <p:cNvCxnSpPr/>
            <p:nvPr/>
          </p:nvCxnSpPr>
          <p:spPr>
            <a:xfrm>
              <a:off x="539552"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58" name="Shape 681"/>
            <p:cNvCxnSpPr/>
            <p:nvPr/>
          </p:nvCxnSpPr>
          <p:spPr>
            <a:xfrm>
              <a:off x="827584"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59" name="Shape 681"/>
            <p:cNvCxnSpPr/>
            <p:nvPr/>
          </p:nvCxnSpPr>
          <p:spPr>
            <a:xfrm>
              <a:off x="1115616"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60" name="Shape 681"/>
            <p:cNvCxnSpPr/>
            <p:nvPr/>
          </p:nvCxnSpPr>
          <p:spPr>
            <a:xfrm>
              <a:off x="1403648"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61" name="Shape 681"/>
            <p:cNvCxnSpPr/>
            <p:nvPr/>
          </p:nvCxnSpPr>
          <p:spPr>
            <a:xfrm>
              <a:off x="1691680"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62" name="Shape 681"/>
            <p:cNvCxnSpPr/>
            <p:nvPr/>
          </p:nvCxnSpPr>
          <p:spPr>
            <a:xfrm>
              <a:off x="1979712"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63" name="Shape 681"/>
            <p:cNvCxnSpPr/>
            <p:nvPr/>
          </p:nvCxnSpPr>
          <p:spPr>
            <a:xfrm>
              <a:off x="2267744"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64" name="Shape 681"/>
            <p:cNvCxnSpPr/>
            <p:nvPr/>
          </p:nvCxnSpPr>
          <p:spPr>
            <a:xfrm>
              <a:off x="2555776"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65" name="Shape 681"/>
            <p:cNvCxnSpPr/>
            <p:nvPr/>
          </p:nvCxnSpPr>
          <p:spPr>
            <a:xfrm>
              <a:off x="2843808"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66" name="Shape 681"/>
            <p:cNvCxnSpPr/>
            <p:nvPr/>
          </p:nvCxnSpPr>
          <p:spPr>
            <a:xfrm>
              <a:off x="3131840"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67" name="Shape 681"/>
            <p:cNvCxnSpPr/>
            <p:nvPr/>
          </p:nvCxnSpPr>
          <p:spPr>
            <a:xfrm>
              <a:off x="3419872"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68" name="Shape 681"/>
            <p:cNvCxnSpPr/>
            <p:nvPr/>
          </p:nvCxnSpPr>
          <p:spPr>
            <a:xfrm>
              <a:off x="3707904"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69" name="Shape 681"/>
            <p:cNvCxnSpPr/>
            <p:nvPr/>
          </p:nvCxnSpPr>
          <p:spPr>
            <a:xfrm>
              <a:off x="3995936"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70" name="Shape 681"/>
            <p:cNvCxnSpPr/>
            <p:nvPr/>
          </p:nvCxnSpPr>
          <p:spPr>
            <a:xfrm>
              <a:off x="4283968"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71" name="Shape 681"/>
            <p:cNvCxnSpPr/>
            <p:nvPr/>
          </p:nvCxnSpPr>
          <p:spPr>
            <a:xfrm>
              <a:off x="4572000"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72" name="Shape 681"/>
            <p:cNvCxnSpPr/>
            <p:nvPr/>
          </p:nvCxnSpPr>
          <p:spPr>
            <a:xfrm>
              <a:off x="4860032"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73" name="Shape 681"/>
            <p:cNvCxnSpPr/>
            <p:nvPr/>
          </p:nvCxnSpPr>
          <p:spPr>
            <a:xfrm>
              <a:off x="5148064"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74" name="Shape 681"/>
            <p:cNvCxnSpPr/>
            <p:nvPr/>
          </p:nvCxnSpPr>
          <p:spPr>
            <a:xfrm>
              <a:off x="5436096"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75" name="Shape 681"/>
            <p:cNvCxnSpPr/>
            <p:nvPr/>
          </p:nvCxnSpPr>
          <p:spPr>
            <a:xfrm>
              <a:off x="5724128" y="3284984"/>
              <a:ext cx="0" cy="69850"/>
            </a:xfrm>
            <a:prstGeom prst="straightConnector1">
              <a:avLst/>
            </a:prstGeom>
            <a:noFill/>
            <a:ln w="9525" cap="flat" cmpd="sng">
              <a:solidFill>
                <a:schemeClr val="dk1"/>
              </a:solidFill>
              <a:prstDash val="solid"/>
              <a:round/>
              <a:headEnd type="none" w="med" len="med"/>
              <a:tailEnd type="none" w="med" len="med"/>
            </a:ln>
          </p:spPr>
        </p:cxnSp>
      </p:grpSp>
      <p:sp>
        <p:nvSpPr>
          <p:cNvPr id="276" name="TextBox 76"/>
          <p:cNvSpPr txBox="1"/>
          <p:nvPr/>
        </p:nvSpPr>
        <p:spPr>
          <a:xfrm>
            <a:off x="1967882" y="1693969"/>
            <a:ext cx="541881" cy="276999"/>
          </a:xfrm>
          <a:prstGeom prst="rect">
            <a:avLst/>
          </a:prstGeom>
          <a:noFill/>
        </p:spPr>
        <p:txBody>
          <a:bodyPr wrap="square" rtlCol="0">
            <a:spAutoFit/>
          </a:bodyPr>
          <a:lstStyle/>
          <a:p>
            <a:pPr algn="ctr" defTabSz="685800">
              <a:defRPr/>
            </a:pPr>
            <a:r>
              <a:rPr lang="fr-BE" sz="1200" b="1" dirty="0">
                <a:solidFill>
                  <a:prstClr val="black"/>
                </a:solidFill>
                <a:latin typeface="Calibri" panose="020F0502020204030204"/>
              </a:rPr>
              <a:t>2020</a:t>
            </a:r>
            <a:endParaRPr lang="en-GB" sz="1200" b="1" dirty="0">
              <a:solidFill>
                <a:prstClr val="black"/>
              </a:solidFill>
              <a:latin typeface="Calibri" panose="020F0502020204030204"/>
            </a:endParaRPr>
          </a:p>
        </p:txBody>
      </p:sp>
      <p:sp>
        <p:nvSpPr>
          <p:cNvPr id="277" name="TextBox 77"/>
          <p:cNvSpPr txBox="1"/>
          <p:nvPr/>
        </p:nvSpPr>
        <p:spPr>
          <a:xfrm>
            <a:off x="4709886" y="1693969"/>
            <a:ext cx="528284" cy="276999"/>
          </a:xfrm>
          <a:prstGeom prst="rect">
            <a:avLst/>
          </a:prstGeom>
          <a:noFill/>
        </p:spPr>
        <p:txBody>
          <a:bodyPr wrap="square" rtlCol="0">
            <a:spAutoFit/>
          </a:bodyPr>
          <a:lstStyle/>
          <a:p>
            <a:pPr algn="ctr" defTabSz="685800">
              <a:defRPr/>
            </a:pPr>
            <a:r>
              <a:rPr lang="fr-BE" sz="1200" b="1" dirty="0">
                <a:solidFill>
                  <a:prstClr val="black"/>
                </a:solidFill>
                <a:latin typeface="Calibri" panose="020F0502020204030204"/>
              </a:rPr>
              <a:t>2025</a:t>
            </a:r>
            <a:endParaRPr lang="en-GB" sz="1200" b="1" dirty="0">
              <a:solidFill>
                <a:prstClr val="black"/>
              </a:solidFill>
              <a:latin typeface="Calibri" panose="020F0502020204030204"/>
            </a:endParaRPr>
          </a:p>
        </p:txBody>
      </p:sp>
      <p:cxnSp>
        <p:nvCxnSpPr>
          <p:cNvPr id="278" name="Straight Connector 722"/>
          <p:cNvCxnSpPr>
            <a:stCxn id="299" idx="2"/>
            <a:endCxn id="301" idx="0"/>
          </p:cNvCxnSpPr>
          <p:nvPr/>
        </p:nvCxnSpPr>
        <p:spPr>
          <a:xfrm>
            <a:off x="1915571" y="2133599"/>
            <a:ext cx="2044" cy="3268747"/>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279" name="Straight Connector 218"/>
          <p:cNvCxnSpPr/>
          <p:nvPr/>
        </p:nvCxnSpPr>
        <p:spPr>
          <a:xfrm>
            <a:off x="7850660" y="1867818"/>
            <a:ext cx="19710" cy="4690469"/>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280" name="Group 279"/>
          <p:cNvGrpSpPr/>
          <p:nvPr/>
        </p:nvGrpSpPr>
        <p:grpSpPr>
          <a:xfrm>
            <a:off x="1826824" y="2573079"/>
            <a:ext cx="3274679" cy="1297175"/>
            <a:chOff x="1826824" y="2273034"/>
            <a:chExt cx="3274679" cy="1297175"/>
          </a:xfrm>
        </p:grpSpPr>
        <p:sp>
          <p:nvSpPr>
            <p:cNvPr id="281" name="Oval 171"/>
            <p:cNvSpPr/>
            <p:nvPr/>
          </p:nvSpPr>
          <p:spPr>
            <a:xfrm rot="17688676">
              <a:off x="3005133" y="1358030"/>
              <a:ext cx="918061" cy="3274679"/>
            </a:xfrm>
            <a:prstGeom prst="ellipse">
              <a:avLst/>
            </a:prstGeom>
            <a:solidFill>
              <a:schemeClr val="tx2">
                <a:lumMod val="60000"/>
                <a:lumOff val="40000"/>
                <a:alpha val="2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2000">
                <a:solidFill>
                  <a:prstClr val="white"/>
                </a:solidFill>
                <a:latin typeface="Calibri" panose="020F0502020204030204"/>
              </a:endParaRPr>
            </a:p>
          </p:txBody>
        </p:sp>
        <p:sp>
          <p:nvSpPr>
            <p:cNvPr id="282" name="AutoShape 19"/>
            <p:cNvSpPr>
              <a:spLocks noChangeArrowheads="1"/>
            </p:cNvSpPr>
            <p:nvPr/>
          </p:nvSpPr>
          <p:spPr bwMode="auto">
            <a:xfrm>
              <a:off x="2022689" y="2273034"/>
              <a:ext cx="511410" cy="194791"/>
            </a:xfrm>
            <a:prstGeom prst="roundRect">
              <a:avLst>
                <a:gd name="adj" fmla="val 16667"/>
              </a:avLst>
            </a:prstGeom>
            <a:solidFill>
              <a:schemeClr val="bg2">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fr-BE" sz="900" dirty="0">
                  <a:solidFill>
                    <a:prstClr val="black"/>
                  </a:solidFill>
                  <a:latin typeface="Calibri" panose="020F0502020204030204"/>
                </a:rPr>
                <a:t>ANALYSE</a:t>
              </a:r>
              <a:endParaRPr lang="en-GB" sz="900" dirty="0">
                <a:solidFill>
                  <a:prstClr val="black"/>
                </a:solidFill>
                <a:latin typeface="Calibri" panose="020F0502020204030204"/>
              </a:endParaRPr>
            </a:p>
          </p:txBody>
        </p:sp>
        <p:sp>
          <p:nvSpPr>
            <p:cNvPr id="283" name="AutoShape 19"/>
            <p:cNvSpPr>
              <a:spLocks noChangeArrowheads="1"/>
            </p:cNvSpPr>
            <p:nvPr/>
          </p:nvSpPr>
          <p:spPr bwMode="auto">
            <a:xfrm>
              <a:off x="2242030" y="2492108"/>
              <a:ext cx="577370" cy="204422"/>
            </a:xfrm>
            <a:prstGeom prst="roundRect">
              <a:avLst>
                <a:gd name="adj" fmla="val 16667"/>
              </a:avLst>
            </a:prstGeom>
            <a:solidFill>
              <a:schemeClr val="bg2">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fr-BE" sz="900" dirty="0">
                  <a:solidFill>
                    <a:prstClr val="black"/>
                  </a:solidFill>
                  <a:latin typeface="Calibri" panose="020F0502020204030204"/>
                </a:rPr>
                <a:t>DEFINITION</a:t>
              </a:r>
              <a:endParaRPr lang="en-GB" sz="900" dirty="0">
                <a:solidFill>
                  <a:prstClr val="black"/>
                </a:solidFill>
                <a:latin typeface="Calibri" panose="020F0502020204030204"/>
              </a:endParaRPr>
            </a:p>
          </p:txBody>
        </p:sp>
        <p:sp>
          <p:nvSpPr>
            <p:cNvPr id="284" name="AutoShape 19"/>
            <p:cNvSpPr>
              <a:spLocks noChangeArrowheads="1"/>
            </p:cNvSpPr>
            <p:nvPr/>
          </p:nvSpPr>
          <p:spPr bwMode="auto">
            <a:xfrm>
              <a:off x="2592686" y="2713004"/>
              <a:ext cx="1096150" cy="342015"/>
            </a:xfrm>
            <a:prstGeom prst="roundRect">
              <a:avLst>
                <a:gd name="adj" fmla="val 16667"/>
              </a:avLst>
            </a:prstGeom>
            <a:solidFill>
              <a:schemeClr val="bg2">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fr-BE" sz="900" dirty="0">
                  <a:solidFill>
                    <a:prstClr val="black"/>
                  </a:solidFill>
                  <a:latin typeface="Calibri" panose="020F0502020204030204"/>
                </a:rPr>
                <a:t>DESIGN &amp; </a:t>
              </a:r>
            </a:p>
            <a:p>
              <a:pPr algn="ctr" defTabSz="685800" eaLnBrk="0" hangingPunct="0">
                <a:defRPr/>
              </a:pPr>
              <a:r>
                <a:rPr lang="fr-BE" sz="900" dirty="0">
                  <a:solidFill>
                    <a:prstClr val="black"/>
                  </a:solidFill>
                  <a:latin typeface="Calibri" panose="020F0502020204030204"/>
                </a:rPr>
                <a:t>DEVELOPMENT</a:t>
              </a:r>
              <a:endParaRPr lang="en-GB" sz="900" dirty="0">
                <a:solidFill>
                  <a:prstClr val="black"/>
                </a:solidFill>
                <a:latin typeface="Calibri" panose="020F0502020204030204"/>
              </a:endParaRPr>
            </a:p>
          </p:txBody>
        </p:sp>
        <p:sp>
          <p:nvSpPr>
            <p:cNvPr id="285" name="AutoShape 19"/>
            <p:cNvSpPr>
              <a:spLocks noChangeArrowheads="1"/>
            </p:cNvSpPr>
            <p:nvPr/>
          </p:nvSpPr>
          <p:spPr bwMode="auto">
            <a:xfrm>
              <a:off x="3122460" y="3071790"/>
              <a:ext cx="976447" cy="152110"/>
            </a:xfrm>
            <a:prstGeom prst="roundRect">
              <a:avLst>
                <a:gd name="adj" fmla="val 16667"/>
              </a:avLst>
            </a:prstGeom>
            <a:solidFill>
              <a:schemeClr val="bg2">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fr-BE" sz="1050" dirty="0">
                  <a:solidFill>
                    <a:prstClr val="black"/>
                  </a:solidFill>
                  <a:latin typeface="Calibri" panose="020F0502020204030204"/>
                </a:rPr>
                <a:t>BUILD</a:t>
              </a:r>
              <a:endParaRPr lang="en-GB" sz="1050" dirty="0">
                <a:solidFill>
                  <a:prstClr val="black"/>
                </a:solidFill>
                <a:latin typeface="Calibri" panose="020F0502020204030204"/>
              </a:endParaRPr>
            </a:p>
          </p:txBody>
        </p:sp>
        <p:sp>
          <p:nvSpPr>
            <p:cNvPr id="286" name="AutoShape 19"/>
            <p:cNvSpPr>
              <a:spLocks noChangeArrowheads="1"/>
            </p:cNvSpPr>
            <p:nvPr/>
          </p:nvSpPr>
          <p:spPr bwMode="auto">
            <a:xfrm>
              <a:off x="3765698" y="3241633"/>
              <a:ext cx="963057" cy="328576"/>
            </a:xfrm>
            <a:prstGeom prst="roundRect">
              <a:avLst>
                <a:gd name="adj" fmla="val 16667"/>
              </a:avLst>
            </a:prstGeom>
            <a:solidFill>
              <a:schemeClr val="bg2">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fr-BE" sz="900" dirty="0">
                  <a:solidFill>
                    <a:prstClr val="black"/>
                  </a:solidFill>
                  <a:latin typeface="Calibri" panose="020F0502020204030204"/>
                </a:rPr>
                <a:t>DELIVERY </a:t>
              </a:r>
            </a:p>
            <a:p>
              <a:pPr algn="ctr" defTabSz="685800" eaLnBrk="0" hangingPunct="0">
                <a:defRPr/>
              </a:pPr>
              <a:r>
                <a:rPr lang="fr-BE" sz="900" dirty="0">
                  <a:solidFill>
                    <a:prstClr val="black"/>
                  </a:solidFill>
                  <a:latin typeface="Calibri" panose="020F0502020204030204"/>
                </a:rPr>
                <a:t>&amp; TRIALS</a:t>
              </a:r>
              <a:endParaRPr lang="en-GB" sz="900" dirty="0">
                <a:solidFill>
                  <a:prstClr val="black"/>
                </a:solidFill>
                <a:latin typeface="Calibri" panose="020F0502020204030204"/>
              </a:endParaRPr>
            </a:p>
          </p:txBody>
        </p:sp>
      </p:grpSp>
      <p:grpSp>
        <p:nvGrpSpPr>
          <p:cNvPr id="287" name="Group 286"/>
          <p:cNvGrpSpPr/>
          <p:nvPr/>
        </p:nvGrpSpPr>
        <p:grpSpPr>
          <a:xfrm>
            <a:off x="3544038" y="4121976"/>
            <a:ext cx="6438161" cy="649590"/>
            <a:chOff x="4953000" y="3686816"/>
            <a:chExt cx="5125948" cy="649590"/>
          </a:xfrm>
        </p:grpSpPr>
        <p:sp>
          <p:nvSpPr>
            <p:cNvPr id="288" name="AutoShape 19"/>
            <p:cNvSpPr>
              <a:spLocks noChangeArrowheads="1"/>
            </p:cNvSpPr>
            <p:nvPr/>
          </p:nvSpPr>
          <p:spPr bwMode="auto">
            <a:xfrm>
              <a:off x="5468823" y="3899632"/>
              <a:ext cx="3797646" cy="228230"/>
            </a:xfrm>
            <a:prstGeom prst="roundRect">
              <a:avLst>
                <a:gd name="adj" fmla="val 16667"/>
              </a:avLst>
            </a:prstGeom>
            <a:solidFill>
              <a:schemeClr val="accent3">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en-GB" sz="1600" dirty="0">
                  <a:solidFill>
                    <a:prstClr val="black"/>
                  </a:solidFill>
                  <a:latin typeface="Calibri" panose="020F0502020204030204"/>
                </a:rPr>
                <a:t>Initial ISS</a:t>
              </a:r>
            </a:p>
          </p:txBody>
        </p:sp>
        <p:sp>
          <p:nvSpPr>
            <p:cNvPr id="289" name="AutoShape 19"/>
            <p:cNvSpPr>
              <a:spLocks noChangeArrowheads="1"/>
            </p:cNvSpPr>
            <p:nvPr/>
          </p:nvSpPr>
          <p:spPr bwMode="auto">
            <a:xfrm>
              <a:off x="9306252" y="4191971"/>
              <a:ext cx="772696" cy="144435"/>
            </a:xfrm>
            <a:prstGeom prst="roundRect">
              <a:avLst>
                <a:gd name="adj" fmla="val 16667"/>
              </a:avLst>
            </a:prstGeom>
            <a:solidFill>
              <a:schemeClr val="accent3">
                <a:lumMod val="40000"/>
                <a:lumOff val="6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en-GB" sz="1200" dirty="0">
                  <a:solidFill>
                    <a:prstClr val="black"/>
                  </a:solidFill>
                  <a:latin typeface="Calibri" panose="020F0502020204030204"/>
                </a:rPr>
                <a:t>ISS</a:t>
              </a:r>
            </a:p>
          </p:txBody>
        </p:sp>
        <p:sp>
          <p:nvSpPr>
            <p:cNvPr id="290" name="AutoShape 19"/>
            <p:cNvSpPr>
              <a:spLocks noChangeArrowheads="1"/>
            </p:cNvSpPr>
            <p:nvPr/>
          </p:nvSpPr>
          <p:spPr bwMode="auto">
            <a:xfrm>
              <a:off x="4953000" y="3686816"/>
              <a:ext cx="770698" cy="167361"/>
            </a:xfrm>
            <a:prstGeom prst="roundRect">
              <a:avLst>
                <a:gd name="adj" fmla="val 16667"/>
              </a:avLst>
            </a:prstGeom>
            <a:solidFill>
              <a:schemeClr val="accent2">
                <a:lumMod val="40000"/>
                <a:lumOff val="6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en-GB" sz="1100" b="1" dirty="0">
                  <a:solidFill>
                    <a:prstClr val="black"/>
                  </a:solidFill>
                  <a:latin typeface="Calibri" panose="020F0502020204030204"/>
                </a:rPr>
                <a:t>Contract I-ISS</a:t>
              </a:r>
            </a:p>
          </p:txBody>
        </p:sp>
        <p:sp>
          <p:nvSpPr>
            <p:cNvPr id="291" name="AutoShape 19"/>
            <p:cNvSpPr>
              <a:spLocks noChangeArrowheads="1"/>
            </p:cNvSpPr>
            <p:nvPr/>
          </p:nvSpPr>
          <p:spPr bwMode="auto">
            <a:xfrm>
              <a:off x="8868343" y="4027149"/>
              <a:ext cx="479265" cy="180504"/>
            </a:xfrm>
            <a:prstGeom prst="roundRect">
              <a:avLst>
                <a:gd name="adj" fmla="val 16667"/>
              </a:avLst>
            </a:prstGeom>
            <a:solidFill>
              <a:schemeClr val="accent2">
                <a:lumMod val="40000"/>
                <a:lumOff val="6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en-GB" sz="1100" dirty="0">
                  <a:solidFill>
                    <a:prstClr val="black"/>
                  </a:solidFill>
                  <a:latin typeface="Calibri" panose="020F0502020204030204"/>
                </a:rPr>
                <a:t>contract</a:t>
              </a:r>
            </a:p>
          </p:txBody>
        </p:sp>
        <p:cxnSp>
          <p:nvCxnSpPr>
            <p:cNvPr id="292" name="Elbow Connector 210"/>
            <p:cNvCxnSpPr/>
            <p:nvPr/>
          </p:nvCxnSpPr>
          <p:spPr>
            <a:xfrm rot="16200000" flipH="1">
              <a:off x="9214857" y="4178351"/>
              <a:ext cx="56389" cy="126403"/>
            </a:xfrm>
            <a:prstGeom prst="bentConnector2">
              <a:avLst/>
            </a:prstGeom>
            <a:ln>
              <a:solidFill>
                <a:schemeClr val="accent3">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3" name="Elbow Connector 270"/>
            <p:cNvCxnSpPr/>
            <p:nvPr/>
          </p:nvCxnSpPr>
          <p:spPr>
            <a:xfrm rot="16200000" flipH="1">
              <a:off x="5356317" y="3867718"/>
              <a:ext cx="119542" cy="93747"/>
            </a:xfrm>
            <a:prstGeom prst="bentConnector2">
              <a:avLst/>
            </a:prstGeom>
            <a:ln>
              <a:solidFill>
                <a:schemeClr val="accent3">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294"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18427" y="2651462"/>
            <a:ext cx="468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5" name="Down Arrow 294"/>
          <p:cNvSpPr/>
          <p:nvPr/>
        </p:nvSpPr>
        <p:spPr>
          <a:xfrm>
            <a:off x="5295294" y="1867818"/>
            <a:ext cx="232133" cy="234848"/>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BE"/>
          </a:p>
        </p:txBody>
      </p:sp>
      <p:sp>
        <p:nvSpPr>
          <p:cNvPr id="296" name="TextBox 295"/>
          <p:cNvSpPr txBox="1"/>
          <p:nvPr/>
        </p:nvSpPr>
        <p:spPr>
          <a:xfrm>
            <a:off x="4667901" y="1265487"/>
            <a:ext cx="1092029" cy="338554"/>
          </a:xfrm>
          <a:prstGeom prst="rect">
            <a:avLst/>
          </a:prstGeom>
          <a:noFill/>
        </p:spPr>
        <p:txBody>
          <a:bodyPr wrap="none" rtlCol="0">
            <a:spAutoFit/>
          </a:bodyPr>
          <a:lstStyle/>
          <a:p>
            <a:pPr algn="ctr"/>
            <a:r>
              <a:rPr lang="nl-BE" sz="1600" dirty="0"/>
              <a:t>1</a:t>
            </a:r>
            <a:r>
              <a:rPr lang="nl-BE" sz="1600" baseline="30000" dirty="0"/>
              <a:t>st</a:t>
            </a:r>
            <a:r>
              <a:rPr lang="nl-BE" sz="1600" dirty="0"/>
              <a:t> </a:t>
            </a:r>
            <a:r>
              <a:rPr lang="nl-BE" sz="1600" dirty="0" smtClean="0"/>
              <a:t>MCMPF</a:t>
            </a:r>
          </a:p>
        </p:txBody>
      </p:sp>
      <p:sp>
        <p:nvSpPr>
          <p:cNvPr id="297" name="Striped Right Arrow 296"/>
          <p:cNvSpPr/>
          <p:nvPr/>
        </p:nvSpPr>
        <p:spPr>
          <a:xfrm>
            <a:off x="36959" y="2187203"/>
            <a:ext cx="1871523" cy="442195"/>
          </a:xfrm>
          <a:prstGeom prst="striped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nl-BE" dirty="0" err="1"/>
              <a:t>Preparation</a:t>
            </a:r>
            <a:endParaRPr lang="nl-BE" dirty="0"/>
          </a:p>
        </p:txBody>
      </p:sp>
      <p:sp>
        <p:nvSpPr>
          <p:cNvPr id="298" name="TextBox 297"/>
          <p:cNvSpPr txBox="1"/>
          <p:nvPr/>
        </p:nvSpPr>
        <p:spPr>
          <a:xfrm>
            <a:off x="1772911" y="1186040"/>
            <a:ext cx="397865" cy="400110"/>
          </a:xfrm>
          <a:prstGeom prst="rect">
            <a:avLst/>
          </a:prstGeom>
          <a:noFill/>
        </p:spPr>
        <p:txBody>
          <a:bodyPr wrap="none" rtlCol="0">
            <a:spAutoFit/>
          </a:bodyPr>
          <a:lstStyle/>
          <a:p>
            <a:pPr algn="ctr"/>
            <a:r>
              <a:rPr lang="nl-BE" sz="2000" b="1" dirty="0" smtClean="0"/>
              <a:t>T</a:t>
            </a:r>
            <a:r>
              <a:rPr lang="nl-BE" sz="2000" b="1" baseline="-25000" dirty="0" smtClean="0"/>
              <a:t>0</a:t>
            </a:r>
          </a:p>
        </p:txBody>
      </p:sp>
      <p:sp>
        <p:nvSpPr>
          <p:cNvPr id="299" name="Down Arrow 298"/>
          <p:cNvSpPr/>
          <p:nvPr/>
        </p:nvSpPr>
        <p:spPr>
          <a:xfrm>
            <a:off x="1819874" y="1888816"/>
            <a:ext cx="191393" cy="244783"/>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BE"/>
          </a:p>
        </p:txBody>
      </p:sp>
      <p:sp>
        <p:nvSpPr>
          <p:cNvPr id="300" name="TextBox 185"/>
          <p:cNvSpPr txBox="1"/>
          <p:nvPr/>
        </p:nvSpPr>
        <p:spPr>
          <a:xfrm>
            <a:off x="9407366" y="4716878"/>
            <a:ext cx="637872" cy="276999"/>
          </a:xfrm>
          <a:prstGeom prst="rect">
            <a:avLst/>
          </a:prstGeom>
          <a:noFill/>
        </p:spPr>
        <p:txBody>
          <a:bodyPr wrap="square" rtlCol="0">
            <a:spAutoFit/>
          </a:bodyPr>
          <a:lstStyle/>
          <a:p>
            <a:pPr algn="ctr" defTabSz="685800">
              <a:defRPr/>
            </a:pPr>
            <a:r>
              <a:rPr lang="fr-BE" sz="1200" b="1" dirty="0">
                <a:solidFill>
                  <a:prstClr val="black"/>
                </a:solidFill>
                <a:latin typeface="Calibri" panose="020F0502020204030204"/>
              </a:rPr>
              <a:t>2035</a:t>
            </a:r>
            <a:endParaRPr lang="en-GB" sz="1100" b="1" dirty="0">
              <a:solidFill>
                <a:prstClr val="black"/>
              </a:solidFill>
              <a:latin typeface="Calibri" panose="020F0502020204030204"/>
            </a:endParaRPr>
          </a:p>
        </p:txBody>
      </p:sp>
      <p:sp>
        <p:nvSpPr>
          <p:cNvPr id="301" name="Down Arrow 300"/>
          <p:cNvSpPr/>
          <p:nvPr/>
        </p:nvSpPr>
        <p:spPr>
          <a:xfrm flipV="1">
            <a:off x="1815266" y="5157546"/>
            <a:ext cx="204697" cy="244800"/>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BE"/>
          </a:p>
        </p:txBody>
      </p:sp>
      <p:cxnSp>
        <p:nvCxnSpPr>
          <p:cNvPr id="302" name="Straight Connector 301"/>
          <p:cNvCxnSpPr/>
          <p:nvPr/>
        </p:nvCxnSpPr>
        <p:spPr>
          <a:xfrm flipV="1">
            <a:off x="4003199" y="1509056"/>
            <a:ext cx="0" cy="4230445"/>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03" name="TextBox 64"/>
          <p:cNvSpPr txBox="1"/>
          <p:nvPr/>
        </p:nvSpPr>
        <p:spPr>
          <a:xfrm>
            <a:off x="1398447" y="1693969"/>
            <a:ext cx="600488"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2019</a:t>
            </a:r>
            <a:endParaRPr lang="en-GB" sz="1050" b="1" dirty="0">
              <a:solidFill>
                <a:prstClr val="black"/>
              </a:solidFill>
              <a:latin typeface="Calibri" panose="020F0502020204030204"/>
            </a:endParaRPr>
          </a:p>
        </p:txBody>
      </p:sp>
      <p:grpSp>
        <p:nvGrpSpPr>
          <p:cNvPr id="304" name="Group 30"/>
          <p:cNvGrpSpPr/>
          <p:nvPr/>
        </p:nvGrpSpPr>
        <p:grpSpPr>
          <a:xfrm>
            <a:off x="304800" y="4955779"/>
            <a:ext cx="11201399" cy="189034"/>
            <a:chOff x="71275" y="3284984"/>
            <a:chExt cx="6015117" cy="72008"/>
          </a:xfrm>
        </p:grpSpPr>
        <p:cxnSp>
          <p:nvCxnSpPr>
            <p:cNvPr id="305" name="Straight Connector 24"/>
            <p:cNvCxnSpPr/>
            <p:nvPr/>
          </p:nvCxnSpPr>
          <p:spPr>
            <a:xfrm>
              <a:off x="71275" y="3356992"/>
              <a:ext cx="60151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26"/>
            <p:cNvCxnSpPr/>
            <p:nvPr/>
          </p:nvCxnSpPr>
          <p:spPr>
            <a:xfrm>
              <a:off x="323528" y="335699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 name="Straight Connector 28"/>
            <p:cNvCxnSpPr/>
            <p:nvPr/>
          </p:nvCxnSpPr>
          <p:spPr>
            <a:xfrm>
              <a:off x="713546" y="3356992"/>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hape 681"/>
            <p:cNvCxnSpPr/>
            <p:nvPr/>
          </p:nvCxnSpPr>
          <p:spPr>
            <a:xfrm>
              <a:off x="251520"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09" name="Shape 681"/>
            <p:cNvCxnSpPr/>
            <p:nvPr/>
          </p:nvCxnSpPr>
          <p:spPr>
            <a:xfrm>
              <a:off x="539552"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10" name="Shape 681"/>
            <p:cNvCxnSpPr/>
            <p:nvPr/>
          </p:nvCxnSpPr>
          <p:spPr>
            <a:xfrm>
              <a:off x="827584"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11" name="Shape 681"/>
            <p:cNvCxnSpPr/>
            <p:nvPr/>
          </p:nvCxnSpPr>
          <p:spPr>
            <a:xfrm>
              <a:off x="1115616"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12" name="Shape 681"/>
            <p:cNvCxnSpPr/>
            <p:nvPr/>
          </p:nvCxnSpPr>
          <p:spPr>
            <a:xfrm>
              <a:off x="1403648"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13" name="Shape 681"/>
            <p:cNvCxnSpPr/>
            <p:nvPr/>
          </p:nvCxnSpPr>
          <p:spPr>
            <a:xfrm>
              <a:off x="1691680"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14" name="Shape 681"/>
            <p:cNvCxnSpPr/>
            <p:nvPr/>
          </p:nvCxnSpPr>
          <p:spPr>
            <a:xfrm>
              <a:off x="1979712"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15" name="Shape 681"/>
            <p:cNvCxnSpPr/>
            <p:nvPr/>
          </p:nvCxnSpPr>
          <p:spPr>
            <a:xfrm>
              <a:off x="2267744"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16" name="Shape 681"/>
            <p:cNvCxnSpPr/>
            <p:nvPr/>
          </p:nvCxnSpPr>
          <p:spPr>
            <a:xfrm>
              <a:off x="2555776"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17" name="Shape 681"/>
            <p:cNvCxnSpPr/>
            <p:nvPr/>
          </p:nvCxnSpPr>
          <p:spPr>
            <a:xfrm>
              <a:off x="2843808"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18" name="Shape 681"/>
            <p:cNvCxnSpPr/>
            <p:nvPr/>
          </p:nvCxnSpPr>
          <p:spPr>
            <a:xfrm>
              <a:off x="3131840"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19" name="Shape 681"/>
            <p:cNvCxnSpPr/>
            <p:nvPr/>
          </p:nvCxnSpPr>
          <p:spPr>
            <a:xfrm>
              <a:off x="3419872"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20" name="Shape 681"/>
            <p:cNvCxnSpPr/>
            <p:nvPr/>
          </p:nvCxnSpPr>
          <p:spPr>
            <a:xfrm>
              <a:off x="3707904"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21" name="Shape 681"/>
            <p:cNvCxnSpPr/>
            <p:nvPr/>
          </p:nvCxnSpPr>
          <p:spPr>
            <a:xfrm>
              <a:off x="3995936"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22" name="Shape 681"/>
            <p:cNvCxnSpPr/>
            <p:nvPr/>
          </p:nvCxnSpPr>
          <p:spPr>
            <a:xfrm>
              <a:off x="4283968"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23" name="Shape 681"/>
            <p:cNvCxnSpPr/>
            <p:nvPr/>
          </p:nvCxnSpPr>
          <p:spPr>
            <a:xfrm>
              <a:off x="4572000"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24" name="Shape 681"/>
            <p:cNvCxnSpPr/>
            <p:nvPr/>
          </p:nvCxnSpPr>
          <p:spPr>
            <a:xfrm>
              <a:off x="4860032"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25" name="Shape 681"/>
            <p:cNvCxnSpPr/>
            <p:nvPr/>
          </p:nvCxnSpPr>
          <p:spPr>
            <a:xfrm>
              <a:off x="5148064"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26" name="Shape 681"/>
            <p:cNvCxnSpPr/>
            <p:nvPr/>
          </p:nvCxnSpPr>
          <p:spPr>
            <a:xfrm>
              <a:off x="5436096"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27" name="Shape 681"/>
            <p:cNvCxnSpPr/>
            <p:nvPr/>
          </p:nvCxnSpPr>
          <p:spPr>
            <a:xfrm>
              <a:off x="5724128" y="3284984"/>
              <a:ext cx="0" cy="69850"/>
            </a:xfrm>
            <a:prstGeom prst="straightConnector1">
              <a:avLst/>
            </a:prstGeom>
            <a:noFill/>
            <a:ln w="9525" cap="flat" cmpd="sng">
              <a:solidFill>
                <a:schemeClr val="dk1"/>
              </a:solidFill>
              <a:prstDash val="solid"/>
              <a:round/>
              <a:headEnd type="none" w="med" len="med"/>
              <a:tailEnd type="none" w="med" len="med"/>
            </a:ln>
          </p:spPr>
        </p:cxnSp>
      </p:grpSp>
      <p:sp>
        <p:nvSpPr>
          <p:cNvPr id="328" name="TextBox 64"/>
          <p:cNvSpPr txBox="1"/>
          <p:nvPr/>
        </p:nvSpPr>
        <p:spPr>
          <a:xfrm>
            <a:off x="863511" y="1693969"/>
            <a:ext cx="600488"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2018</a:t>
            </a:r>
            <a:endParaRPr lang="en-GB" sz="1050" b="1" dirty="0">
              <a:solidFill>
                <a:prstClr val="black"/>
              </a:solidFill>
              <a:latin typeface="Calibri" panose="020F0502020204030204"/>
            </a:endParaRPr>
          </a:p>
        </p:txBody>
      </p:sp>
      <p:sp>
        <p:nvSpPr>
          <p:cNvPr id="329" name="TextBox 76"/>
          <p:cNvSpPr txBox="1"/>
          <p:nvPr/>
        </p:nvSpPr>
        <p:spPr>
          <a:xfrm>
            <a:off x="4126020" y="1693969"/>
            <a:ext cx="541881"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2024</a:t>
            </a:r>
            <a:endParaRPr lang="en-GB" sz="1200" b="1" dirty="0">
              <a:solidFill>
                <a:prstClr val="black"/>
              </a:solidFill>
              <a:latin typeface="Calibri" panose="020F0502020204030204"/>
            </a:endParaRPr>
          </a:p>
        </p:txBody>
      </p:sp>
      <p:sp>
        <p:nvSpPr>
          <p:cNvPr id="330" name="TextBox 77"/>
          <p:cNvSpPr txBox="1"/>
          <p:nvPr/>
        </p:nvSpPr>
        <p:spPr>
          <a:xfrm>
            <a:off x="7324182" y="1693969"/>
            <a:ext cx="528284"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2030</a:t>
            </a:r>
            <a:endParaRPr lang="en-GB" sz="1200" b="1" dirty="0">
              <a:solidFill>
                <a:prstClr val="black"/>
              </a:solidFill>
              <a:latin typeface="Calibri" panose="020F0502020204030204"/>
            </a:endParaRPr>
          </a:p>
        </p:txBody>
      </p:sp>
      <p:sp>
        <p:nvSpPr>
          <p:cNvPr id="331" name="Chevron 6"/>
          <p:cNvSpPr>
            <a:spLocks noChangeAspect="1" noChangeArrowheads="1"/>
          </p:cNvSpPr>
          <p:nvPr/>
        </p:nvSpPr>
        <p:spPr bwMode="auto">
          <a:xfrm>
            <a:off x="6113679" y="2636948"/>
            <a:ext cx="468430" cy="360000"/>
          </a:xfrm>
          <a:prstGeom prst="chevron">
            <a:avLst>
              <a:gd name="adj" fmla="val 0"/>
            </a:avLst>
          </a:prstGeom>
          <a:blipFill dpi="0" rotWithShape="1">
            <a:blip r:embed="rId4" cstate="print">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lIns="0" tIns="0" rIns="0" bIns="0" anchor="b"/>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defTabSz="685800" eaLnBrk="0" hangingPunct="0">
              <a:spcBef>
                <a:spcPct val="50000"/>
              </a:spcBef>
              <a:buNone/>
              <a:defRPr/>
            </a:pPr>
            <a:endParaRPr lang="en-GB" altLang="nl-NL" sz="2800">
              <a:solidFill>
                <a:srgbClr val="00B0F0"/>
              </a:solidFill>
              <a:latin typeface="Verdana" pitchFamily="34" charset="0"/>
            </a:endParaRPr>
          </a:p>
        </p:txBody>
      </p:sp>
      <p:sp>
        <p:nvSpPr>
          <p:cNvPr id="332" name="TextBox 76"/>
          <p:cNvSpPr txBox="1"/>
          <p:nvPr/>
        </p:nvSpPr>
        <p:spPr>
          <a:xfrm>
            <a:off x="2474766" y="1693969"/>
            <a:ext cx="541881"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2021</a:t>
            </a:r>
            <a:endParaRPr lang="en-GB" sz="1200" b="1" dirty="0">
              <a:solidFill>
                <a:prstClr val="black"/>
              </a:solidFill>
              <a:latin typeface="Calibri" panose="020F0502020204030204"/>
            </a:endParaRPr>
          </a:p>
        </p:txBody>
      </p:sp>
      <p:sp>
        <p:nvSpPr>
          <p:cNvPr id="333" name="TextBox 76"/>
          <p:cNvSpPr txBox="1"/>
          <p:nvPr/>
        </p:nvSpPr>
        <p:spPr>
          <a:xfrm>
            <a:off x="3004020" y="1693969"/>
            <a:ext cx="541881"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2022</a:t>
            </a:r>
            <a:endParaRPr lang="en-GB" sz="1200" b="1" dirty="0">
              <a:solidFill>
                <a:prstClr val="black"/>
              </a:solidFill>
              <a:latin typeface="Calibri" panose="020F0502020204030204"/>
            </a:endParaRPr>
          </a:p>
        </p:txBody>
      </p:sp>
      <p:sp>
        <p:nvSpPr>
          <p:cNvPr id="334" name="TextBox 76"/>
          <p:cNvSpPr txBox="1"/>
          <p:nvPr/>
        </p:nvSpPr>
        <p:spPr>
          <a:xfrm>
            <a:off x="3570670" y="1693969"/>
            <a:ext cx="541881"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2023</a:t>
            </a:r>
            <a:endParaRPr lang="en-GB" sz="1200" b="1" dirty="0">
              <a:solidFill>
                <a:prstClr val="black"/>
              </a:solidFill>
              <a:latin typeface="Calibri" panose="020F0502020204030204"/>
            </a:endParaRPr>
          </a:p>
        </p:txBody>
      </p:sp>
      <p:sp>
        <p:nvSpPr>
          <p:cNvPr id="335" name="TextBox 77"/>
          <p:cNvSpPr txBox="1"/>
          <p:nvPr/>
        </p:nvSpPr>
        <p:spPr>
          <a:xfrm>
            <a:off x="5175831" y="1693969"/>
            <a:ext cx="528284"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2026</a:t>
            </a:r>
            <a:endParaRPr lang="en-GB" sz="1200" b="1" dirty="0">
              <a:solidFill>
                <a:prstClr val="black"/>
              </a:solidFill>
              <a:latin typeface="Calibri" panose="020F0502020204030204"/>
            </a:endParaRPr>
          </a:p>
        </p:txBody>
      </p:sp>
      <p:sp>
        <p:nvSpPr>
          <p:cNvPr id="336" name="TextBox 77"/>
          <p:cNvSpPr txBox="1"/>
          <p:nvPr/>
        </p:nvSpPr>
        <p:spPr>
          <a:xfrm>
            <a:off x="5724192" y="1693969"/>
            <a:ext cx="528284"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2027</a:t>
            </a:r>
            <a:endParaRPr lang="en-GB" sz="1200" b="1" dirty="0">
              <a:solidFill>
                <a:prstClr val="black"/>
              </a:solidFill>
              <a:latin typeface="Calibri" panose="020F0502020204030204"/>
            </a:endParaRPr>
          </a:p>
        </p:txBody>
      </p:sp>
      <p:sp>
        <p:nvSpPr>
          <p:cNvPr id="337" name="TextBox 77"/>
          <p:cNvSpPr txBox="1"/>
          <p:nvPr/>
        </p:nvSpPr>
        <p:spPr>
          <a:xfrm>
            <a:off x="6260045" y="1693969"/>
            <a:ext cx="528284"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2028</a:t>
            </a:r>
            <a:endParaRPr lang="en-GB" sz="1200" b="1" dirty="0">
              <a:solidFill>
                <a:prstClr val="black"/>
              </a:solidFill>
              <a:latin typeface="Calibri" panose="020F0502020204030204"/>
            </a:endParaRPr>
          </a:p>
        </p:txBody>
      </p:sp>
      <p:sp>
        <p:nvSpPr>
          <p:cNvPr id="338" name="TextBox 77"/>
          <p:cNvSpPr txBox="1"/>
          <p:nvPr/>
        </p:nvSpPr>
        <p:spPr>
          <a:xfrm>
            <a:off x="6801751" y="1693969"/>
            <a:ext cx="528284"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2029</a:t>
            </a:r>
            <a:endParaRPr lang="en-GB" sz="1200" b="1" dirty="0">
              <a:solidFill>
                <a:prstClr val="black"/>
              </a:solidFill>
              <a:latin typeface="Calibri" panose="020F0502020204030204"/>
            </a:endParaRPr>
          </a:p>
        </p:txBody>
      </p:sp>
      <p:sp>
        <p:nvSpPr>
          <p:cNvPr id="339" name="TextBox 338"/>
          <p:cNvSpPr txBox="1"/>
          <p:nvPr/>
        </p:nvSpPr>
        <p:spPr>
          <a:xfrm>
            <a:off x="-53895" y="1769927"/>
            <a:ext cx="1023037" cy="400110"/>
          </a:xfrm>
          <a:prstGeom prst="rect">
            <a:avLst/>
          </a:prstGeom>
          <a:noFill/>
        </p:spPr>
        <p:txBody>
          <a:bodyPr wrap="none" rtlCol="0">
            <a:spAutoFit/>
          </a:bodyPr>
          <a:lstStyle/>
          <a:p>
            <a:pPr algn="ctr"/>
            <a:r>
              <a:rPr lang="nl-BE" sz="2000" b="1" dirty="0" smtClean="0"/>
              <a:t>MCMPF</a:t>
            </a:r>
            <a:endParaRPr lang="nl-BE" sz="2000" b="1" dirty="0"/>
          </a:p>
        </p:txBody>
      </p:sp>
      <p:sp>
        <p:nvSpPr>
          <p:cNvPr id="340" name="TextBox 339"/>
          <p:cNvSpPr txBox="1"/>
          <p:nvPr/>
        </p:nvSpPr>
        <p:spPr>
          <a:xfrm>
            <a:off x="-79189" y="4768989"/>
            <a:ext cx="1448153" cy="707886"/>
          </a:xfrm>
          <a:prstGeom prst="rect">
            <a:avLst/>
          </a:prstGeom>
          <a:noFill/>
        </p:spPr>
        <p:txBody>
          <a:bodyPr wrap="none" rtlCol="0">
            <a:spAutoFit/>
          </a:bodyPr>
          <a:lstStyle/>
          <a:p>
            <a:r>
              <a:rPr lang="nl-BE" sz="2000" b="1" dirty="0" smtClean="0">
                <a:solidFill>
                  <a:schemeClr val="accent4"/>
                </a:solidFill>
              </a:rPr>
              <a:t>MCMTB</a:t>
            </a:r>
          </a:p>
          <a:p>
            <a:r>
              <a:rPr lang="nl-BE" sz="2000" b="1" dirty="0" smtClean="0"/>
              <a:t>SIMULATOR</a:t>
            </a:r>
            <a:endParaRPr lang="nl-BE" sz="2000" b="1" dirty="0"/>
          </a:p>
        </p:txBody>
      </p:sp>
      <p:sp>
        <p:nvSpPr>
          <p:cNvPr id="341" name="TextBox 340"/>
          <p:cNvSpPr txBox="1"/>
          <p:nvPr/>
        </p:nvSpPr>
        <p:spPr>
          <a:xfrm>
            <a:off x="7192517" y="1258406"/>
            <a:ext cx="1088760" cy="307777"/>
          </a:xfrm>
          <a:prstGeom prst="rect">
            <a:avLst/>
          </a:prstGeom>
          <a:noFill/>
        </p:spPr>
        <p:txBody>
          <a:bodyPr wrap="none" rtlCol="0">
            <a:spAutoFit/>
          </a:bodyPr>
          <a:lstStyle/>
          <a:p>
            <a:pPr algn="ctr"/>
            <a:r>
              <a:rPr lang="nl-BE" sz="1400" dirty="0" smtClean="0"/>
              <a:t>12</a:t>
            </a:r>
            <a:r>
              <a:rPr lang="nl-BE" sz="1400" baseline="30000" dirty="0" smtClean="0"/>
              <a:t>th</a:t>
            </a:r>
            <a:r>
              <a:rPr lang="nl-BE" sz="1400" dirty="0" smtClean="0"/>
              <a:t> MCMPF</a:t>
            </a:r>
          </a:p>
        </p:txBody>
      </p:sp>
      <p:graphicFrame>
        <p:nvGraphicFramePr>
          <p:cNvPr id="342" name="Table 341"/>
          <p:cNvGraphicFramePr>
            <a:graphicFrameLocks noGrp="1"/>
          </p:cNvGraphicFramePr>
          <p:nvPr>
            <p:extLst/>
          </p:nvPr>
        </p:nvGraphicFramePr>
        <p:xfrm>
          <a:off x="9434446" y="422165"/>
          <a:ext cx="2147954" cy="4062747"/>
        </p:xfrm>
        <a:graphic>
          <a:graphicData uri="http://schemas.openxmlformats.org/drawingml/2006/table">
            <a:tbl>
              <a:tblPr firstRow="1" bandRow="1">
                <a:tableStyleId>{5C22544A-7EE6-4342-B048-85BDC9FD1C3A}</a:tableStyleId>
              </a:tblPr>
              <a:tblGrid>
                <a:gridCol w="928754">
                  <a:extLst>
                    <a:ext uri="{9D8B030D-6E8A-4147-A177-3AD203B41FA5}">
                      <a16:colId xmlns:a16="http://schemas.microsoft.com/office/drawing/2014/main" val="137933638"/>
                    </a:ext>
                  </a:extLst>
                </a:gridCol>
                <a:gridCol w="1219200">
                  <a:extLst>
                    <a:ext uri="{9D8B030D-6E8A-4147-A177-3AD203B41FA5}">
                      <a16:colId xmlns:a16="http://schemas.microsoft.com/office/drawing/2014/main" val="3626089435"/>
                    </a:ext>
                  </a:extLst>
                </a:gridCol>
              </a:tblGrid>
              <a:tr h="312519">
                <a:tc>
                  <a:txBody>
                    <a:bodyPr/>
                    <a:lstStyle/>
                    <a:p>
                      <a:pPr algn="ctr"/>
                      <a:r>
                        <a:rPr lang="nl-BE" sz="1400" dirty="0" smtClean="0"/>
                        <a:t>MCMPF#</a:t>
                      </a:r>
                      <a:endParaRPr lang="nl-BE" sz="1400" dirty="0"/>
                    </a:p>
                  </a:txBody>
                  <a:tcPr>
                    <a:solidFill>
                      <a:srgbClr val="084C60"/>
                    </a:solidFill>
                  </a:tcPr>
                </a:tc>
                <a:tc>
                  <a:txBody>
                    <a:bodyPr/>
                    <a:lstStyle/>
                    <a:p>
                      <a:pPr algn="ctr"/>
                      <a:r>
                        <a:rPr lang="nl-BE" sz="1400" dirty="0" smtClean="0"/>
                        <a:t>Delivery</a:t>
                      </a:r>
                      <a:endParaRPr lang="nl-BE" sz="1400" dirty="0"/>
                    </a:p>
                  </a:txBody>
                  <a:tcPr>
                    <a:solidFill>
                      <a:srgbClr val="084C60"/>
                    </a:solidFill>
                  </a:tcPr>
                </a:tc>
                <a:extLst>
                  <a:ext uri="{0D108BD9-81ED-4DB2-BD59-A6C34878D82A}">
                    <a16:rowId xmlns:a16="http://schemas.microsoft.com/office/drawing/2014/main" val="1407266082"/>
                  </a:ext>
                </a:extLst>
              </a:tr>
              <a:tr h="312519">
                <a:tc>
                  <a:txBody>
                    <a:bodyPr/>
                    <a:lstStyle/>
                    <a:p>
                      <a:r>
                        <a:rPr lang="nl-BE" sz="1400" dirty="0" smtClean="0"/>
                        <a:t>1</a:t>
                      </a:r>
                      <a:endParaRPr lang="nl-BE" sz="1400" dirty="0"/>
                    </a:p>
                  </a:txBody>
                  <a:tcPr>
                    <a:solidFill>
                      <a:srgbClr val="EDEDED"/>
                    </a:solidFill>
                  </a:tcPr>
                </a:tc>
                <a:tc>
                  <a:txBody>
                    <a:bodyPr/>
                    <a:lstStyle/>
                    <a:p>
                      <a:pPr algn="ctr"/>
                      <a:r>
                        <a:rPr lang="nl-BE" sz="1400" b="1" dirty="0" smtClean="0"/>
                        <a:t>23 Dec 24</a:t>
                      </a:r>
                      <a:endParaRPr lang="nl-BE" sz="1400" b="1" dirty="0"/>
                    </a:p>
                  </a:txBody>
                  <a:tcPr>
                    <a:solidFill>
                      <a:srgbClr val="EDEDED"/>
                    </a:solidFill>
                  </a:tcPr>
                </a:tc>
                <a:extLst>
                  <a:ext uri="{0D108BD9-81ED-4DB2-BD59-A6C34878D82A}">
                    <a16:rowId xmlns:a16="http://schemas.microsoft.com/office/drawing/2014/main" val="2657819835"/>
                  </a:ext>
                </a:extLst>
              </a:tr>
              <a:tr h="312519">
                <a:tc>
                  <a:txBody>
                    <a:bodyPr/>
                    <a:lstStyle/>
                    <a:p>
                      <a:r>
                        <a:rPr lang="nl-BE" sz="1400" dirty="0" smtClean="0"/>
                        <a:t>2</a:t>
                      </a:r>
                      <a:endParaRPr lang="nl-BE" sz="1400" dirty="0"/>
                    </a:p>
                  </a:txBody>
                  <a:tcPr>
                    <a:solidFill>
                      <a:srgbClr val="EDEDED"/>
                    </a:solidFill>
                  </a:tcPr>
                </a:tc>
                <a:tc>
                  <a:txBody>
                    <a:bodyPr/>
                    <a:lstStyle/>
                    <a:p>
                      <a:pPr algn="ctr"/>
                      <a:r>
                        <a:rPr lang="nl-BE" sz="1400" dirty="0" smtClean="0"/>
                        <a:t>23 Jun 25</a:t>
                      </a:r>
                      <a:endParaRPr lang="nl-BE" sz="1400" dirty="0"/>
                    </a:p>
                  </a:txBody>
                  <a:tcPr>
                    <a:solidFill>
                      <a:srgbClr val="EDEDED"/>
                    </a:solidFill>
                  </a:tcPr>
                </a:tc>
                <a:extLst>
                  <a:ext uri="{0D108BD9-81ED-4DB2-BD59-A6C34878D82A}">
                    <a16:rowId xmlns:a16="http://schemas.microsoft.com/office/drawing/2014/main" val="1891351103"/>
                  </a:ext>
                </a:extLst>
              </a:tr>
              <a:tr h="312519">
                <a:tc>
                  <a:txBody>
                    <a:bodyPr/>
                    <a:lstStyle/>
                    <a:p>
                      <a:r>
                        <a:rPr lang="nl-BE" sz="1400" dirty="0" smtClean="0"/>
                        <a:t>3 </a:t>
                      </a:r>
                      <a:endParaRPr lang="nl-BE" sz="1400" dirty="0"/>
                    </a:p>
                  </a:txBody>
                  <a:tcPr>
                    <a:solidFill>
                      <a:srgbClr val="EDEDED"/>
                    </a:solidFill>
                  </a:tcPr>
                </a:tc>
                <a:tc>
                  <a:txBody>
                    <a:bodyPr/>
                    <a:lstStyle/>
                    <a:p>
                      <a:pPr algn="ctr"/>
                      <a:r>
                        <a:rPr lang="nl-BE" sz="1400" dirty="0" smtClean="0"/>
                        <a:t>23 Jan</a:t>
                      </a:r>
                      <a:r>
                        <a:rPr lang="nl-BE" sz="1400" baseline="0" dirty="0" smtClean="0"/>
                        <a:t> 26</a:t>
                      </a:r>
                      <a:endParaRPr lang="nl-BE" sz="1400" dirty="0"/>
                    </a:p>
                  </a:txBody>
                  <a:tcPr>
                    <a:solidFill>
                      <a:srgbClr val="EDEDED"/>
                    </a:solidFill>
                  </a:tcPr>
                </a:tc>
                <a:extLst>
                  <a:ext uri="{0D108BD9-81ED-4DB2-BD59-A6C34878D82A}">
                    <a16:rowId xmlns:a16="http://schemas.microsoft.com/office/drawing/2014/main" val="3257755072"/>
                  </a:ext>
                </a:extLst>
              </a:tr>
              <a:tr h="312519">
                <a:tc>
                  <a:txBody>
                    <a:bodyPr/>
                    <a:lstStyle/>
                    <a:p>
                      <a:r>
                        <a:rPr lang="nl-BE" sz="1400" dirty="0" smtClean="0"/>
                        <a:t>4 </a:t>
                      </a:r>
                      <a:endParaRPr lang="nl-BE" sz="1400" dirty="0"/>
                    </a:p>
                  </a:txBody>
                  <a:tcPr>
                    <a:solidFill>
                      <a:srgbClr val="EDEDED"/>
                    </a:solidFill>
                  </a:tcPr>
                </a:tc>
                <a:tc>
                  <a:txBody>
                    <a:bodyPr/>
                    <a:lstStyle/>
                    <a:p>
                      <a:pPr algn="ctr"/>
                      <a:r>
                        <a:rPr lang="nl-BE" sz="1400" dirty="0" smtClean="0"/>
                        <a:t>23 Jun 26</a:t>
                      </a:r>
                      <a:endParaRPr lang="nl-BE" sz="1400" dirty="0"/>
                    </a:p>
                  </a:txBody>
                  <a:tcPr>
                    <a:solidFill>
                      <a:srgbClr val="EDEDED"/>
                    </a:solidFill>
                  </a:tcPr>
                </a:tc>
                <a:extLst>
                  <a:ext uri="{0D108BD9-81ED-4DB2-BD59-A6C34878D82A}">
                    <a16:rowId xmlns:a16="http://schemas.microsoft.com/office/drawing/2014/main" val="2460007165"/>
                  </a:ext>
                </a:extLst>
              </a:tr>
              <a:tr h="312519">
                <a:tc>
                  <a:txBody>
                    <a:bodyPr/>
                    <a:lstStyle/>
                    <a:p>
                      <a:r>
                        <a:rPr lang="nl-BE" sz="1400" dirty="0" smtClean="0"/>
                        <a:t>5 </a:t>
                      </a:r>
                      <a:endParaRPr lang="nl-BE" sz="1400" dirty="0"/>
                    </a:p>
                  </a:txBody>
                  <a:tcPr>
                    <a:solidFill>
                      <a:srgbClr val="EDEDED"/>
                    </a:solidFill>
                  </a:tcPr>
                </a:tc>
                <a:tc>
                  <a:txBody>
                    <a:bodyPr/>
                    <a:lstStyle/>
                    <a:p>
                      <a:pPr algn="ctr"/>
                      <a:r>
                        <a:rPr lang="nl-BE" sz="1400" dirty="0" smtClean="0"/>
                        <a:t>23 Dec 26</a:t>
                      </a:r>
                      <a:endParaRPr lang="nl-BE" sz="1400" dirty="0"/>
                    </a:p>
                  </a:txBody>
                  <a:tcPr>
                    <a:solidFill>
                      <a:srgbClr val="EDEDED"/>
                    </a:solidFill>
                  </a:tcPr>
                </a:tc>
                <a:extLst>
                  <a:ext uri="{0D108BD9-81ED-4DB2-BD59-A6C34878D82A}">
                    <a16:rowId xmlns:a16="http://schemas.microsoft.com/office/drawing/2014/main" val="3276264357"/>
                  </a:ext>
                </a:extLst>
              </a:tr>
              <a:tr h="312519">
                <a:tc>
                  <a:txBody>
                    <a:bodyPr/>
                    <a:lstStyle/>
                    <a:p>
                      <a:r>
                        <a:rPr lang="nl-BE" sz="1400" dirty="0" smtClean="0"/>
                        <a:t>6 </a:t>
                      </a:r>
                      <a:endParaRPr lang="nl-BE" sz="1400" dirty="0"/>
                    </a:p>
                  </a:txBody>
                  <a:tcPr>
                    <a:solidFill>
                      <a:srgbClr val="EDEDED"/>
                    </a:solidFill>
                  </a:tcPr>
                </a:tc>
                <a:tc>
                  <a:txBody>
                    <a:bodyPr/>
                    <a:lstStyle/>
                    <a:p>
                      <a:pPr algn="ctr"/>
                      <a:r>
                        <a:rPr lang="nl-BE" sz="1400" dirty="0" smtClean="0"/>
                        <a:t>23 Jun 27</a:t>
                      </a:r>
                      <a:endParaRPr lang="nl-BE" sz="1400" dirty="0"/>
                    </a:p>
                  </a:txBody>
                  <a:tcPr>
                    <a:solidFill>
                      <a:srgbClr val="EDEDED"/>
                    </a:solidFill>
                  </a:tcPr>
                </a:tc>
                <a:extLst>
                  <a:ext uri="{0D108BD9-81ED-4DB2-BD59-A6C34878D82A}">
                    <a16:rowId xmlns:a16="http://schemas.microsoft.com/office/drawing/2014/main" val="3214109853"/>
                  </a:ext>
                </a:extLst>
              </a:tr>
              <a:tr h="312519">
                <a:tc>
                  <a:txBody>
                    <a:bodyPr/>
                    <a:lstStyle/>
                    <a:p>
                      <a:r>
                        <a:rPr lang="nl-BE" sz="1400" dirty="0" smtClean="0"/>
                        <a:t>7 </a:t>
                      </a:r>
                      <a:endParaRPr lang="nl-BE" sz="1400" dirty="0"/>
                    </a:p>
                  </a:txBody>
                  <a:tcPr>
                    <a:solidFill>
                      <a:srgbClr val="EDEDED"/>
                    </a:solidFill>
                  </a:tcPr>
                </a:tc>
                <a:tc>
                  <a:txBody>
                    <a:bodyPr/>
                    <a:lstStyle/>
                    <a:p>
                      <a:pPr algn="ctr"/>
                      <a:r>
                        <a:rPr lang="nl-BE" sz="1400" dirty="0" smtClean="0"/>
                        <a:t>23 Dec 27</a:t>
                      </a:r>
                      <a:endParaRPr lang="nl-BE" sz="1400" dirty="0"/>
                    </a:p>
                  </a:txBody>
                  <a:tcPr>
                    <a:solidFill>
                      <a:srgbClr val="EDEDED"/>
                    </a:solidFill>
                  </a:tcPr>
                </a:tc>
                <a:extLst>
                  <a:ext uri="{0D108BD9-81ED-4DB2-BD59-A6C34878D82A}">
                    <a16:rowId xmlns:a16="http://schemas.microsoft.com/office/drawing/2014/main" val="1499628941"/>
                  </a:ext>
                </a:extLst>
              </a:tr>
              <a:tr h="312519">
                <a:tc>
                  <a:txBody>
                    <a:bodyPr/>
                    <a:lstStyle/>
                    <a:p>
                      <a:r>
                        <a:rPr lang="nl-BE" sz="1400" dirty="0" smtClean="0"/>
                        <a:t>8 </a:t>
                      </a:r>
                      <a:endParaRPr lang="nl-BE" sz="1400" dirty="0"/>
                    </a:p>
                  </a:txBody>
                  <a:tcPr>
                    <a:solidFill>
                      <a:srgbClr val="EDEDED"/>
                    </a:solidFill>
                  </a:tcPr>
                </a:tc>
                <a:tc>
                  <a:txBody>
                    <a:bodyPr/>
                    <a:lstStyle/>
                    <a:p>
                      <a:pPr algn="ctr"/>
                      <a:r>
                        <a:rPr lang="nl-BE" sz="1400" dirty="0" smtClean="0"/>
                        <a:t>23 Jun 28</a:t>
                      </a:r>
                      <a:endParaRPr lang="nl-BE" sz="1400" dirty="0"/>
                    </a:p>
                  </a:txBody>
                  <a:tcPr>
                    <a:solidFill>
                      <a:srgbClr val="EDEDED"/>
                    </a:solidFill>
                  </a:tcPr>
                </a:tc>
                <a:extLst>
                  <a:ext uri="{0D108BD9-81ED-4DB2-BD59-A6C34878D82A}">
                    <a16:rowId xmlns:a16="http://schemas.microsoft.com/office/drawing/2014/main" val="3534408652"/>
                  </a:ext>
                </a:extLst>
              </a:tr>
              <a:tr h="312519">
                <a:tc>
                  <a:txBody>
                    <a:bodyPr/>
                    <a:lstStyle/>
                    <a:p>
                      <a:r>
                        <a:rPr lang="nl-BE" sz="1400" dirty="0" smtClean="0"/>
                        <a:t>9 </a:t>
                      </a:r>
                      <a:endParaRPr lang="nl-BE" sz="1400" dirty="0"/>
                    </a:p>
                  </a:txBody>
                  <a:tcPr>
                    <a:solidFill>
                      <a:srgbClr val="EDEDED"/>
                    </a:solidFill>
                  </a:tcPr>
                </a:tc>
                <a:tc>
                  <a:txBody>
                    <a:bodyPr/>
                    <a:lstStyle/>
                    <a:p>
                      <a:pPr algn="ctr"/>
                      <a:r>
                        <a:rPr lang="nl-BE" sz="1400" dirty="0" smtClean="0"/>
                        <a:t>26 Dec 28</a:t>
                      </a:r>
                      <a:endParaRPr lang="nl-BE" sz="1400" dirty="0"/>
                    </a:p>
                  </a:txBody>
                  <a:tcPr>
                    <a:solidFill>
                      <a:srgbClr val="EDEDED"/>
                    </a:solidFill>
                  </a:tcPr>
                </a:tc>
                <a:extLst>
                  <a:ext uri="{0D108BD9-81ED-4DB2-BD59-A6C34878D82A}">
                    <a16:rowId xmlns:a16="http://schemas.microsoft.com/office/drawing/2014/main" val="3566499891"/>
                  </a:ext>
                </a:extLst>
              </a:tr>
              <a:tr h="312519">
                <a:tc>
                  <a:txBody>
                    <a:bodyPr/>
                    <a:lstStyle/>
                    <a:p>
                      <a:r>
                        <a:rPr lang="nl-BE" sz="1400" dirty="0" smtClean="0"/>
                        <a:t>10 </a:t>
                      </a:r>
                      <a:endParaRPr lang="nl-BE" sz="1400" dirty="0"/>
                    </a:p>
                  </a:txBody>
                  <a:tcPr>
                    <a:solidFill>
                      <a:srgbClr val="EDEDED"/>
                    </a:solidFill>
                  </a:tcPr>
                </a:tc>
                <a:tc>
                  <a:txBody>
                    <a:bodyPr/>
                    <a:lstStyle/>
                    <a:p>
                      <a:pPr algn="ctr"/>
                      <a:r>
                        <a:rPr lang="nl-BE" sz="1400" dirty="0" smtClean="0"/>
                        <a:t>25 Jun 29</a:t>
                      </a:r>
                      <a:endParaRPr lang="nl-BE" sz="1400" dirty="0"/>
                    </a:p>
                  </a:txBody>
                  <a:tcPr>
                    <a:solidFill>
                      <a:srgbClr val="EDEDED"/>
                    </a:solidFill>
                  </a:tcPr>
                </a:tc>
                <a:extLst>
                  <a:ext uri="{0D108BD9-81ED-4DB2-BD59-A6C34878D82A}">
                    <a16:rowId xmlns:a16="http://schemas.microsoft.com/office/drawing/2014/main" val="381493609"/>
                  </a:ext>
                </a:extLst>
              </a:tr>
              <a:tr h="312519">
                <a:tc>
                  <a:txBody>
                    <a:bodyPr/>
                    <a:lstStyle/>
                    <a:p>
                      <a:r>
                        <a:rPr lang="nl-BE" sz="1400" dirty="0" smtClean="0"/>
                        <a:t>11 </a:t>
                      </a:r>
                      <a:endParaRPr lang="nl-BE" sz="1400" dirty="0"/>
                    </a:p>
                  </a:txBody>
                  <a:tcPr>
                    <a:solidFill>
                      <a:srgbClr val="EDEDED"/>
                    </a:solidFill>
                  </a:tcPr>
                </a:tc>
                <a:tc>
                  <a:txBody>
                    <a:bodyPr/>
                    <a:lstStyle/>
                    <a:p>
                      <a:pPr algn="ctr"/>
                      <a:r>
                        <a:rPr lang="nl-BE" sz="1400" dirty="0" smtClean="0"/>
                        <a:t>24 Dec 29</a:t>
                      </a:r>
                      <a:endParaRPr lang="nl-BE" sz="1400" dirty="0"/>
                    </a:p>
                  </a:txBody>
                  <a:tcPr>
                    <a:solidFill>
                      <a:srgbClr val="EDEDED"/>
                    </a:solidFill>
                  </a:tcPr>
                </a:tc>
                <a:extLst>
                  <a:ext uri="{0D108BD9-81ED-4DB2-BD59-A6C34878D82A}">
                    <a16:rowId xmlns:a16="http://schemas.microsoft.com/office/drawing/2014/main" val="910870711"/>
                  </a:ext>
                </a:extLst>
              </a:tr>
              <a:tr h="312519">
                <a:tc>
                  <a:txBody>
                    <a:bodyPr/>
                    <a:lstStyle/>
                    <a:p>
                      <a:r>
                        <a:rPr lang="nl-BE" sz="1400" dirty="0" smtClean="0"/>
                        <a:t>12 </a:t>
                      </a:r>
                      <a:endParaRPr lang="nl-BE" sz="1400" dirty="0"/>
                    </a:p>
                  </a:txBody>
                  <a:tcPr>
                    <a:solidFill>
                      <a:srgbClr val="EDED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dirty="0" smtClean="0"/>
                        <a:t>24 Jun 30</a:t>
                      </a:r>
                    </a:p>
                  </a:txBody>
                  <a:tcPr>
                    <a:solidFill>
                      <a:srgbClr val="EDEDED"/>
                    </a:solidFill>
                  </a:tcPr>
                </a:tc>
                <a:extLst>
                  <a:ext uri="{0D108BD9-81ED-4DB2-BD59-A6C34878D82A}">
                    <a16:rowId xmlns:a16="http://schemas.microsoft.com/office/drawing/2014/main" val="661274916"/>
                  </a:ext>
                </a:extLst>
              </a:tr>
            </a:tbl>
          </a:graphicData>
        </a:graphic>
      </p:graphicFrame>
      <p:sp>
        <p:nvSpPr>
          <p:cNvPr id="343" name="Chevron 6"/>
          <p:cNvSpPr>
            <a:spLocks noChangeAspect="1" noChangeArrowheads="1"/>
          </p:cNvSpPr>
          <p:nvPr/>
        </p:nvSpPr>
        <p:spPr bwMode="auto">
          <a:xfrm>
            <a:off x="9723520" y="801012"/>
            <a:ext cx="244145" cy="187631"/>
          </a:xfrm>
          <a:prstGeom prst="chevron">
            <a:avLst>
              <a:gd name="adj" fmla="val 0"/>
            </a:avLst>
          </a:prstGeom>
          <a:blipFill dpi="0" rotWithShape="1">
            <a:blip r:embed="rId4" cstate="email">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lIns="0" tIns="0" rIns="0" bIns="0" anchor="b"/>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defTabSz="685800" eaLnBrk="0" hangingPunct="0">
              <a:spcBef>
                <a:spcPct val="50000"/>
              </a:spcBef>
              <a:buNone/>
              <a:defRPr/>
            </a:pPr>
            <a:endParaRPr lang="en-GB" altLang="nl-NL" sz="2800">
              <a:solidFill>
                <a:srgbClr val="00B0F0"/>
              </a:solidFill>
              <a:latin typeface="Verdana" pitchFamily="34" charset="0"/>
            </a:endParaRPr>
          </a:p>
        </p:txBody>
      </p:sp>
      <p:sp>
        <p:nvSpPr>
          <p:cNvPr id="344" name="Chevron 6"/>
          <p:cNvSpPr>
            <a:spLocks noChangeAspect="1" noChangeArrowheads="1"/>
          </p:cNvSpPr>
          <p:nvPr/>
        </p:nvSpPr>
        <p:spPr bwMode="auto">
          <a:xfrm>
            <a:off x="9723520" y="1408767"/>
            <a:ext cx="244145" cy="187631"/>
          </a:xfrm>
          <a:prstGeom prst="chevron">
            <a:avLst>
              <a:gd name="adj" fmla="val 0"/>
            </a:avLst>
          </a:prstGeom>
          <a:blipFill dpi="0" rotWithShape="1">
            <a:blip r:embed="rId4" cstate="email">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lIns="0" tIns="0" rIns="0" bIns="0" anchor="b"/>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defTabSz="685800" eaLnBrk="0" hangingPunct="0">
              <a:spcBef>
                <a:spcPct val="50000"/>
              </a:spcBef>
              <a:buNone/>
              <a:defRPr/>
            </a:pPr>
            <a:endParaRPr lang="en-GB" altLang="nl-NL" sz="2800">
              <a:solidFill>
                <a:srgbClr val="00B0F0"/>
              </a:solidFill>
              <a:latin typeface="Verdana" pitchFamily="34" charset="0"/>
            </a:endParaRPr>
          </a:p>
        </p:txBody>
      </p:sp>
      <p:sp>
        <p:nvSpPr>
          <p:cNvPr id="345" name="Chevron 6"/>
          <p:cNvSpPr>
            <a:spLocks noChangeAspect="1" noChangeArrowheads="1"/>
          </p:cNvSpPr>
          <p:nvPr/>
        </p:nvSpPr>
        <p:spPr bwMode="auto">
          <a:xfrm>
            <a:off x="9723520" y="2040868"/>
            <a:ext cx="244145" cy="187631"/>
          </a:xfrm>
          <a:prstGeom prst="chevron">
            <a:avLst>
              <a:gd name="adj" fmla="val 0"/>
            </a:avLst>
          </a:prstGeom>
          <a:blipFill dpi="0" rotWithShape="1">
            <a:blip r:embed="rId4" cstate="email">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lIns="0" tIns="0" rIns="0" bIns="0" anchor="b"/>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defTabSz="685800" eaLnBrk="0" hangingPunct="0">
              <a:spcBef>
                <a:spcPct val="50000"/>
              </a:spcBef>
              <a:buNone/>
              <a:defRPr/>
            </a:pPr>
            <a:endParaRPr lang="en-GB" altLang="nl-NL" sz="2800">
              <a:solidFill>
                <a:srgbClr val="00B0F0"/>
              </a:solidFill>
              <a:latin typeface="Verdana" pitchFamily="34" charset="0"/>
            </a:endParaRPr>
          </a:p>
        </p:txBody>
      </p:sp>
      <p:sp>
        <p:nvSpPr>
          <p:cNvPr id="346" name="Chevron 6"/>
          <p:cNvSpPr>
            <a:spLocks noChangeAspect="1" noChangeArrowheads="1"/>
          </p:cNvSpPr>
          <p:nvPr/>
        </p:nvSpPr>
        <p:spPr bwMode="auto">
          <a:xfrm>
            <a:off x="9723520" y="2680618"/>
            <a:ext cx="244145" cy="187631"/>
          </a:xfrm>
          <a:prstGeom prst="chevron">
            <a:avLst>
              <a:gd name="adj" fmla="val 0"/>
            </a:avLst>
          </a:prstGeom>
          <a:blipFill dpi="0" rotWithShape="1">
            <a:blip r:embed="rId4" cstate="email">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lIns="0" tIns="0" rIns="0" bIns="0" anchor="b"/>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defTabSz="685800" eaLnBrk="0" hangingPunct="0">
              <a:spcBef>
                <a:spcPct val="50000"/>
              </a:spcBef>
              <a:buNone/>
              <a:defRPr/>
            </a:pPr>
            <a:endParaRPr lang="en-GB" altLang="nl-NL" sz="2800">
              <a:solidFill>
                <a:srgbClr val="00B0F0"/>
              </a:solidFill>
              <a:latin typeface="Verdana" pitchFamily="34" charset="0"/>
            </a:endParaRPr>
          </a:p>
        </p:txBody>
      </p:sp>
      <p:sp>
        <p:nvSpPr>
          <p:cNvPr id="347" name="Chevron 6"/>
          <p:cNvSpPr>
            <a:spLocks noChangeAspect="1" noChangeArrowheads="1"/>
          </p:cNvSpPr>
          <p:nvPr/>
        </p:nvSpPr>
        <p:spPr bwMode="auto">
          <a:xfrm>
            <a:off x="9723520" y="3288756"/>
            <a:ext cx="244145" cy="187631"/>
          </a:xfrm>
          <a:prstGeom prst="chevron">
            <a:avLst>
              <a:gd name="adj" fmla="val 0"/>
            </a:avLst>
          </a:prstGeom>
          <a:blipFill dpi="0" rotWithShape="1">
            <a:blip r:embed="rId4" cstate="email">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lIns="0" tIns="0" rIns="0" bIns="0" anchor="b"/>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defTabSz="685800" eaLnBrk="0" hangingPunct="0">
              <a:spcBef>
                <a:spcPct val="50000"/>
              </a:spcBef>
              <a:buNone/>
              <a:defRPr/>
            </a:pPr>
            <a:endParaRPr lang="en-GB" altLang="nl-NL" sz="2800">
              <a:solidFill>
                <a:srgbClr val="00B0F0"/>
              </a:solidFill>
              <a:latin typeface="Verdana" pitchFamily="34" charset="0"/>
            </a:endParaRPr>
          </a:p>
        </p:txBody>
      </p:sp>
      <p:sp>
        <p:nvSpPr>
          <p:cNvPr id="348" name="Chevron 6"/>
          <p:cNvSpPr>
            <a:spLocks noChangeAspect="1" noChangeArrowheads="1"/>
          </p:cNvSpPr>
          <p:nvPr/>
        </p:nvSpPr>
        <p:spPr bwMode="auto">
          <a:xfrm>
            <a:off x="9723520" y="3923626"/>
            <a:ext cx="244145" cy="187631"/>
          </a:xfrm>
          <a:prstGeom prst="chevron">
            <a:avLst>
              <a:gd name="adj" fmla="val 0"/>
            </a:avLst>
          </a:prstGeom>
          <a:blipFill dpi="0" rotWithShape="1">
            <a:blip r:embed="rId4" cstate="email">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lIns="0" tIns="0" rIns="0" bIns="0" anchor="b"/>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defTabSz="685800" eaLnBrk="0" hangingPunct="0">
              <a:spcBef>
                <a:spcPct val="50000"/>
              </a:spcBef>
              <a:buNone/>
              <a:defRPr/>
            </a:pPr>
            <a:endParaRPr lang="en-GB" altLang="nl-NL" sz="2800">
              <a:solidFill>
                <a:srgbClr val="00B0F0"/>
              </a:solidFill>
              <a:latin typeface="Verdana" pitchFamily="34" charset="0"/>
            </a:endParaRPr>
          </a:p>
        </p:txBody>
      </p:sp>
      <p:pic>
        <p:nvPicPr>
          <p:cNvPr id="349"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31518" y="1093255"/>
            <a:ext cx="257177" cy="24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0"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31518" y="1723934"/>
            <a:ext cx="257177" cy="24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1"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31518" y="2323075"/>
            <a:ext cx="257177" cy="24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2"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31518" y="2962570"/>
            <a:ext cx="257177" cy="24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3"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31518" y="3583854"/>
            <a:ext cx="257177" cy="24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4"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31518" y="4198902"/>
            <a:ext cx="257177" cy="24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5" name="Down Arrow 354"/>
          <p:cNvSpPr/>
          <p:nvPr/>
        </p:nvSpPr>
        <p:spPr>
          <a:xfrm>
            <a:off x="7738684" y="1867818"/>
            <a:ext cx="224813" cy="219946"/>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BE"/>
          </a:p>
        </p:txBody>
      </p:sp>
      <p:sp>
        <p:nvSpPr>
          <p:cNvPr id="356" name="TextBox 355"/>
          <p:cNvSpPr txBox="1"/>
          <p:nvPr/>
        </p:nvSpPr>
        <p:spPr>
          <a:xfrm>
            <a:off x="3302673" y="5698965"/>
            <a:ext cx="514886" cy="307777"/>
          </a:xfrm>
          <a:prstGeom prst="rect">
            <a:avLst/>
          </a:prstGeom>
          <a:noFill/>
        </p:spPr>
        <p:txBody>
          <a:bodyPr wrap="none" rtlCol="0">
            <a:spAutoFit/>
          </a:bodyPr>
          <a:lstStyle/>
          <a:p>
            <a:pPr algn="ctr"/>
            <a:r>
              <a:rPr lang="nl-BE" sz="1400" dirty="0" smtClean="0">
                <a:solidFill>
                  <a:srgbClr val="0070C0"/>
                </a:solidFill>
              </a:rPr>
              <a:t>V0.1</a:t>
            </a:r>
            <a:endParaRPr lang="nl-BE" sz="1400" baseline="-25000" dirty="0">
              <a:solidFill>
                <a:srgbClr val="0070C0"/>
              </a:solidFill>
            </a:endParaRPr>
          </a:p>
        </p:txBody>
      </p:sp>
      <p:cxnSp>
        <p:nvCxnSpPr>
          <p:cNvPr id="357" name="Elbow Connector 356"/>
          <p:cNvCxnSpPr/>
          <p:nvPr/>
        </p:nvCxnSpPr>
        <p:spPr>
          <a:xfrm rot="5400000">
            <a:off x="3675539" y="5271255"/>
            <a:ext cx="668056" cy="474716"/>
          </a:xfrm>
          <a:prstGeom prst="bentConnector3">
            <a:avLst>
              <a:gd name="adj1" fmla="val 96929"/>
            </a:avLst>
          </a:prstGeom>
          <a:ln w="53975">
            <a:solidFill>
              <a:schemeClr val="accent1">
                <a:lumMod val="75000"/>
              </a:schemeClr>
            </a:solidFill>
            <a:headEnd type="oval" w="med" len="med"/>
            <a:tailEnd type="none"/>
          </a:ln>
        </p:spPr>
        <p:style>
          <a:lnRef idx="1">
            <a:schemeClr val="accent1"/>
          </a:lnRef>
          <a:fillRef idx="0">
            <a:schemeClr val="accent1"/>
          </a:fillRef>
          <a:effectRef idx="0">
            <a:schemeClr val="accent1"/>
          </a:effectRef>
          <a:fontRef idx="minor">
            <a:schemeClr val="tx1"/>
          </a:fontRef>
        </p:style>
      </p:cxnSp>
      <p:cxnSp>
        <p:nvCxnSpPr>
          <p:cNvPr id="358" name="Elbow Connector 357"/>
          <p:cNvCxnSpPr/>
          <p:nvPr/>
        </p:nvCxnSpPr>
        <p:spPr>
          <a:xfrm rot="5400000">
            <a:off x="3310403" y="5265849"/>
            <a:ext cx="503988" cy="321458"/>
          </a:xfrm>
          <a:prstGeom prst="bentConnector3">
            <a:avLst>
              <a:gd name="adj1" fmla="val 94350"/>
            </a:avLst>
          </a:prstGeom>
          <a:ln w="53975">
            <a:solidFill>
              <a:schemeClr val="accent1">
                <a:lumMod val="75000"/>
              </a:schemeClr>
            </a:solidFill>
            <a:headEnd type="oval" w="med" len="med"/>
            <a:tailEnd type="none"/>
          </a:ln>
        </p:spPr>
        <p:style>
          <a:lnRef idx="1">
            <a:schemeClr val="accent1"/>
          </a:lnRef>
          <a:fillRef idx="0">
            <a:schemeClr val="accent1"/>
          </a:fillRef>
          <a:effectRef idx="0">
            <a:schemeClr val="accent1"/>
          </a:effectRef>
          <a:fontRef idx="minor">
            <a:schemeClr val="tx1"/>
          </a:fontRef>
        </p:style>
      </p:cxnSp>
      <p:sp>
        <p:nvSpPr>
          <p:cNvPr id="359" name="TextBox 358"/>
          <p:cNvSpPr txBox="1"/>
          <p:nvPr/>
        </p:nvSpPr>
        <p:spPr>
          <a:xfrm>
            <a:off x="1976839" y="5492431"/>
            <a:ext cx="1328762" cy="307777"/>
          </a:xfrm>
          <a:prstGeom prst="rect">
            <a:avLst/>
          </a:prstGeom>
          <a:noFill/>
        </p:spPr>
        <p:txBody>
          <a:bodyPr wrap="none" rtlCol="0">
            <a:spAutoFit/>
          </a:bodyPr>
          <a:lstStyle/>
          <a:p>
            <a:pPr algn="ctr"/>
            <a:r>
              <a:rPr lang="nl-BE" sz="1400" dirty="0" smtClean="0">
                <a:solidFill>
                  <a:srgbClr val="0070C0"/>
                </a:solidFill>
              </a:rPr>
              <a:t>Start - SIM Infra</a:t>
            </a:r>
            <a:endParaRPr lang="nl-BE" sz="1400" baseline="-25000" dirty="0">
              <a:solidFill>
                <a:srgbClr val="0070C0"/>
              </a:solidFill>
            </a:endParaRPr>
          </a:p>
        </p:txBody>
      </p:sp>
      <p:sp>
        <p:nvSpPr>
          <p:cNvPr id="360" name="Down Arrow 359"/>
          <p:cNvSpPr/>
          <p:nvPr/>
        </p:nvSpPr>
        <p:spPr>
          <a:xfrm>
            <a:off x="4790381" y="1868611"/>
            <a:ext cx="232133" cy="234848"/>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BE"/>
          </a:p>
        </p:txBody>
      </p:sp>
      <p:sp>
        <p:nvSpPr>
          <p:cNvPr id="361" name="TextBox 360"/>
          <p:cNvSpPr txBox="1"/>
          <p:nvPr/>
        </p:nvSpPr>
        <p:spPr>
          <a:xfrm>
            <a:off x="5214220" y="1483008"/>
            <a:ext cx="481222" cy="338554"/>
          </a:xfrm>
          <a:prstGeom prst="rect">
            <a:avLst/>
          </a:prstGeom>
          <a:noFill/>
        </p:spPr>
        <p:txBody>
          <a:bodyPr wrap="none" rtlCol="0">
            <a:spAutoFit/>
          </a:bodyPr>
          <a:lstStyle/>
          <a:p>
            <a:pPr algn="ctr"/>
            <a:r>
              <a:rPr lang="nl-BE" sz="1600" dirty="0" smtClean="0"/>
              <a:t>IOC</a:t>
            </a:r>
          </a:p>
        </p:txBody>
      </p:sp>
      <p:sp>
        <p:nvSpPr>
          <p:cNvPr id="362" name="TextBox 361"/>
          <p:cNvSpPr txBox="1"/>
          <p:nvPr/>
        </p:nvSpPr>
        <p:spPr>
          <a:xfrm>
            <a:off x="7604522" y="1482376"/>
            <a:ext cx="522707" cy="338554"/>
          </a:xfrm>
          <a:prstGeom prst="rect">
            <a:avLst/>
          </a:prstGeom>
          <a:noFill/>
        </p:spPr>
        <p:txBody>
          <a:bodyPr wrap="none" rtlCol="0">
            <a:spAutoFit/>
          </a:bodyPr>
          <a:lstStyle/>
          <a:p>
            <a:pPr algn="ctr"/>
            <a:r>
              <a:rPr lang="nl-BE" sz="1600" dirty="0"/>
              <a:t>F</a:t>
            </a:r>
            <a:r>
              <a:rPr lang="nl-BE" sz="1600" dirty="0" smtClean="0"/>
              <a:t>OC</a:t>
            </a:r>
          </a:p>
        </p:txBody>
      </p:sp>
      <p:sp>
        <p:nvSpPr>
          <p:cNvPr id="363" name="TextBox 362"/>
          <p:cNvSpPr txBox="1"/>
          <p:nvPr/>
        </p:nvSpPr>
        <p:spPr>
          <a:xfrm>
            <a:off x="1402207" y="1415387"/>
            <a:ext cx="1056123" cy="338554"/>
          </a:xfrm>
          <a:prstGeom prst="rect">
            <a:avLst/>
          </a:prstGeom>
          <a:noFill/>
        </p:spPr>
        <p:txBody>
          <a:bodyPr wrap="none" rtlCol="0">
            <a:spAutoFit/>
          </a:bodyPr>
          <a:lstStyle/>
          <a:p>
            <a:pPr algn="ctr"/>
            <a:r>
              <a:rPr lang="nl-BE" sz="1600" dirty="0" smtClean="0"/>
              <a:t>23 May 19</a:t>
            </a:r>
          </a:p>
        </p:txBody>
      </p:sp>
      <p:sp>
        <p:nvSpPr>
          <p:cNvPr id="364" name="TextBox 76"/>
          <p:cNvSpPr txBox="1"/>
          <p:nvPr/>
        </p:nvSpPr>
        <p:spPr>
          <a:xfrm>
            <a:off x="1975990" y="4719297"/>
            <a:ext cx="541881" cy="276999"/>
          </a:xfrm>
          <a:prstGeom prst="rect">
            <a:avLst/>
          </a:prstGeom>
          <a:noFill/>
        </p:spPr>
        <p:txBody>
          <a:bodyPr wrap="square" rtlCol="0">
            <a:spAutoFit/>
          </a:bodyPr>
          <a:lstStyle/>
          <a:p>
            <a:pPr algn="ctr" defTabSz="685800">
              <a:defRPr/>
            </a:pPr>
            <a:r>
              <a:rPr lang="fr-BE" sz="1200" b="1" dirty="0">
                <a:solidFill>
                  <a:prstClr val="black"/>
                </a:solidFill>
                <a:latin typeface="Calibri" panose="020F0502020204030204"/>
              </a:rPr>
              <a:t>2020</a:t>
            </a:r>
            <a:endParaRPr lang="en-GB" sz="1200" b="1" dirty="0">
              <a:solidFill>
                <a:prstClr val="black"/>
              </a:solidFill>
              <a:latin typeface="Calibri" panose="020F0502020204030204"/>
            </a:endParaRPr>
          </a:p>
        </p:txBody>
      </p:sp>
      <p:sp>
        <p:nvSpPr>
          <p:cNvPr id="365" name="TextBox 77"/>
          <p:cNvSpPr txBox="1"/>
          <p:nvPr/>
        </p:nvSpPr>
        <p:spPr>
          <a:xfrm>
            <a:off x="4717994" y="4719297"/>
            <a:ext cx="528284" cy="276999"/>
          </a:xfrm>
          <a:prstGeom prst="rect">
            <a:avLst/>
          </a:prstGeom>
          <a:noFill/>
        </p:spPr>
        <p:txBody>
          <a:bodyPr wrap="square" rtlCol="0">
            <a:spAutoFit/>
          </a:bodyPr>
          <a:lstStyle/>
          <a:p>
            <a:pPr algn="ctr" defTabSz="685800">
              <a:defRPr/>
            </a:pPr>
            <a:r>
              <a:rPr lang="fr-BE" sz="1200" b="1" dirty="0">
                <a:solidFill>
                  <a:prstClr val="black"/>
                </a:solidFill>
                <a:latin typeface="Calibri" panose="020F0502020204030204"/>
              </a:rPr>
              <a:t>2025</a:t>
            </a:r>
            <a:endParaRPr lang="en-GB" sz="1200" b="1" dirty="0">
              <a:solidFill>
                <a:prstClr val="black"/>
              </a:solidFill>
              <a:latin typeface="Calibri" panose="020F0502020204030204"/>
            </a:endParaRPr>
          </a:p>
        </p:txBody>
      </p:sp>
      <p:sp>
        <p:nvSpPr>
          <p:cNvPr id="366" name="TextBox 64"/>
          <p:cNvSpPr txBox="1"/>
          <p:nvPr/>
        </p:nvSpPr>
        <p:spPr>
          <a:xfrm>
            <a:off x="1406555" y="4719297"/>
            <a:ext cx="600488"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2019</a:t>
            </a:r>
            <a:endParaRPr lang="en-GB" sz="1050" b="1" dirty="0">
              <a:solidFill>
                <a:prstClr val="black"/>
              </a:solidFill>
              <a:latin typeface="Calibri" panose="020F0502020204030204"/>
            </a:endParaRPr>
          </a:p>
        </p:txBody>
      </p:sp>
      <p:sp>
        <p:nvSpPr>
          <p:cNvPr id="367" name="TextBox 64"/>
          <p:cNvSpPr txBox="1"/>
          <p:nvPr/>
        </p:nvSpPr>
        <p:spPr>
          <a:xfrm>
            <a:off x="871619" y="4719297"/>
            <a:ext cx="600488"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2018</a:t>
            </a:r>
            <a:endParaRPr lang="en-GB" sz="1050" b="1" dirty="0">
              <a:solidFill>
                <a:prstClr val="black"/>
              </a:solidFill>
              <a:latin typeface="Calibri" panose="020F0502020204030204"/>
            </a:endParaRPr>
          </a:p>
        </p:txBody>
      </p:sp>
      <p:sp>
        <p:nvSpPr>
          <p:cNvPr id="368" name="TextBox 76"/>
          <p:cNvSpPr txBox="1"/>
          <p:nvPr/>
        </p:nvSpPr>
        <p:spPr>
          <a:xfrm>
            <a:off x="4134128" y="4719297"/>
            <a:ext cx="541881"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2024</a:t>
            </a:r>
            <a:endParaRPr lang="en-GB" sz="1200" b="1" dirty="0">
              <a:solidFill>
                <a:prstClr val="black"/>
              </a:solidFill>
              <a:latin typeface="Calibri" panose="020F0502020204030204"/>
            </a:endParaRPr>
          </a:p>
        </p:txBody>
      </p:sp>
      <p:sp>
        <p:nvSpPr>
          <p:cNvPr id="369" name="TextBox 77"/>
          <p:cNvSpPr txBox="1"/>
          <p:nvPr/>
        </p:nvSpPr>
        <p:spPr>
          <a:xfrm>
            <a:off x="7332290" y="4719297"/>
            <a:ext cx="528284"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2030</a:t>
            </a:r>
            <a:endParaRPr lang="en-GB" sz="1200" b="1" dirty="0">
              <a:solidFill>
                <a:prstClr val="black"/>
              </a:solidFill>
              <a:latin typeface="Calibri" panose="020F0502020204030204"/>
            </a:endParaRPr>
          </a:p>
        </p:txBody>
      </p:sp>
      <p:sp>
        <p:nvSpPr>
          <p:cNvPr id="370" name="TextBox 76"/>
          <p:cNvSpPr txBox="1"/>
          <p:nvPr/>
        </p:nvSpPr>
        <p:spPr>
          <a:xfrm>
            <a:off x="2482874" y="4719297"/>
            <a:ext cx="541881"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2021</a:t>
            </a:r>
            <a:endParaRPr lang="en-GB" sz="1200" b="1" dirty="0">
              <a:solidFill>
                <a:prstClr val="black"/>
              </a:solidFill>
              <a:latin typeface="Calibri" panose="020F0502020204030204"/>
            </a:endParaRPr>
          </a:p>
        </p:txBody>
      </p:sp>
      <p:sp>
        <p:nvSpPr>
          <p:cNvPr id="371" name="TextBox 76"/>
          <p:cNvSpPr txBox="1"/>
          <p:nvPr/>
        </p:nvSpPr>
        <p:spPr>
          <a:xfrm>
            <a:off x="3012128" y="4719297"/>
            <a:ext cx="541881"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2022</a:t>
            </a:r>
            <a:endParaRPr lang="en-GB" sz="1200" b="1" dirty="0">
              <a:solidFill>
                <a:prstClr val="black"/>
              </a:solidFill>
              <a:latin typeface="Calibri" panose="020F0502020204030204"/>
            </a:endParaRPr>
          </a:p>
        </p:txBody>
      </p:sp>
      <p:sp>
        <p:nvSpPr>
          <p:cNvPr id="372" name="TextBox 76"/>
          <p:cNvSpPr txBox="1"/>
          <p:nvPr/>
        </p:nvSpPr>
        <p:spPr>
          <a:xfrm>
            <a:off x="3578778" y="4719297"/>
            <a:ext cx="541881"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2023</a:t>
            </a:r>
            <a:endParaRPr lang="en-GB" sz="1200" b="1" dirty="0">
              <a:solidFill>
                <a:prstClr val="black"/>
              </a:solidFill>
              <a:latin typeface="Calibri" panose="020F0502020204030204"/>
            </a:endParaRPr>
          </a:p>
        </p:txBody>
      </p:sp>
      <p:sp>
        <p:nvSpPr>
          <p:cNvPr id="373" name="TextBox 77"/>
          <p:cNvSpPr txBox="1"/>
          <p:nvPr/>
        </p:nvSpPr>
        <p:spPr>
          <a:xfrm>
            <a:off x="5183939" y="4719297"/>
            <a:ext cx="528284"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2026</a:t>
            </a:r>
            <a:endParaRPr lang="en-GB" sz="1200" b="1" dirty="0">
              <a:solidFill>
                <a:prstClr val="black"/>
              </a:solidFill>
              <a:latin typeface="Calibri" panose="020F0502020204030204"/>
            </a:endParaRPr>
          </a:p>
        </p:txBody>
      </p:sp>
      <p:sp>
        <p:nvSpPr>
          <p:cNvPr id="374" name="TextBox 77"/>
          <p:cNvSpPr txBox="1"/>
          <p:nvPr/>
        </p:nvSpPr>
        <p:spPr>
          <a:xfrm>
            <a:off x="5732300" y="4719297"/>
            <a:ext cx="528284"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2027</a:t>
            </a:r>
            <a:endParaRPr lang="en-GB" sz="1200" b="1" dirty="0">
              <a:solidFill>
                <a:prstClr val="black"/>
              </a:solidFill>
              <a:latin typeface="Calibri" panose="020F0502020204030204"/>
            </a:endParaRPr>
          </a:p>
        </p:txBody>
      </p:sp>
      <p:sp>
        <p:nvSpPr>
          <p:cNvPr id="375" name="TextBox 77"/>
          <p:cNvSpPr txBox="1"/>
          <p:nvPr/>
        </p:nvSpPr>
        <p:spPr>
          <a:xfrm>
            <a:off x="6268153" y="4719297"/>
            <a:ext cx="528284"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2028</a:t>
            </a:r>
            <a:endParaRPr lang="en-GB" sz="1200" b="1" dirty="0">
              <a:solidFill>
                <a:prstClr val="black"/>
              </a:solidFill>
              <a:latin typeface="Calibri" panose="020F0502020204030204"/>
            </a:endParaRPr>
          </a:p>
        </p:txBody>
      </p:sp>
      <p:sp>
        <p:nvSpPr>
          <p:cNvPr id="376" name="TextBox 77"/>
          <p:cNvSpPr txBox="1"/>
          <p:nvPr/>
        </p:nvSpPr>
        <p:spPr>
          <a:xfrm>
            <a:off x="6809859" y="4719297"/>
            <a:ext cx="528284"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2029</a:t>
            </a:r>
            <a:endParaRPr lang="en-GB" sz="1200" b="1" dirty="0">
              <a:solidFill>
                <a:prstClr val="black"/>
              </a:solidFill>
              <a:latin typeface="Calibri" panose="020F0502020204030204"/>
            </a:endParaRPr>
          </a:p>
        </p:txBody>
      </p:sp>
      <p:sp>
        <p:nvSpPr>
          <p:cNvPr id="377" name="Chevron 6"/>
          <p:cNvSpPr>
            <a:spLocks noChangeAspect="1" noChangeArrowheads="1"/>
          </p:cNvSpPr>
          <p:nvPr/>
        </p:nvSpPr>
        <p:spPr bwMode="auto">
          <a:xfrm>
            <a:off x="4517897" y="2426630"/>
            <a:ext cx="468430" cy="360000"/>
          </a:xfrm>
          <a:prstGeom prst="chevron">
            <a:avLst>
              <a:gd name="adj" fmla="val 0"/>
            </a:avLst>
          </a:prstGeom>
          <a:blipFill dpi="0" rotWithShape="1">
            <a:blip r:embed="rId4" cstate="print">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lIns="0" tIns="0" rIns="0" bIns="0" anchor="b"/>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defTabSz="685800" eaLnBrk="0" hangingPunct="0">
              <a:spcBef>
                <a:spcPct val="50000"/>
              </a:spcBef>
              <a:buNone/>
              <a:defRPr/>
            </a:pPr>
            <a:endParaRPr lang="en-GB" altLang="nl-NL" sz="2800">
              <a:solidFill>
                <a:srgbClr val="00B0F0"/>
              </a:solidFill>
              <a:latin typeface="Verdana" pitchFamily="34" charset="0"/>
            </a:endParaRPr>
          </a:p>
        </p:txBody>
      </p:sp>
      <p:pic>
        <p:nvPicPr>
          <p:cNvPr id="378" name="Picture 37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5531" y="2049585"/>
            <a:ext cx="1118761" cy="629302"/>
          </a:xfrm>
          <a:prstGeom prst="rect">
            <a:avLst/>
          </a:prstGeom>
        </p:spPr>
      </p:pic>
      <p:cxnSp>
        <p:nvCxnSpPr>
          <p:cNvPr id="379" name="Straight Connector 722"/>
          <p:cNvCxnSpPr/>
          <p:nvPr/>
        </p:nvCxnSpPr>
        <p:spPr>
          <a:xfrm>
            <a:off x="3693651" y="2069101"/>
            <a:ext cx="2044" cy="3074400"/>
          </a:xfrm>
          <a:prstGeom prst="line">
            <a:avLst/>
          </a:prstGeom>
          <a:ln>
            <a:solidFill>
              <a:srgbClr val="00B0F0"/>
            </a:solidFill>
          </a:ln>
        </p:spPr>
        <p:style>
          <a:lnRef idx="1">
            <a:schemeClr val="accent6"/>
          </a:lnRef>
          <a:fillRef idx="0">
            <a:schemeClr val="accent6"/>
          </a:fillRef>
          <a:effectRef idx="0">
            <a:schemeClr val="accent6"/>
          </a:effectRef>
          <a:fontRef idx="minor">
            <a:schemeClr val="tx1"/>
          </a:fontRef>
        </p:style>
      </p:cxnSp>
      <p:sp>
        <p:nvSpPr>
          <p:cNvPr id="380" name="Down Arrow 379"/>
          <p:cNvSpPr/>
          <p:nvPr/>
        </p:nvSpPr>
        <p:spPr>
          <a:xfrm>
            <a:off x="3599237" y="1881695"/>
            <a:ext cx="191393" cy="244783"/>
          </a:xfrm>
          <a:prstGeom prst="downArrow">
            <a:avLst/>
          </a:prstGeom>
          <a:solidFill>
            <a:srgbClr val="00B0F0"/>
          </a:solidFill>
          <a:ln>
            <a:solidFill>
              <a:srgbClr val="00B0F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l-BE"/>
          </a:p>
        </p:txBody>
      </p:sp>
      <p:sp>
        <p:nvSpPr>
          <p:cNvPr id="381" name="TextBox 380"/>
          <p:cNvSpPr txBox="1"/>
          <p:nvPr/>
        </p:nvSpPr>
        <p:spPr>
          <a:xfrm>
            <a:off x="3424436" y="1475750"/>
            <a:ext cx="538930" cy="338554"/>
          </a:xfrm>
          <a:prstGeom prst="rect">
            <a:avLst/>
          </a:prstGeom>
          <a:noFill/>
        </p:spPr>
        <p:txBody>
          <a:bodyPr wrap="none" rtlCol="0">
            <a:spAutoFit/>
          </a:bodyPr>
          <a:lstStyle/>
          <a:p>
            <a:pPr algn="ctr"/>
            <a:r>
              <a:rPr lang="nl-BE" sz="1600" b="1" dirty="0" smtClean="0"/>
              <a:t>CDR</a:t>
            </a:r>
          </a:p>
        </p:txBody>
      </p:sp>
      <p:sp>
        <p:nvSpPr>
          <p:cNvPr id="382" name="AutoShape 19"/>
          <p:cNvSpPr>
            <a:spLocks noChangeArrowheads="1"/>
          </p:cNvSpPr>
          <p:nvPr/>
        </p:nvSpPr>
        <p:spPr bwMode="auto">
          <a:xfrm>
            <a:off x="12808" y="2570370"/>
            <a:ext cx="511410" cy="194791"/>
          </a:xfrm>
          <a:prstGeom prst="roundRect">
            <a:avLst>
              <a:gd name="adj" fmla="val 16667"/>
            </a:avLst>
          </a:prstGeom>
          <a:solidFill>
            <a:schemeClr val="bg2">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fr-BE" sz="900" dirty="0" smtClean="0">
                <a:solidFill>
                  <a:prstClr val="black"/>
                </a:solidFill>
                <a:latin typeface="Calibri" panose="020F0502020204030204"/>
              </a:rPr>
              <a:t>CONOPS</a:t>
            </a:r>
            <a:endParaRPr lang="en-GB" sz="900" dirty="0">
              <a:solidFill>
                <a:prstClr val="black"/>
              </a:solidFill>
              <a:latin typeface="Calibri" panose="020F0502020204030204"/>
            </a:endParaRPr>
          </a:p>
        </p:txBody>
      </p:sp>
      <p:sp>
        <p:nvSpPr>
          <p:cNvPr id="383" name="AutoShape 19"/>
          <p:cNvSpPr>
            <a:spLocks noChangeArrowheads="1"/>
          </p:cNvSpPr>
          <p:nvPr/>
        </p:nvSpPr>
        <p:spPr bwMode="auto">
          <a:xfrm>
            <a:off x="258818" y="2795443"/>
            <a:ext cx="265400" cy="201505"/>
          </a:xfrm>
          <a:prstGeom prst="roundRect">
            <a:avLst>
              <a:gd name="adj" fmla="val 16667"/>
            </a:avLst>
          </a:prstGeom>
          <a:solidFill>
            <a:schemeClr val="bg2">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fr-BE" sz="900" dirty="0" smtClean="0">
                <a:solidFill>
                  <a:prstClr val="black"/>
                </a:solidFill>
                <a:latin typeface="Calibri" panose="020F0502020204030204"/>
              </a:rPr>
              <a:t>LOI</a:t>
            </a:r>
            <a:endParaRPr lang="en-GB" sz="900" dirty="0">
              <a:solidFill>
                <a:prstClr val="black"/>
              </a:solidFill>
              <a:latin typeface="Calibri" panose="020F0502020204030204"/>
            </a:endParaRPr>
          </a:p>
        </p:txBody>
      </p:sp>
      <p:sp>
        <p:nvSpPr>
          <p:cNvPr id="384" name="AutoShape 19"/>
          <p:cNvSpPr>
            <a:spLocks noChangeArrowheads="1"/>
          </p:cNvSpPr>
          <p:nvPr/>
        </p:nvSpPr>
        <p:spPr bwMode="auto">
          <a:xfrm>
            <a:off x="544757" y="2572928"/>
            <a:ext cx="266249" cy="201505"/>
          </a:xfrm>
          <a:prstGeom prst="roundRect">
            <a:avLst>
              <a:gd name="adj" fmla="val 16667"/>
            </a:avLst>
          </a:prstGeom>
          <a:solidFill>
            <a:schemeClr val="bg2">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fr-BE" sz="900" dirty="0" smtClean="0">
                <a:solidFill>
                  <a:prstClr val="black"/>
                </a:solidFill>
                <a:latin typeface="Calibri" panose="020F0502020204030204"/>
              </a:rPr>
              <a:t>KUR</a:t>
            </a:r>
            <a:endParaRPr lang="en-GB" sz="900" dirty="0">
              <a:solidFill>
                <a:prstClr val="black"/>
              </a:solidFill>
              <a:latin typeface="Calibri" panose="020F0502020204030204"/>
            </a:endParaRPr>
          </a:p>
        </p:txBody>
      </p:sp>
      <p:sp>
        <p:nvSpPr>
          <p:cNvPr id="385" name="AutoShape 19"/>
          <p:cNvSpPr>
            <a:spLocks noChangeArrowheads="1"/>
          </p:cNvSpPr>
          <p:nvPr/>
        </p:nvSpPr>
        <p:spPr bwMode="auto">
          <a:xfrm>
            <a:off x="544757" y="2802617"/>
            <a:ext cx="349443" cy="201505"/>
          </a:xfrm>
          <a:prstGeom prst="roundRect">
            <a:avLst>
              <a:gd name="adj" fmla="val 16667"/>
            </a:avLst>
          </a:prstGeom>
          <a:solidFill>
            <a:schemeClr val="bg2">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fr-BE" sz="900" dirty="0" smtClean="0">
                <a:solidFill>
                  <a:prstClr val="black"/>
                </a:solidFill>
                <a:latin typeface="Calibri" panose="020F0502020204030204"/>
              </a:rPr>
              <a:t>MOU</a:t>
            </a:r>
            <a:endParaRPr lang="en-GB" sz="900" dirty="0">
              <a:solidFill>
                <a:prstClr val="black"/>
              </a:solidFill>
              <a:latin typeface="Calibri" panose="020F0502020204030204"/>
            </a:endParaRPr>
          </a:p>
        </p:txBody>
      </p:sp>
      <p:sp>
        <p:nvSpPr>
          <p:cNvPr id="386" name="AutoShape 19"/>
          <p:cNvSpPr>
            <a:spLocks noChangeArrowheads="1"/>
          </p:cNvSpPr>
          <p:nvPr/>
        </p:nvSpPr>
        <p:spPr bwMode="auto">
          <a:xfrm>
            <a:off x="890521" y="3021300"/>
            <a:ext cx="383510" cy="201505"/>
          </a:xfrm>
          <a:prstGeom prst="roundRect">
            <a:avLst>
              <a:gd name="adj" fmla="val 16667"/>
            </a:avLst>
          </a:prstGeom>
          <a:solidFill>
            <a:schemeClr val="bg2">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fr-BE" sz="900" dirty="0" err="1" smtClean="0">
                <a:solidFill>
                  <a:prstClr val="black"/>
                </a:solidFill>
                <a:latin typeface="Calibri" panose="020F0502020204030204"/>
              </a:rPr>
              <a:t>Bidding</a:t>
            </a:r>
            <a:endParaRPr lang="en-GB" sz="900" dirty="0">
              <a:solidFill>
                <a:prstClr val="black"/>
              </a:solidFill>
              <a:latin typeface="Calibri" panose="020F0502020204030204"/>
            </a:endParaRPr>
          </a:p>
        </p:txBody>
      </p:sp>
      <p:sp>
        <p:nvSpPr>
          <p:cNvPr id="387" name="AutoShape 19"/>
          <p:cNvSpPr>
            <a:spLocks noChangeArrowheads="1"/>
          </p:cNvSpPr>
          <p:nvPr/>
        </p:nvSpPr>
        <p:spPr bwMode="auto">
          <a:xfrm>
            <a:off x="1281614" y="3020988"/>
            <a:ext cx="236600" cy="201505"/>
          </a:xfrm>
          <a:prstGeom prst="roundRect">
            <a:avLst>
              <a:gd name="adj" fmla="val 16667"/>
            </a:avLst>
          </a:prstGeom>
          <a:solidFill>
            <a:schemeClr val="bg2">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fr-BE" sz="900" dirty="0" err="1" smtClean="0">
                <a:solidFill>
                  <a:prstClr val="black"/>
                </a:solidFill>
                <a:latin typeface="Calibri" panose="020F0502020204030204"/>
              </a:rPr>
              <a:t>Eval</a:t>
            </a:r>
            <a:endParaRPr lang="en-GB" sz="900" dirty="0">
              <a:solidFill>
                <a:prstClr val="black"/>
              </a:solidFill>
              <a:latin typeface="Calibri" panose="020F0502020204030204"/>
            </a:endParaRPr>
          </a:p>
        </p:txBody>
      </p:sp>
      <p:sp>
        <p:nvSpPr>
          <p:cNvPr id="388" name="AutoShape 19"/>
          <p:cNvSpPr>
            <a:spLocks noChangeArrowheads="1"/>
          </p:cNvSpPr>
          <p:nvPr/>
        </p:nvSpPr>
        <p:spPr bwMode="auto">
          <a:xfrm>
            <a:off x="1523468" y="3023879"/>
            <a:ext cx="397784" cy="201505"/>
          </a:xfrm>
          <a:prstGeom prst="roundRect">
            <a:avLst>
              <a:gd name="adj" fmla="val 16667"/>
            </a:avLst>
          </a:prstGeom>
          <a:solidFill>
            <a:schemeClr val="bg2">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fr-BE" sz="900" dirty="0" err="1" smtClean="0">
                <a:solidFill>
                  <a:prstClr val="black"/>
                </a:solidFill>
                <a:latin typeface="Calibri" panose="020F0502020204030204"/>
              </a:rPr>
              <a:t>Contract</a:t>
            </a:r>
            <a:endParaRPr lang="en-GB" sz="900" dirty="0">
              <a:solidFill>
                <a:prstClr val="black"/>
              </a:solidFill>
              <a:latin typeface="Calibri" panose="020F0502020204030204"/>
            </a:endParaRPr>
          </a:p>
        </p:txBody>
      </p:sp>
      <p:pic>
        <p:nvPicPr>
          <p:cNvPr id="389"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33000" y="2475260"/>
            <a:ext cx="468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0" name="Picture 38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10839" y="2066969"/>
            <a:ext cx="1118761" cy="629302"/>
          </a:xfrm>
          <a:prstGeom prst="rect">
            <a:avLst/>
          </a:prstGeom>
        </p:spPr>
      </p:pic>
      <p:sp>
        <p:nvSpPr>
          <p:cNvPr id="391" name="TextBox 390"/>
          <p:cNvSpPr txBox="1"/>
          <p:nvPr/>
        </p:nvSpPr>
        <p:spPr>
          <a:xfrm>
            <a:off x="5323934" y="2220698"/>
            <a:ext cx="1574470" cy="369332"/>
          </a:xfrm>
          <a:prstGeom prst="rect">
            <a:avLst/>
          </a:prstGeom>
          <a:noFill/>
        </p:spPr>
        <p:txBody>
          <a:bodyPr wrap="none" rtlCol="0">
            <a:spAutoFit/>
          </a:bodyPr>
          <a:lstStyle/>
          <a:p>
            <a:r>
              <a:rPr lang="fr-BE" dirty="0" smtClean="0"/>
              <a:t>X 12 City Class </a:t>
            </a:r>
            <a:endParaRPr lang="fr-BE" dirty="0"/>
          </a:p>
        </p:txBody>
      </p:sp>
      <p:sp>
        <p:nvSpPr>
          <p:cNvPr id="392" name="TextBox 391"/>
          <p:cNvSpPr txBox="1"/>
          <p:nvPr/>
        </p:nvSpPr>
        <p:spPr>
          <a:xfrm>
            <a:off x="3907238" y="1814807"/>
            <a:ext cx="516488" cy="338554"/>
          </a:xfrm>
          <a:prstGeom prst="rect">
            <a:avLst/>
          </a:prstGeom>
          <a:noFill/>
        </p:spPr>
        <p:txBody>
          <a:bodyPr wrap="none" rtlCol="0">
            <a:spAutoFit/>
          </a:bodyPr>
          <a:lstStyle/>
          <a:p>
            <a:pPr algn="ctr"/>
            <a:r>
              <a:rPr lang="nl-BE" sz="1600" b="1" dirty="0" smtClean="0"/>
              <a:t>TRR</a:t>
            </a:r>
          </a:p>
        </p:txBody>
      </p:sp>
      <p:cxnSp>
        <p:nvCxnSpPr>
          <p:cNvPr id="393" name="Straight Connector 722"/>
          <p:cNvCxnSpPr/>
          <p:nvPr/>
        </p:nvCxnSpPr>
        <p:spPr>
          <a:xfrm>
            <a:off x="4169846" y="2069280"/>
            <a:ext cx="2044" cy="307440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sp>
        <p:nvSpPr>
          <p:cNvPr id="394" name="TextBox 393"/>
          <p:cNvSpPr txBox="1"/>
          <p:nvPr/>
        </p:nvSpPr>
        <p:spPr>
          <a:xfrm>
            <a:off x="3265526" y="5170876"/>
            <a:ext cx="553357" cy="338554"/>
          </a:xfrm>
          <a:prstGeom prst="rect">
            <a:avLst/>
          </a:prstGeom>
          <a:noFill/>
        </p:spPr>
        <p:txBody>
          <a:bodyPr wrap="none" rtlCol="0">
            <a:spAutoFit/>
          </a:bodyPr>
          <a:lstStyle/>
          <a:p>
            <a:pPr algn="ctr"/>
            <a:r>
              <a:rPr lang="nl-BE" sz="1600" b="1" dirty="0" smtClean="0">
                <a:solidFill>
                  <a:schemeClr val="tx2"/>
                </a:solidFill>
              </a:rPr>
              <a:t>TRR</a:t>
            </a:r>
          </a:p>
        </p:txBody>
      </p:sp>
      <p:sp>
        <p:nvSpPr>
          <p:cNvPr id="395" name="Striped Right Arrow 394"/>
          <p:cNvSpPr/>
          <p:nvPr/>
        </p:nvSpPr>
        <p:spPr>
          <a:xfrm>
            <a:off x="5145203" y="5181600"/>
            <a:ext cx="1362609" cy="717084"/>
          </a:xfrm>
          <a:prstGeom prst="stripedRightArrow">
            <a:avLst/>
          </a:prstGeom>
          <a:solidFill>
            <a:srgbClr val="FFC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nl-BE" sz="1400" dirty="0" smtClean="0"/>
              <a:t>Batch 3 =&gt; Batch 8</a:t>
            </a:r>
            <a:endParaRPr lang="nl-BE" sz="1400" dirty="0"/>
          </a:p>
        </p:txBody>
      </p:sp>
      <p:grpSp>
        <p:nvGrpSpPr>
          <p:cNvPr id="398" name="Group 397"/>
          <p:cNvGrpSpPr/>
          <p:nvPr/>
        </p:nvGrpSpPr>
        <p:grpSpPr>
          <a:xfrm>
            <a:off x="4649726" y="5161793"/>
            <a:ext cx="392442" cy="600821"/>
            <a:chOff x="4407111" y="5181600"/>
            <a:chExt cx="392442" cy="600821"/>
          </a:xfrm>
          <a:solidFill>
            <a:srgbClr val="FFC000"/>
          </a:solidFill>
        </p:grpSpPr>
        <p:sp>
          <p:nvSpPr>
            <p:cNvPr id="399" name="Down Arrow 398"/>
            <p:cNvSpPr/>
            <p:nvPr/>
          </p:nvSpPr>
          <p:spPr>
            <a:xfrm flipV="1">
              <a:off x="4495800" y="5181600"/>
              <a:ext cx="208357" cy="244800"/>
            </a:xfrm>
            <a:prstGeom prst="downArrow">
              <a:avLst/>
            </a:prstGeom>
            <a:grp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nl-BE" sz="1400">
                <a:solidFill>
                  <a:schemeClr val="lt1"/>
                </a:solidFill>
              </a:endParaRPr>
            </a:p>
          </p:txBody>
        </p:sp>
        <p:sp>
          <p:nvSpPr>
            <p:cNvPr id="400" name="TextBox 399"/>
            <p:cNvSpPr txBox="1"/>
            <p:nvPr/>
          </p:nvSpPr>
          <p:spPr>
            <a:xfrm>
              <a:off x="4407111" y="5474644"/>
              <a:ext cx="392442" cy="307777"/>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BE" dirty="0">
                  <a:solidFill>
                    <a:srgbClr val="FFC000"/>
                  </a:solidFill>
                </a:rPr>
                <a:t>B2</a:t>
              </a:r>
            </a:p>
          </p:txBody>
        </p:sp>
      </p:grpSp>
      <p:sp>
        <p:nvSpPr>
          <p:cNvPr id="401" name="TextBox 400"/>
          <p:cNvSpPr txBox="1"/>
          <p:nvPr/>
        </p:nvSpPr>
        <p:spPr>
          <a:xfrm>
            <a:off x="3001853" y="993376"/>
            <a:ext cx="1920719" cy="523220"/>
          </a:xfrm>
          <a:prstGeom prst="rect">
            <a:avLst/>
          </a:prstGeom>
          <a:noFill/>
        </p:spPr>
        <p:txBody>
          <a:bodyPr wrap="none" rtlCol="0">
            <a:spAutoFit/>
          </a:bodyPr>
          <a:lstStyle/>
          <a:p>
            <a:r>
              <a:rPr lang="nl-BE" sz="1400" b="1" dirty="0" err="1" smtClean="0">
                <a:solidFill>
                  <a:srgbClr val="084C60"/>
                </a:solidFill>
              </a:rPr>
              <a:t>Launch</a:t>
            </a:r>
            <a:r>
              <a:rPr lang="nl-BE" sz="1400" b="1" dirty="0" smtClean="0">
                <a:solidFill>
                  <a:srgbClr val="084C60"/>
                </a:solidFill>
              </a:rPr>
              <a:t>:  PF1: 29Mar23</a:t>
            </a:r>
          </a:p>
          <a:p>
            <a:pPr lvl="1"/>
            <a:r>
              <a:rPr lang="nl-BE" sz="1400" b="1" dirty="0">
                <a:solidFill>
                  <a:srgbClr val="084C60"/>
                </a:solidFill>
              </a:rPr>
              <a:t> </a:t>
            </a:r>
            <a:r>
              <a:rPr lang="nl-BE" sz="1400" b="1" dirty="0" smtClean="0">
                <a:solidFill>
                  <a:srgbClr val="084C60"/>
                </a:solidFill>
              </a:rPr>
              <a:t>    PF2: Sep23</a:t>
            </a:r>
            <a:endParaRPr lang="nl-BE" sz="1400" b="1" dirty="0">
              <a:solidFill>
                <a:srgbClr val="084C60"/>
              </a:solidFill>
            </a:endParaRPr>
          </a:p>
        </p:txBody>
      </p:sp>
      <p:cxnSp>
        <p:nvCxnSpPr>
          <p:cNvPr id="402" name="Straight Connector 722"/>
          <p:cNvCxnSpPr/>
          <p:nvPr/>
        </p:nvCxnSpPr>
        <p:spPr>
          <a:xfrm>
            <a:off x="3924642" y="1503794"/>
            <a:ext cx="14658" cy="3893640"/>
          </a:xfrm>
          <a:prstGeom prst="line">
            <a:avLst/>
          </a:prstGeom>
          <a:ln>
            <a:solidFill>
              <a:srgbClr val="008990"/>
            </a:solidFill>
          </a:ln>
        </p:spPr>
        <p:style>
          <a:lnRef idx="1">
            <a:schemeClr val="accent6"/>
          </a:lnRef>
          <a:fillRef idx="0">
            <a:schemeClr val="accent6"/>
          </a:fillRef>
          <a:effectRef idx="0">
            <a:schemeClr val="accent6"/>
          </a:effectRef>
          <a:fontRef idx="minor">
            <a:schemeClr val="tx1"/>
          </a:fontRef>
        </p:style>
      </p:cxnSp>
      <p:sp>
        <p:nvSpPr>
          <p:cNvPr id="403" name="TextBox 402"/>
          <p:cNvSpPr txBox="1"/>
          <p:nvPr/>
        </p:nvSpPr>
        <p:spPr>
          <a:xfrm>
            <a:off x="3505694" y="5876608"/>
            <a:ext cx="856830" cy="307777"/>
          </a:xfrm>
          <a:prstGeom prst="rect">
            <a:avLst/>
          </a:prstGeom>
          <a:noFill/>
        </p:spPr>
        <p:txBody>
          <a:bodyPr wrap="square" rtlCol="0">
            <a:spAutoFit/>
          </a:bodyPr>
          <a:lstStyle/>
          <a:p>
            <a:pPr algn="ctr"/>
            <a:r>
              <a:rPr lang="nl-BE" sz="1400" b="1" dirty="0" smtClean="0">
                <a:solidFill>
                  <a:srgbClr val="0070C0"/>
                </a:solidFill>
              </a:rPr>
              <a:t>V1.0</a:t>
            </a:r>
            <a:endParaRPr lang="nl-BE" sz="1400" b="1" baseline="-25000" dirty="0">
              <a:solidFill>
                <a:srgbClr val="0070C0"/>
              </a:solidFill>
            </a:endParaRPr>
          </a:p>
        </p:txBody>
      </p:sp>
      <p:cxnSp>
        <p:nvCxnSpPr>
          <p:cNvPr id="477" name="Elbow Connector 476"/>
          <p:cNvCxnSpPr/>
          <p:nvPr/>
        </p:nvCxnSpPr>
        <p:spPr>
          <a:xfrm rot="5400000">
            <a:off x="3988191" y="5351666"/>
            <a:ext cx="852655" cy="517650"/>
          </a:xfrm>
          <a:prstGeom prst="bentConnector3">
            <a:avLst>
              <a:gd name="adj1" fmla="val 103621"/>
            </a:avLst>
          </a:prstGeom>
          <a:ln w="53975">
            <a:solidFill>
              <a:schemeClr val="accent1">
                <a:lumMod val="75000"/>
              </a:schemeClr>
            </a:solidFill>
            <a:headEnd type="oval" w="med" len="med"/>
            <a:tailEnd type="none"/>
          </a:ln>
        </p:spPr>
        <p:style>
          <a:lnRef idx="1">
            <a:schemeClr val="accent1"/>
          </a:lnRef>
          <a:fillRef idx="0">
            <a:schemeClr val="accent1"/>
          </a:fillRef>
          <a:effectRef idx="0">
            <a:schemeClr val="accent1"/>
          </a:effectRef>
          <a:fontRef idx="minor">
            <a:schemeClr val="tx1"/>
          </a:fontRef>
        </p:style>
      </p:cxnSp>
      <p:sp>
        <p:nvSpPr>
          <p:cNvPr id="478" name="TextBox 477"/>
          <p:cNvSpPr txBox="1"/>
          <p:nvPr/>
        </p:nvSpPr>
        <p:spPr>
          <a:xfrm>
            <a:off x="3905952" y="6158865"/>
            <a:ext cx="856830" cy="307777"/>
          </a:xfrm>
          <a:prstGeom prst="rect">
            <a:avLst/>
          </a:prstGeom>
          <a:noFill/>
        </p:spPr>
        <p:txBody>
          <a:bodyPr wrap="square" rtlCol="0">
            <a:spAutoFit/>
          </a:bodyPr>
          <a:lstStyle/>
          <a:p>
            <a:pPr algn="ctr"/>
            <a:r>
              <a:rPr lang="nl-BE" sz="1400" dirty="0" smtClean="0">
                <a:solidFill>
                  <a:srgbClr val="0070C0"/>
                </a:solidFill>
              </a:rPr>
              <a:t>V2.0</a:t>
            </a:r>
            <a:endParaRPr lang="nl-BE" sz="1400" baseline="-25000" dirty="0">
              <a:solidFill>
                <a:srgbClr val="0070C0"/>
              </a:solidFill>
            </a:endParaRPr>
          </a:p>
        </p:txBody>
      </p:sp>
      <p:cxnSp>
        <p:nvCxnSpPr>
          <p:cNvPr id="479" name="Elbow Connector 478"/>
          <p:cNvCxnSpPr/>
          <p:nvPr/>
        </p:nvCxnSpPr>
        <p:spPr>
          <a:xfrm rot="5400000">
            <a:off x="4334542" y="5475198"/>
            <a:ext cx="1165886" cy="549780"/>
          </a:xfrm>
          <a:prstGeom prst="bentConnector3">
            <a:avLst>
              <a:gd name="adj1" fmla="val 98178"/>
            </a:avLst>
          </a:prstGeom>
          <a:ln w="53975">
            <a:solidFill>
              <a:schemeClr val="accent1">
                <a:lumMod val="75000"/>
              </a:schemeClr>
            </a:solidFill>
            <a:headEnd type="oval" w="med" len="med"/>
            <a:tailEnd type="none"/>
          </a:ln>
        </p:spPr>
        <p:style>
          <a:lnRef idx="1">
            <a:schemeClr val="accent1"/>
          </a:lnRef>
          <a:fillRef idx="0">
            <a:schemeClr val="accent1"/>
          </a:fillRef>
          <a:effectRef idx="0">
            <a:schemeClr val="accent1"/>
          </a:effectRef>
          <a:fontRef idx="minor">
            <a:schemeClr val="tx1"/>
          </a:fontRef>
        </p:style>
      </p:cxnSp>
      <p:cxnSp>
        <p:nvCxnSpPr>
          <p:cNvPr id="487" name="Straight Connector 722"/>
          <p:cNvCxnSpPr/>
          <p:nvPr/>
        </p:nvCxnSpPr>
        <p:spPr>
          <a:xfrm>
            <a:off x="4247015" y="1512138"/>
            <a:ext cx="14658" cy="3893640"/>
          </a:xfrm>
          <a:prstGeom prst="line">
            <a:avLst/>
          </a:prstGeom>
          <a:ln>
            <a:solidFill>
              <a:srgbClr val="008990"/>
            </a:solidFill>
          </a:ln>
        </p:spPr>
        <p:style>
          <a:lnRef idx="1">
            <a:schemeClr val="accent6"/>
          </a:lnRef>
          <a:fillRef idx="0">
            <a:schemeClr val="accent6"/>
          </a:fillRef>
          <a:effectRef idx="0">
            <a:schemeClr val="accent6"/>
          </a:effectRef>
          <a:fontRef idx="minor">
            <a:schemeClr val="tx1"/>
          </a:fontRef>
        </p:style>
      </p:cxnSp>
      <p:sp>
        <p:nvSpPr>
          <p:cNvPr id="488" name="TextBox 487"/>
          <p:cNvSpPr txBox="1"/>
          <p:nvPr/>
        </p:nvSpPr>
        <p:spPr>
          <a:xfrm>
            <a:off x="3978799" y="6480143"/>
            <a:ext cx="1163668" cy="307777"/>
          </a:xfrm>
          <a:prstGeom prst="rect">
            <a:avLst/>
          </a:prstGeom>
          <a:noFill/>
        </p:spPr>
        <p:txBody>
          <a:bodyPr wrap="square" rtlCol="0">
            <a:spAutoFit/>
          </a:bodyPr>
          <a:lstStyle/>
          <a:p>
            <a:pPr algn="ctr"/>
            <a:r>
              <a:rPr lang="nl-BE" sz="1400" dirty="0" smtClean="0">
                <a:solidFill>
                  <a:srgbClr val="0070C0"/>
                </a:solidFill>
              </a:rPr>
              <a:t>V3.0: TBD</a:t>
            </a:r>
            <a:endParaRPr lang="nl-BE" sz="1400" baseline="-25000" dirty="0">
              <a:solidFill>
                <a:srgbClr val="0070C0"/>
              </a:solidFill>
            </a:endParaRPr>
          </a:p>
        </p:txBody>
      </p:sp>
      <p:grpSp>
        <p:nvGrpSpPr>
          <p:cNvPr id="490" name="Group 489"/>
          <p:cNvGrpSpPr/>
          <p:nvPr/>
        </p:nvGrpSpPr>
        <p:grpSpPr>
          <a:xfrm>
            <a:off x="4420986" y="5162584"/>
            <a:ext cx="373820" cy="600821"/>
            <a:chOff x="4425733" y="5181600"/>
            <a:chExt cx="373820" cy="600821"/>
          </a:xfrm>
          <a:solidFill>
            <a:srgbClr val="FFC000"/>
          </a:solidFill>
        </p:grpSpPr>
        <p:sp>
          <p:nvSpPr>
            <p:cNvPr id="491" name="Down Arrow 490"/>
            <p:cNvSpPr/>
            <p:nvPr/>
          </p:nvSpPr>
          <p:spPr>
            <a:xfrm flipV="1">
              <a:off x="4495800" y="5181600"/>
              <a:ext cx="208357" cy="244800"/>
            </a:xfrm>
            <a:prstGeom prst="downArrow">
              <a:avLst/>
            </a:prstGeom>
            <a:grp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nl-BE" sz="1400">
                <a:solidFill>
                  <a:schemeClr val="lt1"/>
                </a:solidFill>
              </a:endParaRPr>
            </a:p>
          </p:txBody>
        </p:sp>
        <p:sp>
          <p:nvSpPr>
            <p:cNvPr id="492" name="TextBox 491"/>
            <p:cNvSpPr txBox="1"/>
            <p:nvPr/>
          </p:nvSpPr>
          <p:spPr>
            <a:xfrm>
              <a:off x="4425733" y="5474644"/>
              <a:ext cx="373820" cy="307777"/>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BE" dirty="0" smtClean="0">
                  <a:solidFill>
                    <a:srgbClr val="FFC000"/>
                  </a:solidFill>
                </a:rPr>
                <a:t>B1</a:t>
              </a:r>
              <a:endParaRPr lang="nl-BE" dirty="0">
                <a:solidFill>
                  <a:srgbClr val="FFC000"/>
                </a:solidFill>
              </a:endParaRPr>
            </a:p>
          </p:txBody>
        </p:sp>
      </p:grpSp>
      <p:sp>
        <p:nvSpPr>
          <p:cNvPr id="167" name="TextBox 166"/>
          <p:cNvSpPr txBox="1"/>
          <p:nvPr/>
        </p:nvSpPr>
        <p:spPr>
          <a:xfrm>
            <a:off x="4324141" y="2797713"/>
            <a:ext cx="660758" cy="584775"/>
          </a:xfrm>
          <a:prstGeom prst="rect">
            <a:avLst/>
          </a:prstGeom>
          <a:noFill/>
        </p:spPr>
        <p:txBody>
          <a:bodyPr wrap="none" rtlCol="0">
            <a:spAutoFit/>
          </a:bodyPr>
          <a:lstStyle/>
          <a:p>
            <a:r>
              <a:rPr lang="fr-BE" sz="1600" b="1" dirty="0" smtClean="0"/>
              <a:t>First</a:t>
            </a:r>
          </a:p>
          <a:p>
            <a:r>
              <a:rPr lang="fr-BE" sz="1600" b="1" dirty="0" smtClean="0"/>
              <a:t> </a:t>
            </a:r>
            <a:r>
              <a:rPr lang="fr-BE" sz="1600" b="1" dirty="0" err="1" smtClean="0"/>
              <a:t>crew</a:t>
            </a:r>
            <a:endParaRPr lang="fr-BE" sz="1600" b="1" dirty="0"/>
          </a:p>
        </p:txBody>
      </p:sp>
      <p:pic>
        <p:nvPicPr>
          <p:cNvPr id="169" name="Picture 2" descr="png-clipart-check-mark-computer-icons-green-check-circle-angle-text -  Objectif Alpinism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467" b="93867" l="9000" r="90889">
                        <a14:foregroundMark x1="46556" y1="10133" x2="46556" y2="10133"/>
                      </a14:backgroundRemoval>
                    </a14:imgEffect>
                  </a14:imgLayer>
                </a14:imgProps>
              </a:ext>
              <a:ext uri="{28A0092B-C50C-407E-A947-70E740481C1C}">
                <a14:useLocalDpi xmlns:a14="http://schemas.microsoft.com/office/drawing/2010/main" val="0"/>
              </a:ext>
            </a:extLst>
          </a:blip>
          <a:srcRect/>
          <a:stretch>
            <a:fillRect/>
          </a:stretch>
        </p:blipFill>
        <p:spPr bwMode="auto">
          <a:xfrm>
            <a:off x="4696118" y="1010465"/>
            <a:ext cx="314922" cy="262435"/>
          </a:xfrm>
          <a:prstGeom prst="rect">
            <a:avLst/>
          </a:prstGeom>
          <a:noFill/>
          <a:extLst>
            <a:ext uri="{909E8E84-426E-40DD-AFC4-6F175D3DCCD1}">
              <a14:hiddenFill xmlns:a14="http://schemas.microsoft.com/office/drawing/2010/main">
                <a:solidFill>
                  <a:srgbClr val="FFFFFF"/>
                </a:solidFill>
              </a14:hiddenFill>
            </a:ext>
          </a:extLst>
        </p:spPr>
      </p:pic>
      <p:sp>
        <p:nvSpPr>
          <p:cNvPr id="172" name="Rectangle 171"/>
          <p:cNvSpPr/>
          <p:nvPr/>
        </p:nvSpPr>
        <p:spPr>
          <a:xfrm>
            <a:off x="1082275" y="-4793"/>
            <a:ext cx="2823677" cy="584775"/>
          </a:xfrm>
          <a:prstGeom prst="rect">
            <a:avLst/>
          </a:prstGeom>
          <a:solidFill>
            <a:srgbClr val="00B050"/>
          </a:solidFill>
        </p:spPr>
        <p:txBody>
          <a:bodyPr wrap="square">
            <a:spAutoFit/>
          </a:bodyPr>
          <a:lstStyle/>
          <a:p>
            <a:r>
              <a:rPr lang="nl-BE" sz="3200" dirty="0" smtClean="0">
                <a:solidFill>
                  <a:schemeClr val="bg1"/>
                </a:solidFill>
                <a:latin typeface="Palanquin Bold"/>
                <a:ea typeface="Palanquin Bold"/>
                <a:cs typeface="Palanquin Bold"/>
                <a:sym typeface="Palanquin Bold"/>
              </a:rPr>
              <a:t>Time: On track</a:t>
            </a:r>
            <a:endParaRPr lang="fr-BE" sz="3200" dirty="0">
              <a:solidFill>
                <a:srgbClr val="FFC000"/>
              </a:solidFill>
              <a:latin typeface="Palanquin Bold"/>
              <a:ea typeface="Palanquin Bold"/>
              <a:cs typeface="Palanquin Bold"/>
              <a:sym typeface="Palanquin Bold"/>
            </a:endParaRPr>
          </a:p>
        </p:txBody>
      </p:sp>
    </p:spTree>
    <p:extLst>
      <p:ext uri="{BB962C8B-B14F-4D97-AF65-F5344CB8AC3E}">
        <p14:creationId xmlns:p14="http://schemas.microsoft.com/office/powerpoint/2010/main" val="12373351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51</a:t>
            </a:fld>
            <a:endParaRPr lang="nl-BE"/>
          </a:p>
        </p:txBody>
      </p:sp>
      <p:sp>
        <p:nvSpPr>
          <p:cNvPr id="216"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err="1"/>
              <a:t>Milestones</a:t>
            </a:r>
            <a:r>
              <a:rPr lang="nl-BE" dirty="0"/>
              <a:t>: Long term (&gt;1 </a:t>
            </a:r>
            <a:r>
              <a:rPr lang="nl-BE" dirty="0" err="1"/>
              <a:t>year</a:t>
            </a:r>
            <a:r>
              <a:rPr lang="nl-BE" dirty="0"/>
              <a:t>)</a:t>
            </a:r>
          </a:p>
        </p:txBody>
      </p:sp>
      <p:sp>
        <p:nvSpPr>
          <p:cNvPr id="21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218" name="Rectangle 217"/>
          <p:cNvSpPr/>
          <p:nvPr/>
        </p:nvSpPr>
        <p:spPr>
          <a:xfrm>
            <a:off x="4099561" y="2074871"/>
            <a:ext cx="779124" cy="346110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9" name="Striped Right Arrow 218"/>
          <p:cNvSpPr/>
          <p:nvPr/>
        </p:nvSpPr>
        <p:spPr>
          <a:xfrm>
            <a:off x="1924240" y="2191053"/>
            <a:ext cx="5895472" cy="442195"/>
          </a:xfrm>
          <a:prstGeom prst="stripedRightArrow">
            <a:avLst/>
          </a:prstGeom>
          <a:solidFill>
            <a:srgbClr val="8497B0"/>
          </a:solidFill>
          <a:ln>
            <a:solidFill>
              <a:srgbClr val="123552"/>
            </a:solidFill>
          </a:ln>
        </p:spPr>
        <p:style>
          <a:lnRef idx="1">
            <a:schemeClr val="dk1"/>
          </a:lnRef>
          <a:fillRef idx="2">
            <a:schemeClr val="dk1"/>
          </a:fillRef>
          <a:effectRef idx="1">
            <a:schemeClr val="dk1"/>
          </a:effectRef>
          <a:fontRef idx="minor">
            <a:schemeClr val="dk1"/>
          </a:fontRef>
        </p:style>
        <p:txBody>
          <a:bodyPr rtlCol="0" anchor="ctr"/>
          <a:lstStyle/>
          <a:p>
            <a:r>
              <a:rPr lang="nl-BE" dirty="0" err="1" smtClean="0"/>
              <a:t>Excecution</a:t>
            </a:r>
            <a:endParaRPr lang="nl-BE" dirty="0"/>
          </a:p>
        </p:txBody>
      </p:sp>
      <p:sp>
        <p:nvSpPr>
          <p:cNvPr id="220" name="Oval 171"/>
          <p:cNvSpPr/>
          <p:nvPr/>
        </p:nvSpPr>
        <p:spPr>
          <a:xfrm rot="17004332">
            <a:off x="470064" y="1875030"/>
            <a:ext cx="918061" cy="2128436"/>
          </a:xfrm>
          <a:prstGeom prst="ellipse">
            <a:avLst/>
          </a:prstGeom>
          <a:solidFill>
            <a:srgbClr val="909090">
              <a:alpha val="54000"/>
            </a:srgbClr>
          </a:solidFill>
          <a:ln>
            <a:solidFill>
              <a:srgbClr val="898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2000">
              <a:solidFill>
                <a:prstClr val="white"/>
              </a:solidFill>
              <a:latin typeface="Calibri" panose="020F0502020204030204"/>
            </a:endParaRPr>
          </a:p>
        </p:txBody>
      </p:sp>
      <p:grpSp>
        <p:nvGrpSpPr>
          <p:cNvPr id="221" name="Group 30"/>
          <p:cNvGrpSpPr/>
          <p:nvPr/>
        </p:nvGrpSpPr>
        <p:grpSpPr>
          <a:xfrm>
            <a:off x="304800" y="1951433"/>
            <a:ext cx="11201399" cy="189034"/>
            <a:chOff x="71275" y="3284984"/>
            <a:chExt cx="6015117" cy="72008"/>
          </a:xfrm>
        </p:grpSpPr>
        <p:cxnSp>
          <p:nvCxnSpPr>
            <p:cNvPr id="222" name="Straight Connector 24"/>
            <p:cNvCxnSpPr/>
            <p:nvPr/>
          </p:nvCxnSpPr>
          <p:spPr>
            <a:xfrm>
              <a:off x="71275" y="3356992"/>
              <a:ext cx="60151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6"/>
            <p:cNvCxnSpPr/>
            <p:nvPr/>
          </p:nvCxnSpPr>
          <p:spPr>
            <a:xfrm>
              <a:off x="323528" y="335699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5" name="Straight Connector 28"/>
            <p:cNvCxnSpPr/>
            <p:nvPr/>
          </p:nvCxnSpPr>
          <p:spPr>
            <a:xfrm>
              <a:off x="713546" y="3356992"/>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hape 681"/>
            <p:cNvCxnSpPr/>
            <p:nvPr/>
          </p:nvCxnSpPr>
          <p:spPr>
            <a:xfrm>
              <a:off x="251520"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57" name="Shape 681"/>
            <p:cNvCxnSpPr/>
            <p:nvPr/>
          </p:nvCxnSpPr>
          <p:spPr>
            <a:xfrm>
              <a:off x="539552"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58" name="Shape 681"/>
            <p:cNvCxnSpPr/>
            <p:nvPr/>
          </p:nvCxnSpPr>
          <p:spPr>
            <a:xfrm>
              <a:off x="827584"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59" name="Shape 681"/>
            <p:cNvCxnSpPr/>
            <p:nvPr/>
          </p:nvCxnSpPr>
          <p:spPr>
            <a:xfrm>
              <a:off x="1115616"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60" name="Shape 681"/>
            <p:cNvCxnSpPr/>
            <p:nvPr/>
          </p:nvCxnSpPr>
          <p:spPr>
            <a:xfrm>
              <a:off x="1403648"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61" name="Shape 681"/>
            <p:cNvCxnSpPr/>
            <p:nvPr/>
          </p:nvCxnSpPr>
          <p:spPr>
            <a:xfrm>
              <a:off x="1691680"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62" name="Shape 681"/>
            <p:cNvCxnSpPr/>
            <p:nvPr/>
          </p:nvCxnSpPr>
          <p:spPr>
            <a:xfrm>
              <a:off x="1979712"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63" name="Shape 681"/>
            <p:cNvCxnSpPr/>
            <p:nvPr/>
          </p:nvCxnSpPr>
          <p:spPr>
            <a:xfrm>
              <a:off x="2267744"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64" name="Shape 681"/>
            <p:cNvCxnSpPr/>
            <p:nvPr/>
          </p:nvCxnSpPr>
          <p:spPr>
            <a:xfrm>
              <a:off x="2555776"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65" name="Shape 681"/>
            <p:cNvCxnSpPr/>
            <p:nvPr/>
          </p:nvCxnSpPr>
          <p:spPr>
            <a:xfrm>
              <a:off x="2843808"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66" name="Shape 681"/>
            <p:cNvCxnSpPr/>
            <p:nvPr/>
          </p:nvCxnSpPr>
          <p:spPr>
            <a:xfrm>
              <a:off x="3131840"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67" name="Shape 681"/>
            <p:cNvCxnSpPr/>
            <p:nvPr/>
          </p:nvCxnSpPr>
          <p:spPr>
            <a:xfrm>
              <a:off x="3419872"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68" name="Shape 681"/>
            <p:cNvCxnSpPr/>
            <p:nvPr/>
          </p:nvCxnSpPr>
          <p:spPr>
            <a:xfrm>
              <a:off x="3707904"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69" name="Shape 681"/>
            <p:cNvCxnSpPr/>
            <p:nvPr/>
          </p:nvCxnSpPr>
          <p:spPr>
            <a:xfrm>
              <a:off x="3995936"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70" name="Shape 681"/>
            <p:cNvCxnSpPr/>
            <p:nvPr/>
          </p:nvCxnSpPr>
          <p:spPr>
            <a:xfrm>
              <a:off x="4283968"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71" name="Shape 681"/>
            <p:cNvCxnSpPr/>
            <p:nvPr/>
          </p:nvCxnSpPr>
          <p:spPr>
            <a:xfrm>
              <a:off x="4572000"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72" name="Shape 681"/>
            <p:cNvCxnSpPr/>
            <p:nvPr/>
          </p:nvCxnSpPr>
          <p:spPr>
            <a:xfrm>
              <a:off x="4860032"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73" name="Shape 681"/>
            <p:cNvCxnSpPr/>
            <p:nvPr/>
          </p:nvCxnSpPr>
          <p:spPr>
            <a:xfrm>
              <a:off x="5148064"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74" name="Shape 681"/>
            <p:cNvCxnSpPr/>
            <p:nvPr/>
          </p:nvCxnSpPr>
          <p:spPr>
            <a:xfrm>
              <a:off x="5436096"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275" name="Shape 681"/>
            <p:cNvCxnSpPr/>
            <p:nvPr/>
          </p:nvCxnSpPr>
          <p:spPr>
            <a:xfrm>
              <a:off x="5724128" y="3284984"/>
              <a:ext cx="0" cy="69850"/>
            </a:xfrm>
            <a:prstGeom prst="straightConnector1">
              <a:avLst/>
            </a:prstGeom>
            <a:noFill/>
            <a:ln w="9525" cap="flat" cmpd="sng">
              <a:solidFill>
                <a:schemeClr val="dk1"/>
              </a:solidFill>
              <a:prstDash val="solid"/>
              <a:round/>
              <a:headEnd type="none" w="med" len="med"/>
              <a:tailEnd type="none" w="med" len="med"/>
            </a:ln>
          </p:spPr>
        </p:cxnSp>
      </p:grpSp>
      <p:sp>
        <p:nvSpPr>
          <p:cNvPr id="276" name="TextBox 76"/>
          <p:cNvSpPr txBox="1"/>
          <p:nvPr/>
        </p:nvSpPr>
        <p:spPr>
          <a:xfrm>
            <a:off x="1967882" y="1693969"/>
            <a:ext cx="541881" cy="276999"/>
          </a:xfrm>
          <a:prstGeom prst="rect">
            <a:avLst/>
          </a:prstGeom>
          <a:noFill/>
        </p:spPr>
        <p:txBody>
          <a:bodyPr wrap="square" rtlCol="0">
            <a:spAutoFit/>
          </a:bodyPr>
          <a:lstStyle/>
          <a:p>
            <a:pPr algn="ctr" defTabSz="685800">
              <a:defRPr/>
            </a:pPr>
            <a:r>
              <a:rPr lang="fr-BE" sz="1200" b="1" dirty="0">
                <a:solidFill>
                  <a:prstClr val="black"/>
                </a:solidFill>
                <a:latin typeface="Calibri" panose="020F0502020204030204"/>
              </a:rPr>
              <a:t>2020</a:t>
            </a:r>
            <a:endParaRPr lang="en-GB" sz="1200" b="1" dirty="0">
              <a:solidFill>
                <a:prstClr val="black"/>
              </a:solidFill>
              <a:latin typeface="Calibri" panose="020F0502020204030204"/>
            </a:endParaRPr>
          </a:p>
        </p:txBody>
      </p:sp>
      <p:sp>
        <p:nvSpPr>
          <p:cNvPr id="277" name="TextBox 77"/>
          <p:cNvSpPr txBox="1"/>
          <p:nvPr/>
        </p:nvSpPr>
        <p:spPr>
          <a:xfrm>
            <a:off x="4709886" y="1693969"/>
            <a:ext cx="528284" cy="276999"/>
          </a:xfrm>
          <a:prstGeom prst="rect">
            <a:avLst/>
          </a:prstGeom>
          <a:noFill/>
        </p:spPr>
        <p:txBody>
          <a:bodyPr wrap="square" rtlCol="0">
            <a:spAutoFit/>
          </a:bodyPr>
          <a:lstStyle/>
          <a:p>
            <a:pPr algn="ctr" defTabSz="685800">
              <a:defRPr/>
            </a:pPr>
            <a:r>
              <a:rPr lang="fr-BE" sz="1200" b="1" dirty="0">
                <a:solidFill>
                  <a:prstClr val="black"/>
                </a:solidFill>
                <a:latin typeface="Calibri" panose="020F0502020204030204"/>
              </a:rPr>
              <a:t>2025</a:t>
            </a:r>
            <a:endParaRPr lang="en-GB" sz="1200" b="1" dirty="0">
              <a:solidFill>
                <a:prstClr val="black"/>
              </a:solidFill>
              <a:latin typeface="Calibri" panose="020F0502020204030204"/>
            </a:endParaRPr>
          </a:p>
        </p:txBody>
      </p:sp>
      <p:cxnSp>
        <p:nvCxnSpPr>
          <p:cNvPr id="278" name="Straight Connector 722"/>
          <p:cNvCxnSpPr>
            <a:stCxn id="299" idx="2"/>
            <a:endCxn id="301" idx="0"/>
          </p:cNvCxnSpPr>
          <p:nvPr/>
        </p:nvCxnSpPr>
        <p:spPr>
          <a:xfrm>
            <a:off x="1915571" y="2133599"/>
            <a:ext cx="2044" cy="3268747"/>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279" name="Straight Connector 218"/>
          <p:cNvCxnSpPr/>
          <p:nvPr/>
        </p:nvCxnSpPr>
        <p:spPr>
          <a:xfrm>
            <a:off x="7850660" y="1867818"/>
            <a:ext cx="19710" cy="4690469"/>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280" name="Group 279"/>
          <p:cNvGrpSpPr/>
          <p:nvPr/>
        </p:nvGrpSpPr>
        <p:grpSpPr>
          <a:xfrm>
            <a:off x="1826824" y="2573079"/>
            <a:ext cx="3274679" cy="1297175"/>
            <a:chOff x="1826824" y="2273034"/>
            <a:chExt cx="3274679" cy="1297175"/>
          </a:xfrm>
        </p:grpSpPr>
        <p:sp>
          <p:nvSpPr>
            <p:cNvPr id="281" name="Oval 171"/>
            <p:cNvSpPr/>
            <p:nvPr/>
          </p:nvSpPr>
          <p:spPr>
            <a:xfrm rot="17688676">
              <a:off x="3005133" y="1358030"/>
              <a:ext cx="918061" cy="3274679"/>
            </a:xfrm>
            <a:prstGeom prst="ellipse">
              <a:avLst/>
            </a:prstGeom>
            <a:solidFill>
              <a:schemeClr val="tx2">
                <a:lumMod val="60000"/>
                <a:lumOff val="40000"/>
                <a:alpha val="2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2000">
                <a:solidFill>
                  <a:prstClr val="white"/>
                </a:solidFill>
                <a:latin typeface="Calibri" panose="020F0502020204030204"/>
              </a:endParaRPr>
            </a:p>
          </p:txBody>
        </p:sp>
        <p:sp>
          <p:nvSpPr>
            <p:cNvPr id="282" name="AutoShape 19"/>
            <p:cNvSpPr>
              <a:spLocks noChangeArrowheads="1"/>
            </p:cNvSpPr>
            <p:nvPr/>
          </p:nvSpPr>
          <p:spPr bwMode="auto">
            <a:xfrm>
              <a:off x="2022689" y="2273034"/>
              <a:ext cx="511410" cy="194791"/>
            </a:xfrm>
            <a:prstGeom prst="roundRect">
              <a:avLst>
                <a:gd name="adj" fmla="val 16667"/>
              </a:avLst>
            </a:prstGeom>
            <a:solidFill>
              <a:schemeClr val="bg2">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fr-BE" sz="900" dirty="0">
                  <a:solidFill>
                    <a:prstClr val="black"/>
                  </a:solidFill>
                  <a:latin typeface="Calibri" panose="020F0502020204030204"/>
                </a:rPr>
                <a:t>ANALYSE</a:t>
              </a:r>
              <a:endParaRPr lang="en-GB" sz="900" dirty="0">
                <a:solidFill>
                  <a:prstClr val="black"/>
                </a:solidFill>
                <a:latin typeface="Calibri" panose="020F0502020204030204"/>
              </a:endParaRPr>
            </a:p>
          </p:txBody>
        </p:sp>
        <p:sp>
          <p:nvSpPr>
            <p:cNvPr id="283" name="AutoShape 19"/>
            <p:cNvSpPr>
              <a:spLocks noChangeArrowheads="1"/>
            </p:cNvSpPr>
            <p:nvPr/>
          </p:nvSpPr>
          <p:spPr bwMode="auto">
            <a:xfrm>
              <a:off x="2242030" y="2492108"/>
              <a:ext cx="577370" cy="204422"/>
            </a:xfrm>
            <a:prstGeom prst="roundRect">
              <a:avLst>
                <a:gd name="adj" fmla="val 16667"/>
              </a:avLst>
            </a:prstGeom>
            <a:solidFill>
              <a:schemeClr val="bg2">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fr-BE" sz="900" dirty="0">
                  <a:solidFill>
                    <a:prstClr val="black"/>
                  </a:solidFill>
                  <a:latin typeface="Calibri" panose="020F0502020204030204"/>
                </a:rPr>
                <a:t>DEFINITION</a:t>
              </a:r>
              <a:endParaRPr lang="en-GB" sz="900" dirty="0">
                <a:solidFill>
                  <a:prstClr val="black"/>
                </a:solidFill>
                <a:latin typeface="Calibri" panose="020F0502020204030204"/>
              </a:endParaRPr>
            </a:p>
          </p:txBody>
        </p:sp>
        <p:sp>
          <p:nvSpPr>
            <p:cNvPr id="284" name="AutoShape 19"/>
            <p:cNvSpPr>
              <a:spLocks noChangeArrowheads="1"/>
            </p:cNvSpPr>
            <p:nvPr/>
          </p:nvSpPr>
          <p:spPr bwMode="auto">
            <a:xfrm>
              <a:off x="2592686" y="2713004"/>
              <a:ext cx="1096150" cy="342015"/>
            </a:xfrm>
            <a:prstGeom prst="roundRect">
              <a:avLst>
                <a:gd name="adj" fmla="val 16667"/>
              </a:avLst>
            </a:prstGeom>
            <a:solidFill>
              <a:schemeClr val="bg2">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fr-BE" sz="900" dirty="0">
                  <a:solidFill>
                    <a:prstClr val="black"/>
                  </a:solidFill>
                  <a:latin typeface="Calibri" panose="020F0502020204030204"/>
                </a:rPr>
                <a:t>DESIGN &amp; </a:t>
              </a:r>
            </a:p>
            <a:p>
              <a:pPr algn="ctr" defTabSz="685800" eaLnBrk="0" hangingPunct="0">
                <a:defRPr/>
              </a:pPr>
              <a:r>
                <a:rPr lang="fr-BE" sz="900" dirty="0">
                  <a:solidFill>
                    <a:prstClr val="black"/>
                  </a:solidFill>
                  <a:latin typeface="Calibri" panose="020F0502020204030204"/>
                </a:rPr>
                <a:t>DEVELOPMENT</a:t>
              </a:r>
              <a:endParaRPr lang="en-GB" sz="900" dirty="0">
                <a:solidFill>
                  <a:prstClr val="black"/>
                </a:solidFill>
                <a:latin typeface="Calibri" panose="020F0502020204030204"/>
              </a:endParaRPr>
            </a:p>
          </p:txBody>
        </p:sp>
        <p:sp>
          <p:nvSpPr>
            <p:cNvPr id="285" name="AutoShape 19"/>
            <p:cNvSpPr>
              <a:spLocks noChangeArrowheads="1"/>
            </p:cNvSpPr>
            <p:nvPr/>
          </p:nvSpPr>
          <p:spPr bwMode="auto">
            <a:xfrm>
              <a:off x="3122460" y="3071790"/>
              <a:ext cx="976447" cy="152110"/>
            </a:xfrm>
            <a:prstGeom prst="roundRect">
              <a:avLst>
                <a:gd name="adj" fmla="val 16667"/>
              </a:avLst>
            </a:prstGeom>
            <a:solidFill>
              <a:schemeClr val="bg2">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fr-BE" sz="1050" dirty="0">
                  <a:solidFill>
                    <a:prstClr val="black"/>
                  </a:solidFill>
                  <a:latin typeface="Calibri" panose="020F0502020204030204"/>
                </a:rPr>
                <a:t>BUILD</a:t>
              </a:r>
              <a:endParaRPr lang="en-GB" sz="1050" dirty="0">
                <a:solidFill>
                  <a:prstClr val="black"/>
                </a:solidFill>
                <a:latin typeface="Calibri" panose="020F0502020204030204"/>
              </a:endParaRPr>
            </a:p>
          </p:txBody>
        </p:sp>
        <p:sp>
          <p:nvSpPr>
            <p:cNvPr id="286" name="AutoShape 19"/>
            <p:cNvSpPr>
              <a:spLocks noChangeArrowheads="1"/>
            </p:cNvSpPr>
            <p:nvPr/>
          </p:nvSpPr>
          <p:spPr bwMode="auto">
            <a:xfrm>
              <a:off x="3765698" y="3241633"/>
              <a:ext cx="963057" cy="328576"/>
            </a:xfrm>
            <a:prstGeom prst="roundRect">
              <a:avLst>
                <a:gd name="adj" fmla="val 16667"/>
              </a:avLst>
            </a:prstGeom>
            <a:solidFill>
              <a:schemeClr val="bg2">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fr-BE" sz="900" dirty="0">
                  <a:solidFill>
                    <a:prstClr val="black"/>
                  </a:solidFill>
                  <a:latin typeface="Calibri" panose="020F0502020204030204"/>
                </a:rPr>
                <a:t>DELIVERY </a:t>
              </a:r>
            </a:p>
            <a:p>
              <a:pPr algn="ctr" defTabSz="685800" eaLnBrk="0" hangingPunct="0">
                <a:defRPr/>
              </a:pPr>
              <a:r>
                <a:rPr lang="fr-BE" sz="900" dirty="0">
                  <a:solidFill>
                    <a:prstClr val="black"/>
                  </a:solidFill>
                  <a:latin typeface="Calibri" panose="020F0502020204030204"/>
                </a:rPr>
                <a:t>&amp; TRIALS</a:t>
              </a:r>
              <a:endParaRPr lang="en-GB" sz="900" dirty="0">
                <a:solidFill>
                  <a:prstClr val="black"/>
                </a:solidFill>
                <a:latin typeface="Calibri" panose="020F0502020204030204"/>
              </a:endParaRPr>
            </a:p>
          </p:txBody>
        </p:sp>
      </p:grpSp>
      <p:grpSp>
        <p:nvGrpSpPr>
          <p:cNvPr id="287" name="Group 286"/>
          <p:cNvGrpSpPr/>
          <p:nvPr/>
        </p:nvGrpSpPr>
        <p:grpSpPr>
          <a:xfrm>
            <a:off x="3544038" y="4121976"/>
            <a:ext cx="6438161" cy="649590"/>
            <a:chOff x="4953000" y="3686816"/>
            <a:chExt cx="5125948" cy="649590"/>
          </a:xfrm>
        </p:grpSpPr>
        <p:sp>
          <p:nvSpPr>
            <p:cNvPr id="288" name="AutoShape 19"/>
            <p:cNvSpPr>
              <a:spLocks noChangeArrowheads="1"/>
            </p:cNvSpPr>
            <p:nvPr/>
          </p:nvSpPr>
          <p:spPr bwMode="auto">
            <a:xfrm>
              <a:off x="5468823" y="3899632"/>
              <a:ext cx="3797646" cy="228230"/>
            </a:xfrm>
            <a:prstGeom prst="roundRect">
              <a:avLst>
                <a:gd name="adj" fmla="val 16667"/>
              </a:avLst>
            </a:prstGeom>
            <a:solidFill>
              <a:schemeClr val="accent3">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en-GB" sz="1600" dirty="0">
                  <a:solidFill>
                    <a:prstClr val="black"/>
                  </a:solidFill>
                  <a:latin typeface="Calibri" panose="020F0502020204030204"/>
                </a:rPr>
                <a:t>Initial ISS</a:t>
              </a:r>
            </a:p>
          </p:txBody>
        </p:sp>
        <p:sp>
          <p:nvSpPr>
            <p:cNvPr id="289" name="AutoShape 19"/>
            <p:cNvSpPr>
              <a:spLocks noChangeArrowheads="1"/>
            </p:cNvSpPr>
            <p:nvPr/>
          </p:nvSpPr>
          <p:spPr bwMode="auto">
            <a:xfrm>
              <a:off x="9306252" y="4191971"/>
              <a:ext cx="772696" cy="144435"/>
            </a:xfrm>
            <a:prstGeom prst="roundRect">
              <a:avLst>
                <a:gd name="adj" fmla="val 16667"/>
              </a:avLst>
            </a:prstGeom>
            <a:solidFill>
              <a:schemeClr val="accent3">
                <a:lumMod val="40000"/>
                <a:lumOff val="6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en-GB" sz="1200" dirty="0">
                  <a:solidFill>
                    <a:prstClr val="black"/>
                  </a:solidFill>
                  <a:latin typeface="Calibri" panose="020F0502020204030204"/>
                </a:rPr>
                <a:t>ISS</a:t>
              </a:r>
            </a:p>
          </p:txBody>
        </p:sp>
        <p:sp>
          <p:nvSpPr>
            <p:cNvPr id="290" name="AutoShape 19"/>
            <p:cNvSpPr>
              <a:spLocks noChangeArrowheads="1"/>
            </p:cNvSpPr>
            <p:nvPr/>
          </p:nvSpPr>
          <p:spPr bwMode="auto">
            <a:xfrm>
              <a:off x="4953000" y="3686816"/>
              <a:ext cx="770698" cy="167361"/>
            </a:xfrm>
            <a:prstGeom prst="roundRect">
              <a:avLst>
                <a:gd name="adj" fmla="val 16667"/>
              </a:avLst>
            </a:prstGeom>
            <a:solidFill>
              <a:schemeClr val="accent2">
                <a:lumMod val="40000"/>
                <a:lumOff val="6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en-GB" sz="1100" b="1" dirty="0">
                  <a:solidFill>
                    <a:prstClr val="black"/>
                  </a:solidFill>
                  <a:latin typeface="Calibri" panose="020F0502020204030204"/>
                </a:rPr>
                <a:t>Contract I-ISS</a:t>
              </a:r>
            </a:p>
          </p:txBody>
        </p:sp>
        <p:sp>
          <p:nvSpPr>
            <p:cNvPr id="291" name="AutoShape 19"/>
            <p:cNvSpPr>
              <a:spLocks noChangeArrowheads="1"/>
            </p:cNvSpPr>
            <p:nvPr/>
          </p:nvSpPr>
          <p:spPr bwMode="auto">
            <a:xfrm>
              <a:off x="8868343" y="4027149"/>
              <a:ext cx="479265" cy="180504"/>
            </a:xfrm>
            <a:prstGeom prst="roundRect">
              <a:avLst>
                <a:gd name="adj" fmla="val 16667"/>
              </a:avLst>
            </a:prstGeom>
            <a:solidFill>
              <a:schemeClr val="accent2">
                <a:lumMod val="40000"/>
                <a:lumOff val="6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en-GB" sz="1100" dirty="0">
                  <a:solidFill>
                    <a:prstClr val="black"/>
                  </a:solidFill>
                  <a:latin typeface="Calibri" panose="020F0502020204030204"/>
                </a:rPr>
                <a:t>contract</a:t>
              </a:r>
            </a:p>
          </p:txBody>
        </p:sp>
        <p:cxnSp>
          <p:nvCxnSpPr>
            <p:cNvPr id="292" name="Elbow Connector 210"/>
            <p:cNvCxnSpPr/>
            <p:nvPr/>
          </p:nvCxnSpPr>
          <p:spPr>
            <a:xfrm rot="16200000" flipH="1">
              <a:off x="9214857" y="4178351"/>
              <a:ext cx="56389" cy="126403"/>
            </a:xfrm>
            <a:prstGeom prst="bentConnector2">
              <a:avLst/>
            </a:prstGeom>
            <a:ln>
              <a:solidFill>
                <a:schemeClr val="accent3">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3" name="Elbow Connector 270"/>
            <p:cNvCxnSpPr/>
            <p:nvPr/>
          </p:nvCxnSpPr>
          <p:spPr>
            <a:xfrm rot="16200000" flipH="1">
              <a:off x="5356317" y="3867718"/>
              <a:ext cx="119542" cy="93747"/>
            </a:xfrm>
            <a:prstGeom prst="bentConnector2">
              <a:avLst/>
            </a:prstGeom>
            <a:ln>
              <a:solidFill>
                <a:schemeClr val="accent3">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294"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18427" y="2651462"/>
            <a:ext cx="468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5" name="Down Arrow 294"/>
          <p:cNvSpPr/>
          <p:nvPr/>
        </p:nvSpPr>
        <p:spPr>
          <a:xfrm>
            <a:off x="5295294" y="1867818"/>
            <a:ext cx="232133" cy="234848"/>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BE"/>
          </a:p>
        </p:txBody>
      </p:sp>
      <p:sp>
        <p:nvSpPr>
          <p:cNvPr id="296" name="TextBox 295"/>
          <p:cNvSpPr txBox="1"/>
          <p:nvPr/>
        </p:nvSpPr>
        <p:spPr>
          <a:xfrm>
            <a:off x="4667901" y="1265487"/>
            <a:ext cx="1092029" cy="338554"/>
          </a:xfrm>
          <a:prstGeom prst="rect">
            <a:avLst/>
          </a:prstGeom>
          <a:noFill/>
        </p:spPr>
        <p:txBody>
          <a:bodyPr wrap="none" rtlCol="0">
            <a:spAutoFit/>
          </a:bodyPr>
          <a:lstStyle/>
          <a:p>
            <a:pPr algn="ctr"/>
            <a:r>
              <a:rPr lang="nl-BE" sz="1600" dirty="0"/>
              <a:t>1</a:t>
            </a:r>
            <a:r>
              <a:rPr lang="nl-BE" sz="1600" baseline="30000" dirty="0"/>
              <a:t>st</a:t>
            </a:r>
            <a:r>
              <a:rPr lang="nl-BE" sz="1600" dirty="0"/>
              <a:t> </a:t>
            </a:r>
            <a:r>
              <a:rPr lang="nl-BE" sz="1600" dirty="0" smtClean="0"/>
              <a:t>MCMPF</a:t>
            </a:r>
          </a:p>
        </p:txBody>
      </p:sp>
      <p:sp>
        <p:nvSpPr>
          <p:cNvPr id="297" name="Striped Right Arrow 296"/>
          <p:cNvSpPr/>
          <p:nvPr/>
        </p:nvSpPr>
        <p:spPr>
          <a:xfrm>
            <a:off x="36959" y="2187203"/>
            <a:ext cx="1871523" cy="442195"/>
          </a:xfrm>
          <a:prstGeom prst="striped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nl-BE" dirty="0" err="1"/>
              <a:t>Preparation</a:t>
            </a:r>
            <a:endParaRPr lang="nl-BE" dirty="0"/>
          </a:p>
        </p:txBody>
      </p:sp>
      <p:sp>
        <p:nvSpPr>
          <p:cNvPr id="298" name="TextBox 297"/>
          <p:cNvSpPr txBox="1"/>
          <p:nvPr/>
        </p:nvSpPr>
        <p:spPr>
          <a:xfrm>
            <a:off x="1772911" y="1186040"/>
            <a:ext cx="397865" cy="400110"/>
          </a:xfrm>
          <a:prstGeom prst="rect">
            <a:avLst/>
          </a:prstGeom>
          <a:noFill/>
        </p:spPr>
        <p:txBody>
          <a:bodyPr wrap="none" rtlCol="0">
            <a:spAutoFit/>
          </a:bodyPr>
          <a:lstStyle/>
          <a:p>
            <a:pPr algn="ctr"/>
            <a:r>
              <a:rPr lang="nl-BE" sz="2000" b="1" dirty="0" smtClean="0"/>
              <a:t>T</a:t>
            </a:r>
            <a:r>
              <a:rPr lang="nl-BE" sz="2000" b="1" baseline="-25000" dirty="0" smtClean="0"/>
              <a:t>0</a:t>
            </a:r>
          </a:p>
        </p:txBody>
      </p:sp>
      <p:sp>
        <p:nvSpPr>
          <p:cNvPr id="299" name="Down Arrow 298"/>
          <p:cNvSpPr/>
          <p:nvPr/>
        </p:nvSpPr>
        <p:spPr>
          <a:xfrm>
            <a:off x="1819874" y="1888816"/>
            <a:ext cx="191393" cy="244783"/>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BE"/>
          </a:p>
        </p:txBody>
      </p:sp>
      <p:sp>
        <p:nvSpPr>
          <p:cNvPr id="300" name="TextBox 185"/>
          <p:cNvSpPr txBox="1"/>
          <p:nvPr/>
        </p:nvSpPr>
        <p:spPr>
          <a:xfrm>
            <a:off x="9407366" y="4716878"/>
            <a:ext cx="637872" cy="276999"/>
          </a:xfrm>
          <a:prstGeom prst="rect">
            <a:avLst/>
          </a:prstGeom>
          <a:noFill/>
        </p:spPr>
        <p:txBody>
          <a:bodyPr wrap="square" rtlCol="0">
            <a:spAutoFit/>
          </a:bodyPr>
          <a:lstStyle/>
          <a:p>
            <a:pPr algn="ctr" defTabSz="685800">
              <a:defRPr/>
            </a:pPr>
            <a:r>
              <a:rPr lang="fr-BE" sz="1200" b="1" dirty="0">
                <a:solidFill>
                  <a:prstClr val="black"/>
                </a:solidFill>
                <a:latin typeface="Calibri" panose="020F0502020204030204"/>
              </a:rPr>
              <a:t>2035</a:t>
            </a:r>
            <a:endParaRPr lang="en-GB" sz="1100" b="1" dirty="0">
              <a:solidFill>
                <a:prstClr val="black"/>
              </a:solidFill>
              <a:latin typeface="Calibri" panose="020F0502020204030204"/>
            </a:endParaRPr>
          </a:p>
        </p:txBody>
      </p:sp>
      <p:sp>
        <p:nvSpPr>
          <p:cNvPr id="301" name="Down Arrow 300"/>
          <p:cNvSpPr/>
          <p:nvPr/>
        </p:nvSpPr>
        <p:spPr>
          <a:xfrm flipV="1">
            <a:off x="1815266" y="5157546"/>
            <a:ext cx="204697" cy="244800"/>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BE"/>
          </a:p>
        </p:txBody>
      </p:sp>
      <p:cxnSp>
        <p:nvCxnSpPr>
          <p:cNvPr id="302" name="Straight Connector 301"/>
          <p:cNvCxnSpPr/>
          <p:nvPr/>
        </p:nvCxnSpPr>
        <p:spPr>
          <a:xfrm flipV="1">
            <a:off x="4003199" y="1509056"/>
            <a:ext cx="0" cy="4230445"/>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03" name="TextBox 64"/>
          <p:cNvSpPr txBox="1"/>
          <p:nvPr/>
        </p:nvSpPr>
        <p:spPr>
          <a:xfrm>
            <a:off x="1398447" y="1693969"/>
            <a:ext cx="600488"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2019</a:t>
            </a:r>
            <a:endParaRPr lang="en-GB" sz="1050" b="1" dirty="0">
              <a:solidFill>
                <a:prstClr val="black"/>
              </a:solidFill>
              <a:latin typeface="Calibri" panose="020F0502020204030204"/>
            </a:endParaRPr>
          </a:p>
        </p:txBody>
      </p:sp>
      <p:grpSp>
        <p:nvGrpSpPr>
          <p:cNvPr id="304" name="Group 30"/>
          <p:cNvGrpSpPr/>
          <p:nvPr/>
        </p:nvGrpSpPr>
        <p:grpSpPr>
          <a:xfrm>
            <a:off x="304800" y="4955779"/>
            <a:ext cx="11201399" cy="189034"/>
            <a:chOff x="71275" y="3284984"/>
            <a:chExt cx="6015117" cy="72008"/>
          </a:xfrm>
        </p:grpSpPr>
        <p:cxnSp>
          <p:nvCxnSpPr>
            <p:cNvPr id="305" name="Straight Connector 24"/>
            <p:cNvCxnSpPr/>
            <p:nvPr/>
          </p:nvCxnSpPr>
          <p:spPr>
            <a:xfrm>
              <a:off x="71275" y="3356992"/>
              <a:ext cx="60151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26"/>
            <p:cNvCxnSpPr/>
            <p:nvPr/>
          </p:nvCxnSpPr>
          <p:spPr>
            <a:xfrm>
              <a:off x="323528" y="335699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 name="Straight Connector 28"/>
            <p:cNvCxnSpPr/>
            <p:nvPr/>
          </p:nvCxnSpPr>
          <p:spPr>
            <a:xfrm>
              <a:off x="713546" y="3356992"/>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hape 681"/>
            <p:cNvCxnSpPr/>
            <p:nvPr/>
          </p:nvCxnSpPr>
          <p:spPr>
            <a:xfrm>
              <a:off x="251520"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09" name="Shape 681"/>
            <p:cNvCxnSpPr/>
            <p:nvPr/>
          </p:nvCxnSpPr>
          <p:spPr>
            <a:xfrm>
              <a:off x="539552"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10" name="Shape 681"/>
            <p:cNvCxnSpPr/>
            <p:nvPr/>
          </p:nvCxnSpPr>
          <p:spPr>
            <a:xfrm>
              <a:off x="827584"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11" name="Shape 681"/>
            <p:cNvCxnSpPr/>
            <p:nvPr/>
          </p:nvCxnSpPr>
          <p:spPr>
            <a:xfrm>
              <a:off x="1115616"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12" name="Shape 681"/>
            <p:cNvCxnSpPr/>
            <p:nvPr/>
          </p:nvCxnSpPr>
          <p:spPr>
            <a:xfrm>
              <a:off x="1403648"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13" name="Shape 681"/>
            <p:cNvCxnSpPr/>
            <p:nvPr/>
          </p:nvCxnSpPr>
          <p:spPr>
            <a:xfrm>
              <a:off x="1691680"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14" name="Shape 681"/>
            <p:cNvCxnSpPr/>
            <p:nvPr/>
          </p:nvCxnSpPr>
          <p:spPr>
            <a:xfrm>
              <a:off x="1979712"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15" name="Shape 681"/>
            <p:cNvCxnSpPr/>
            <p:nvPr/>
          </p:nvCxnSpPr>
          <p:spPr>
            <a:xfrm>
              <a:off x="2267744"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16" name="Shape 681"/>
            <p:cNvCxnSpPr/>
            <p:nvPr/>
          </p:nvCxnSpPr>
          <p:spPr>
            <a:xfrm>
              <a:off x="2555776"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17" name="Shape 681"/>
            <p:cNvCxnSpPr/>
            <p:nvPr/>
          </p:nvCxnSpPr>
          <p:spPr>
            <a:xfrm>
              <a:off x="2843808"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18" name="Shape 681"/>
            <p:cNvCxnSpPr/>
            <p:nvPr/>
          </p:nvCxnSpPr>
          <p:spPr>
            <a:xfrm>
              <a:off x="3131840"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19" name="Shape 681"/>
            <p:cNvCxnSpPr/>
            <p:nvPr/>
          </p:nvCxnSpPr>
          <p:spPr>
            <a:xfrm>
              <a:off x="3419872"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20" name="Shape 681"/>
            <p:cNvCxnSpPr/>
            <p:nvPr/>
          </p:nvCxnSpPr>
          <p:spPr>
            <a:xfrm>
              <a:off x="3707904"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21" name="Shape 681"/>
            <p:cNvCxnSpPr/>
            <p:nvPr/>
          </p:nvCxnSpPr>
          <p:spPr>
            <a:xfrm>
              <a:off x="3995936"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22" name="Shape 681"/>
            <p:cNvCxnSpPr/>
            <p:nvPr/>
          </p:nvCxnSpPr>
          <p:spPr>
            <a:xfrm>
              <a:off x="4283968"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23" name="Shape 681"/>
            <p:cNvCxnSpPr/>
            <p:nvPr/>
          </p:nvCxnSpPr>
          <p:spPr>
            <a:xfrm>
              <a:off x="4572000"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24" name="Shape 681"/>
            <p:cNvCxnSpPr/>
            <p:nvPr/>
          </p:nvCxnSpPr>
          <p:spPr>
            <a:xfrm>
              <a:off x="4860032"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25" name="Shape 681"/>
            <p:cNvCxnSpPr/>
            <p:nvPr/>
          </p:nvCxnSpPr>
          <p:spPr>
            <a:xfrm>
              <a:off x="5148064"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26" name="Shape 681"/>
            <p:cNvCxnSpPr/>
            <p:nvPr/>
          </p:nvCxnSpPr>
          <p:spPr>
            <a:xfrm>
              <a:off x="5436096" y="3284984"/>
              <a:ext cx="0" cy="69850"/>
            </a:xfrm>
            <a:prstGeom prst="straightConnector1">
              <a:avLst/>
            </a:prstGeom>
            <a:noFill/>
            <a:ln w="9525" cap="flat" cmpd="sng">
              <a:solidFill>
                <a:schemeClr val="dk1"/>
              </a:solidFill>
              <a:prstDash val="solid"/>
              <a:round/>
              <a:headEnd type="none" w="med" len="med"/>
              <a:tailEnd type="none" w="med" len="med"/>
            </a:ln>
          </p:spPr>
        </p:cxnSp>
        <p:cxnSp>
          <p:nvCxnSpPr>
            <p:cNvPr id="327" name="Shape 681"/>
            <p:cNvCxnSpPr/>
            <p:nvPr/>
          </p:nvCxnSpPr>
          <p:spPr>
            <a:xfrm>
              <a:off x="5724128" y="3284984"/>
              <a:ext cx="0" cy="69850"/>
            </a:xfrm>
            <a:prstGeom prst="straightConnector1">
              <a:avLst/>
            </a:prstGeom>
            <a:noFill/>
            <a:ln w="9525" cap="flat" cmpd="sng">
              <a:solidFill>
                <a:schemeClr val="dk1"/>
              </a:solidFill>
              <a:prstDash val="solid"/>
              <a:round/>
              <a:headEnd type="none" w="med" len="med"/>
              <a:tailEnd type="none" w="med" len="med"/>
            </a:ln>
          </p:spPr>
        </p:cxnSp>
      </p:grpSp>
      <p:sp>
        <p:nvSpPr>
          <p:cNvPr id="328" name="TextBox 64"/>
          <p:cNvSpPr txBox="1"/>
          <p:nvPr/>
        </p:nvSpPr>
        <p:spPr>
          <a:xfrm>
            <a:off x="863511" y="1693969"/>
            <a:ext cx="600488"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2018</a:t>
            </a:r>
            <a:endParaRPr lang="en-GB" sz="1050" b="1" dirty="0">
              <a:solidFill>
                <a:prstClr val="black"/>
              </a:solidFill>
              <a:latin typeface="Calibri" panose="020F0502020204030204"/>
            </a:endParaRPr>
          </a:p>
        </p:txBody>
      </p:sp>
      <p:sp>
        <p:nvSpPr>
          <p:cNvPr id="329" name="TextBox 76"/>
          <p:cNvSpPr txBox="1"/>
          <p:nvPr/>
        </p:nvSpPr>
        <p:spPr>
          <a:xfrm>
            <a:off x="4126020" y="1693969"/>
            <a:ext cx="541881"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2024</a:t>
            </a:r>
            <a:endParaRPr lang="en-GB" sz="1200" b="1" dirty="0">
              <a:solidFill>
                <a:prstClr val="black"/>
              </a:solidFill>
              <a:latin typeface="Calibri" panose="020F0502020204030204"/>
            </a:endParaRPr>
          </a:p>
        </p:txBody>
      </p:sp>
      <p:sp>
        <p:nvSpPr>
          <p:cNvPr id="330" name="TextBox 77"/>
          <p:cNvSpPr txBox="1"/>
          <p:nvPr/>
        </p:nvSpPr>
        <p:spPr>
          <a:xfrm>
            <a:off x="7324182" y="1693969"/>
            <a:ext cx="528284"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2030</a:t>
            </a:r>
            <a:endParaRPr lang="en-GB" sz="1200" b="1" dirty="0">
              <a:solidFill>
                <a:prstClr val="black"/>
              </a:solidFill>
              <a:latin typeface="Calibri" panose="020F0502020204030204"/>
            </a:endParaRPr>
          </a:p>
        </p:txBody>
      </p:sp>
      <p:sp>
        <p:nvSpPr>
          <p:cNvPr id="331" name="Chevron 6"/>
          <p:cNvSpPr>
            <a:spLocks noChangeAspect="1" noChangeArrowheads="1"/>
          </p:cNvSpPr>
          <p:nvPr/>
        </p:nvSpPr>
        <p:spPr bwMode="auto">
          <a:xfrm>
            <a:off x="6113679" y="2636948"/>
            <a:ext cx="468430" cy="360000"/>
          </a:xfrm>
          <a:prstGeom prst="chevron">
            <a:avLst>
              <a:gd name="adj" fmla="val 0"/>
            </a:avLst>
          </a:prstGeom>
          <a:blipFill dpi="0" rotWithShape="1">
            <a:blip r:embed="rId4" cstate="print">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lIns="0" tIns="0" rIns="0" bIns="0" anchor="b"/>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defTabSz="685800" eaLnBrk="0" hangingPunct="0">
              <a:spcBef>
                <a:spcPct val="50000"/>
              </a:spcBef>
              <a:buNone/>
              <a:defRPr/>
            </a:pPr>
            <a:endParaRPr lang="en-GB" altLang="nl-NL" sz="2800">
              <a:solidFill>
                <a:srgbClr val="00B0F0"/>
              </a:solidFill>
              <a:latin typeface="Verdana" pitchFamily="34" charset="0"/>
            </a:endParaRPr>
          </a:p>
        </p:txBody>
      </p:sp>
      <p:sp>
        <p:nvSpPr>
          <p:cNvPr id="332" name="TextBox 76"/>
          <p:cNvSpPr txBox="1"/>
          <p:nvPr/>
        </p:nvSpPr>
        <p:spPr>
          <a:xfrm>
            <a:off x="2474766" y="1693969"/>
            <a:ext cx="541881"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2021</a:t>
            </a:r>
            <a:endParaRPr lang="en-GB" sz="1200" b="1" dirty="0">
              <a:solidFill>
                <a:prstClr val="black"/>
              </a:solidFill>
              <a:latin typeface="Calibri" panose="020F0502020204030204"/>
            </a:endParaRPr>
          </a:p>
        </p:txBody>
      </p:sp>
      <p:sp>
        <p:nvSpPr>
          <p:cNvPr id="333" name="TextBox 76"/>
          <p:cNvSpPr txBox="1"/>
          <p:nvPr/>
        </p:nvSpPr>
        <p:spPr>
          <a:xfrm>
            <a:off x="3004020" y="1693969"/>
            <a:ext cx="541881"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2022</a:t>
            </a:r>
            <a:endParaRPr lang="en-GB" sz="1200" b="1" dirty="0">
              <a:solidFill>
                <a:prstClr val="black"/>
              </a:solidFill>
              <a:latin typeface="Calibri" panose="020F0502020204030204"/>
            </a:endParaRPr>
          </a:p>
        </p:txBody>
      </p:sp>
      <p:sp>
        <p:nvSpPr>
          <p:cNvPr id="334" name="TextBox 76"/>
          <p:cNvSpPr txBox="1"/>
          <p:nvPr/>
        </p:nvSpPr>
        <p:spPr>
          <a:xfrm>
            <a:off x="3570670" y="1693969"/>
            <a:ext cx="541881"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2023</a:t>
            </a:r>
            <a:endParaRPr lang="en-GB" sz="1200" b="1" dirty="0">
              <a:solidFill>
                <a:prstClr val="black"/>
              </a:solidFill>
              <a:latin typeface="Calibri" panose="020F0502020204030204"/>
            </a:endParaRPr>
          </a:p>
        </p:txBody>
      </p:sp>
      <p:sp>
        <p:nvSpPr>
          <p:cNvPr id="335" name="TextBox 77"/>
          <p:cNvSpPr txBox="1"/>
          <p:nvPr/>
        </p:nvSpPr>
        <p:spPr>
          <a:xfrm>
            <a:off x="5175831" y="1693969"/>
            <a:ext cx="528284"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2026</a:t>
            </a:r>
            <a:endParaRPr lang="en-GB" sz="1200" b="1" dirty="0">
              <a:solidFill>
                <a:prstClr val="black"/>
              </a:solidFill>
              <a:latin typeface="Calibri" panose="020F0502020204030204"/>
            </a:endParaRPr>
          </a:p>
        </p:txBody>
      </p:sp>
      <p:sp>
        <p:nvSpPr>
          <p:cNvPr id="336" name="TextBox 77"/>
          <p:cNvSpPr txBox="1"/>
          <p:nvPr/>
        </p:nvSpPr>
        <p:spPr>
          <a:xfrm>
            <a:off x="5724192" y="1693969"/>
            <a:ext cx="528284"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2027</a:t>
            </a:r>
            <a:endParaRPr lang="en-GB" sz="1200" b="1" dirty="0">
              <a:solidFill>
                <a:prstClr val="black"/>
              </a:solidFill>
              <a:latin typeface="Calibri" panose="020F0502020204030204"/>
            </a:endParaRPr>
          </a:p>
        </p:txBody>
      </p:sp>
      <p:sp>
        <p:nvSpPr>
          <p:cNvPr id="337" name="TextBox 77"/>
          <p:cNvSpPr txBox="1"/>
          <p:nvPr/>
        </p:nvSpPr>
        <p:spPr>
          <a:xfrm>
            <a:off x="6260045" y="1693969"/>
            <a:ext cx="528284"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2028</a:t>
            </a:r>
            <a:endParaRPr lang="en-GB" sz="1200" b="1" dirty="0">
              <a:solidFill>
                <a:prstClr val="black"/>
              </a:solidFill>
              <a:latin typeface="Calibri" panose="020F0502020204030204"/>
            </a:endParaRPr>
          </a:p>
        </p:txBody>
      </p:sp>
      <p:sp>
        <p:nvSpPr>
          <p:cNvPr id="338" name="TextBox 77"/>
          <p:cNvSpPr txBox="1"/>
          <p:nvPr/>
        </p:nvSpPr>
        <p:spPr>
          <a:xfrm>
            <a:off x="6801751" y="1693969"/>
            <a:ext cx="528284"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2029</a:t>
            </a:r>
            <a:endParaRPr lang="en-GB" sz="1200" b="1" dirty="0">
              <a:solidFill>
                <a:prstClr val="black"/>
              </a:solidFill>
              <a:latin typeface="Calibri" panose="020F0502020204030204"/>
            </a:endParaRPr>
          </a:p>
        </p:txBody>
      </p:sp>
      <p:sp>
        <p:nvSpPr>
          <p:cNvPr id="339" name="TextBox 338"/>
          <p:cNvSpPr txBox="1"/>
          <p:nvPr/>
        </p:nvSpPr>
        <p:spPr>
          <a:xfrm>
            <a:off x="-53895" y="1769927"/>
            <a:ext cx="1023037" cy="400110"/>
          </a:xfrm>
          <a:prstGeom prst="rect">
            <a:avLst/>
          </a:prstGeom>
          <a:noFill/>
        </p:spPr>
        <p:txBody>
          <a:bodyPr wrap="none" rtlCol="0">
            <a:spAutoFit/>
          </a:bodyPr>
          <a:lstStyle/>
          <a:p>
            <a:pPr algn="ctr"/>
            <a:r>
              <a:rPr lang="nl-BE" sz="2000" b="1" dirty="0" smtClean="0"/>
              <a:t>MCMPF</a:t>
            </a:r>
            <a:endParaRPr lang="nl-BE" sz="2000" b="1" dirty="0"/>
          </a:p>
        </p:txBody>
      </p:sp>
      <p:sp>
        <p:nvSpPr>
          <p:cNvPr id="340" name="TextBox 339"/>
          <p:cNvSpPr txBox="1"/>
          <p:nvPr/>
        </p:nvSpPr>
        <p:spPr>
          <a:xfrm>
            <a:off x="-79189" y="4768989"/>
            <a:ext cx="1448153" cy="707886"/>
          </a:xfrm>
          <a:prstGeom prst="rect">
            <a:avLst/>
          </a:prstGeom>
          <a:noFill/>
        </p:spPr>
        <p:txBody>
          <a:bodyPr wrap="none" rtlCol="0">
            <a:spAutoFit/>
          </a:bodyPr>
          <a:lstStyle/>
          <a:p>
            <a:r>
              <a:rPr lang="nl-BE" sz="2000" b="1" dirty="0" smtClean="0">
                <a:solidFill>
                  <a:schemeClr val="accent4"/>
                </a:solidFill>
              </a:rPr>
              <a:t>MCMTB</a:t>
            </a:r>
          </a:p>
          <a:p>
            <a:r>
              <a:rPr lang="nl-BE" sz="2000" b="1" dirty="0" smtClean="0"/>
              <a:t>SIMULATOR</a:t>
            </a:r>
            <a:endParaRPr lang="nl-BE" sz="2000" b="1" dirty="0"/>
          </a:p>
        </p:txBody>
      </p:sp>
      <p:sp>
        <p:nvSpPr>
          <p:cNvPr id="341" name="TextBox 340"/>
          <p:cNvSpPr txBox="1"/>
          <p:nvPr/>
        </p:nvSpPr>
        <p:spPr>
          <a:xfrm>
            <a:off x="7192517" y="1258406"/>
            <a:ext cx="1088760" cy="307777"/>
          </a:xfrm>
          <a:prstGeom prst="rect">
            <a:avLst/>
          </a:prstGeom>
          <a:noFill/>
        </p:spPr>
        <p:txBody>
          <a:bodyPr wrap="none" rtlCol="0">
            <a:spAutoFit/>
          </a:bodyPr>
          <a:lstStyle/>
          <a:p>
            <a:pPr algn="ctr"/>
            <a:r>
              <a:rPr lang="nl-BE" sz="1400" dirty="0" smtClean="0"/>
              <a:t>12</a:t>
            </a:r>
            <a:r>
              <a:rPr lang="nl-BE" sz="1400" baseline="30000" dirty="0" smtClean="0"/>
              <a:t>th</a:t>
            </a:r>
            <a:r>
              <a:rPr lang="nl-BE" sz="1400" dirty="0" smtClean="0"/>
              <a:t> MCMPF</a:t>
            </a:r>
          </a:p>
        </p:txBody>
      </p:sp>
      <p:graphicFrame>
        <p:nvGraphicFramePr>
          <p:cNvPr id="342" name="Table 341"/>
          <p:cNvGraphicFramePr>
            <a:graphicFrameLocks noGrp="1"/>
          </p:cNvGraphicFramePr>
          <p:nvPr>
            <p:extLst/>
          </p:nvPr>
        </p:nvGraphicFramePr>
        <p:xfrm>
          <a:off x="9434446" y="422165"/>
          <a:ext cx="2147954" cy="4062747"/>
        </p:xfrm>
        <a:graphic>
          <a:graphicData uri="http://schemas.openxmlformats.org/drawingml/2006/table">
            <a:tbl>
              <a:tblPr firstRow="1" bandRow="1">
                <a:tableStyleId>{5C22544A-7EE6-4342-B048-85BDC9FD1C3A}</a:tableStyleId>
              </a:tblPr>
              <a:tblGrid>
                <a:gridCol w="928754">
                  <a:extLst>
                    <a:ext uri="{9D8B030D-6E8A-4147-A177-3AD203B41FA5}">
                      <a16:colId xmlns:a16="http://schemas.microsoft.com/office/drawing/2014/main" val="137933638"/>
                    </a:ext>
                  </a:extLst>
                </a:gridCol>
                <a:gridCol w="1219200">
                  <a:extLst>
                    <a:ext uri="{9D8B030D-6E8A-4147-A177-3AD203B41FA5}">
                      <a16:colId xmlns:a16="http://schemas.microsoft.com/office/drawing/2014/main" val="3626089435"/>
                    </a:ext>
                  </a:extLst>
                </a:gridCol>
              </a:tblGrid>
              <a:tr h="312519">
                <a:tc>
                  <a:txBody>
                    <a:bodyPr/>
                    <a:lstStyle/>
                    <a:p>
                      <a:pPr algn="ctr"/>
                      <a:r>
                        <a:rPr lang="nl-BE" sz="1400" dirty="0" smtClean="0"/>
                        <a:t>MCMPF#</a:t>
                      </a:r>
                      <a:endParaRPr lang="nl-BE" sz="1400" dirty="0"/>
                    </a:p>
                  </a:txBody>
                  <a:tcPr>
                    <a:solidFill>
                      <a:srgbClr val="084C60"/>
                    </a:solidFill>
                  </a:tcPr>
                </a:tc>
                <a:tc>
                  <a:txBody>
                    <a:bodyPr/>
                    <a:lstStyle/>
                    <a:p>
                      <a:pPr algn="ctr"/>
                      <a:r>
                        <a:rPr lang="nl-BE" sz="1400" dirty="0" smtClean="0"/>
                        <a:t>Delivery</a:t>
                      </a:r>
                      <a:endParaRPr lang="nl-BE" sz="1400" dirty="0"/>
                    </a:p>
                  </a:txBody>
                  <a:tcPr>
                    <a:solidFill>
                      <a:srgbClr val="084C60"/>
                    </a:solidFill>
                  </a:tcPr>
                </a:tc>
                <a:extLst>
                  <a:ext uri="{0D108BD9-81ED-4DB2-BD59-A6C34878D82A}">
                    <a16:rowId xmlns:a16="http://schemas.microsoft.com/office/drawing/2014/main" val="1407266082"/>
                  </a:ext>
                </a:extLst>
              </a:tr>
              <a:tr h="312519">
                <a:tc>
                  <a:txBody>
                    <a:bodyPr/>
                    <a:lstStyle/>
                    <a:p>
                      <a:r>
                        <a:rPr lang="nl-BE" sz="1400" dirty="0" smtClean="0"/>
                        <a:t>1</a:t>
                      </a:r>
                      <a:endParaRPr lang="nl-BE" sz="1400" dirty="0"/>
                    </a:p>
                  </a:txBody>
                  <a:tcPr>
                    <a:solidFill>
                      <a:srgbClr val="EDEDED"/>
                    </a:solidFill>
                  </a:tcPr>
                </a:tc>
                <a:tc>
                  <a:txBody>
                    <a:bodyPr/>
                    <a:lstStyle/>
                    <a:p>
                      <a:pPr algn="ctr"/>
                      <a:r>
                        <a:rPr lang="nl-BE" sz="1400" b="1" dirty="0" smtClean="0"/>
                        <a:t>23 Dec 24</a:t>
                      </a:r>
                      <a:endParaRPr lang="nl-BE" sz="1400" b="1" dirty="0"/>
                    </a:p>
                  </a:txBody>
                  <a:tcPr>
                    <a:solidFill>
                      <a:srgbClr val="EDEDED"/>
                    </a:solidFill>
                  </a:tcPr>
                </a:tc>
                <a:extLst>
                  <a:ext uri="{0D108BD9-81ED-4DB2-BD59-A6C34878D82A}">
                    <a16:rowId xmlns:a16="http://schemas.microsoft.com/office/drawing/2014/main" val="2657819835"/>
                  </a:ext>
                </a:extLst>
              </a:tr>
              <a:tr h="312519">
                <a:tc>
                  <a:txBody>
                    <a:bodyPr/>
                    <a:lstStyle/>
                    <a:p>
                      <a:r>
                        <a:rPr lang="nl-BE" sz="1400" dirty="0" smtClean="0"/>
                        <a:t>2</a:t>
                      </a:r>
                      <a:endParaRPr lang="nl-BE" sz="1400" dirty="0"/>
                    </a:p>
                  </a:txBody>
                  <a:tcPr>
                    <a:solidFill>
                      <a:srgbClr val="EDEDED"/>
                    </a:solidFill>
                  </a:tcPr>
                </a:tc>
                <a:tc>
                  <a:txBody>
                    <a:bodyPr/>
                    <a:lstStyle/>
                    <a:p>
                      <a:pPr algn="ctr"/>
                      <a:r>
                        <a:rPr lang="nl-BE" sz="1400" dirty="0" smtClean="0"/>
                        <a:t>23 Jun 25</a:t>
                      </a:r>
                      <a:endParaRPr lang="nl-BE" sz="1400" dirty="0"/>
                    </a:p>
                  </a:txBody>
                  <a:tcPr>
                    <a:solidFill>
                      <a:srgbClr val="EDEDED"/>
                    </a:solidFill>
                  </a:tcPr>
                </a:tc>
                <a:extLst>
                  <a:ext uri="{0D108BD9-81ED-4DB2-BD59-A6C34878D82A}">
                    <a16:rowId xmlns:a16="http://schemas.microsoft.com/office/drawing/2014/main" val="1891351103"/>
                  </a:ext>
                </a:extLst>
              </a:tr>
              <a:tr h="312519">
                <a:tc>
                  <a:txBody>
                    <a:bodyPr/>
                    <a:lstStyle/>
                    <a:p>
                      <a:r>
                        <a:rPr lang="nl-BE" sz="1400" dirty="0" smtClean="0"/>
                        <a:t>3 </a:t>
                      </a:r>
                      <a:endParaRPr lang="nl-BE" sz="1400" dirty="0"/>
                    </a:p>
                  </a:txBody>
                  <a:tcPr>
                    <a:solidFill>
                      <a:srgbClr val="EDEDED"/>
                    </a:solidFill>
                  </a:tcPr>
                </a:tc>
                <a:tc>
                  <a:txBody>
                    <a:bodyPr/>
                    <a:lstStyle/>
                    <a:p>
                      <a:pPr algn="ctr"/>
                      <a:r>
                        <a:rPr lang="nl-BE" sz="1400" dirty="0" smtClean="0"/>
                        <a:t>23 Jan</a:t>
                      </a:r>
                      <a:r>
                        <a:rPr lang="nl-BE" sz="1400" baseline="0" dirty="0" smtClean="0"/>
                        <a:t> 26</a:t>
                      </a:r>
                      <a:endParaRPr lang="nl-BE" sz="1400" dirty="0"/>
                    </a:p>
                  </a:txBody>
                  <a:tcPr>
                    <a:solidFill>
                      <a:srgbClr val="EDEDED"/>
                    </a:solidFill>
                  </a:tcPr>
                </a:tc>
                <a:extLst>
                  <a:ext uri="{0D108BD9-81ED-4DB2-BD59-A6C34878D82A}">
                    <a16:rowId xmlns:a16="http://schemas.microsoft.com/office/drawing/2014/main" val="3257755072"/>
                  </a:ext>
                </a:extLst>
              </a:tr>
              <a:tr h="312519">
                <a:tc>
                  <a:txBody>
                    <a:bodyPr/>
                    <a:lstStyle/>
                    <a:p>
                      <a:r>
                        <a:rPr lang="nl-BE" sz="1400" dirty="0" smtClean="0"/>
                        <a:t>4 </a:t>
                      </a:r>
                      <a:endParaRPr lang="nl-BE" sz="1400" dirty="0"/>
                    </a:p>
                  </a:txBody>
                  <a:tcPr>
                    <a:solidFill>
                      <a:srgbClr val="EDEDED"/>
                    </a:solidFill>
                  </a:tcPr>
                </a:tc>
                <a:tc>
                  <a:txBody>
                    <a:bodyPr/>
                    <a:lstStyle/>
                    <a:p>
                      <a:pPr algn="ctr"/>
                      <a:r>
                        <a:rPr lang="nl-BE" sz="1400" dirty="0" smtClean="0"/>
                        <a:t>23 Jun 26</a:t>
                      </a:r>
                      <a:endParaRPr lang="nl-BE" sz="1400" dirty="0"/>
                    </a:p>
                  </a:txBody>
                  <a:tcPr>
                    <a:solidFill>
                      <a:srgbClr val="EDEDED"/>
                    </a:solidFill>
                  </a:tcPr>
                </a:tc>
                <a:extLst>
                  <a:ext uri="{0D108BD9-81ED-4DB2-BD59-A6C34878D82A}">
                    <a16:rowId xmlns:a16="http://schemas.microsoft.com/office/drawing/2014/main" val="2460007165"/>
                  </a:ext>
                </a:extLst>
              </a:tr>
              <a:tr h="312519">
                <a:tc>
                  <a:txBody>
                    <a:bodyPr/>
                    <a:lstStyle/>
                    <a:p>
                      <a:r>
                        <a:rPr lang="nl-BE" sz="1400" dirty="0" smtClean="0"/>
                        <a:t>5 </a:t>
                      </a:r>
                      <a:endParaRPr lang="nl-BE" sz="1400" dirty="0"/>
                    </a:p>
                  </a:txBody>
                  <a:tcPr>
                    <a:solidFill>
                      <a:srgbClr val="EDEDED"/>
                    </a:solidFill>
                  </a:tcPr>
                </a:tc>
                <a:tc>
                  <a:txBody>
                    <a:bodyPr/>
                    <a:lstStyle/>
                    <a:p>
                      <a:pPr algn="ctr"/>
                      <a:r>
                        <a:rPr lang="nl-BE" sz="1400" dirty="0" smtClean="0"/>
                        <a:t>23 Dec 26</a:t>
                      </a:r>
                      <a:endParaRPr lang="nl-BE" sz="1400" dirty="0"/>
                    </a:p>
                  </a:txBody>
                  <a:tcPr>
                    <a:solidFill>
                      <a:srgbClr val="EDEDED"/>
                    </a:solidFill>
                  </a:tcPr>
                </a:tc>
                <a:extLst>
                  <a:ext uri="{0D108BD9-81ED-4DB2-BD59-A6C34878D82A}">
                    <a16:rowId xmlns:a16="http://schemas.microsoft.com/office/drawing/2014/main" val="3276264357"/>
                  </a:ext>
                </a:extLst>
              </a:tr>
              <a:tr h="312519">
                <a:tc>
                  <a:txBody>
                    <a:bodyPr/>
                    <a:lstStyle/>
                    <a:p>
                      <a:r>
                        <a:rPr lang="nl-BE" sz="1400" dirty="0" smtClean="0"/>
                        <a:t>6 </a:t>
                      </a:r>
                      <a:endParaRPr lang="nl-BE" sz="1400" dirty="0"/>
                    </a:p>
                  </a:txBody>
                  <a:tcPr>
                    <a:solidFill>
                      <a:srgbClr val="EDEDED"/>
                    </a:solidFill>
                  </a:tcPr>
                </a:tc>
                <a:tc>
                  <a:txBody>
                    <a:bodyPr/>
                    <a:lstStyle/>
                    <a:p>
                      <a:pPr algn="ctr"/>
                      <a:r>
                        <a:rPr lang="nl-BE" sz="1400" dirty="0" smtClean="0"/>
                        <a:t>23 Jun 27</a:t>
                      </a:r>
                      <a:endParaRPr lang="nl-BE" sz="1400" dirty="0"/>
                    </a:p>
                  </a:txBody>
                  <a:tcPr>
                    <a:solidFill>
                      <a:srgbClr val="EDEDED"/>
                    </a:solidFill>
                  </a:tcPr>
                </a:tc>
                <a:extLst>
                  <a:ext uri="{0D108BD9-81ED-4DB2-BD59-A6C34878D82A}">
                    <a16:rowId xmlns:a16="http://schemas.microsoft.com/office/drawing/2014/main" val="3214109853"/>
                  </a:ext>
                </a:extLst>
              </a:tr>
              <a:tr h="312519">
                <a:tc>
                  <a:txBody>
                    <a:bodyPr/>
                    <a:lstStyle/>
                    <a:p>
                      <a:r>
                        <a:rPr lang="nl-BE" sz="1400" dirty="0" smtClean="0"/>
                        <a:t>7 </a:t>
                      </a:r>
                      <a:endParaRPr lang="nl-BE" sz="1400" dirty="0"/>
                    </a:p>
                  </a:txBody>
                  <a:tcPr>
                    <a:solidFill>
                      <a:srgbClr val="EDEDED"/>
                    </a:solidFill>
                  </a:tcPr>
                </a:tc>
                <a:tc>
                  <a:txBody>
                    <a:bodyPr/>
                    <a:lstStyle/>
                    <a:p>
                      <a:pPr algn="ctr"/>
                      <a:r>
                        <a:rPr lang="nl-BE" sz="1400" dirty="0" smtClean="0"/>
                        <a:t>23 Dec 27</a:t>
                      </a:r>
                      <a:endParaRPr lang="nl-BE" sz="1400" dirty="0"/>
                    </a:p>
                  </a:txBody>
                  <a:tcPr>
                    <a:solidFill>
                      <a:srgbClr val="EDEDED"/>
                    </a:solidFill>
                  </a:tcPr>
                </a:tc>
                <a:extLst>
                  <a:ext uri="{0D108BD9-81ED-4DB2-BD59-A6C34878D82A}">
                    <a16:rowId xmlns:a16="http://schemas.microsoft.com/office/drawing/2014/main" val="1499628941"/>
                  </a:ext>
                </a:extLst>
              </a:tr>
              <a:tr h="312519">
                <a:tc>
                  <a:txBody>
                    <a:bodyPr/>
                    <a:lstStyle/>
                    <a:p>
                      <a:r>
                        <a:rPr lang="nl-BE" sz="1400" dirty="0" smtClean="0"/>
                        <a:t>8 </a:t>
                      </a:r>
                      <a:endParaRPr lang="nl-BE" sz="1400" dirty="0"/>
                    </a:p>
                  </a:txBody>
                  <a:tcPr>
                    <a:solidFill>
                      <a:srgbClr val="EDEDED"/>
                    </a:solidFill>
                  </a:tcPr>
                </a:tc>
                <a:tc>
                  <a:txBody>
                    <a:bodyPr/>
                    <a:lstStyle/>
                    <a:p>
                      <a:pPr algn="ctr"/>
                      <a:r>
                        <a:rPr lang="nl-BE" sz="1400" dirty="0" smtClean="0"/>
                        <a:t>23 Jun 28</a:t>
                      </a:r>
                      <a:endParaRPr lang="nl-BE" sz="1400" dirty="0"/>
                    </a:p>
                  </a:txBody>
                  <a:tcPr>
                    <a:solidFill>
                      <a:srgbClr val="EDEDED"/>
                    </a:solidFill>
                  </a:tcPr>
                </a:tc>
                <a:extLst>
                  <a:ext uri="{0D108BD9-81ED-4DB2-BD59-A6C34878D82A}">
                    <a16:rowId xmlns:a16="http://schemas.microsoft.com/office/drawing/2014/main" val="3534408652"/>
                  </a:ext>
                </a:extLst>
              </a:tr>
              <a:tr h="312519">
                <a:tc>
                  <a:txBody>
                    <a:bodyPr/>
                    <a:lstStyle/>
                    <a:p>
                      <a:r>
                        <a:rPr lang="nl-BE" sz="1400" dirty="0" smtClean="0"/>
                        <a:t>9 </a:t>
                      </a:r>
                      <a:endParaRPr lang="nl-BE" sz="1400" dirty="0"/>
                    </a:p>
                  </a:txBody>
                  <a:tcPr>
                    <a:solidFill>
                      <a:srgbClr val="EDEDED"/>
                    </a:solidFill>
                  </a:tcPr>
                </a:tc>
                <a:tc>
                  <a:txBody>
                    <a:bodyPr/>
                    <a:lstStyle/>
                    <a:p>
                      <a:pPr algn="ctr"/>
                      <a:r>
                        <a:rPr lang="nl-BE" sz="1400" dirty="0" smtClean="0"/>
                        <a:t>26 Dec 28</a:t>
                      </a:r>
                      <a:endParaRPr lang="nl-BE" sz="1400" dirty="0"/>
                    </a:p>
                  </a:txBody>
                  <a:tcPr>
                    <a:solidFill>
                      <a:srgbClr val="EDEDED"/>
                    </a:solidFill>
                  </a:tcPr>
                </a:tc>
                <a:extLst>
                  <a:ext uri="{0D108BD9-81ED-4DB2-BD59-A6C34878D82A}">
                    <a16:rowId xmlns:a16="http://schemas.microsoft.com/office/drawing/2014/main" val="3566499891"/>
                  </a:ext>
                </a:extLst>
              </a:tr>
              <a:tr h="312519">
                <a:tc>
                  <a:txBody>
                    <a:bodyPr/>
                    <a:lstStyle/>
                    <a:p>
                      <a:r>
                        <a:rPr lang="nl-BE" sz="1400" dirty="0" smtClean="0"/>
                        <a:t>10 </a:t>
                      </a:r>
                      <a:endParaRPr lang="nl-BE" sz="1400" dirty="0"/>
                    </a:p>
                  </a:txBody>
                  <a:tcPr>
                    <a:solidFill>
                      <a:srgbClr val="EDEDED"/>
                    </a:solidFill>
                  </a:tcPr>
                </a:tc>
                <a:tc>
                  <a:txBody>
                    <a:bodyPr/>
                    <a:lstStyle/>
                    <a:p>
                      <a:pPr algn="ctr"/>
                      <a:r>
                        <a:rPr lang="nl-BE" sz="1400" dirty="0" smtClean="0"/>
                        <a:t>25 Jun 29</a:t>
                      </a:r>
                      <a:endParaRPr lang="nl-BE" sz="1400" dirty="0"/>
                    </a:p>
                  </a:txBody>
                  <a:tcPr>
                    <a:solidFill>
                      <a:srgbClr val="EDEDED"/>
                    </a:solidFill>
                  </a:tcPr>
                </a:tc>
                <a:extLst>
                  <a:ext uri="{0D108BD9-81ED-4DB2-BD59-A6C34878D82A}">
                    <a16:rowId xmlns:a16="http://schemas.microsoft.com/office/drawing/2014/main" val="381493609"/>
                  </a:ext>
                </a:extLst>
              </a:tr>
              <a:tr h="312519">
                <a:tc>
                  <a:txBody>
                    <a:bodyPr/>
                    <a:lstStyle/>
                    <a:p>
                      <a:r>
                        <a:rPr lang="nl-BE" sz="1400" dirty="0" smtClean="0"/>
                        <a:t>11 </a:t>
                      </a:r>
                      <a:endParaRPr lang="nl-BE" sz="1400" dirty="0"/>
                    </a:p>
                  </a:txBody>
                  <a:tcPr>
                    <a:solidFill>
                      <a:srgbClr val="EDEDED"/>
                    </a:solidFill>
                  </a:tcPr>
                </a:tc>
                <a:tc>
                  <a:txBody>
                    <a:bodyPr/>
                    <a:lstStyle/>
                    <a:p>
                      <a:pPr algn="ctr"/>
                      <a:r>
                        <a:rPr lang="nl-BE" sz="1400" dirty="0" smtClean="0"/>
                        <a:t>24 Dec 29</a:t>
                      </a:r>
                      <a:endParaRPr lang="nl-BE" sz="1400" dirty="0"/>
                    </a:p>
                  </a:txBody>
                  <a:tcPr>
                    <a:solidFill>
                      <a:srgbClr val="EDEDED"/>
                    </a:solidFill>
                  </a:tcPr>
                </a:tc>
                <a:extLst>
                  <a:ext uri="{0D108BD9-81ED-4DB2-BD59-A6C34878D82A}">
                    <a16:rowId xmlns:a16="http://schemas.microsoft.com/office/drawing/2014/main" val="910870711"/>
                  </a:ext>
                </a:extLst>
              </a:tr>
              <a:tr h="312519">
                <a:tc>
                  <a:txBody>
                    <a:bodyPr/>
                    <a:lstStyle/>
                    <a:p>
                      <a:r>
                        <a:rPr lang="nl-BE" sz="1400" dirty="0" smtClean="0"/>
                        <a:t>12 </a:t>
                      </a:r>
                      <a:endParaRPr lang="nl-BE" sz="1400" dirty="0"/>
                    </a:p>
                  </a:txBody>
                  <a:tcPr>
                    <a:solidFill>
                      <a:srgbClr val="EDED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dirty="0" smtClean="0"/>
                        <a:t>24 Jun 30</a:t>
                      </a:r>
                    </a:p>
                  </a:txBody>
                  <a:tcPr>
                    <a:solidFill>
                      <a:srgbClr val="EDEDED"/>
                    </a:solidFill>
                  </a:tcPr>
                </a:tc>
                <a:extLst>
                  <a:ext uri="{0D108BD9-81ED-4DB2-BD59-A6C34878D82A}">
                    <a16:rowId xmlns:a16="http://schemas.microsoft.com/office/drawing/2014/main" val="661274916"/>
                  </a:ext>
                </a:extLst>
              </a:tr>
            </a:tbl>
          </a:graphicData>
        </a:graphic>
      </p:graphicFrame>
      <p:sp>
        <p:nvSpPr>
          <p:cNvPr id="343" name="Chevron 6"/>
          <p:cNvSpPr>
            <a:spLocks noChangeAspect="1" noChangeArrowheads="1"/>
          </p:cNvSpPr>
          <p:nvPr/>
        </p:nvSpPr>
        <p:spPr bwMode="auto">
          <a:xfrm>
            <a:off x="9723520" y="801012"/>
            <a:ext cx="244145" cy="187631"/>
          </a:xfrm>
          <a:prstGeom prst="chevron">
            <a:avLst>
              <a:gd name="adj" fmla="val 0"/>
            </a:avLst>
          </a:prstGeom>
          <a:blipFill dpi="0" rotWithShape="1">
            <a:blip r:embed="rId4" cstate="email">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lIns="0" tIns="0" rIns="0" bIns="0" anchor="b"/>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defTabSz="685800" eaLnBrk="0" hangingPunct="0">
              <a:spcBef>
                <a:spcPct val="50000"/>
              </a:spcBef>
              <a:buNone/>
              <a:defRPr/>
            </a:pPr>
            <a:endParaRPr lang="en-GB" altLang="nl-NL" sz="2800">
              <a:solidFill>
                <a:srgbClr val="00B0F0"/>
              </a:solidFill>
              <a:latin typeface="Verdana" pitchFamily="34" charset="0"/>
            </a:endParaRPr>
          </a:p>
        </p:txBody>
      </p:sp>
      <p:sp>
        <p:nvSpPr>
          <p:cNvPr id="344" name="Chevron 6"/>
          <p:cNvSpPr>
            <a:spLocks noChangeAspect="1" noChangeArrowheads="1"/>
          </p:cNvSpPr>
          <p:nvPr/>
        </p:nvSpPr>
        <p:spPr bwMode="auto">
          <a:xfrm>
            <a:off x="9723520" y="1408767"/>
            <a:ext cx="244145" cy="187631"/>
          </a:xfrm>
          <a:prstGeom prst="chevron">
            <a:avLst>
              <a:gd name="adj" fmla="val 0"/>
            </a:avLst>
          </a:prstGeom>
          <a:blipFill dpi="0" rotWithShape="1">
            <a:blip r:embed="rId4" cstate="email">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lIns="0" tIns="0" rIns="0" bIns="0" anchor="b"/>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defTabSz="685800" eaLnBrk="0" hangingPunct="0">
              <a:spcBef>
                <a:spcPct val="50000"/>
              </a:spcBef>
              <a:buNone/>
              <a:defRPr/>
            </a:pPr>
            <a:endParaRPr lang="en-GB" altLang="nl-NL" sz="2800">
              <a:solidFill>
                <a:srgbClr val="00B0F0"/>
              </a:solidFill>
              <a:latin typeface="Verdana" pitchFamily="34" charset="0"/>
            </a:endParaRPr>
          </a:p>
        </p:txBody>
      </p:sp>
      <p:sp>
        <p:nvSpPr>
          <p:cNvPr id="345" name="Chevron 6"/>
          <p:cNvSpPr>
            <a:spLocks noChangeAspect="1" noChangeArrowheads="1"/>
          </p:cNvSpPr>
          <p:nvPr/>
        </p:nvSpPr>
        <p:spPr bwMode="auto">
          <a:xfrm>
            <a:off x="9723520" y="2040868"/>
            <a:ext cx="244145" cy="187631"/>
          </a:xfrm>
          <a:prstGeom prst="chevron">
            <a:avLst>
              <a:gd name="adj" fmla="val 0"/>
            </a:avLst>
          </a:prstGeom>
          <a:blipFill dpi="0" rotWithShape="1">
            <a:blip r:embed="rId4" cstate="email">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lIns="0" tIns="0" rIns="0" bIns="0" anchor="b"/>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defTabSz="685800" eaLnBrk="0" hangingPunct="0">
              <a:spcBef>
                <a:spcPct val="50000"/>
              </a:spcBef>
              <a:buNone/>
              <a:defRPr/>
            </a:pPr>
            <a:endParaRPr lang="en-GB" altLang="nl-NL" sz="2800">
              <a:solidFill>
                <a:srgbClr val="00B0F0"/>
              </a:solidFill>
              <a:latin typeface="Verdana" pitchFamily="34" charset="0"/>
            </a:endParaRPr>
          </a:p>
        </p:txBody>
      </p:sp>
      <p:sp>
        <p:nvSpPr>
          <p:cNvPr id="346" name="Chevron 6"/>
          <p:cNvSpPr>
            <a:spLocks noChangeAspect="1" noChangeArrowheads="1"/>
          </p:cNvSpPr>
          <p:nvPr/>
        </p:nvSpPr>
        <p:spPr bwMode="auto">
          <a:xfrm>
            <a:off x="9723520" y="2680618"/>
            <a:ext cx="244145" cy="187631"/>
          </a:xfrm>
          <a:prstGeom prst="chevron">
            <a:avLst>
              <a:gd name="adj" fmla="val 0"/>
            </a:avLst>
          </a:prstGeom>
          <a:blipFill dpi="0" rotWithShape="1">
            <a:blip r:embed="rId4" cstate="email">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lIns="0" tIns="0" rIns="0" bIns="0" anchor="b"/>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defTabSz="685800" eaLnBrk="0" hangingPunct="0">
              <a:spcBef>
                <a:spcPct val="50000"/>
              </a:spcBef>
              <a:buNone/>
              <a:defRPr/>
            </a:pPr>
            <a:endParaRPr lang="en-GB" altLang="nl-NL" sz="2800">
              <a:solidFill>
                <a:srgbClr val="00B0F0"/>
              </a:solidFill>
              <a:latin typeface="Verdana" pitchFamily="34" charset="0"/>
            </a:endParaRPr>
          </a:p>
        </p:txBody>
      </p:sp>
      <p:sp>
        <p:nvSpPr>
          <p:cNvPr id="347" name="Chevron 6"/>
          <p:cNvSpPr>
            <a:spLocks noChangeAspect="1" noChangeArrowheads="1"/>
          </p:cNvSpPr>
          <p:nvPr/>
        </p:nvSpPr>
        <p:spPr bwMode="auto">
          <a:xfrm>
            <a:off x="9723520" y="3288756"/>
            <a:ext cx="244145" cy="187631"/>
          </a:xfrm>
          <a:prstGeom prst="chevron">
            <a:avLst>
              <a:gd name="adj" fmla="val 0"/>
            </a:avLst>
          </a:prstGeom>
          <a:blipFill dpi="0" rotWithShape="1">
            <a:blip r:embed="rId4" cstate="email">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lIns="0" tIns="0" rIns="0" bIns="0" anchor="b"/>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defTabSz="685800" eaLnBrk="0" hangingPunct="0">
              <a:spcBef>
                <a:spcPct val="50000"/>
              </a:spcBef>
              <a:buNone/>
              <a:defRPr/>
            </a:pPr>
            <a:endParaRPr lang="en-GB" altLang="nl-NL" sz="2800">
              <a:solidFill>
                <a:srgbClr val="00B0F0"/>
              </a:solidFill>
              <a:latin typeface="Verdana" pitchFamily="34" charset="0"/>
            </a:endParaRPr>
          </a:p>
        </p:txBody>
      </p:sp>
      <p:sp>
        <p:nvSpPr>
          <p:cNvPr id="348" name="Chevron 6"/>
          <p:cNvSpPr>
            <a:spLocks noChangeAspect="1" noChangeArrowheads="1"/>
          </p:cNvSpPr>
          <p:nvPr/>
        </p:nvSpPr>
        <p:spPr bwMode="auto">
          <a:xfrm>
            <a:off x="9723520" y="3923626"/>
            <a:ext cx="244145" cy="187631"/>
          </a:xfrm>
          <a:prstGeom prst="chevron">
            <a:avLst>
              <a:gd name="adj" fmla="val 0"/>
            </a:avLst>
          </a:prstGeom>
          <a:blipFill dpi="0" rotWithShape="1">
            <a:blip r:embed="rId4" cstate="email">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lIns="0" tIns="0" rIns="0" bIns="0" anchor="b"/>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defTabSz="685800" eaLnBrk="0" hangingPunct="0">
              <a:spcBef>
                <a:spcPct val="50000"/>
              </a:spcBef>
              <a:buNone/>
              <a:defRPr/>
            </a:pPr>
            <a:endParaRPr lang="en-GB" altLang="nl-NL" sz="2800">
              <a:solidFill>
                <a:srgbClr val="00B0F0"/>
              </a:solidFill>
              <a:latin typeface="Verdana" pitchFamily="34" charset="0"/>
            </a:endParaRPr>
          </a:p>
        </p:txBody>
      </p:sp>
      <p:pic>
        <p:nvPicPr>
          <p:cNvPr id="349"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31518" y="1093255"/>
            <a:ext cx="257177" cy="24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0"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31518" y="1723934"/>
            <a:ext cx="257177" cy="24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1"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31518" y="2323075"/>
            <a:ext cx="257177" cy="24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2"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31518" y="2962570"/>
            <a:ext cx="257177" cy="24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3"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31518" y="3583854"/>
            <a:ext cx="257177" cy="24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4"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31518" y="4198902"/>
            <a:ext cx="257177" cy="24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5" name="Down Arrow 354"/>
          <p:cNvSpPr/>
          <p:nvPr/>
        </p:nvSpPr>
        <p:spPr>
          <a:xfrm>
            <a:off x="7738684" y="1867818"/>
            <a:ext cx="224813" cy="219946"/>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BE"/>
          </a:p>
        </p:txBody>
      </p:sp>
      <p:sp>
        <p:nvSpPr>
          <p:cNvPr id="356" name="TextBox 355"/>
          <p:cNvSpPr txBox="1"/>
          <p:nvPr/>
        </p:nvSpPr>
        <p:spPr>
          <a:xfrm>
            <a:off x="3302673" y="5698965"/>
            <a:ext cx="514886" cy="307777"/>
          </a:xfrm>
          <a:prstGeom prst="rect">
            <a:avLst/>
          </a:prstGeom>
          <a:noFill/>
        </p:spPr>
        <p:txBody>
          <a:bodyPr wrap="none" rtlCol="0">
            <a:spAutoFit/>
          </a:bodyPr>
          <a:lstStyle/>
          <a:p>
            <a:pPr algn="ctr"/>
            <a:r>
              <a:rPr lang="nl-BE" sz="1400" dirty="0" smtClean="0">
                <a:solidFill>
                  <a:srgbClr val="0070C0"/>
                </a:solidFill>
              </a:rPr>
              <a:t>V0.1</a:t>
            </a:r>
            <a:endParaRPr lang="nl-BE" sz="1400" baseline="-25000" dirty="0">
              <a:solidFill>
                <a:srgbClr val="0070C0"/>
              </a:solidFill>
            </a:endParaRPr>
          </a:p>
        </p:txBody>
      </p:sp>
      <p:cxnSp>
        <p:nvCxnSpPr>
          <p:cNvPr id="357" name="Elbow Connector 356"/>
          <p:cNvCxnSpPr/>
          <p:nvPr/>
        </p:nvCxnSpPr>
        <p:spPr>
          <a:xfrm rot="5400000">
            <a:off x="3675539" y="5271255"/>
            <a:ext cx="668056" cy="474716"/>
          </a:xfrm>
          <a:prstGeom prst="bentConnector3">
            <a:avLst>
              <a:gd name="adj1" fmla="val 96929"/>
            </a:avLst>
          </a:prstGeom>
          <a:ln w="53975">
            <a:solidFill>
              <a:schemeClr val="accent1">
                <a:lumMod val="75000"/>
              </a:schemeClr>
            </a:solidFill>
            <a:headEnd type="oval" w="med" len="med"/>
            <a:tailEnd type="none"/>
          </a:ln>
        </p:spPr>
        <p:style>
          <a:lnRef idx="1">
            <a:schemeClr val="accent1"/>
          </a:lnRef>
          <a:fillRef idx="0">
            <a:schemeClr val="accent1"/>
          </a:fillRef>
          <a:effectRef idx="0">
            <a:schemeClr val="accent1"/>
          </a:effectRef>
          <a:fontRef idx="minor">
            <a:schemeClr val="tx1"/>
          </a:fontRef>
        </p:style>
      </p:cxnSp>
      <p:cxnSp>
        <p:nvCxnSpPr>
          <p:cNvPr id="358" name="Elbow Connector 357"/>
          <p:cNvCxnSpPr/>
          <p:nvPr/>
        </p:nvCxnSpPr>
        <p:spPr>
          <a:xfrm rot="5400000">
            <a:off x="3310403" y="5265849"/>
            <a:ext cx="503988" cy="321458"/>
          </a:xfrm>
          <a:prstGeom prst="bentConnector3">
            <a:avLst>
              <a:gd name="adj1" fmla="val 94350"/>
            </a:avLst>
          </a:prstGeom>
          <a:ln w="53975">
            <a:solidFill>
              <a:schemeClr val="accent1">
                <a:lumMod val="75000"/>
              </a:schemeClr>
            </a:solidFill>
            <a:headEnd type="oval" w="med" len="med"/>
            <a:tailEnd type="none"/>
          </a:ln>
        </p:spPr>
        <p:style>
          <a:lnRef idx="1">
            <a:schemeClr val="accent1"/>
          </a:lnRef>
          <a:fillRef idx="0">
            <a:schemeClr val="accent1"/>
          </a:fillRef>
          <a:effectRef idx="0">
            <a:schemeClr val="accent1"/>
          </a:effectRef>
          <a:fontRef idx="minor">
            <a:schemeClr val="tx1"/>
          </a:fontRef>
        </p:style>
      </p:cxnSp>
      <p:sp>
        <p:nvSpPr>
          <p:cNvPr id="359" name="TextBox 358"/>
          <p:cNvSpPr txBox="1"/>
          <p:nvPr/>
        </p:nvSpPr>
        <p:spPr>
          <a:xfrm>
            <a:off x="1976839" y="5492431"/>
            <a:ext cx="1328762" cy="307777"/>
          </a:xfrm>
          <a:prstGeom prst="rect">
            <a:avLst/>
          </a:prstGeom>
          <a:noFill/>
        </p:spPr>
        <p:txBody>
          <a:bodyPr wrap="none" rtlCol="0">
            <a:spAutoFit/>
          </a:bodyPr>
          <a:lstStyle/>
          <a:p>
            <a:pPr algn="ctr"/>
            <a:r>
              <a:rPr lang="nl-BE" sz="1400" dirty="0" smtClean="0">
                <a:solidFill>
                  <a:srgbClr val="0070C0"/>
                </a:solidFill>
              </a:rPr>
              <a:t>Start - SIM Infra</a:t>
            </a:r>
            <a:endParaRPr lang="nl-BE" sz="1400" baseline="-25000" dirty="0">
              <a:solidFill>
                <a:srgbClr val="0070C0"/>
              </a:solidFill>
            </a:endParaRPr>
          </a:p>
        </p:txBody>
      </p:sp>
      <p:sp>
        <p:nvSpPr>
          <p:cNvPr id="360" name="Down Arrow 359"/>
          <p:cNvSpPr/>
          <p:nvPr/>
        </p:nvSpPr>
        <p:spPr>
          <a:xfrm>
            <a:off x="4790381" y="1868611"/>
            <a:ext cx="232133" cy="234848"/>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BE"/>
          </a:p>
        </p:txBody>
      </p:sp>
      <p:sp>
        <p:nvSpPr>
          <p:cNvPr id="361" name="TextBox 360"/>
          <p:cNvSpPr txBox="1"/>
          <p:nvPr/>
        </p:nvSpPr>
        <p:spPr>
          <a:xfrm>
            <a:off x="5214220" y="1483008"/>
            <a:ext cx="481222" cy="338554"/>
          </a:xfrm>
          <a:prstGeom prst="rect">
            <a:avLst/>
          </a:prstGeom>
          <a:noFill/>
        </p:spPr>
        <p:txBody>
          <a:bodyPr wrap="none" rtlCol="0">
            <a:spAutoFit/>
          </a:bodyPr>
          <a:lstStyle/>
          <a:p>
            <a:pPr algn="ctr"/>
            <a:r>
              <a:rPr lang="nl-BE" sz="1600" dirty="0" smtClean="0"/>
              <a:t>IOC</a:t>
            </a:r>
          </a:p>
        </p:txBody>
      </p:sp>
      <p:sp>
        <p:nvSpPr>
          <p:cNvPr id="362" name="TextBox 361"/>
          <p:cNvSpPr txBox="1"/>
          <p:nvPr/>
        </p:nvSpPr>
        <p:spPr>
          <a:xfrm>
            <a:off x="7604522" y="1482376"/>
            <a:ext cx="522707" cy="338554"/>
          </a:xfrm>
          <a:prstGeom prst="rect">
            <a:avLst/>
          </a:prstGeom>
          <a:noFill/>
        </p:spPr>
        <p:txBody>
          <a:bodyPr wrap="none" rtlCol="0">
            <a:spAutoFit/>
          </a:bodyPr>
          <a:lstStyle/>
          <a:p>
            <a:pPr algn="ctr"/>
            <a:r>
              <a:rPr lang="nl-BE" sz="1600" dirty="0"/>
              <a:t>F</a:t>
            </a:r>
            <a:r>
              <a:rPr lang="nl-BE" sz="1600" dirty="0" smtClean="0"/>
              <a:t>OC</a:t>
            </a:r>
          </a:p>
        </p:txBody>
      </p:sp>
      <p:sp>
        <p:nvSpPr>
          <p:cNvPr id="363" name="TextBox 362"/>
          <p:cNvSpPr txBox="1"/>
          <p:nvPr/>
        </p:nvSpPr>
        <p:spPr>
          <a:xfrm>
            <a:off x="1402207" y="1415387"/>
            <a:ext cx="1056123" cy="338554"/>
          </a:xfrm>
          <a:prstGeom prst="rect">
            <a:avLst/>
          </a:prstGeom>
          <a:noFill/>
        </p:spPr>
        <p:txBody>
          <a:bodyPr wrap="none" rtlCol="0">
            <a:spAutoFit/>
          </a:bodyPr>
          <a:lstStyle/>
          <a:p>
            <a:pPr algn="ctr"/>
            <a:r>
              <a:rPr lang="nl-BE" sz="1600" dirty="0" smtClean="0"/>
              <a:t>23 May 19</a:t>
            </a:r>
          </a:p>
        </p:txBody>
      </p:sp>
      <p:sp>
        <p:nvSpPr>
          <p:cNvPr id="364" name="TextBox 76"/>
          <p:cNvSpPr txBox="1"/>
          <p:nvPr/>
        </p:nvSpPr>
        <p:spPr>
          <a:xfrm>
            <a:off x="1975990" y="4719297"/>
            <a:ext cx="541881" cy="276999"/>
          </a:xfrm>
          <a:prstGeom prst="rect">
            <a:avLst/>
          </a:prstGeom>
          <a:noFill/>
        </p:spPr>
        <p:txBody>
          <a:bodyPr wrap="square" rtlCol="0">
            <a:spAutoFit/>
          </a:bodyPr>
          <a:lstStyle/>
          <a:p>
            <a:pPr algn="ctr" defTabSz="685800">
              <a:defRPr/>
            </a:pPr>
            <a:r>
              <a:rPr lang="fr-BE" sz="1200" b="1" dirty="0">
                <a:solidFill>
                  <a:prstClr val="black"/>
                </a:solidFill>
                <a:latin typeface="Calibri" panose="020F0502020204030204"/>
              </a:rPr>
              <a:t>2020</a:t>
            </a:r>
            <a:endParaRPr lang="en-GB" sz="1200" b="1" dirty="0">
              <a:solidFill>
                <a:prstClr val="black"/>
              </a:solidFill>
              <a:latin typeface="Calibri" panose="020F0502020204030204"/>
            </a:endParaRPr>
          </a:p>
        </p:txBody>
      </p:sp>
      <p:sp>
        <p:nvSpPr>
          <p:cNvPr id="365" name="TextBox 77"/>
          <p:cNvSpPr txBox="1"/>
          <p:nvPr/>
        </p:nvSpPr>
        <p:spPr>
          <a:xfrm>
            <a:off x="4717994" y="4719297"/>
            <a:ext cx="528284" cy="276999"/>
          </a:xfrm>
          <a:prstGeom prst="rect">
            <a:avLst/>
          </a:prstGeom>
          <a:noFill/>
        </p:spPr>
        <p:txBody>
          <a:bodyPr wrap="square" rtlCol="0">
            <a:spAutoFit/>
          </a:bodyPr>
          <a:lstStyle/>
          <a:p>
            <a:pPr algn="ctr" defTabSz="685800">
              <a:defRPr/>
            </a:pPr>
            <a:r>
              <a:rPr lang="fr-BE" sz="1200" b="1" dirty="0">
                <a:solidFill>
                  <a:prstClr val="black"/>
                </a:solidFill>
                <a:latin typeface="Calibri" panose="020F0502020204030204"/>
              </a:rPr>
              <a:t>2025</a:t>
            </a:r>
            <a:endParaRPr lang="en-GB" sz="1200" b="1" dirty="0">
              <a:solidFill>
                <a:prstClr val="black"/>
              </a:solidFill>
              <a:latin typeface="Calibri" panose="020F0502020204030204"/>
            </a:endParaRPr>
          </a:p>
        </p:txBody>
      </p:sp>
      <p:sp>
        <p:nvSpPr>
          <p:cNvPr id="366" name="TextBox 64"/>
          <p:cNvSpPr txBox="1"/>
          <p:nvPr/>
        </p:nvSpPr>
        <p:spPr>
          <a:xfrm>
            <a:off x="1406555" y="4719297"/>
            <a:ext cx="600488"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2019</a:t>
            </a:r>
            <a:endParaRPr lang="en-GB" sz="1050" b="1" dirty="0">
              <a:solidFill>
                <a:prstClr val="black"/>
              </a:solidFill>
              <a:latin typeface="Calibri" panose="020F0502020204030204"/>
            </a:endParaRPr>
          </a:p>
        </p:txBody>
      </p:sp>
      <p:sp>
        <p:nvSpPr>
          <p:cNvPr id="367" name="TextBox 64"/>
          <p:cNvSpPr txBox="1"/>
          <p:nvPr/>
        </p:nvSpPr>
        <p:spPr>
          <a:xfrm>
            <a:off x="871619" y="4719297"/>
            <a:ext cx="600488"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2018</a:t>
            </a:r>
            <a:endParaRPr lang="en-GB" sz="1050" b="1" dirty="0">
              <a:solidFill>
                <a:prstClr val="black"/>
              </a:solidFill>
              <a:latin typeface="Calibri" panose="020F0502020204030204"/>
            </a:endParaRPr>
          </a:p>
        </p:txBody>
      </p:sp>
      <p:sp>
        <p:nvSpPr>
          <p:cNvPr id="368" name="TextBox 76"/>
          <p:cNvSpPr txBox="1"/>
          <p:nvPr/>
        </p:nvSpPr>
        <p:spPr>
          <a:xfrm>
            <a:off x="4134128" y="4719297"/>
            <a:ext cx="541881"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2024</a:t>
            </a:r>
            <a:endParaRPr lang="en-GB" sz="1200" b="1" dirty="0">
              <a:solidFill>
                <a:prstClr val="black"/>
              </a:solidFill>
              <a:latin typeface="Calibri" panose="020F0502020204030204"/>
            </a:endParaRPr>
          </a:p>
        </p:txBody>
      </p:sp>
      <p:sp>
        <p:nvSpPr>
          <p:cNvPr id="369" name="TextBox 77"/>
          <p:cNvSpPr txBox="1"/>
          <p:nvPr/>
        </p:nvSpPr>
        <p:spPr>
          <a:xfrm>
            <a:off x="7332290" y="4719297"/>
            <a:ext cx="528284"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2030</a:t>
            </a:r>
            <a:endParaRPr lang="en-GB" sz="1200" b="1" dirty="0">
              <a:solidFill>
                <a:prstClr val="black"/>
              </a:solidFill>
              <a:latin typeface="Calibri" panose="020F0502020204030204"/>
            </a:endParaRPr>
          </a:p>
        </p:txBody>
      </p:sp>
      <p:sp>
        <p:nvSpPr>
          <p:cNvPr id="370" name="TextBox 76"/>
          <p:cNvSpPr txBox="1"/>
          <p:nvPr/>
        </p:nvSpPr>
        <p:spPr>
          <a:xfrm>
            <a:off x="2482874" y="4719297"/>
            <a:ext cx="541881"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2021</a:t>
            </a:r>
            <a:endParaRPr lang="en-GB" sz="1200" b="1" dirty="0">
              <a:solidFill>
                <a:prstClr val="black"/>
              </a:solidFill>
              <a:latin typeface="Calibri" panose="020F0502020204030204"/>
            </a:endParaRPr>
          </a:p>
        </p:txBody>
      </p:sp>
      <p:sp>
        <p:nvSpPr>
          <p:cNvPr id="371" name="TextBox 76"/>
          <p:cNvSpPr txBox="1"/>
          <p:nvPr/>
        </p:nvSpPr>
        <p:spPr>
          <a:xfrm>
            <a:off x="3012128" y="4719297"/>
            <a:ext cx="541881"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2022</a:t>
            </a:r>
            <a:endParaRPr lang="en-GB" sz="1200" b="1" dirty="0">
              <a:solidFill>
                <a:prstClr val="black"/>
              </a:solidFill>
              <a:latin typeface="Calibri" panose="020F0502020204030204"/>
            </a:endParaRPr>
          </a:p>
        </p:txBody>
      </p:sp>
      <p:sp>
        <p:nvSpPr>
          <p:cNvPr id="372" name="TextBox 76"/>
          <p:cNvSpPr txBox="1"/>
          <p:nvPr/>
        </p:nvSpPr>
        <p:spPr>
          <a:xfrm>
            <a:off x="3578778" y="4719297"/>
            <a:ext cx="541881"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2023</a:t>
            </a:r>
            <a:endParaRPr lang="en-GB" sz="1200" b="1" dirty="0">
              <a:solidFill>
                <a:prstClr val="black"/>
              </a:solidFill>
              <a:latin typeface="Calibri" panose="020F0502020204030204"/>
            </a:endParaRPr>
          </a:p>
        </p:txBody>
      </p:sp>
      <p:sp>
        <p:nvSpPr>
          <p:cNvPr id="373" name="TextBox 77"/>
          <p:cNvSpPr txBox="1"/>
          <p:nvPr/>
        </p:nvSpPr>
        <p:spPr>
          <a:xfrm>
            <a:off x="5183939" y="4719297"/>
            <a:ext cx="528284"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2026</a:t>
            </a:r>
            <a:endParaRPr lang="en-GB" sz="1200" b="1" dirty="0">
              <a:solidFill>
                <a:prstClr val="black"/>
              </a:solidFill>
              <a:latin typeface="Calibri" panose="020F0502020204030204"/>
            </a:endParaRPr>
          </a:p>
        </p:txBody>
      </p:sp>
      <p:sp>
        <p:nvSpPr>
          <p:cNvPr id="374" name="TextBox 77"/>
          <p:cNvSpPr txBox="1"/>
          <p:nvPr/>
        </p:nvSpPr>
        <p:spPr>
          <a:xfrm>
            <a:off x="5732300" y="4719297"/>
            <a:ext cx="528284"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2027</a:t>
            </a:r>
            <a:endParaRPr lang="en-GB" sz="1200" b="1" dirty="0">
              <a:solidFill>
                <a:prstClr val="black"/>
              </a:solidFill>
              <a:latin typeface="Calibri" panose="020F0502020204030204"/>
            </a:endParaRPr>
          </a:p>
        </p:txBody>
      </p:sp>
      <p:sp>
        <p:nvSpPr>
          <p:cNvPr id="375" name="TextBox 77"/>
          <p:cNvSpPr txBox="1"/>
          <p:nvPr/>
        </p:nvSpPr>
        <p:spPr>
          <a:xfrm>
            <a:off x="6268153" y="4719297"/>
            <a:ext cx="528284"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2028</a:t>
            </a:r>
            <a:endParaRPr lang="en-GB" sz="1200" b="1" dirty="0">
              <a:solidFill>
                <a:prstClr val="black"/>
              </a:solidFill>
              <a:latin typeface="Calibri" panose="020F0502020204030204"/>
            </a:endParaRPr>
          </a:p>
        </p:txBody>
      </p:sp>
      <p:sp>
        <p:nvSpPr>
          <p:cNvPr id="376" name="TextBox 77"/>
          <p:cNvSpPr txBox="1"/>
          <p:nvPr/>
        </p:nvSpPr>
        <p:spPr>
          <a:xfrm>
            <a:off x="6809859" y="4719297"/>
            <a:ext cx="528284" cy="276999"/>
          </a:xfrm>
          <a:prstGeom prst="rect">
            <a:avLst/>
          </a:prstGeom>
          <a:noFill/>
        </p:spPr>
        <p:txBody>
          <a:bodyPr wrap="square" rtlCol="0">
            <a:spAutoFit/>
          </a:bodyPr>
          <a:lstStyle/>
          <a:p>
            <a:pPr algn="ctr" defTabSz="685800">
              <a:defRPr/>
            </a:pPr>
            <a:r>
              <a:rPr lang="fr-BE" sz="1200" b="1" dirty="0" smtClean="0">
                <a:solidFill>
                  <a:prstClr val="black"/>
                </a:solidFill>
                <a:latin typeface="Calibri" panose="020F0502020204030204"/>
              </a:rPr>
              <a:t>2029</a:t>
            </a:r>
            <a:endParaRPr lang="en-GB" sz="1200" b="1" dirty="0">
              <a:solidFill>
                <a:prstClr val="black"/>
              </a:solidFill>
              <a:latin typeface="Calibri" panose="020F0502020204030204"/>
            </a:endParaRPr>
          </a:p>
        </p:txBody>
      </p:sp>
      <p:sp>
        <p:nvSpPr>
          <p:cNvPr id="377" name="Chevron 6"/>
          <p:cNvSpPr>
            <a:spLocks noChangeAspect="1" noChangeArrowheads="1"/>
          </p:cNvSpPr>
          <p:nvPr/>
        </p:nvSpPr>
        <p:spPr bwMode="auto">
          <a:xfrm>
            <a:off x="4517897" y="2426630"/>
            <a:ext cx="468430" cy="360000"/>
          </a:xfrm>
          <a:prstGeom prst="chevron">
            <a:avLst>
              <a:gd name="adj" fmla="val 0"/>
            </a:avLst>
          </a:prstGeom>
          <a:blipFill dpi="0" rotWithShape="1">
            <a:blip r:embed="rId4" cstate="print">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lIns="0" tIns="0" rIns="0" bIns="0" anchor="b"/>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defTabSz="685800" eaLnBrk="0" hangingPunct="0">
              <a:spcBef>
                <a:spcPct val="50000"/>
              </a:spcBef>
              <a:buNone/>
              <a:defRPr/>
            </a:pPr>
            <a:endParaRPr lang="en-GB" altLang="nl-NL" sz="2800">
              <a:solidFill>
                <a:srgbClr val="00B0F0"/>
              </a:solidFill>
              <a:latin typeface="Verdana" pitchFamily="34" charset="0"/>
            </a:endParaRPr>
          </a:p>
        </p:txBody>
      </p:sp>
      <p:pic>
        <p:nvPicPr>
          <p:cNvPr id="378" name="Picture 37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5531" y="2049585"/>
            <a:ext cx="1118761" cy="629302"/>
          </a:xfrm>
          <a:prstGeom prst="rect">
            <a:avLst/>
          </a:prstGeom>
        </p:spPr>
      </p:pic>
      <p:cxnSp>
        <p:nvCxnSpPr>
          <p:cNvPr id="379" name="Straight Connector 722"/>
          <p:cNvCxnSpPr/>
          <p:nvPr/>
        </p:nvCxnSpPr>
        <p:spPr>
          <a:xfrm>
            <a:off x="3693651" y="2069101"/>
            <a:ext cx="2044" cy="3074400"/>
          </a:xfrm>
          <a:prstGeom prst="line">
            <a:avLst/>
          </a:prstGeom>
          <a:ln>
            <a:solidFill>
              <a:srgbClr val="00B0F0"/>
            </a:solidFill>
          </a:ln>
        </p:spPr>
        <p:style>
          <a:lnRef idx="1">
            <a:schemeClr val="accent6"/>
          </a:lnRef>
          <a:fillRef idx="0">
            <a:schemeClr val="accent6"/>
          </a:fillRef>
          <a:effectRef idx="0">
            <a:schemeClr val="accent6"/>
          </a:effectRef>
          <a:fontRef idx="minor">
            <a:schemeClr val="tx1"/>
          </a:fontRef>
        </p:style>
      </p:cxnSp>
      <p:sp>
        <p:nvSpPr>
          <p:cNvPr id="380" name="Down Arrow 379"/>
          <p:cNvSpPr/>
          <p:nvPr/>
        </p:nvSpPr>
        <p:spPr>
          <a:xfrm>
            <a:off x="3599237" y="1881695"/>
            <a:ext cx="191393" cy="244783"/>
          </a:xfrm>
          <a:prstGeom prst="downArrow">
            <a:avLst/>
          </a:prstGeom>
          <a:solidFill>
            <a:srgbClr val="00B0F0"/>
          </a:solidFill>
          <a:ln>
            <a:solidFill>
              <a:srgbClr val="00B0F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l-BE"/>
          </a:p>
        </p:txBody>
      </p:sp>
      <p:sp>
        <p:nvSpPr>
          <p:cNvPr id="381" name="TextBox 380"/>
          <p:cNvSpPr txBox="1"/>
          <p:nvPr/>
        </p:nvSpPr>
        <p:spPr>
          <a:xfrm>
            <a:off x="3424436" y="1475750"/>
            <a:ext cx="538930" cy="338554"/>
          </a:xfrm>
          <a:prstGeom prst="rect">
            <a:avLst/>
          </a:prstGeom>
          <a:noFill/>
        </p:spPr>
        <p:txBody>
          <a:bodyPr wrap="none" rtlCol="0">
            <a:spAutoFit/>
          </a:bodyPr>
          <a:lstStyle/>
          <a:p>
            <a:pPr algn="ctr"/>
            <a:r>
              <a:rPr lang="nl-BE" sz="1600" b="1" dirty="0" smtClean="0"/>
              <a:t>CDR</a:t>
            </a:r>
          </a:p>
        </p:txBody>
      </p:sp>
      <p:sp>
        <p:nvSpPr>
          <p:cNvPr id="382" name="AutoShape 19"/>
          <p:cNvSpPr>
            <a:spLocks noChangeArrowheads="1"/>
          </p:cNvSpPr>
          <p:nvPr/>
        </p:nvSpPr>
        <p:spPr bwMode="auto">
          <a:xfrm>
            <a:off x="12808" y="2570370"/>
            <a:ext cx="511410" cy="194791"/>
          </a:xfrm>
          <a:prstGeom prst="roundRect">
            <a:avLst>
              <a:gd name="adj" fmla="val 16667"/>
            </a:avLst>
          </a:prstGeom>
          <a:solidFill>
            <a:schemeClr val="bg2">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fr-BE" sz="900" dirty="0" smtClean="0">
                <a:solidFill>
                  <a:prstClr val="black"/>
                </a:solidFill>
                <a:latin typeface="Calibri" panose="020F0502020204030204"/>
              </a:rPr>
              <a:t>CONOPS</a:t>
            </a:r>
            <a:endParaRPr lang="en-GB" sz="900" dirty="0">
              <a:solidFill>
                <a:prstClr val="black"/>
              </a:solidFill>
              <a:latin typeface="Calibri" panose="020F0502020204030204"/>
            </a:endParaRPr>
          </a:p>
        </p:txBody>
      </p:sp>
      <p:sp>
        <p:nvSpPr>
          <p:cNvPr id="383" name="AutoShape 19"/>
          <p:cNvSpPr>
            <a:spLocks noChangeArrowheads="1"/>
          </p:cNvSpPr>
          <p:nvPr/>
        </p:nvSpPr>
        <p:spPr bwMode="auto">
          <a:xfrm>
            <a:off x="258818" y="2795443"/>
            <a:ext cx="265400" cy="201505"/>
          </a:xfrm>
          <a:prstGeom prst="roundRect">
            <a:avLst>
              <a:gd name="adj" fmla="val 16667"/>
            </a:avLst>
          </a:prstGeom>
          <a:solidFill>
            <a:schemeClr val="bg2">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fr-BE" sz="900" dirty="0" smtClean="0">
                <a:solidFill>
                  <a:prstClr val="black"/>
                </a:solidFill>
                <a:latin typeface="Calibri" panose="020F0502020204030204"/>
              </a:rPr>
              <a:t>LOI</a:t>
            </a:r>
            <a:endParaRPr lang="en-GB" sz="900" dirty="0">
              <a:solidFill>
                <a:prstClr val="black"/>
              </a:solidFill>
              <a:latin typeface="Calibri" panose="020F0502020204030204"/>
            </a:endParaRPr>
          </a:p>
        </p:txBody>
      </p:sp>
      <p:sp>
        <p:nvSpPr>
          <p:cNvPr id="384" name="AutoShape 19"/>
          <p:cNvSpPr>
            <a:spLocks noChangeArrowheads="1"/>
          </p:cNvSpPr>
          <p:nvPr/>
        </p:nvSpPr>
        <p:spPr bwMode="auto">
          <a:xfrm>
            <a:off x="544757" y="2572928"/>
            <a:ext cx="266249" cy="201505"/>
          </a:xfrm>
          <a:prstGeom prst="roundRect">
            <a:avLst>
              <a:gd name="adj" fmla="val 16667"/>
            </a:avLst>
          </a:prstGeom>
          <a:solidFill>
            <a:schemeClr val="bg2">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fr-BE" sz="900" dirty="0" smtClean="0">
                <a:solidFill>
                  <a:prstClr val="black"/>
                </a:solidFill>
                <a:latin typeface="Calibri" panose="020F0502020204030204"/>
              </a:rPr>
              <a:t>KUR</a:t>
            </a:r>
            <a:endParaRPr lang="en-GB" sz="900" dirty="0">
              <a:solidFill>
                <a:prstClr val="black"/>
              </a:solidFill>
              <a:latin typeface="Calibri" panose="020F0502020204030204"/>
            </a:endParaRPr>
          </a:p>
        </p:txBody>
      </p:sp>
      <p:sp>
        <p:nvSpPr>
          <p:cNvPr id="385" name="AutoShape 19"/>
          <p:cNvSpPr>
            <a:spLocks noChangeArrowheads="1"/>
          </p:cNvSpPr>
          <p:nvPr/>
        </p:nvSpPr>
        <p:spPr bwMode="auto">
          <a:xfrm>
            <a:off x="544757" y="2802617"/>
            <a:ext cx="349443" cy="201505"/>
          </a:xfrm>
          <a:prstGeom prst="roundRect">
            <a:avLst>
              <a:gd name="adj" fmla="val 16667"/>
            </a:avLst>
          </a:prstGeom>
          <a:solidFill>
            <a:schemeClr val="bg2">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fr-BE" sz="900" dirty="0" smtClean="0">
                <a:solidFill>
                  <a:prstClr val="black"/>
                </a:solidFill>
                <a:latin typeface="Calibri" panose="020F0502020204030204"/>
              </a:rPr>
              <a:t>MOU</a:t>
            </a:r>
            <a:endParaRPr lang="en-GB" sz="900" dirty="0">
              <a:solidFill>
                <a:prstClr val="black"/>
              </a:solidFill>
              <a:latin typeface="Calibri" panose="020F0502020204030204"/>
            </a:endParaRPr>
          </a:p>
        </p:txBody>
      </p:sp>
      <p:sp>
        <p:nvSpPr>
          <p:cNvPr id="386" name="AutoShape 19"/>
          <p:cNvSpPr>
            <a:spLocks noChangeArrowheads="1"/>
          </p:cNvSpPr>
          <p:nvPr/>
        </p:nvSpPr>
        <p:spPr bwMode="auto">
          <a:xfrm>
            <a:off x="890521" y="3021300"/>
            <a:ext cx="383510" cy="201505"/>
          </a:xfrm>
          <a:prstGeom prst="roundRect">
            <a:avLst>
              <a:gd name="adj" fmla="val 16667"/>
            </a:avLst>
          </a:prstGeom>
          <a:solidFill>
            <a:schemeClr val="bg2">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fr-BE" sz="900" dirty="0" err="1" smtClean="0">
                <a:solidFill>
                  <a:prstClr val="black"/>
                </a:solidFill>
                <a:latin typeface="Calibri" panose="020F0502020204030204"/>
              </a:rPr>
              <a:t>Bidding</a:t>
            </a:r>
            <a:endParaRPr lang="en-GB" sz="900" dirty="0">
              <a:solidFill>
                <a:prstClr val="black"/>
              </a:solidFill>
              <a:latin typeface="Calibri" panose="020F0502020204030204"/>
            </a:endParaRPr>
          </a:p>
        </p:txBody>
      </p:sp>
      <p:sp>
        <p:nvSpPr>
          <p:cNvPr id="387" name="AutoShape 19"/>
          <p:cNvSpPr>
            <a:spLocks noChangeArrowheads="1"/>
          </p:cNvSpPr>
          <p:nvPr/>
        </p:nvSpPr>
        <p:spPr bwMode="auto">
          <a:xfrm>
            <a:off x="1281614" y="3020988"/>
            <a:ext cx="236600" cy="201505"/>
          </a:xfrm>
          <a:prstGeom prst="roundRect">
            <a:avLst>
              <a:gd name="adj" fmla="val 16667"/>
            </a:avLst>
          </a:prstGeom>
          <a:solidFill>
            <a:schemeClr val="bg2">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fr-BE" sz="900" dirty="0" err="1" smtClean="0">
                <a:solidFill>
                  <a:prstClr val="black"/>
                </a:solidFill>
                <a:latin typeface="Calibri" panose="020F0502020204030204"/>
              </a:rPr>
              <a:t>Eval</a:t>
            </a:r>
            <a:endParaRPr lang="en-GB" sz="900" dirty="0">
              <a:solidFill>
                <a:prstClr val="black"/>
              </a:solidFill>
              <a:latin typeface="Calibri" panose="020F0502020204030204"/>
            </a:endParaRPr>
          </a:p>
        </p:txBody>
      </p:sp>
      <p:sp>
        <p:nvSpPr>
          <p:cNvPr id="388" name="AutoShape 19"/>
          <p:cNvSpPr>
            <a:spLocks noChangeArrowheads="1"/>
          </p:cNvSpPr>
          <p:nvPr/>
        </p:nvSpPr>
        <p:spPr bwMode="auto">
          <a:xfrm>
            <a:off x="1523468" y="3023879"/>
            <a:ext cx="397784" cy="201505"/>
          </a:xfrm>
          <a:prstGeom prst="roundRect">
            <a:avLst>
              <a:gd name="adj" fmla="val 16667"/>
            </a:avLst>
          </a:prstGeom>
          <a:solidFill>
            <a:schemeClr val="bg2">
              <a:lumMod val="20000"/>
              <a:lumOff val="80000"/>
            </a:schemeClr>
          </a:solidFill>
          <a:ln w="12700"/>
        </p:spPr>
        <p:style>
          <a:lnRef idx="2">
            <a:schemeClr val="dk1"/>
          </a:lnRef>
          <a:fillRef idx="1">
            <a:schemeClr val="lt1"/>
          </a:fillRef>
          <a:effectRef idx="0">
            <a:schemeClr val="dk1"/>
          </a:effectRef>
          <a:fontRef idx="minor">
            <a:schemeClr val="dk1"/>
          </a:fontRef>
        </p:style>
        <p:txBody>
          <a:bodyPr wrap="none" anchor="ctr"/>
          <a:lstStyle/>
          <a:p>
            <a:pPr algn="ctr" defTabSz="685800" eaLnBrk="0" hangingPunct="0">
              <a:defRPr/>
            </a:pPr>
            <a:r>
              <a:rPr lang="fr-BE" sz="900" dirty="0" err="1" smtClean="0">
                <a:solidFill>
                  <a:prstClr val="black"/>
                </a:solidFill>
                <a:latin typeface="Calibri" panose="020F0502020204030204"/>
              </a:rPr>
              <a:t>Contract</a:t>
            </a:r>
            <a:endParaRPr lang="en-GB" sz="900" dirty="0">
              <a:solidFill>
                <a:prstClr val="black"/>
              </a:solidFill>
              <a:latin typeface="Calibri" panose="020F0502020204030204"/>
            </a:endParaRPr>
          </a:p>
        </p:txBody>
      </p:sp>
      <p:pic>
        <p:nvPicPr>
          <p:cNvPr id="389"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33000" y="2475260"/>
            <a:ext cx="468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0" name="Picture 38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10839" y="2066969"/>
            <a:ext cx="1118761" cy="629302"/>
          </a:xfrm>
          <a:prstGeom prst="rect">
            <a:avLst/>
          </a:prstGeom>
        </p:spPr>
      </p:pic>
      <p:sp>
        <p:nvSpPr>
          <p:cNvPr id="391" name="TextBox 390"/>
          <p:cNvSpPr txBox="1"/>
          <p:nvPr/>
        </p:nvSpPr>
        <p:spPr>
          <a:xfrm>
            <a:off x="5323934" y="2220698"/>
            <a:ext cx="1574470" cy="369332"/>
          </a:xfrm>
          <a:prstGeom prst="rect">
            <a:avLst/>
          </a:prstGeom>
          <a:noFill/>
        </p:spPr>
        <p:txBody>
          <a:bodyPr wrap="none" rtlCol="0">
            <a:spAutoFit/>
          </a:bodyPr>
          <a:lstStyle/>
          <a:p>
            <a:r>
              <a:rPr lang="fr-BE" dirty="0" smtClean="0"/>
              <a:t>X 12 City Class </a:t>
            </a:r>
            <a:endParaRPr lang="fr-BE" dirty="0"/>
          </a:p>
        </p:txBody>
      </p:sp>
      <p:sp>
        <p:nvSpPr>
          <p:cNvPr id="392" name="TextBox 391"/>
          <p:cNvSpPr txBox="1"/>
          <p:nvPr/>
        </p:nvSpPr>
        <p:spPr>
          <a:xfrm>
            <a:off x="3907238" y="1814807"/>
            <a:ext cx="516488" cy="338554"/>
          </a:xfrm>
          <a:prstGeom prst="rect">
            <a:avLst/>
          </a:prstGeom>
          <a:noFill/>
        </p:spPr>
        <p:txBody>
          <a:bodyPr wrap="none" rtlCol="0">
            <a:spAutoFit/>
          </a:bodyPr>
          <a:lstStyle/>
          <a:p>
            <a:pPr algn="ctr"/>
            <a:r>
              <a:rPr lang="nl-BE" sz="1600" b="1" dirty="0" smtClean="0"/>
              <a:t>TRR</a:t>
            </a:r>
          </a:p>
        </p:txBody>
      </p:sp>
      <p:cxnSp>
        <p:nvCxnSpPr>
          <p:cNvPr id="393" name="Straight Connector 722"/>
          <p:cNvCxnSpPr/>
          <p:nvPr/>
        </p:nvCxnSpPr>
        <p:spPr>
          <a:xfrm>
            <a:off x="4169846" y="2069280"/>
            <a:ext cx="2044" cy="307440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sp>
        <p:nvSpPr>
          <p:cNvPr id="394" name="TextBox 393"/>
          <p:cNvSpPr txBox="1"/>
          <p:nvPr/>
        </p:nvSpPr>
        <p:spPr>
          <a:xfrm>
            <a:off x="3265526" y="5170876"/>
            <a:ext cx="553357" cy="338554"/>
          </a:xfrm>
          <a:prstGeom prst="rect">
            <a:avLst/>
          </a:prstGeom>
          <a:noFill/>
        </p:spPr>
        <p:txBody>
          <a:bodyPr wrap="none" rtlCol="0">
            <a:spAutoFit/>
          </a:bodyPr>
          <a:lstStyle/>
          <a:p>
            <a:pPr algn="ctr"/>
            <a:r>
              <a:rPr lang="nl-BE" sz="1600" b="1" dirty="0" smtClean="0">
                <a:solidFill>
                  <a:schemeClr val="tx2"/>
                </a:solidFill>
              </a:rPr>
              <a:t>TRR</a:t>
            </a:r>
          </a:p>
        </p:txBody>
      </p:sp>
      <p:sp>
        <p:nvSpPr>
          <p:cNvPr id="395" name="Striped Right Arrow 394"/>
          <p:cNvSpPr/>
          <p:nvPr/>
        </p:nvSpPr>
        <p:spPr>
          <a:xfrm>
            <a:off x="5145203" y="5181600"/>
            <a:ext cx="1362609" cy="717084"/>
          </a:xfrm>
          <a:prstGeom prst="stripedRightArrow">
            <a:avLst/>
          </a:prstGeom>
          <a:solidFill>
            <a:srgbClr val="FFC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nl-BE" sz="1400" dirty="0" smtClean="0"/>
              <a:t>Batch 3 =&gt; Batch 8</a:t>
            </a:r>
            <a:endParaRPr lang="nl-BE" sz="1400" dirty="0"/>
          </a:p>
        </p:txBody>
      </p:sp>
      <p:grpSp>
        <p:nvGrpSpPr>
          <p:cNvPr id="398" name="Group 397"/>
          <p:cNvGrpSpPr/>
          <p:nvPr/>
        </p:nvGrpSpPr>
        <p:grpSpPr>
          <a:xfrm>
            <a:off x="4649726" y="5161793"/>
            <a:ext cx="392442" cy="600821"/>
            <a:chOff x="4407111" y="5181600"/>
            <a:chExt cx="392442" cy="600821"/>
          </a:xfrm>
          <a:solidFill>
            <a:srgbClr val="FFC000"/>
          </a:solidFill>
        </p:grpSpPr>
        <p:sp>
          <p:nvSpPr>
            <p:cNvPr id="399" name="Down Arrow 398"/>
            <p:cNvSpPr/>
            <p:nvPr/>
          </p:nvSpPr>
          <p:spPr>
            <a:xfrm flipV="1">
              <a:off x="4495800" y="5181600"/>
              <a:ext cx="208357" cy="244800"/>
            </a:xfrm>
            <a:prstGeom prst="downArrow">
              <a:avLst/>
            </a:prstGeom>
            <a:grp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nl-BE" sz="1400">
                <a:solidFill>
                  <a:schemeClr val="lt1"/>
                </a:solidFill>
              </a:endParaRPr>
            </a:p>
          </p:txBody>
        </p:sp>
        <p:sp>
          <p:nvSpPr>
            <p:cNvPr id="400" name="TextBox 399"/>
            <p:cNvSpPr txBox="1"/>
            <p:nvPr/>
          </p:nvSpPr>
          <p:spPr>
            <a:xfrm>
              <a:off x="4407111" y="5474644"/>
              <a:ext cx="392442" cy="307777"/>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BE" dirty="0">
                  <a:solidFill>
                    <a:srgbClr val="FFC000"/>
                  </a:solidFill>
                </a:rPr>
                <a:t>B2</a:t>
              </a:r>
            </a:p>
          </p:txBody>
        </p:sp>
      </p:grpSp>
      <p:sp>
        <p:nvSpPr>
          <p:cNvPr id="401" name="TextBox 400"/>
          <p:cNvSpPr txBox="1"/>
          <p:nvPr/>
        </p:nvSpPr>
        <p:spPr>
          <a:xfrm>
            <a:off x="3001853" y="993376"/>
            <a:ext cx="1920719" cy="523220"/>
          </a:xfrm>
          <a:prstGeom prst="rect">
            <a:avLst/>
          </a:prstGeom>
          <a:noFill/>
        </p:spPr>
        <p:txBody>
          <a:bodyPr wrap="none" rtlCol="0">
            <a:spAutoFit/>
          </a:bodyPr>
          <a:lstStyle/>
          <a:p>
            <a:r>
              <a:rPr lang="nl-BE" sz="1400" b="1" dirty="0" err="1" smtClean="0">
                <a:solidFill>
                  <a:srgbClr val="084C60"/>
                </a:solidFill>
              </a:rPr>
              <a:t>Launch</a:t>
            </a:r>
            <a:r>
              <a:rPr lang="nl-BE" sz="1400" b="1" dirty="0" smtClean="0">
                <a:solidFill>
                  <a:srgbClr val="084C60"/>
                </a:solidFill>
              </a:rPr>
              <a:t>:  PF1: 29Mar23</a:t>
            </a:r>
          </a:p>
          <a:p>
            <a:pPr lvl="1"/>
            <a:r>
              <a:rPr lang="nl-BE" sz="1400" b="1" dirty="0">
                <a:solidFill>
                  <a:srgbClr val="084C60"/>
                </a:solidFill>
              </a:rPr>
              <a:t> </a:t>
            </a:r>
            <a:r>
              <a:rPr lang="nl-BE" sz="1400" b="1" dirty="0" smtClean="0">
                <a:solidFill>
                  <a:srgbClr val="084C60"/>
                </a:solidFill>
              </a:rPr>
              <a:t>    PF2: Sep23</a:t>
            </a:r>
            <a:endParaRPr lang="nl-BE" sz="1400" b="1" dirty="0">
              <a:solidFill>
                <a:srgbClr val="084C60"/>
              </a:solidFill>
            </a:endParaRPr>
          </a:p>
        </p:txBody>
      </p:sp>
      <p:cxnSp>
        <p:nvCxnSpPr>
          <p:cNvPr id="402" name="Straight Connector 722"/>
          <p:cNvCxnSpPr/>
          <p:nvPr/>
        </p:nvCxnSpPr>
        <p:spPr>
          <a:xfrm>
            <a:off x="3924642" y="1503794"/>
            <a:ext cx="14658" cy="3893640"/>
          </a:xfrm>
          <a:prstGeom prst="line">
            <a:avLst/>
          </a:prstGeom>
          <a:ln>
            <a:solidFill>
              <a:srgbClr val="008990"/>
            </a:solidFill>
          </a:ln>
        </p:spPr>
        <p:style>
          <a:lnRef idx="1">
            <a:schemeClr val="accent6"/>
          </a:lnRef>
          <a:fillRef idx="0">
            <a:schemeClr val="accent6"/>
          </a:fillRef>
          <a:effectRef idx="0">
            <a:schemeClr val="accent6"/>
          </a:effectRef>
          <a:fontRef idx="minor">
            <a:schemeClr val="tx1"/>
          </a:fontRef>
        </p:style>
      </p:cxnSp>
      <p:sp>
        <p:nvSpPr>
          <p:cNvPr id="403" name="TextBox 402"/>
          <p:cNvSpPr txBox="1"/>
          <p:nvPr/>
        </p:nvSpPr>
        <p:spPr>
          <a:xfrm>
            <a:off x="3505694" y="5876608"/>
            <a:ext cx="856830" cy="307777"/>
          </a:xfrm>
          <a:prstGeom prst="rect">
            <a:avLst/>
          </a:prstGeom>
          <a:noFill/>
        </p:spPr>
        <p:txBody>
          <a:bodyPr wrap="square" rtlCol="0">
            <a:spAutoFit/>
          </a:bodyPr>
          <a:lstStyle/>
          <a:p>
            <a:pPr algn="ctr"/>
            <a:r>
              <a:rPr lang="nl-BE" sz="1400" b="1" dirty="0" smtClean="0">
                <a:solidFill>
                  <a:srgbClr val="0070C0"/>
                </a:solidFill>
              </a:rPr>
              <a:t>V1.0</a:t>
            </a:r>
            <a:endParaRPr lang="nl-BE" sz="1400" b="1" baseline="-25000" dirty="0">
              <a:solidFill>
                <a:srgbClr val="0070C0"/>
              </a:solidFill>
            </a:endParaRPr>
          </a:p>
        </p:txBody>
      </p:sp>
      <p:cxnSp>
        <p:nvCxnSpPr>
          <p:cNvPr id="477" name="Elbow Connector 476"/>
          <p:cNvCxnSpPr/>
          <p:nvPr/>
        </p:nvCxnSpPr>
        <p:spPr>
          <a:xfrm rot="5400000">
            <a:off x="3988191" y="5351666"/>
            <a:ext cx="852655" cy="517650"/>
          </a:xfrm>
          <a:prstGeom prst="bentConnector3">
            <a:avLst>
              <a:gd name="adj1" fmla="val 103621"/>
            </a:avLst>
          </a:prstGeom>
          <a:ln w="53975">
            <a:solidFill>
              <a:schemeClr val="accent1">
                <a:lumMod val="75000"/>
              </a:schemeClr>
            </a:solidFill>
            <a:headEnd type="oval" w="med" len="med"/>
            <a:tailEnd type="none"/>
          </a:ln>
        </p:spPr>
        <p:style>
          <a:lnRef idx="1">
            <a:schemeClr val="accent1"/>
          </a:lnRef>
          <a:fillRef idx="0">
            <a:schemeClr val="accent1"/>
          </a:fillRef>
          <a:effectRef idx="0">
            <a:schemeClr val="accent1"/>
          </a:effectRef>
          <a:fontRef idx="minor">
            <a:schemeClr val="tx1"/>
          </a:fontRef>
        </p:style>
      </p:cxnSp>
      <p:sp>
        <p:nvSpPr>
          <p:cNvPr id="478" name="TextBox 477"/>
          <p:cNvSpPr txBox="1"/>
          <p:nvPr/>
        </p:nvSpPr>
        <p:spPr>
          <a:xfrm>
            <a:off x="3905952" y="6158865"/>
            <a:ext cx="856830" cy="307777"/>
          </a:xfrm>
          <a:prstGeom prst="rect">
            <a:avLst/>
          </a:prstGeom>
          <a:noFill/>
        </p:spPr>
        <p:txBody>
          <a:bodyPr wrap="square" rtlCol="0">
            <a:spAutoFit/>
          </a:bodyPr>
          <a:lstStyle/>
          <a:p>
            <a:pPr algn="ctr"/>
            <a:r>
              <a:rPr lang="nl-BE" sz="1400" dirty="0" smtClean="0">
                <a:solidFill>
                  <a:srgbClr val="0070C0"/>
                </a:solidFill>
              </a:rPr>
              <a:t>V2.0</a:t>
            </a:r>
            <a:endParaRPr lang="nl-BE" sz="1400" baseline="-25000" dirty="0">
              <a:solidFill>
                <a:srgbClr val="0070C0"/>
              </a:solidFill>
            </a:endParaRPr>
          </a:p>
        </p:txBody>
      </p:sp>
      <p:cxnSp>
        <p:nvCxnSpPr>
          <p:cNvPr id="479" name="Elbow Connector 478"/>
          <p:cNvCxnSpPr/>
          <p:nvPr/>
        </p:nvCxnSpPr>
        <p:spPr>
          <a:xfrm rot="5400000">
            <a:off x="4334542" y="5475198"/>
            <a:ext cx="1165886" cy="549780"/>
          </a:xfrm>
          <a:prstGeom prst="bentConnector3">
            <a:avLst>
              <a:gd name="adj1" fmla="val 98178"/>
            </a:avLst>
          </a:prstGeom>
          <a:ln w="53975">
            <a:solidFill>
              <a:schemeClr val="accent1">
                <a:lumMod val="75000"/>
              </a:schemeClr>
            </a:solidFill>
            <a:headEnd type="oval" w="med" len="med"/>
            <a:tailEnd type="none"/>
          </a:ln>
        </p:spPr>
        <p:style>
          <a:lnRef idx="1">
            <a:schemeClr val="accent1"/>
          </a:lnRef>
          <a:fillRef idx="0">
            <a:schemeClr val="accent1"/>
          </a:fillRef>
          <a:effectRef idx="0">
            <a:schemeClr val="accent1"/>
          </a:effectRef>
          <a:fontRef idx="minor">
            <a:schemeClr val="tx1"/>
          </a:fontRef>
        </p:style>
      </p:cxnSp>
      <p:cxnSp>
        <p:nvCxnSpPr>
          <p:cNvPr id="487" name="Straight Connector 722"/>
          <p:cNvCxnSpPr/>
          <p:nvPr/>
        </p:nvCxnSpPr>
        <p:spPr>
          <a:xfrm>
            <a:off x="4247015" y="1512138"/>
            <a:ext cx="14658" cy="3893640"/>
          </a:xfrm>
          <a:prstGeom prst="line">
            <a:avLst/>
          </a:prstGeom>
          <a:ln>
            <a:solidFill>
              <a:srgbClr val="008990"/>
            </a:solidFill>
          </a:ln>
        </p:spPr>
        <p:style>
          <a:lnRef idx="1">
            <a:schemeClr val="accent6"/>
          </a:lnRef>
          <a:fillRef idx="0">
            <a:schemeClr val="accent6"/>
          </a:fillRef>
          <a:effectRef idx="0">
            <a:schemeClr val="accent6"/>
          </a:effectRef>
          <a:fontRef idx="minor">
            <a:schemeClr val="tx1"/>
          </a:fontRef>
        </p:style>
      </p:cxnSp>
      <p:sp>
        <p:nvSpPr>
          <p:cNvPr id="488" name="TextBox 487"/>
          <p:cNvSpPr txBox="1"/>
          <p:nvPr/>
        </p:nvSpPr>
        <p:spPr>
          <a:xfrm>
            <a:off x="3978799" y="6480143"/>
            <a:ext cx="1163668" cy="307777"/>
          </a:xfrm>
          <a:prstGeom prst="rect">
            <a:avLst/>
          </a:prstGeom>
          <a:noFill/>
        </p:spPr>
        <p:txBody>
          <a:bodyPr wrap="square" rtlCol="0">
            <a:spAutoFit/>
          </a:bodyPr>
          <a:lstStyle/>
          <a:p>
            <a:pPr algn="ctr"/>
            <a:r>
              <a:rPr lang="nl-BE" sz="1400" dirty="0" smtClean="0">
                <a:solidFill>
                  <a:srgbClr val="0070C0"/>
                </a:solidFill>
              </a:rPr>
              <a:t>V3.0: TBD</a:t>
            </a:r>
            <a:endParaRPr lang="nl-BE" sz="1400" baseline="-25000" dirty="0">
              <a:solidFill>
                <a:srgbClr val="0070C0"/>
              </a:solidFill>
            </a:endParaRPr>
          </a:p>
        </p:txBody>
      </p:sp>
      <p:grpSp>
        <p:nvGrpSpPr>
          <p:cNvPr id="490" name="Group 489"/>
          <p:cNvGrpSpPr/>
          <p:nvPr/>
        </p:nvGrpSpPr>
        <p:grpSpPr>
          <a:xfrm>
            <a:off x="4420986" y="5162584"/>
            <a:ext cx="373820" cy="600821"/>
            <a:chOff x="4425733" y="5181600"/>
            <a:chExt cx="373820" cy="600821"/>
          </a:xfrm>
          <a:solidFill>
            <a:srgbClr val="FFC000"/>
          </a:solidFill>
        </p:grpSpPr>
        <p:sp>
          <p:nvSpPr>
            <p:cNvPr id="491" name="Down Arrow 490"/>
            <p:cNvSpPr/>
            <p:nvPr/>
          </p:nvSpPr>
          <p:spPr>
            <a:xfrm flipV="1">
              <a:off x="4495800" y="5181600"/>
              <a:ext cx="208357" cy="244800"/>
            </a:xfrm>
            <a:prstGeom prst="downArrow">
              <a:avLst/>
            </a:prstGeom>
            <a:grp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nl-BE" sz="1400">
                <a:solidFill>
                  <a:schemeClr val="lt1"/>
                </a:solidFill>
              </a:endParaRPr>
            </a:p>
          </p:txBody>
        </p:sp>
        <p:sp>
          <p:nvSpPr>
            <p:cNvPr id="492" name="TextBox 491"/>
            <p:cNvSpPr txBox="1"/>
            <p:nvPr/>
          </p:nvSpPr>
          <p:spPr>
            <a:xfrm>
              <a:off x="4425733" y="5474644"/>
              <a:ext cx="373820" cy="307777"/>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BE" dirty="0" smtClean="0">
                  <a:solidFill>
                    <a:srgbClr val="FFC000"/>
                  </a:solidFill>
                </a:rPr>
                <a:t>B1</a:t>
              </a:r>
              <a:endParaRPr lang="nl-BE" dirty="0">
                <a:solidFill>
                  <a:srgbClr val="FFC000"/>
                </a:solidFill>
              </a:endParaRPr>
            </a:p>
          </p:txBody>
        </p:sp>
      </p:grpSp>
      <p:sp>
        <p:nvSpPr>
          <p:cNvPr id="167" name="TextBox 166"/>
          <p:cNvSpPr txBox="1"/>
          <p:nvPr/>
        </p:nvSpPr>
        <p:spPr>
          <a:xfrm>
            <a:off x="4324141" y="2797713"/>
            <a:ext cx="660758" cy="584775"/>
          </a:xfrm>
          <a:prstGeom prst="rect">
            <a:avLst/>
          </a:prstGeom>
          <a:noFill/>
        </p:spPr>
        <p:txBody>
          <a:bodyPr wrap="none" rtlCol="0">
            <a:spAutoFit/>
          </a:bodyPr>
          <a:lstStyle/>
          <a:p>
            <a:r>
              <a:rPr lang="fr-BE" sz="1600" b="1" dirty="0" smtClean="0"/>
              <a:t>First</a:t>
            </a:r>
          </a:p>
          <a:p>
            <a:r>
              <a:rPr lang="fr-BE" sz="1600" b="1" dirty="0" smtClean="0"/>
              <a:t> </a:t>
            </a:r>
            <a:r>
              <a:rPr lang="fr-BE" sz="1600" b="1" dirty="0" err="1" smtClean="0"/>
              <a:t>crew</a:t>
            </a:r>
            <a:endParaRPr lang="fr-BE" sz="1600" b="1" dirty="0"/>
          </a:p>
        </p:txBody>
      </p:sp>
      <p:pic>
        <p:nvPicPr>
          <p:cNvPr id="169" name="Picture 2" descr="png-clipart-check-mark-computer-icons-green-check-circle-angle-text -  Objectif Alpinism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467" b="93867" l="9000" r="90889">
                        <a14:foregroundMark x1="46556" y1="10133" x2="46556" y2="10133"/>
                      </a14:backgroundRemoval>
                    </a14:imgEffect>
                  </a14:imgLayer>
                </a14:imgProps>
              </a:ext>
              <a:ext uri="{28A0092B-C50C-407E-A947-70E740481C1C}">
                <a14:useLocalDpi xmlns:a14="http://schemas.microsoft.com/office/drawing/2010/main" val="0"/>
              </a:ext>
            </a:extLst>
          </a:blip>
          <a:srcRect/>
          <a:stretch>
            <a:fillRect/>
          </a:stretch>
        </p:blipFill>
        <p:spPr bwMode="auto">
          <a:xfrm>
            <a:off x="4696118" y="1010465"/>
            <a:ext cx="314922" cy="262435"/>
          </a:xfrm>
          <a:prstGeom prst="rect">
            <a:avLst/>
          </a:prstGeom>
          <a:noFill/>
          <a:extLst>
            <a:ext uri="{909E8E84-426E-40DD-AFC4-6F175D3DCCD1}">
              <a14:hiddenFill xmlns:a14="http://schemas.microsoft.com/office/drawing/2010/main">
                <a:solidFill>
                  <a:srgbClr val="FFFFFF"/>
                </a:solidFill>
              </a14:hiddenFill>
            </a:ext>
          </a:extLst>
        </p:spPr>
      </p:pic>
      <p:sp>
        <p:nvSpPr>
          <p:cNvPr id="172" name="Rectangle 171"/>
          <p:cNvSpPr/>
          <p:nvPr/>
        </p:nvSpPr>
        <p:spPr>
          <a:xfrm>
            <a:off x="1082275" y="-4793"/>
            <a:ext cx="2823677" cy="584775"/>
          </a:xfrm>
          <a:prstGeom prst="rect">
            <a:avLst/>
          </a:prstGeom>
          <a:solidFill>
            <a:srgbClr val="00B050"/>
          </a:solidFill>
        </p:spPr>
        <p:txBody>
          <a:bodyPr wrap="square">
            <a:spAutoFit/>
          </a:bodyPr>
          <a:lstStyle/>
          <a:p>
            <a:r>
              <a:rPr lang="nl-BE" sz="3200" dirty="0" smtClean="0">
                <a:solidFill>
                  <a:schemeClr val="bg1"/>
                </a:solidFill>
                <a:latin typeface="Palanquin Bold"/>
                <a:ea typeface="Palanquin Bold"/>
                <a:cs typeface="Palanquin Bold"/>
                <a:sym typeface="Palanquin Bold"/>
              </a:rPr>
              <a:t>Time: On track</a:t>
            </a:r>
            <a:endParaRPr lang="fr-BE" sz="3200" dirty="0">
              <a:solidFill>
                <a:srgbClr val="FFC000"/>
              </a:solidFill>
              <a:latin typeface="Palanquin Bold"/>
              <a:ea typeface="Palanquin Bold"/>
              <a:cs typeface="Palanquin Bold"/>
              <a:sym typeface="Palanquin Bold"/>
            </a:endParaRPr>
          </a:p>
        </p:txBody>
      </p:sp>
      <p:pic>
        <p:nvPicPr>
          <p:cNvPr id="170" name="Picture 2" descr="Imag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031" t="8838" b="6737"/>
          <a:stretch/>
        </p:blipFill>
        <p:spPr bwMode="auto">
          <a:xfrm>
            <a:off x="8658628" y="517047"/>
            <a:ext cx="3365941" cy="3942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0933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Transition</a:t>
            </a:r>
            <a:endParaRPr lang="nl-BE" b="1" dirty="0">
              <a:latin typeface="Palanquin Regular" panose="020B0004020203020204" pitchFamily="34" charset="0"/>
              <a:cs typeface="Palanquin Regular" panose="020B0004020203020204" pitchFamily="34" charset="0"/>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52</a:t>
            </a:fld>
            <a:endParaRPr lang="nl-BE"/>
          </a:p>
        </p:txBody>
      </p:sp>
      <p:pic>
        <p:nvPicPr>
          <p:cNvPr id="39"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graphicFrame>
        <p:nvGraphicFramePr>
          <p:cNvPr id="7" name="Chart 6"/>
          <p:cNvGraphicFramePr/>
          <p:nvPr>
            <p:extLst>
              <p:ext uri="{D42A27DB-BD31-4B8C-83A1-F6EECF244321}">
                <p14:modId xmlns:p14="http://schemas.microsoft.com/office/powerpoint/2010/main" val="526683656"/>
              </p:ext>
            </p:extLst>
          </p:nvPr>
        </p:nvGraphicFramePr>
        <p:xfrm>
          <a:off x="881149" y="2418208"/>
          <a:ext cx="10374284" cy="3731662"/>
        </p:xfrm>
        <a:graphic>
          <a:graphicData uri="http://schemas.openxmlformats.org/drawingml/2006/chart">
            <c:chart xmlns:c="http://schemas.openxmlformats.org/drawingml/2006/chart" xmlns:r="http://schemas.openxmlformats.org/officeDocument/2006/relationships" r:id="rId4"/>
          </a:graphicData>
        </a:graphic>
      </p:graphicFrame>
      <p:sp>
        <p:nvSpPr>
          <p:cNvPr id="8" name="Down Arrow 7"/>
          <p:cNvSpPr/>
          <p:nvPr/>
        </p:nvSpPr>
        <p:spPr>
          <a:xfrm>
            <a:off x="4799371" y="2038069"/>
            <a:ext cx="392049" cy="494644"/>
          </a:xfrm>
          <a:prstGeom prst="downArrow">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nl-BE" sz="2000" b="1"/>
          </a:p>
        </p:txBody>
      </p:sp>
      <p:sp>
        <p:nvSpPr>
          <p:cNvPr id="9" name="Down Arrow 8"/>
          <p:cNvSpPr/>
          <p:nvPr/>
        </p:nvSpPr>
        <p:spPr>
          <a:xfrm>
            <a:off x="10591789" y="2069456"/>
            <a:ext cx="379686" cy="463257"/>
          </a:xfrm>
          <a:prstGeom prst="downArrow">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nl-BE" sz="2000" b="1"/>
          </a:p>
        </p:txBody>
      </p:sp>
      <p:sp>
        <p:nvSpPr>
          <p:cNvPr id="11" name="TextBox 10"/>
          <p:cNvSpPr txBox="1"/>
          <p:nvPr/>
        </p:nvSpPr>
        <p:spPr>
          <a:xfrm>
            <a:off x="4776686" y="1756329"/>
            <a:ext cx="518091" cy="369332"/>
          </a:xfrm>
          <a:prstGeom prst="rect">
            <a:avLst/>
          </a:prstGeom>
          <a:noFill/>
        </p:spPr>
        <p:txBody>
          <a:bodyPr wrap="none" rtlCol="0">
            <a:spAutoFit/>
          </a:bodyPr>
          <a:lstStyle/>
          <a:p>
            <a:pPr algn="ctr"/>
            <a:r>
              <a:rPr lang="nl-BE" b="1" dirty="0" smtClean="0"/>
              <a:t>IOC</a:t>
            </a:r>
          </a:p>
        </p:txBody>
      </p:sp>
      <p:sp>
        <p:nvSpPr>
          <p:cNvPr id="12" name="TextBox 11"/>
          <p:cNvSpPr txBox="1"/>
          <p:nvPr/>
        </p:nvSpPr>
        <p:spPr>
          <a:xfrm>
            <a:off x="10538329" y="1756329"/>
            <a:ext cx="564129" cy="369332"/>
          </a:xfrm>
          <a:prstGeom prst="rect">
            <a:avLst/>
          </a:prstGeom>
          <a:noFill/>
        </p:spPr>
        <p:txBody>
          <a:bodyPr wrap="none" rtlCol="0">
            <a:spAutoFit/>
          </a:bodyPr>
          <a:lstStyle/>
          <a:p>
            <a:pPr algn="ctr"/>
            <a:r>
              <a:rPr lang="nl-BE" b="1" dirty="0"/>
              <a:t>F</a:t>
            </a:r>
            <a:r>
              <a:rPr lang="nl-BE" b="1" dirty="0" smtClean="0"/>
              <a:t>OC</a:t>
            </a:r>
          </a:p>
        </p:txBody>
      </p:sp>
      <p:grpSp>
        <p:nvGrpSpPr>
          <p:cNvPr id="13" name="Group 12"/>
          <p:cNvGrpSpPr/>
          <p:nvPr/>
        </p:nvGrpSpPr>
        <p:grpSpPr>
          <a:xfrm>
            <a:off x="3828285" y="5734635"/>
            <a:ext cx="373820" cy="600821"/>
            <a:chOff x="4425733" y="5181600"/>
            <a:chExt cx="373820" cy="600821"/>
          </a:xfrm>
        </p:grpSpPr>
        <p:sp>
          <p:nvSpPr>
            <p:cNvPr id="14" name="Down Arrow 13"/>
            <p:cNvSpPr/>
            <p:nvPr/>
          </p:nvSpPr>
          <p:spPr>
            <a:xfrm flipV="1">
              <a:off x="4495800" y="5181600"/>
              <a:ext cx="208357" cy="244800"/>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BE" sz="1400">
                <a:solidFill>
                  <a:schemeClr val="lt1"/>
                </a:solidFill>
              </a:endParaRPr>
            </a:p>
          </p:txBody>
        </p:sp>
        <p:sp>
          <p:nvSpPr>
            <p:cNvPr id="15" name="TextBox 14"/>
            <p:cNvSpPr txBox="1"/>
            <p:nvPr/>
          </p:nvSpPr>
          <p:spPr>
            <a:xfrm>
              <a:off x="4425733" y="5474644"/>
              <a:ext cx="373820" cy="307777"/>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BE" dirty="0">
                  <a:solidFill>
                    <a:schemeClr val="accent2"/>
                  </a:solidFill>
                </a:rPr>
                <a:t>B1</a:t>
              </a:r>
            </a:p>
          </p:txBody>
        </p:sp>
      </p:grpSp>
      <p:sp>
        <p:nvSpPr>
          <p:cNvPr id="16" name="Striped Right Arrow 15"/>
          <p:cNvSpPr/>
          <p:nvPr/>
        </p:nvSpPr>
        <p:spPr>
          <a:xfrm>
            <a:off x="4809499" y="5883171"/>
            <a:ext cx="2409810" cy="533400"/>
          </a:xfrm>
          <a:prstGeom prst="strip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l-BE" sz="1400" dirty="0" smtClean="0"/>
              <a:t>Batch 3 =&gt; Batch 8</a:t>
            </a:r>
            <a:endParaRPr lang="nl-BE" sz="1400" dirty="0"/>
          </a:p>
        </p:txBody>
      </p:sp>
      <p:sp>
        <p:nvSpPr>
          <p:cNvPr id="17" name="TextBox 16"/>
          <p:cNvSpPr txBox="1"/>
          <p:nvPr/>
        </p:nvSpPr>
        <p:spPr>
          <a:xfrm>
            <a:off x="4236160" y="6039362"/>
            <a:ext cx="373820" cy="307777"/>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BE" dirty="0" smtClean="0">
                <a:solidFill>
                  <a:schemeClr val="accent2"/>
                </a:solidFill>
              </a:rPr>
              <a:t>B2</a:t>
            </a:r>
            <a:endParaRPr lang="nl-BE" dirty="0">
              <a:solidFill>
                <a:schemeClr val="accent2"/>
              </a:solidFill>
            </a:endParaRPr>
          </a:p>
        </p:txBody>
      </p:sp>
      <p:sp>
        <p:nvSpPr>
          <p:cNvPr id="18" name="Freeform 17"/>
          <p:cNvSpPr/>
          <p:nvPr/>
        </p:nvSpPr>
        <p:spPr>
          <a:xfrm>
            <a:off x="1562100" y="404521"/>
            <a:ext cx="9334500" cy="4095542"/>
          </a:xfrm>
          <a:custGeom>
            <a:avLst/>
            <a:gdLst>
              <a:gd name="connsiteX0" fmla="*/ 0 w 9443283"/>
              <a:gd name="connsiteY0" fmla="*/ 2811665 h 3756263"/>
              <a:gd name="connsiteX1" fmla="*/ 2895600 w 9443283"/>
              <a:gd name="connsiteY1" fmla="*/ 3668915 h 3756263"/>
              <a:gd name="connsiteX2" fmla="*/ 3981450 w 9443283"/>
              <a:gd name="connsiteY2" fmla="*/ 3630815 h 3756263"/>
              <a:gd name="connsiteX3" fmla="*/ 4953000 w 9443283"/>
              <a:gd name="connsiteY3" fmla="*/ 2811665 h 3756263"/>
              <a:gd name="connsiteX4" fmla="*/ 5943600 w 9443283"/>
              <a:gd name="connsiteY4" fmla="*/ 1325765 h 3756263"/>
              <a:gd name="connsiteX5" fmla="*/ 7905750 w 9443283"/>
              <a:gd name="connsiteY5" fmla="*/ 182765 h 3756263"/>
              <a:gd name="connsiteX6" fmla="*/ 9296400 w 9443283"/>
              <a:gd name="connsiteY6" fmla="*/ 11315 h 3756263"/>
              <a:gd name="connsiteX7" fmla="*/ 9334500 w 9443283"/>
              <a:gd name="connsiteY7" fmla="*/ 30365 h 3756263"/>
              <a:gd name="connsiteX0" fmla="*/ 0 w 9462333"/>
              <a:gd name="connsiteY0" fmla="*/ 3032030 h 3741293"/>
              <a:gd name="connsiteX1" fmla="*/ 2914650 w 9462333"/>
              <a:gd name="connsiteY1" fmla="*/ 3668915 h 3741293"/>
              <a:gd name="connsiteX2" fmla="*/ 4000500 w 9462333"/>
              <a:gd name="connsiteY2" fmla="*/ 3630815 h 3741293"/>
              <a:gd name="connsiteX3" fmla="*/ 4972050 w 9462333"/>
              <a:gd name="connsiteY3" fmla="*/ 2811665 h 3741293"/>
              <a:gd name="connsiteX4" fmla="*/ 5962650 w 9462333"/>
              <a:gd name="connsiteY4" fmla="*/ 1325765 h 3741293"/>
              <a:gd name="connsiteX5" fmla="*/ 7924800 w 9462333"/>
              <a:gd name="connsiteY5" fmla="*/ 182765 h 3741293"/>
              <a:gd name="connsiteX6" fmla="*/ 9315450 w 9462333"/>
              <a:gd name="connsiteY6" fmla="*/ 11315 h 3741293"/>
              <a:gd name="connsiteX7" fmla="*/ 9353550 w 9462333"/>
              <a:gd name="connsiteY7" fmla="*/ 30365 h 3741293"/>
              <a:gd name="connsiteX0" fmla="*/ 0 w 9315450"/>
              <a:gd name="connsiteY0" fmla="*/ 3020715 h 3729978"/>
              <a:gd name="connsiteX1" fmla="*/ 2914650 w 9315450"/>
              <a:gd name="connsiteY1" fmla="*/ 3657600 h 3729978"/>
              <a:gd name="connsiteX2" fmla="*/ 4000500 w 9315450"/>
              <a:gd name="connsiteY2" fmla="*/ 3619500 h 3729978"/>
              <a:gd name="connsiteX3" fmla="*/ 4972050 w 9315450"/>
              <a:gd name="connsiteY3" fmla="*/ 2800350 h 3729978"/>
              <a:gd name="connsiteX4" fmla="*/ 5962650 w 9315450"/>
              <a:gd name="connsiteY4" fmla="*/ 1314450 h 3729978"/>
              <a:gd name="connsiteX5" fmla="*/ 7924800 w 9315450"/>
              <a:gd name="connsiteY5" fmla="*/ 171450 h 3729978"/>
              <a:gd name="connsiteX6" fmla="*/ 9315450 w 9315450"/>
              <a:gd name="connsiteY6" fmla="*/ 0 h 3729978"/>
              <a:gd name="connsiteX0" fmla="*/ 0 w 9315450"/>
              <a:gd name="connsiteY0" fmla="*/ 3020715 h 3714074"/>
              <a:gd name="connsiteX1" fmla="*/ 2914650 w 9315450"/>
              <a:gd name="connsiteY1" fmla="*/ 3657600 h 3714074"/>
              <a:gd name="connsiteX2" fmla="*/ 3486150 w 9315450"/>
              <a:gd name="connsiteY2" fmla="*/ 3585598 h 3714074"/>
              <a:gd name="connsiteX3" fmla="*/ 4972050 w 9315450"/>
              <a:gd name="connsiteY3" fmla="*/ 2800350 h 3714074"/>
              <a:gd name="connsiteX4" fmla="*/ 5962650 w 9315450"/>
              <a:gd name="connsiteY4" fmla="*/ 1314450 h 3714074"/>
              <a:gd name="connsiteX5" fmla="*/ 7924800 w 9315450"/>
              <a:gd name="connsiteY5" fmla="*/ 171450 h 3714074"/>
              <a:gd name="connsiteX6" fmla="*/ 9315450 w 9315450"/>
              <a:gd name="connsiteY6" fmla="*/ 0 h 3714074"/>
              <a:gd name="connsiteX0" fmla="*/ 0 w 9315450"/>
              <a:gd name="connsiteY0" fmla="*/ 3020715 h 3748937"/>
              <a:gd name="connsiteX1" fmla="*/ 2914650 w 9315450"/>
              <a:gd name="connsiteY1" fmla="*/ 3657600 h 3748937"/>
              <a:gd name="connsiteX2" fmla="*/ 3733800 w 9315450"/>
              <a:gd name="connsiteY2" fmla="*/ 3653402 h 3748937"/>
              <a:gd name="connsiteX3" fmla="*/ 4972050 w 9315450"/>
              <a:gd name="connsiteY3" fmla="*/ 2800350 h 3748937"/>
              <a:gd name="connsiteX4" fmla="*/ 5962650 w 9315450"/>
              <a:gd name="connsiteY4" fmla="*/ 1314450 h 3748937"/>
              <a:gd name="connsiteX5" fmla="*/ 7924800 w 9315450"/>
              <a:gd name="connsiteY5" fmla="*/ 171450 h 3748937"/>
              <a:gd name="connsiteX6" fmla="*/ 9315450 w 9315450"/>
              <a:gd name="connsiteY6" fmla="*/ 0 h 3748937"/>
              <a:gd name="connsiteX0" fmla="*/ 0 w 9315450"/>
              <a:gd name="connsiteY0" fmla="*/ 3020715 h 3707834"/>
              <a:gd name="connsiteX1" fmla="*/ 2019300 w 9315450"/>
              <a:gd name="connsiteY1" fmla="*/ 3555894 h 3707834"/>
              <a:gd name="connsiteX2" fmla="*/ 3733800 w 9315450"/>
              <a:gd name="connsiteY2" fmla="*/ 3653402 h 3707834"/>
              <a:gd name="connsiteX3" fmla="*/ 4972050 w 9315450"/>
              <a:gd name="connsiteY3" fmla="*/ 2800350 h 3707834"/>
              <a:gd name="connsiteX4" fmla="*/ 5962650 w 9315450"/>
              <a:gd name="connsiteY4" fmla="*/ 1314450 h 3707834"/>
              <a:gd name="connsiteX5" fmla="*/ 7924800 w 9315450"/>
              <a:gd name="connsiteY5" fmla="*/ 171450 h 3707834"/>
              <a:gd name="connsiteX6" fmla="*/ 9315450 w 9315450"/>
              <a:gd name="connsiteY6" fmla="*/ 0 h 3707834"/>
              <a:gd name="connsiteX0" fmla="*/ 0 w 9315450"/>
              <a:gd name="connsiteY0" fmla="*/ 3020715 h 3681281"/>
              <a:gd name="connsiteX1" fmla="*/ 2019300 w 9315450"/>
              <a:gd name="connsiteY1" fmla="*/ 3555894 h 3681281"/>
              <a:gd name="connsiteX2" fmla="*/ 3276600 w 9315450"/>
              <a:gd name="connsiteY2" fmla="*/ 3619500 h 3681281"/>
              <a:gd name="connsiteX3" fmla="*/ 4972050 w 9315450"/>
              <a:gd name="connsiteY3" fmla="*/ 2800350 h 3681281"/>
              <a:gd name="connsiteX4" fmla="*/ 5962650 w 9315450"/>
              <a:gd name="connsiteY4" fmla="*/ 1314450 h 3681281"/>
              <a:gd name="connsiteX5" fmla="*/ 7924800 w 9315450"/>
              <a:gd name="connsiteY5" fmla="*/ 171450 h 3681281"/>
              <a:gd name="connsiteX6" fmla="*/ 9315450 w 9315450"/>
              <a:gd name="connsiteY6" fmla="*/ 0 h 3681281"/>
              <a:gd name="connsiteX0" fmla="*/ 0 w 9315450"/>
              <a:gd name="connsiteY0" fmla="*/ 3020715 h 3670341"/>
              <a:gd name="connsiteX1" fmla="*/ 1847850 w 9315450"/>
              <a:gd name="connsiteY1" fmla="*/ 3521992 h 3670341"/>
              <a:gd name="connsiteX2" fmla="*/ 3276600 w 9315450"/>
              <a:gd name="connsiteY2" fmla="*/ 3619500 h 3670341"/>
              <a:gd name="connsiteX3" fmla="*/ 4972050 w 9315450"/>
              <a:gd name="connsiteY3" fmla="*/ 2800350 h 3670341"/>
              <a:gd name="connsiteX4" fmla="*/ 5962650 w 9315450"/>
              <a:gd name="connsiteY4" fmla="*/ 1314450 h 3670341"/>
              <a:gd name="connsiteX5" fmla="*/ 7924800 w 9315450"/>
              <a:gd name="connsiteY5" fmla="*/ 171450 h 3670341"/>
              <a:gd name="connsiteX6" fmla="*/ 9315450 w 9315450"/>
              <a:gd name="connsiteY6" fmla="*/ 0 h 3670341"/>
              <a:gd name="connsiteX0" fmla="*/ 0 w 9315450"/>
              <a:gd name="connsiteY0" fmla="*/ 3020715 h 3672835"/>
              <a:gd name="connsiteX1" fmla="*/ 1847850 w 9315450"/>
              <a:gd name="connsiteY1" fmla="*/ 3521992 h 3672835"/>
              <a:gd name="connsiteX2" fmla="*/ 3276600 w 9315450"/>
              <a:gd name="connsiteY2" fmla="*/ 3619500 h 3672835"/>
              <a:gd name="connsiteX3" fmla="*/ 4838700 w 9315450"/>
              <a:gd name="connsiteY3" fmla="*/ 2766448 h 3672835"/>
              <a:gd name="connsiteX4" fmla="*/ 5962650 w 9315450"/>
              <a:gd name="connsiteY4" fmla="*/ 1314450 h 3672835"/>
              <a:gd name="connsiteX5" fmla="*/ 7924800 w 9315450"/>
              <a:gd name="connsiteY5" fmla="*/ 171450 h 3672835"/>
              <a:gd name="connsiteX6" fmla="*/ 9315450 w 9315450"/>
              <a:gd name="connsiteY6" fmla="*/ 0 h 3672835"/>
              <a:gd name="connsiteX0" fmla="*/ 0 w 9315450"/>
              <a:gd name="connsiteY0" fmla="*/ 3020715 h 3609568"/>
              <a:gd name="connsiteX1" fmla="*/ 1847850 w 9315450"/>
              <a:gd name="connsiteY1" fmla="*/ 3521992 h 3609568"/>
              <a:gd name="connsiteX2" fmla="*/ 3333750 w 9315450"/>
              <a:gd name="connsiteY2" fmla="*/ 3534744 h 3609568"/>
              <a:gd name="connsiteX3" fmla="*/ 4838700 w 9315450"/>
              <a:gd name="connsiteY3" fmla="*/ 2766448 h 3609568"/>
              <a:gd name="connsiteX4" fmla="*/ 5962650 w 9315450"/>
              <a:gd name="connsiteY4" fmla="*/ 1314450 h 3609568"/>
              <a:gd name="connsiteX5" fmla="*/ 7924800 w 9315450"/>
              <a:gd name="connsiteY5" fmla="*/ 171450 h 3609568"/>
              <a:gd name="connsiteX6" fmla="*/ 9315450 w 9315450"/>
              <a:gd name="connsiteY6" fmla="*/ 0 h 3609568"/>
              <a:gd name="connsiteX0" fmla="*/ 0 w 9296400"/>
              <a:gd name="connsiteY0" fmla="*/ 3071568 h 3660421"/>
              <a:gd name="connsiteX1" fmla="*/ 1847850 w 9296400"/>
              <a:gd name="connsiteY1" fmla="*/ 3572845 h 3660421"/>
              <a:gd name="connsiteX2" fmla="*/ 3333750 w 9296400"/>
              <a:gd name="connsiteY2" fmla="*/ 3585597 h 3660421"/>
              <a:gd name="connsiteX3" fmla="*/ 4838700 w 9296400"/>
              <a:gd name="connsiteY3" fmla="*/ 2817301 h 3660421"/>
              <a:gd name="connsiteX4" fmla="*/ 5962650 w 9296400"/>
              <a:gd name="connsiteY4" fmla="*/ 1365303 h 3660421"/>
              <a:gd name="connsiteX5" fmla="*/ 7924800 w 9296400"/>
              <a:gd name="connsiteY5" fmla="*/ 222303 h 3660421"/>
              <a:gd name="connsiteX6" fmla="*/ 9296400 w 9296400"/>
              <a:gd name="connsiteY6" fmla="*/ 0 h 3660421"/>
              <a:gd name="connsiteX0" fmla="*/ 0 w 9296400"/>
              <a:gd name="connsiteY0" fmla="*/ 3071568 h 3660421"/>
              <a:gd name="connsiteX1" fmla="*/ 1847850 w 9296400"/>
              <a:gd name="connsiteY1" fmla="*/ 3572845 h 3660421"/>
              <a:gd name="connsiteX2" fmla="*/ 3333750 w 9296400"/>
              <a:gd name="connsiteY2" fmla="*/ 3585597 h 3660421"/>
              <a:gd name="connsiteX3" fmla="*/ 4838700 w 9296400"/>
              <a:gd name="connsiteY3" fmla="*/ 2817301 h 3660421"/>
              <a:gd name="connsiteX4" fmla="*/ 5962650 w 9296400"/>
              <a:gd name="connsiteY4" fmla="*/ 1365303 h 3660421"/>
              <a:gd name="connsiteX5" fmla="*/ 7924800 w 9296400"/>
              <a:gd name="connsiteY5" fmla="*/ 205352 h 3660421"/>
              <a:gd name="connsiteX6" fmla="*/ 9296400 w 9296400"/>
              <a:gd name="connsiteY6" fmla="*/ 0 h 3660421"/>
              <a:gd name="connsiteX0" fmla="*/ 0 w 9334500"/>
              <a:gd name="connsiteY0" fmla="*/ 2969861 h 3665889"/>
              <a:gd name="connsiteX1" fmla="*/ 1885950 w 9334500"/>
              <a:gd name="connsiteY1" fmla="*/ 3572845 h 3665889"/>
              <a:gd name="connsiteX2" fmla="*/ 3371850 w 9334500"/>
              <a:gd name="connsiteY2" fmla="*/ 3585597 h 3665889"/>
              <a:gd name="connsiteX3" fmla="*/ 4876800 w 9334500"/>
              <a:gd name="connsiteY3" fmla="*/ 2817301 h 3665889"/>
              <a:gd name="connsiteX4" fmla="*/ 6000750 w 9334500"/>
              <a:gd name="connsiteY4" fmla="*/ 1365303 h 3665889"/>
              <a:gd name="connsiteX5" fmla="*/ 7962900 w 9334500"/>
              <a:gd name="connsiteY5" fmla="*/ 205352 h 3665889"/>
              <a:gd name="connsiteX6" fmla="*/ 9334500 w 9334500"/>
              <a:gd name="connsiteY6" fmla="*/ 0 h 3665889"/>
              <a:gd name="connsiteX0" fmla="*/ 0 w 9334500"/>
              <a:gd name="connsiteY0" fmla="*/ 2969861 h 3644303"/>
              <a:gd name="connsiteX1" fmla="*/ 2057400 w 9334500"/>
              <a:gd name="connsiteY1" fmla="*/ 3521991 h 3644303"/>
              <a:gd name="connsiteX2" fmla="*/ 3371850 w 9334500"/>
              <a:gd name="connsiteY2" fmla="*/ 3585597 h 3644303"/>
              <a:gd name="connsiteX3" fmla="*/ 4876800 w 9334500"/>
              <a:gd name="connsiteY3" fmla="*/ 2817301 h 3644303"/>
              <a:gd name="connsiteX4" fmla="*/ 6000750 w 9334500"/>
              <a:gd name="connsiteY4" fmla="*/ 1365303 h 3644303"/>
              <a:gd name="connsiteX5" fmla="*/ 7962900 w 9334500"/>
              <a:gd name="connsiteY5" fmla="*/ 205352 h 3644303"/>
              <a:gd name="connsiteX6" fmla="*/ 9334500 w 9334500"/>
              <a:gd name="connsiteY6" fmla="*/ 0 h 3644303"/>
              <a:gd name="connsiteX0" fmla="*/ 0 w 9334500"/>
              <a:gd name="connsiteY0" fmla="*/ 2969861 h 3644303"/>
              <a:gd name="connsiteX1" fmla="*/ 2057400 w 9334500"/>
              <a:gd name="connsiteY1" fmla="*/ 3521991 h 3644303"/>
              <a:gd name="connsiteX2" fmla="*/ 3810000 w 9334500"/>
              <a:gd name="connsiteY2" fmla="*/ 3585597 h 3644303"/>
              <a:gd name="connsiteX3" fmla="*/ 4876800 w 9334500"/>
              <a:gd name="connsiteY3" fmla="*/ 2817301 h 3644303"/>
              <a:gd name="connsiteX4" fmla="*/ 6000750 w 9334500"/>
              <a:gd name="connsiteY4" fmla="*/ 1365303 h 3644303"/>
              <a:gd name="connsiteX5" fmla="*/ 7962900 w 9334500"/>
              <a:gd name="connsiteY5" fmla="*/ 205352 h 3644303"/>
              <a:gd name="connsiteX6" fmla="*/ 9334500 w 9334500"/>
              <a:gd name="connsiteY6" fmla="*/ 0 h 3644303"/>
              <a:gd name="connsiteX0" fmla="*/ 0 w 9334500"/>
              <a:gd name="connsiteY0" fmla="*/ 2969861 h 3644303"/>
              <a:gd name="connsiteX1" fmla="*/ 2057400 w 9334500"/>
              <a:gd name="connsiteY1" fmla="*/ 3521991 h 3644303"/>
              <a:gd name="connsiteX2" fmla="*/ 3810000 w 9334500"/>
              <a:gd name="connsiteY2" fmla="*/ 3585597 h 3644303"/>
              <a:gd name="connsiteX3" fmla="*/ 5029200 w 9334500"/>
              <a:gd name="connsiteY3" fmla="*/ 2817301 h 3644303"/>
              <a:gd name="connsiteX4" fmla="*/ 6000750 w 9334500"/>
              <a:gd name="connsiteY4" fmla="*/ 1365303 h 3644303"/>
              <a:gd name="connsiteX5" fmla="*/ 7962900 w 9334500"/>
              <a:gd name="connsiteY5" fmla="*/ 205352 h 3644303"/>
              <a:gd name="connsiteX6" fmla="*/ 9334500 w 9334500"/>
              <a:gd name="connsiteY6" fmla="*/ 0 h 3644303"/>
              <a:gd name="connsiteX0" fmla="*/ 0 w 9334500"/>
              <a:gd name="connsiteY0" fmla="*/ 2969861 h 3644303"/>
              <a:gd name="connsiteX1" fmla="*/ 2057400 w 9334500"/>
              <a:gd name="connsiteY1" fmla="*/ 3521991 h 3644303"/>
              <a:gd name="connsiteX2" fmla="*/ 3810000 w 9334500"/>
              <a:gd name="connsiteY2" fmla="*/ 3585597 h 3644303"/>
              <a:gd name="connsiteX3" fmla="*/ 5029200 w 9334500"/>
              <a:gd name="connsiteY3" fmla="*/ 2817301 h 3644303"/>
              <a:gd name="connsiteX4" fmla="*/ 6229350 w 9334500"/>
              <a:gd name="connsiteY4" fmla="*/ 1331400 h 3644303"/>
              <a:gd name="connsiteX5" fmla="*/ 7962900 w 9334500"/>
              <a:gd name="connsiteY5" fmla="*/ 205352 h 3644303"/>
              <a:gd name="connsiteX6" fmla="*/ 9334500 w 9334500"/>
              <a:gd name="connsiteY6" fmla="*/ 0 h 3644303"/>
              <a:gd name="connsiteX0" fmla="*/ 0 w 9334500"/>
              <a:gd name="connsiteY0" fmla="*/ 2969861 h 3644303"/>
              <a:gd name="connsiteX1" fmla="*/ 2057400 w 9334500"/>
              <a:gd name="connsiteY1" fmla="*/ 3521991 h 3644303"/>
              <a:gd name="connsiteX2" fmla="*/ 3810000 w 9334500"/>
              <a:gd name="connsiteY2" fmla="*/ 3585597 h 3644303"/>
              <a:gd name="connsiteX3" fmla="*/ 5029200 w 9334500"/>
              <a:gd name="connsiteY3" fmla="*/ 2817301 h 3644303"/>
              <a:gd name="connsiteX4" fmla="*/ 6229350 w 9334500"/>
              <a:gd name="connsiteY4" fmla="*/ 1331400 h 3644303"/>
              <a:gd name="connsiteX5" fmla="*/ 7962900 w 9334500"/>
              <a:gd name="connsiteY5" fmla="*/ 154499 h 3644303"/>
              <a:gd name="connsiteX6" fmla="*/ 9334500 w 9334500"/>
              <a:gd name="connsiteY6" fmla="*/ 0 h 364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4500" h="3644303">
                <a:moveTo>
                  <a:pt x="0" y="2969861"/>
                </a:moveTo>
                <a:cubicBezTo>
                  <a:pt x="1116012" y="3330223"/>
                  <a:pt x="1422400" y="3419368"/>
                  <a:pt x="2057400" y="3521991"/>
                </a:cubicBezTo>
                <a:cubicBezTo>
                  <a:pt x="2692400" y="3624614"/>
                  <a:pt x="3314700" y="3703045"/>
                  <a:pt x="3810000" y="3585597"/>
                </a:cubicBezTo>
                <a:cubicBezTo>
                  <a:pt x="4305300" y="3468149"/>
                  <a:pt x="4625975" y="3193000"/>
                  <a:pt x="5029200" y="2817301"/>
                </a:cubicBezTo>
                <a:cubicBezTo>
                  <a:pt x="5432425" y="2441602"/>
                  <a:pt x="5740400" y="1775200"/>
                  <a:pt x="6229350" y="1331400"/>
                </a:cubicBezTo>
                <a:cubicBezTo>
                  <a:pt x="6718300" y="887600"/>
                  <a:pt x="7445375" y="376399"/>
                  <a:pt x="7962900" y="154499"/>
                </a:cubicBezTo>
                <a:cubicBezTo>
                  <a:pt x="8480425" y="-67401"/>
                  <a:pt x="9096375" y="25400"/>
                  <a:pt x="9334500" y="0"/>
                </a:cubicBez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TextBox 18"/>
          <p:cNvSpPr txBox="1"/>
          <p:nvPr/>
        </p:nvSpPr>
        <p:spPr>
          <a:xfrm rot="16200000">
            <a:off x="-237371" y="3238123"/>
            <a:ext cx="1756058" cy="369332"/>
          </a:xfrm>
          <a:prstGeom prst="rect">
            <a:avLst/>
          </a:prstGeom>
          <a:noFill/>
        </p:spPr>
        <p:txBody>
          <a:bodyPr wrap="none" rtlCol="0">
            <a:spAutoFit/>
          </a:bodyPr>
          <a:lstStyle/>
          <a:p>
            <a:r>
              <a:rPr lang="fr-BE" b="1" dirty="0" err="1" smtClean="0"/>
              <a:t>Number</a:t>
            </a:r>
            <a:r>
              <a:rPr lang="fr-BE" b="1" dirty="0" smtClean="0"/>
              <a:t> of </a:t>
            </a:r>
            <a:r>
              <a:rPr lang="fr-BE" b="1" dirty="0" err="1" smtClean="0"/>
              <a:t>ships</a:t>
            </a:r>
            <a:endParaRPr lang="fr-BE" b="1" dirty="0"/>
          </a:p>
        </p:txBody>
      </p:sp>
      <p:sp>
        <p:nvSpPr>
          <p:cNvPr id="20" name="TextBox 19"/>
          <p:cNvSpPr txBox="1"/>
          <p:nvPr/>
        </p:nvSpPr>
        <p:spPr>
          <a:xfrm>
            <a:off x="4948136" y="828512"/>
            <a:ext cx="2945550" cy="461665"/>
          </a:xfrm>
          <a:prstGeom prst="rect">
            <a:avLst/>
          </a:prstGeom>
          <a:noFill/>
        </p:spPr>
        <p:txBody>
          <a:bodyPr wrap="none" rtlCol="0">
            <a:spAutoFit/>
          </a:bodyPr>
          <a:lstStyle/>
          <a:p>
            <a:r>
              <a:rPr lang="fr-BE" sz="2400" b="1" dirty="0" smtClean="0">
                <a:solidFill>
                  <a:srgbClr val="FF0000"/>
                </a:solidFill>
              </a:rPr>
              <a:t>MCM </a:t>
            </a:r>
            <a:r>
              <a:rPr lang="fr-BE" sz="2400" b="1" dirty="0" err="1" smtClean="0">
                <a:solidFill>
                  <a:srgbClr val="FF0000"/>
                </a:solidFill>
              </a:rPr>
              <a:t>overall</a:t>
            </a:r>
            <a:r>
              <a:rPr lang="fr-BE" sz="2400" b="1" dirty="0" smtClean="0">
                <a:solidFill>
                  <a:srgbClr val="FF0000"/>
                </a:solidFill>
              </a:rPr>
              <a:t> </a:t>
            </a:r>
            <a:r>
              <a:rPr lang="fr-BE" sz="2400" b="1" dirty="0" err="1" smtClean="0">
                <a:solidFill>
                  <a:srgbClr val="FF0000"/>
                </a:solidFill>
              </a:rPr>
              <a:t>capacity</a:t>
            </a:r>
            <a:endParaRPr lang="fr-BE" sz="2400" b="1" dirty="0">
              <a:solidFill>
                <a:srgbClr val="FF0000"/>
              </a:solidFill>
            </a:endParaRPr>
          </a:p>
        </p:txBody>
      </p:sp>
      <p:sp>
        <p:nvSpPr>
          <p:cNvPr id="21" name="Down Arrow 20"/>
          <p:cNvSpPr/>
          <p:nvPr/>
        </p:nvSpPr>
        <p:spPr>
          <a:xfrm flipV="1">
            <a:off x="4307932" y="5744158"/>
            <a:ext cx="208357" cy="244800"/>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BE" sz="1400">
              <a:solidFill>
                <a:schemeClr val="lt1"/>
              </a:solidFill>
            </a:endParaRPr>
          </a:p>
        </p:txBody>
      </p:sp>
    </p:spTree>
    <p:extLst>
      <p:ext uri="{BB962C8B-B14F-4D97-AF65-F5344CB8AC3E}">
        <p14:creationId xmlns:p14="http://schemas.microsoft.com/office/powerpoint/2010/main" val="11774860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6402534-E211-4559-9267-A42D43AC8650}" type="slidenum">
              <a:rPr lang="nl-NL" smtClean="0"/>
              <a:t>53</a:t>
            </a:fld>
            <a:endParaRPr lang="nl-NL"/>
          </a:p>
        </p:txBody>
      </p:sp>
      <p:sp>
        <p:nvSpPr>
          <p:cNvPr id="5"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latin typeface="Palanquin Regular" panose="020B0004020203020204" pitchFamily="34" charset="0"/>
              <a:cs typeface="Palanquin Regular" panose="020B0004020203020204" pitchFamily="34" charset="0"/>
            </a:endParaRP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3339015"/>
            <a:ext cx="5220071" cy="2946831"/>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0" y="1005535"/>
            <a:ext cx="4736542" cy="3108397"/>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44073" y="3922285"/>
            <a:ext cx="3892313" cy="2363561"/>
          </a:xfrm>
          <a:prstGeom prst="rect">
            <a:avLst/>
          </a:prstGeom>
        </p:spPr>
      </p:pic>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60542" y="990494"/>
            <a:ext cx="4407458" cy="3123437"/>
          </a:xfrm>
          <a:prstGeom prst="rect">
            <a:avLst/>
          </a:prstGeom>
        </p:spPr>
      </p:pic>
      <p:sp>
        <p:nvSpPr>
          <p:cNvPr id="10"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MCMPF #1 </a:t>
            </a:r>
            <a:r>
              <a:rPr lang="nl-BE" dirty="0" smtClean="0"/>
              <a:t>–Keel </a:t>
            </a:r>
            <a:r>
              <a:rPr lang="nl-BE" dirty="0" err="1" smtClean="0"/>
              <a:t>Laying</a:t>
            </a:r>
            <a:endParaRPr lang="nl-BE" dirty="0"/>
          </a:p>
        </p:txBody>
      </p:sp>
    </p:spTree>
    <p:extLst>
      <p:ext uri="{BB962C8B-B14F-4D97-AF65-F5344CB8AC3E}">
        <p14:creationId xmlns:p14="http://schemas.microsoft.com/office/powerpoint/2010/main" val="39672015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7780458" y="4921883"/>
            <a:ext cx="1420308" cy="1891233"/>
          </a:xfrm>
          <a:prstGeom prst="rect">
            <a:avLst/>
          </a:prstGeom>
        </p:spPr>
      </p:pic>
      <p:pic>
        <p:nvPicPr>
          <p:cNvPr id="14" name="Picture 13"/>
          <p:cNvPicPr>
            <a:picLocks noChangeAspect="1"/>
          </p:cNvPicPr>
          <p:nvPr/>
        </p:nvPicPr>
        <p:blipFill>
          <a:blip r:embed="rId4"/>
          <a:stretch>
            <a:fillRect/>
          </a:stretch>
        </p:blipFill>
        <p:spPr>
          <a:xfrm>
            <a:off x="6355485" y="4931715"/>
            <a:ext cx="1371286" cy="1859147"/>
          </a:xfrm>
          <a:prstGeom prst="rect">
            <a:avLst/>
          </a:prstGeom>
        </p:spPr>
      </p:pic>
      <p:pic>
        <p:nvPicPr>
          <p:cNvPr id="12" name="Picture 11"/>
          <p:cNvPicPr>
            <a:picLocks noChangeAspect="1"/>
          </p:cNvPicPr>
          <p:nvPr/>
        </p:nvPicPr>
        <p:blipFill>
          <a:blip r:embed="rId5"/>
          <a:stretch>
            <a:fillRect/>
          </a:stretch>
        </p:blipFill>
        <p:spPr>
          <a:xfrm>
            <a:off x="4982780" y="4942905"/>
            <a:ext cx="1336868" cy="1870211"/>
          </a:xfrm>
          <a:prstGeom prst="rect">
            <a:avLst/>
          </a:prstGeom>
        </p:spPr>
      </p:pic>
      <p:pic>
        <p:nvPicPr>
          <p:cNvPr id="32" name="Picture 31"/>
          <p:cNvPicPr>
            <a:picLocks noChangeAspect="1"/>
          </p:cNvPicPr>
          <p:nvPr/>
        </p:nvPicPr>
        <p:blipFill>
          <a:blip r:embed="rId6"/>
          <a:stretch>
            <a:fillRect/>
          </a:stretch>
        </p:blipFill>
        <p:spPr>
          <a:xfrm>
            <a:off x="7080398" y="1080204"/>
            <a:ext cx="2336942" cy="3278964"/>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89477" y="4384447"/>
            <a:ext cx="1682510" cy="1916192"/>
          </a:xfrm>
          <a:prstGeom prst="rect">
            <a:avLst/>
          </a:prstGeom>
        </p:spPr>
      </p:pic>
      <p:pic>
        <p:nvPicPr>
          <p:cNvPr id="3" name="Picture 2"/>
          <p:cNvPicPr>
            <a:picLocks noChangeAspect="1"/>
          </p:cNvPicPr>
          <p:nvPr/>
        </p:nvPicPr>
        <p:blipFill rotWithShape="1">
          <a:blip r:embed="rId8" cstate="email">
            <a:extLst>
              <a:ext uri="{28A0092B-C50C-407E-A947-70E740481C1C}">
                <a14:useLocalDpi xmlns:a14="http://schemas.microsoft.com/office/drawing/2010/main"/>
              </a:ext>
            </a:extLst>
          </a:blip>
          <a:srcRect l="10156" t="3807" r="6450" b="13132"/>
          <a:stretch/>
        </p:blipFill>
        <p:spPr>
          <a:xfrm>
            <a:off x="10218245" y="1993729"/>
            <a:ext cx="1681003" cy="2922147"/>
          </a:xfrm>
          <a:prstGeom prst="rect">
            <a:avLst/>
          </a:prstGeom>
        </p:spPr>
      </p:pic>
      <p:pic>
        <p:nvPicPr>
          <p:cNvPr id="20" name="Picture 1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3505330" y="2363295"/>
            <a:ext cx="4149182" cy="2471470"/>
          </a:xfrm>
          <a:prstGeom prst="rect">
            <a:avLst/>
          </a:prstGeom>
        </p:spPr>
      </p:pic>
      <p:cxnSp>
        <p:nvCxnSpPr>
          <p:cNvPr id="29" name="Straight Connector 28"/>
          <p:cNvCxnSpPr/>
          <p:nvPr/>
        </p:nvCxnSpPr>
        <p:spPr>
          <a:xfrm flipH="1">
            <a:off x="5766944" y="2199190"/>
            <a:ext cx="1313454" cy="52786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MCMPF #1 - M940 BNS Oostende in </a:t>
            </a:r>
            <a:r>
              <a:rPr lang="nl-BE" dirty="0" err="1" smtClean="0"/>
              <a:t>Concarneau</a:t>
            </a:r>
            <a:endParaRPr lang="nl-BE" dirty="0"/>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28" name="Rectangle 27"/>
          <p:cNvSpPr/>
          <p:nvPr/>
        </p:nvSpPr>
        <p:spPr>
          <a:xfrm rot="1302600">
            <a:off x="4130766" y="3720512"/>
            <a:ext cx="1424760" cy="3066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0" name="Straight Connector 29"/>
          <p:cNvCxnSpPr>
            <a:stCxn id="40" idx="1"/>
          </p:cNvCxnSpPr>
          <p:nvPr/>
        </p:nvCxnSpPr>
        <p:spPr>
          <a:xfrm flipH="1">
            <a:off x="2927924" y="3486960"/>
            <a:ext cx="938797" cy="66599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15" idx="6"/>
          </p:cNvCxnSpPr>
          <p:nvPr/>
        </p:nvCxnSpPr>
        <p:spPr>
          <a:xfrm flipH="1">
            <a:off x="7613388" y="4465330"/>
            <a:ext cx="2152970" cy="22785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rot="1302600">
            <a:off x="3832726" y="3478824"/>
            <a:ext cx="958520" cy="370838"/>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41" name="Straight Connector 40"/>
          <p:cNvCxnSpPr>
            <a:stCxn id="28" idx="2"/>
          </p:cNvCxnSpPr>
          <p:nvPr/>
        </p:nvCxnSpPr>
        <p:spPr>
          <a:xfrm>
            <a:off x="4786439" y="4016238"/>
            <a:ext cx="1938416" cy="194314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44" name="TextBox 9">
            <a:extLst>
              <a:ext uri="{FF2B5EF4-FFF2-40B4-BE49-F238E27FC236}">
                <a16:creationId xmlns:a16="http://schemas.microsoft.com/office/drawing/2014/main" id="{E14C724D-8150-584E-B310-03760B61CF59}"/>
              </a:ext>
            </a:extLst>
          </p:cNvPr>
          <p:cNvSpPr txBox="1">
            <a:spLocks/>
          </p:cNvSpPr>
          <p:nvPr/>
        </p:nvSpPr>
        <p:spPr>
          <a:xfrm>
            <a:off x="6209543" y="6123947"/>
            <a:ext cx="2840768" cy="461665"/>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2400" dirty="0" err="1" smtClean="0">
                <a:solidFill>
                  <a:srgbClr val="FFFF00"/>
                </a:solidFill>
              </a:rPr>
              <a:t>Propulsion</a:t>
            </a:r>
            <a:r>
              <a:rPr lang="nl-BE" sz="2400" dirty="0" smtClean="0">
                <a:solidFill>
                  <a:srgbClr val="FFFF00"/>
                </a:solidFill>
              </a:rPr>
              <a:t> line</a:t>
            </a:r>
            <a:endParaRPr lang="nl-BE" sz="2400" dirty="0">
              <a:solidFill>
                <a:srgbClr val="FFFF00"/>
              </a:solidFill>
            </a:endParaRPr>
          </a:p>
        </p:txBody>
      </p:sp>
      <p:sp>
        <p:nvSpPr>
          <p:cNvPr id="19"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54</a:t>
            </a:fld>
            <a:endParaRPr lang="nl-BE"/>
          </a:p>
        </p:txBody>
      </p:sp>
      <p:pic>
        <p:nvPicPr>
          <p:cNvPr id="22" name="Afbeelding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pic>
        <p:nvPicPr>
          <p:cNvPr id="6" name="Picture 5"/>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916325" y="979778"/>
            <a:ext cx="4212420" cy="1521623"/>
          </a:xfrm>
          <a:prstGeom prst="rect">
            <a:avLst/>
          </a:prstGeom>
        </p:spPr>
      </p:pic>
      <p:cxnSp>
        <p:nvCxnSpPr>
          <p:cNvPr id="25" name="Straight Connector 24"/>
          <p:cNvCxnSpPr>
            <a:endCxn id="31" idx="0"/>
          </p:cNvCxnSpPr>
          <p:nvPr/>
        </p:nvCxnSpPr>
        <p:spPr>
          <a:xfrm>
            <a:off x="3866721" y="2087105"/>
            <a:ext cx="413281" cy="930750"/>
          </a:xfrm>
          <a:prstGeom prst="line">
            <a:avLst/>
          </a:prstGeom>
          <a:ln w="28575">
            <a:solidFill>
              <a:srgbClr val="FF6699"/>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rot="1302600">
            <a:off x="3865593" y="3004703"/>
            <a:ext cx="691642" cy="370838"/>
          </a:xfrm>
          <a:prstGeom prst="rect">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Oval 14"/>
          <p:cNvSpPr/>
          <p:nvPr/>
        </p:nvSpPr>
        <p:spPr>
          <a:xfrm>
            <a:off x="7203738" y="4508463"/>
            <a:ext cx="409650" cy="36943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Picture 3"/>
          <p:cNvPicPr>
            <a:picLocks noChangeAspect="1"/>
          </p:cNvPicPr>
          <p:nvPr/>
        </p:nvPicPr>
        <p:blipFill rotWithShape="1">
          <a:blip r:embed="rId12" cstate="email">
            <a:extLst>
              <a:ext uri="{28A0092B-C50C-407E-A947-70E740481C1C}">
                <a14:useLocalDpi xmlns:a14="http://schemas.microsoft.com/office/drawing/2010/main"/>
              </a:ext>
            </a:extLst>
          </a:blip>
          <a:srcRect l="10368" t="5852" r="11493" b="11093"/>
          <a:stretch/>
        </p:blipFill>
        <p:spPr>
          <a:xfrm>
            <a:off x="356946" y="1424868"/>
            <a:ext cx="1605777" cy="2141034"/>
          </a:xfrm>
          <a:prstGeom prst="rect">
            <a:avLst/>
          </a:prstGeom>
        </p:spPr>
      </p:pic>
      <p:cxnSp>
        <p:nvCxnSpPr>
          <p:cNvPr id="26" name="Straight Connector 25"/>
          <p:cNvCxnSpPr/>
          <p:nvPr/>
        </p:nvCxnSpPr>
        <p:spPr>
          <a:xfrm>
            <a:off x="1799204" y="2733114"/>
            <a:ext cx="1746225" cy="284741"/>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3572236" y="2733114"/>
            <a:ext cx="361391" cy="581579"/>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Oval 7"/>
          <p:cNvSpPr/>
          <p:nvPr/>
        </p:nvSpPr>
        <p:spPr>
          <a:xfrm>
            <a:off x="5195651" y="2380723"/>
            <a:ext cx="568411" cy="933970"/>
          </a:xfrm>
          <a:prstGeom prst="ellips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pic>
        <p:nvPicPr>
          <p:cNvPr id="10" name="Picture 9"/>
          <p:cNvPicPr>
            <a:picLocks noChangeAspect="1"/>
          </p:cNvPicPr>
          <p:nvPr/>
        </p:nvPicPr>
        <p:blipFill>
          <a:blip r:embed="rId13"/>
          <a:stretch>
            <a:fillRect/>
          </a:stretch>
        </p:blipFill>
        <p:spPr>
          <a:xfrm>
            <a:off x="179989" y="4109647"/>
            <a:ext cx="4376952" cy="2651517"/>
          </a:xfrm>
          <a:prstGeom prst="rect">
            <a:avLst/>
          </a:prstGeom>
        </p:spPr>
      </p:pic>
    </p:spTree>
    <p:extLst>
      <p:ext uri="{BB962C8B-B14F-4D97-AF65-F5344CB8AC3E}">
        <p14:creationId xmlns:p14="http://schemas.microsoft.com/office/powerpoint/2010/main" val="33895959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MCMPF #1 - M940 BNS Oostende in </a:t>
            </a:r>
            <a:r>
              <a:rPr lang="nl-BE" dirty="0" err="1" smtClean="0"/>
              <a:t>Concarneau</a:t>
            </a:r>
            <a:endParaRPr lang="nl-BE" dirty="0"/>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8"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55</a:t>
            </a:fld>
            <a:endParaRPr lang="nl-BE"/>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74542" y="1027488"/>
            <a:ext cx="8251487" cy="5449512"/>
          </a:xfrm>
          <a:prstGeom prst="rect">
            <a:avLst/>
          </a:prstGeom>
        </p:spPr>
      </p:pic>
    </p:spTree>
    <p:extLst>
      <p:ext uri="{BB962C8B-B14F-4D97-AF65-F5344CB8AC3E}">
        <p14:creationId xmlns:p14="http://schemas.microsoft.com/office/powerpoint/2010/main" val="32351445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MCMPF #1 - M940 BNS Oostende in </a:t>
            </a:r>
            <a:r>
              <a:rPr lang="nl-BE" dirty="0" err="1" smtClean="0"/>
              <a:t>Concarneau</a:t>
            </a:r>
            <a:endParaRPr lang="nl-BE" dirty="0"/>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8"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56</a:t>
            </a:fld>
            <a:endParaRPr lang="nl-BE"/>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55235" y="1049477"/>
            <a:ext cx="7081530" cy="5311148"/>
          </a:xfrm>
          <a:prstGeom prst="rect">
            <a:avLst/>
          </a:prstGeom>
        </p:spPr>
      </p:pic>
    </p:spTree>
    <p:extLst>
      <p:ext uri="{BB962C8B-B14F-4D97-AF65-F5344CB8AC3E}">
        <p14:creationId xmlns:p14="http://schemas.microsoft.com/office/powerpoint/2010/main" val="11983930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MCMPF #1 - M940 BNS Oostende in </a:t>
            </a:r>
            <a:r>
              <a:rPr lang="nl-BE" dirty="0" err="1" smtClean="0"/>
              <a:t>Concarneau</a:t>
            </a:r>
            <a:endParaRPr lang="nl-BE" dirty="0"/>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8"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57</a:t>
            </a:fld>
            <a:endParaRPr lang="nl-BE"/>
          </a:p>
        </p:txBody>
      </p:sp>
      <p:pic>
        <p:nvPicPr>
          <p:cNvPr id="2" name="Picture 1"/>
          <p:cNvPicPr>
            <a:picLocks noChangeAspect="1"/>
          </p:cNvPicPr>
          <p:nvPr/>
        </p:nvPicPr>
        <p:blipFill>
          <a:blip r:embed="rId3"/>
          <a:stretch>
            <a:fillRect/>
          </a:stretch>
        </p:blipFill>
        <p:spPr>
          <a:xfrm>
            <a:off x="1689762" y="1082576"/>
            <a:ext cx="8348843" cy="5306468"/>
          </a:xfrm>
          <a:prstGeom prst="rect">
            <a:avLst/>
          </a:prstGeom>
        </p:spPr>
      </p:pic>
    </p:spTree>
    <p:extLst>
      <p:ext uri="{BB962C8B-B14F-4D97-AF65-F5344CB8AC3E}">
        <p14:creationId xmlns:p14="http://schemas.microsoft.com/office/powerpoint/2010/main" val="37241926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MCMPF #1 - M940 BNS Oostende in </a:t>
            </a:r>
            <a:r>
              <a:rPr lang="nl-BE" dirty="0" err="1" smtClean="0"/>
              <a:t>Concarneau</a:t>
            </a:r>
            <a:endParaRPr lang="nl-BE" dirty="0"/>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8"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58</a:t>
            </a:fld>
            <a:endParaRPr lang="nl-BE"/>
          </a:p>
        </p:txBody>
      </p:sp>
      <p:pic>
        <p:nvPicPr>
          <p:cNvPr id="3" name="Picture 2"/>
          <p:cNvPicPr>
            <a:picLocks noChangeAspect="1"/>
          </p:cNvPicPr>
          <p:nvPr/>
        </p:nvPicPr>
        <p:blipFill>
          <a:blip r:embed="rId3"/>
          <a:stretch>
            <a:fillRect/>
          </a:stretch>
        </p:blipFill>
        <p:spPr>
          <a:xfrm>
            <a:off x="1001671" y="1165852"/>
            <a:ext cx="9725025" cy="5181600"/>
          </a:xfrm>
          <a:prstGeom prst="rect">
            <a:avLst/>
          </a:prstGeom>
        </p:spPr>
      </p:pic>
    </p:spTree>
    <p:extLst>
      <p:ext uri="{BB962C8B-B14F-4D97-AF65-F5344CB8AC3E}">
        <p14:creationId xmlns:p14="http://schemas.microsoft.com/office/powerpoint/2010/main" val="6367561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MCMPF #1 - M940 BNS Oostende in </a:t>
            </a:r>
            <a:r>
              <a:rPr lang="nl-BE" dirty="0" err="1" smtClean="0"/>
              <a:t>Concarneau</a:t>
            </a:r>
            <a:endParaRPr lang="nl-BE" dirty="0"/>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8"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59</a:t>
            </a:fld>
            <a:endParaRPr lang="nl-BE"/>
          </a:p>
        </p:txBody>
      </p:sp>
      <p:pic>
        <p:nvPicPr>
          <p:cNvPr id="2" name="Picture 1"/>
          <p:cNvPicPr>
            <a:picLocks noChangeAspect="1"/>
          </p:cNvPicPr>
          <p:nvPr/>
        </p:nvPicPr>
        <p:blipFill>
          <a:blip r:embed="rId3"/>
          <a:stretch>
            <a:fillRect/>
          </a:stretch>
        </p:blipFill>
        <p:spPr>
          <a:xfrm>
            <a:off x="281008" y="1054743"/>
            <a:ext cx="5991225" cy="5257800"/>
          </a:xfrm>
          <a:prstGeom prst="rect">
            <a:avLst/>
          </a:prstGeom>
        </p:spPr>
      </p:pic>
      <p:pic>
        <p:nvPicPr>
          <p:cNvPr id="4" name="Picture 3"/>
          <p:cNvPicPr>
            <a:picLocks noChangeAspect="1"/>
          </p:cNvPicPr>
          <p:nvPr/>
        </p:nvPicPr>
        <p:blipFill>
          <a:blip r:embed="rId4"/>
          <a:stretch>
            <a:fillRect/>
          </a:stretch>
        </p:blipFill>
        <p:spPr>
          <a:xfrm>
            <a:off x="7407375" y="1011880"/>
            <a:ext cx="3743325" cy="5343525"/>
          </a:xfrm>
          <a:prstGeom prst="rect">
            <a:avLst/>
          </a:prstGeom>
        </p:spPr>
      </p:pic>
    </p:spTree>
    <p:extLst>
      <p:ext uri="{BB962C8B-B14F-4D97-AF65-F5344CB8AC3E}">
        <p14:creationId xmlns:p14="http://schemas.microsoft.com/office/powerpoint/2010/main" val="19362317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1959338" y="1367010"/>
            <a:ext cx="9488024" cy="369332"/>
          </a:xfrm>
        </p:spPr>
        <p:txBody>
          <a:bodyPr/>
          <a:lstStyle/>
          <a:p>
            <a:r>
              <a:rPr lang="fr-BE" dirty="0" smtClean="0"/>
              <a:t>CONOPS</a:t>
            </a:r>
            <a:endParaRPr lang="fr-BE" dirty="0"/>
          </a:p>
        </p:txBody>
      </p:sp>
      <p:sp>
        <p:nvSpPr>
          <p:cNvPr id="5" name="Text Placeholder 4"/>
          <p:cNvSpPr>
            <a:spLocks noGrp="1"/>
          </p:cNvSpPr>
          <p:nvPr>
            <p:ph type="body" sz="quarter" idx="15"/>
          </p:nvPr>
        </p:nvSpPr>
        <p:spPr>
          <a:xfrm>
            <a:off x="1959338" y="1970989"/>
            <a:ext cx="9488024" cy="369332"/>
          </a:xfrm>
        </p:spPr>
        <p:txBody>
          <a:bodyPr/>
          <a:lstStyle/>
          <a:p>
            <a:r>
              <a:rPr lang="fr-BE" dirty="0" err="1" smtClean="0"/>
              <a:t>Contract</a:t>
            </a:r>
            <a:endParaRPr lang="fr-BE" dirty="0"/>
          </a:p>
        </p:txBody>
      </p:sp>
      <p:sp>
        <p:nvSpPr>
          <p:cNvPr id="7" name="Text Placeholder 6"/>
          <p:cNvSpPr>
            <a:spLocks noGrp="1"/>
          </p:cNvSpPr>
          <p:nvPr>
            <p:ph type="body" sz="quarter" idx="16"/>
          </p:nvPr>
        </p:nvSpPr>
        <p:spPr>
          <a:xfrm>
            <a:off x="1959338" y="4556822"/>
            <a:ext cx="9488024" cy="369332"/>
          </a:xfrm>
        </p:spPr>
        <p:txBody>
          <a:bodyPr/>
          <a:lstStyle/>
          <a:p>
            <a:r>
              <a:rPr lang="fr-BE" dirty="0" smtClean="0"/>
              <a:t>Conclusion</a:t>
            </a:r>
            <a:endParaRPr lang="fr-BE" dirty="0"/>
          </a:p>
        </p:txBody>
      </p:sp>
      <p:sp>
        <p:nvSpPr>
          <p:cNvPr id="10" name="Text Placeholder 9"/>
          <p:cNvSpPr>
            <a:spLocks noGrp="1"/>
          </p:cNvSpPr>
          <p:nvPr>
            <p:ph type="body" sz="quarter" idx="19"/>
          </p:nvPr>
        </p:nvSpPr>
        <p:spPr>
          <a:xfrm>
            <a:off x="1068800" y="1272691"/>
            <a:ext cx="533400" cy="498475"/>
          </a:xfrm>
        </p:spPr>
        <p:txBody>
          <a:bodyPr/>
          <a:lstStyle/>
          <a:p>
            <a:r>
              <a:rPr lang="fr-BE" dirty="0" smtClean="0"/>
              <a:t>1</a:t>
            </a:r>
          </a:p>
        </p:txBody>
      </p:sp>
      <p:sp>
        <p:nvSpPr>
          <p:cNvPr id="11" name="Text Placeholder 10"/>
          <p:cNvSpPr>
            <a:spLocks noGrp="1"/>
          </p:cNvSpPr>
          <p:nvPr>
            <p:ph type="body" sz="quarter" idx="20"/>
          </p:nvPr>
        </p:nvSpPr>
        <p:spPr>
          <a:xfrm>
            <a:off x="1068800" y="1906417"/>
            <a:ext cx="533400" cy="498475"/>
          </a:xfrm>
        </p:spPr>
        <p:txBody>
          <a:bodyPr/>
          <a:lstStyle/>
          <a:p>
            <a:r>
              <a:rPr lang="fr-BE" dirty="0" smtClean="0"/>
              <a:t>2</a:t>
            </a:r>
            <a:endParaRPr lang="fr-BE" dirty="0"/>
          </a:p>
        </p:txBody>
      </p:sp>
      <p:sp>
        <p:nvSpPr>
          <p:cNvPr id="12" name="Text Placeholder 11"/>
          <p:cNvSpPr>
            <a:spLocks noGrp="1"/>
          </p:cNvSpPr>
          <p:nvPr>
            <p:ph type="body" sz="quarter" idx="21"/>
          </p:nvPr>
        </p:nvSpPr>
        <p:spPr>
          <a:xfrm>
            <a:off x="1068800" y="4447855"/>
            <a:ext cx="533400" cy="498475"/>
          </a:xfrm>
        </p:spPr>
        <p:txBody>
          <a:bodyPr/>
          <a:lstStyle/>
          <a:p>
            <a:r>
              <a:rPr lang="fr-BE" dirty="0" smtClean="0"/>
              <a:t>3</a:t>
            </a:r>
          </a:p>
        </p:txBody>
      </p:sp>
      <p:sp>
        <p:nvSpPr>
          <p:cNvPr id="23" name="Text Placeholder 8"/>
          <p:cNvSpPr txBox="1">
            <a:spLocks/>
          </p:cNvSpPr>
          <p:nvPr/>
        </p:nvSpPr>
        <p:spPr>
          <a:xfrm>
            <a:off x="1959338" y="5155969"/>
            <a:ext cx="9488024" cy="369332"/>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kumimoji="0" sz="1800" b="0" i="0" u="none" strike="noStrike" kern="1200" cap="none" spc="0" normalizeH="0" baseline="0" dirty="0">
                <a:ln>
                  <a:noFill/>
                </a:ln>
                <a:solidFill>
                  <a:schemeClr val="tx2"/>
                </a:solidFill>
                <a:effectLst/>
                <a:uFillTx/>
                <a:latin typeface="Palanquin Bold" panose="020B0004020203020204" pitchFamily="34" charset="0"/>
                <a:ea typeface="Palanquin Bold" panose="020B0004020203020204" pitchFamily="34" charset="0"/>
                <a:cs typeface="Palanquin Bold" panose="020B0004020203020204" pitchFamily="34" charset="0"/>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smtClean="0"/>
              <a:t>Q&amp;A</a:t>
            </a:r>
            <a:endParaRPr lang="fr-BE" dirty="0"/>
          </a:p>
        </p:txBody>
      </p:sp>
      <p:sp>
        <p:nvSpPr>
          <p:cNvPr id="25"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err="1" smtClean="0"/>
              <a:t>Navtrack</a:t>
            </a:r>
            <a:endParaRPr lang="nl-BE" dirty="0"/>
          </a:p>
        </p:txBody>
      </p:sp>
      <p:sp>
        <p:nvSpPr>
          <p:cNvPr id="26"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22" name="Slide Number Placeholder 2"/>
          <p:cNvSpPr txBox="1">
            <a:spLocks/>
          </p:cNvSpPr>
          <p:nvPr/>
        </p:nvSpPr>
        <p:spPr>
          <a:xfrm>
            <a:off x="11868690" y="6477000"/>
            <a:ext cx="409575" cy="312738"/>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CADB3-3B30-45E6-9260-B655BEE47D1E}" type="slidenum">
              <a:rPr lang="nl-BE" smtClean="0"/>
              <a:pPr/>
              <a:t>6</a:t>
            </a:fld>
            <a:endParaRPr lang="nl-BE"/>
          </a:p>
        </p:txBody>
      </p:sp>
      <p:sp>
        <p:nvSpPr>
          <p:cNvPr id="28" name="Text Placeholder 7"/>
          <p:cNvSpPr txBox="1">
            <a:spLocks/>
          </p:cNvSpPr>
          <p:nvPr/>
        </p:nvSpPr>
        <p:spPr>
          <a:xfrm>
            <a:off x="2108863" y="2497490"/>
            <a:ext cx="9488024" cy="369332"/>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kumimoji="0" sz="1800" b="0" i="0" u="none" strike="noStrike" kern="1200" cap="none" spc="0" normalizeH="0" baseline="0" dirty="0">
                <a:ln>
                  <a:noFill/>
                </a:ln>
                <a:solidFill>
                  <a:schemeClr val="tx2"/>
                </a:solidFill>
                <a:effectLst/>
                <a:uFillTx/>
                <a:latin typeface="Palanquin Bold" panose="020B0004020203020204" pitchFamily="34" charset="0"/>
                <a:ea typeface="Palanquin Bold" panose="020B0004020203020204" pitchFamily="34" charset="0"/>
                <a:cs typeface="Palanquin Bold" panose="020B0004020203020204" pitchFamily="34" charset="0"/>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smtClean="0"/>
              <a:t>Scope</a:t>
            </a:r>
            <a:endParaRPr lang="fr-BE" dirty="0"/>
          </a:p>
        </p:txBody>
      </p:sp>
      <p:sp>
        <p:nvSpPr>
          <p:cNvPr id="2" name="Text Placeholder 1"/>
          <p:cNvSpPr>
            <a:spLocks noGrp="1"/>
          </p:cNvSpPr>
          <p:nvPr>
            <p:ph type="body" sz="quarter" idx="22"/>
          </p:nvPr>
        </p:nvSpPr>
        <p:spPr>
          <a:xfrm>
            <a:off x="1068800" y="5073226"/>
            <a:ext cx="533400" cy="498475"/>
          </a:xfrm>
        </p:spPr>
        <p:txBody>
          <a:bodyPr/>
          <a:lstStyle/>
          <a:p>
            <a:r>
              <a:rPr lang="fr-BE" dirty="0" smtClean="0"/>
              <a:t>4</a:t>
            </a:r>
            <a:endParaRPr lang="fr-BE" dirty="0"/>
          </a:p>
        </p:txBody>
      </p:sp>
      <p:sp>
        <p:nvSpPr>
          <p:cNvPr id="31" name="Text Placeholder 7"/>
          <p:cNvSpPr txBox="1">
            <a:spLocks/>
          </p:cNvSpPr>
          <p:nvPr/>
        </p:nvSpPr>
        <p:spPr>
          <a:xfrm>
            <a:off x="2108863" y="2772511"/>
            <a:ext cx="9488024" cy="369332"/>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kumimoji="0" sz="1800" b="0" i="0" u="none" strike="noStrike" kern="1200" cap="none" spc="0" normalizeH="0" baseline="0" dirty="0">
                <a:ln>
                  <a:noFill/>
                </a:ln>
                <a:solidFill>
                  <a:schemeClr val="tx2"/>
                </a:solidFill>
                <a:effectLst/>
                <a:uFillTx/>
                <a:latin typeface="Palanquin Bold" panose="020B0004020203020204" pitchFamily="34" charset="0"/>
                <a:ea typeface="Palanquin Bold" panose="020B0004020203020204" pitchFamily="34" charset="0"/>
                <a:cs typeface="Palanquin Bold" panose="020B0004020203020204" pitchFamily="34" charset="0"/>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err="1" smtClean="0"/>
              <a:t>Execution</a:t>
            </a:r>
            <a:endParaRPr lang="fr-BE" dirty="0"/>
          </a:p>
        </p:txBody>
      </p:sp>
      <p:sp>
        <p:nvSpPr>
          <p:cNvPr id="32" name="Text Placeholder 7"/>
          <p:cNvSpPr txBox="1">
            <a:spLocks/>
          </p:cNvSpPr>
          <p:nvPr/>
        </p:nvSpPr>
        <p:spPr>
          <a:xfrm>
            <a:off x="2380666" y="3124013"/>
            <a:ext cx="9488024" cy="369332"/>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kumimoji="0" sz="1800" b="0" i="0" u="none" strike="noStrike" kern="1200" cap="none" spc="0" normalizeH="0" baseline="0" dirty="0">
                <a:ln>
                  <a:noFill/>
                </a:ln>
                <a:solidFill>
                  <a:schemeClr val="tx2"/>
                </a:solidFill>
                <a:effectLst/>
                <a:uFillTx/>
                <a:latin typeface="Palanquin Bold" panose="020B0004020203020204" pitchFamily="34" charset="0"/>
                <a:ea typeface="Palanquin Bold" panose="020B0004020203020204" pitchFamily="34" charset="0"/>
                <a:cs typeface="Palanquin Bold" panose="020B0004020203020204" pitchFamily="34" charset="0"/>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smtClean="0"/>
              <a:t>Time</a:t>
            </a:r>
            <a:endParaRPr lang="fr-BE" dirty="0"/>
          </a:p>
        </p:txBody>
      </p:sp>
      <p:sp>
        <p:nvSpPr>
          <p:cNvPr id="33" name="Text Placeholder 7"/>
          <p:cNvSpPr txBox="1">
            <a:spLocks/>
          </p:cNvSpPr>
          <p:nvPr/>
        </p:nvSpPr>
        <p:spPr>
          <a:xfrm>
            <a:off x="2380666" y="3440812"/>
            <a:ext cx="9488024" cy="369332"/>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kumimoji="0" sz="1800" b="0" i="0" u="none" strike="noStrike" kern="1200" cap="none" spc="0" normalizeH="0" baseline="0" dirty="0">
                <a:ln>
                  <a:noFill/>
                </a:ln>
                <a:solidFill>
                  <a:schemeClr val="tx2"/>
                </a:solidFill>
                <a:effectLst/>
                <a:uFillTx/>
                <a:latin typeface="Palanquin Bold" panose="020B0004020203020204" pitchFamily="34" charset="0"/>
                <a:ea typeface="Palanquin Bold" panose="020B0004020203020204" pitchFamily="34" charset="0"/>
                <a:cs typeface="Palanquin Bold" panose="020B0004020203020204" pitchFamily="34" charset="0"/>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smtClean="0"/>
              <a:t>Product</a:t>
            </a:r>
            <a:endParaRPr lang="fr-BE" dirty="0"/>
          </a:p>
        </p:txBody>
      </p:sp>
      <p:sp>
        <p:nvSpPr>
          <p:cNvPr id="34" name="Text Placeholder 7"/>
          <p:cNvSpPr txBox="1">
            <a:spLocks/>
          </p:cNvSpPr>
          <p:nvPr/>
        </p:nvSpPr>
        <p:spPr>
          <a:xfrm>
            <a:off x="2108863" y="3810144"/>
            <a:ext cx="9488024" cy="369332"/>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kumimoji="0" sz="1800" b="0" i="0" u="none" strike="noStrike" kern="1200" cap="none" spc="0" normalizeH="0" baseline="0" dirty="0">
                <a:ln>
                  <a:noFill/>
                </a:ln>
                <a:solidFill>
                  <a:schemeClr val="tx2"/>
                </a:solidFill>
                <a:effectLst/>
                <a:uFillTx/>
                <a:latin typeface="Palanquin Bold" panose="020B0004020203020204" pitchFamily="34" charset="0"/>
                <a:ea typeface="Palanquin Bold" panose="020B0004020203020204" pitchFamily="34" charset="0"/>
                <a:cs typeface="Palanquin Bold" panose="020B0004020203020204" pitchFamily="34" charset="0"/>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smtClean="0"/>
              <a:t>Challenges &amp; </a:t>
            </a:r>
            <a:r>
              <a:rPr lang="fr-BE" dirty="0" err="1" smtClean="0"/>
              <a:t>Opportunities</a:t>
            </a:r>
            <a:endParaRPr lang="fr-BE" dirty="0"/>
          </a:p>
        </p:txBody>
      </p:sp>
      <p:sp>
        <p:nvSpPr>
          <p:cNvPr id="49" name="Text Placeholder 7"/>
          <p:cNvSpPr txBox="1">
            <a:spLocks/>
          </p:cNvSpPr>
          <p:nvPr/>
        </p:nvSpPr>
        <p:spPr>
          <a:xfrm>
            <a:off x="2108863" y="2253695"/>
            <a:ext cx="9488024" cy="369332"/>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kumimoji="0" sz="1800" b="0" i="0" u="none" strike="noStrike" kern="1200" cap="none" spc="0" normalizeH="0" baseline="0" dirty="0">
                <a:ln>
                  <a:noFill/>
                </a:ln>
                <a:solidFill>
                  <a:schemeClr val="tx2"/>
                </a:solidFill>
                <a:effectLst/>
                <a:uFillTx/>
                <a:latin typeface="Palanquin Bold" panose="020B0004020203020204" pitchFamily="34" charset="0"/>
                <a:ea typeface="Palanquin Bold" panose="020B0004020203020204" pitchFamily="34" charset="0"/>
                <a:cs typeface="Palanquin Bold" panose="020B0004020203020204" pitchFamily="34" charset="0"/>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err="1" smtClean="0"/>
              <a:t>Process</a:t>
            </a:r>
            <a:endParaRPr lang="fr-BE" dirty="0"/>
          </a:p>
        </p:txBody>
      </p:sp>
    </p:spTree>
    <p:extLst>
      <p:ext uri="{BB962C8B-B14F-4D97-AF65-F5344CB8AC3E}">
        <p14:creationId xmlns:p14="http://schemas.microsoft.com/office/powerpoint/2010/main" val="27337054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MCMPF #1 - M940 BNS Oostende in </a:t>
            </a:r>
            <a:r>
              <a:rPr lang="nl-BE" dirty="0" err="1" smtClean="0"/>
              <a:t>Concarneau</a:t>
            </a:r>
            <a:endParaRPr lang="nl-BE" dirty="0"/>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8"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60</a:t>
            </a:fld>
            <a:endParaRPr lang="nl-BE"/>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6100" y="952923"/>
            <a:ext cx="6292800" cy="3542846"/>
          </a:xfrm>
          <a:prstGeom prst="rect">
            <a:avLst/>
          </a:prstGeom>
        </p:spPr>
      </p:pic>
      <p:pic>
        <p:nvPicPr>
          <p:cNvPr id="2" name="Picture 1"/>
          <p:cNvPicPr>
            <a:picLocks noChangeAspect="1"/>
          </p:cNvPicPr>
          <p:nvPr/>
        </p:nvPicPr>
        <p:blipFill>
          <a:blip r:embed="rId4"/>
          <a:stretch>
            <a:fillRect/>
          </a:stretch>
        </p:blipFill>
        <p:spPr>
          <a:xfrm>
            <a:off x="3975100" y="2277752"/>
            <a:ext cx="8013700" cy="4534067"/>
          </a:xfrm>
          <a:prstGeom prst="rect">
            <a:avLst/>
          </a:prstGeom>
        </p:spPr>
      </p:pic>
    </p:spTree>
    <p:extLst>
      <p:ext uri="{BB962C8B-B14F-4D97-AF65-F5344CB8AC3E}">
        <p14:creationId xmlns:p14="http://schemas.microsoft.com/office/powerpoint/2010/main" val="32558531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MCMPF #1 - M940 BNS Oostende in </a:t>
            </a:r>
            <a:r>
              <a:rPr lang="nl-BE" dirty="0" err="1" smtClean="0"/>
              <a:t>Concarneau</a:t>
            </a:r>
            <a:endParaRPr lang="nl-BE" dirty="0"/>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8"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61</a:t>
            </a:fld>
            <a:endParaRPr lang="nl-BE"/>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24516" y="2033127"/>
            <a:ext cx="6342148" cy="4756611"/>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6100" y="1165852"/>
            <a:ext cx="6313715" cy="4735286"/>
          </a:xfrm>
          <a:prstGeom prst="rect">
            <a:avLst/>
          </a:prstGeom>
        </p:spPr>
      </p:pic>
    </p:spTree>
    <p:extLst>
      <p:ext uri="{BB962C8B-B14F-4D97-AF65-F5344CB8AC3E}">
        <p14:creationId xmlns:p14="http://schemas.microsoft.com/office/powerpoint/2010/main" val="25597477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23112" y="1165851"/>
            <a:ext cx="6760099" cy="5111151"/>
          </a:xfrm>
          <a:prstGeom prst="rect">
            <a:avLst/>
          </a:prstGeom>
        </p:spPr>
      </p:pic>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MCMPF #1 - M940 BNS Oostende in </a:t>
            </a:r>
            <a:r>
              <a:rPr lang="nl-BE" dirty="0" err="1" smtClean="0"/>
              <a:t>Concarneau</a:t>
            </a:r>
            <a:endParaRPr lang="nl-BE" dirty="0"/>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8"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62</a:t>
            </a:fld>
            <a:endParaRPr lang="nl-BE"/>
          </a:p>
        </p:txBody>
      </p:sp>
      <p:pic>
        <p:nvPicPr>
          <p:cNvPr id="2" name="Picture 1"/>
          <p:cNvPicPr>
            <a:picLocks noChangeAspect="1"/>
          </p:cNvPicPr>
          <p:nvPr/>
        </p:nvPicPr>
        <p:blipFill>
          <a:blip r:embed="rId4"/>
          <a:stretch>
            <a:fillRect/>
          </a:stretch>
        </p:blipFill>
        <p:spPr>
          <a:xfrm>
            <a:off x="-154842" y="1165852"/>
            <a:ext cx="6772275" cy="5111151"/>
          </a:xfrm>
          <a:prstGeom prst="rect">
            <a:avLst/>
          </a:prstGeom>
        </p:spPr>
      </p:pic>
    </p:spTree>
    <p:extLst>
      <p:ext uri="{BB962C8B-B14F-4D97-AF65-F5344CB8AC3E}">
        <p14:creationId xmlns:p14="http://schemas.microsoft.com/office/powerpoint/2010/main" val="2506125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MCMPF #1 - M940 BNS Oostende in </a:t>
            </a:r>
            <a:r>
              <a:rPr lang="nl-BE" dirty="0" err="1" smtClean="0"/>
              <a:t>Concarneau</a:t>
            </a:r>
            <a:endParaRPr lang="nl-BE" dirty="0"/>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8"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63</a:t>
            </a:fld>
            <a:endParaRPr lang="nl-BE"/>
          </a:p>
        </p:txBody>
      </p:sp>
      <p:pic>
        <p:nvPicPr>
          <p:cNvPr id="3" name="Picture 2"/>
          <p:cNvPicPr>
            <a:picLocks noChangeAspect="1"/>
          </p:cNvPicPr>
          <p:nvPr/>
        </p:nvPicPr>
        <p:blipFill>
          <a:blip r:embed="rId3"/>
          <a:stretch>
            <a:fillRect/>
          </a:stretch>
        </p:blipFill>
        <p:spPr>
          <a:xfrm>
            <a:off x="281008" y="1165852"/>
            <a:ext cx="6252416" cy="3516984"/>
          </a:xfrm>
          <a:prstGeom prst="rect">
            <a:avLst/>
          </a:prstGeom>
        </p:spPr>
      </p:pic>
      <p:pic>
        <p:nvPicPr>
          <p:cNvPr id="1026" name="Picture 2" descr="Beldefnews | Tewaterlating van de Belgische mijnenjager 'Oostende' in  Concarne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4168" y="3999901"/>
            <a:ext cx="4157807" cy="27718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ldefnews | Tewaterlating van de Belgische mijnenjager 'Oostende' in  Concarnea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1975" y="2632365"/>
            <a:ext cx="6236062" cy="41573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eldefnews | Tewaterlating van de Belgische mijnenjager 'Oostende' in  Concarnea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9454" y="1165852"/>
            <a:ext cx="3033137" cy="202209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14C724D-8150-584E-B310-03760B61CF59}"/>
              </a:ext>
            </a:extLst>
          </p:cNvPr>
          <p:cNvSpPr txBox="1">
            <a:spLocks/>
          </p:cNvSpPr>
          <p:nvPr/>
        </p:nvSpPr>
        <p:spPr>
          <a:xfrm>
            <a:off x="-309536" y="4773827"/>
            <a:ext cx="2220685" cy="646331"/>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sz="3600" dirty="0" err="1" smtClean="0"/>
              <a:t>Launch</a:t>
            </a:r>
            <a:endParaRPr lang="nl-BE" sz="3600" dirty="0"/>
          </a:p>
        </p:txBody>
      </p:sp>
      <p:pic>
        <p:nvPicPr>
          <p:cNvPr id="12" name="Picture 2" descr="png-clipart-check-mark-computer-icons-green-check-circle-angle-text -  Objectif Alpinism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467" b="93867" l="9000" r="90889">
                        <a14:foregroundMark x1="46556" y1="10133" x2="46556" y2="10133"/>
                      </a14:backgroundRemoval>
                    </a14:imgEffect>
                  </a14:imgLayer>
                </a14:imgProps>
              </a:ext>
              <a:ext uri="{28A0092B-C50C-407E-A947-70E740481C1C}">
                <a14:useLocalDpi xmlns:a14="http://schemas.microsoft.com/office/drawing/2010/main" val="0"/>
              </a:ext>
            </a:extLst>
          </a:blip>
          <a:srcRect/>
          <a:stretch>
            <a:fillRect/>
          </a:stretch>
        </p:blipFill>
        <p:spPr bwMode="auto">
          <a:xfrm>
            <a:off x="1142931" y="5081617"/>
            <a:ext cx="605555" cy="504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778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35226" y="1131296"/>
            <a:ext cx="4326428" cy="1985310"/>
          </a:xfrm>
          <a:prstGeom prst="rect">
            <a:avLst/>
          </a:prstGeom>
        </p:spPr>
      </p:pic>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MCMPF #2 - M840 </a:t>
            </a:r>
            <a:r>
              <a:rPr lang="fr-BE" dirty="0" err="1"/>
              <a:t>Zr.Ms</a:t>
            </a:r>
            <a:r>
              <a:rPr lang="fr-BE" dirty="0"/>
              <a:t>. Vlissingen</a:t>
            </a:r>
            <a:r>
              <a:rPr lang="nl-BE" dirty="0"/>
              <a:t> in </a:t>
            </a:r>
            <a:r>
              <a:rPr lang="nl-BE" dirty="0" err="1" smtClean="0"/>
              <a:t>Lorient</a:t>
            </a:r>
            <a:endParaRPr lang="nl-BE" dirty="0"/>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18"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64</a:t>
            </a:fld>
            <a:endParaRPr lang="nl-BE"/>
          </a:p>
        </p:txBody>
      </p:sp>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11758" y="1286873"/>
            <a:ext cx="5089984" cy="2202547"/>
          </a:xfrm>
          <a:prstGeom prst="rect">
            <a:avLst/>
          </a:prstGeom>
        </p:spPr>
      </p:pic>
      <p:pic>
        <p:nvPicPr>
          <p:cNvPr id="31" name="Picture 3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3505330" y="2363295"/>
            <a:ext cx="4149182" cy="2471470"/>
          </a:xfrm>
          <a:prstGeom prst="rect">
            <a:avLst/>
          </a:prstGeom>
        </p:spPr>
      </p:pic>
      <p:sp>
        <p:nvSpPr>
          <p:cNvPr id="34" name="Rectangle 33"/>
          <p:cNvSpPr/>
          <p:nvPr/>
        </p:nvSpPr>
        <p:spPr>
          <a:xfrm rot="1302600">
            <a:off x="4879454" y="3514169"/>
            <a:ext cx="2252784" cy="103246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5" name="Straight Connector 34"/>
          <p:cNvCxnSpPr>
            <a:endCxn id="36" idx="3"/>
          </p:cNvCxnSpPr>
          <p:nvPr/>
        </p:nvCxnSpPr>
        <p:spPr>
          <a:xfrm flipH="1" flipV="1">
            <a:off x="6996319" y="4618403"/>
            <a:ext cx="1279593" cy="66936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rot="1302600">
            <a:off x="6182814" y="4245169"/>
            <a:ext cx="843418" cy="43448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7" name="Straight Connector 36"/>
          <p:cNvCxnSpPr>
            <a:stCxn id="42" idx="1"/>
          </p:cNvCxnSpPr>
          <p:nvPr/>
        </p:nvCxnSpPr>
        <p:spPr>
          <a:xfrm flipH="1" flipV="1">
            <a:off x="3076647" y="2623694"/>
            <a:ext cx="551552" cy="78405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rot="1302600">
            <a:off x="4999995" y="3346206"/>
            <a:ext cx="661111" cy="47269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9" name="Straight Connector 38"/>
          <p:cNvCxnSpPr>
            <a:endCxn id="38" idx="0"/>
          </p:cNvCxnSpPr>
          <p:nvPr/>
        </p:nvCxnSpPr>
        <p:spPr>
          <a:xfrm flipH="1">
            <a:off x="5417977" y="2447445"/>
            <a:ext cx="2582546" cy="91552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rot="1302600">
            <a:off x="3582165" y="3415389"/>
            <a:ext cx="1297967" cy="46484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Picture 2"/>
          <p:cNvPicPr>
            <a:picLocks noChangeAspect="1"/>
          </p:cNvPicPr>
          <p:nvPr/>
        </p:nvPicPr>
        <p:blipFill rotWithShape="1">
          <a:blip r:embed="rId6" cstate="email">
            <a:extLst>
              <a:ext uri="{28A0092B-C50C-407E-A947-70E740481C1C}">
                <a14:useLocalDpi xmlns:a14="http://schemas.microsoft.com/office/drawing/2010/main"/>
              </a:ext>
            </a:extLst>
          </a:blip>
          <a:srcRect l="1462" t="5379" r="4820" b="5625"/>
          <a:stretch/>
        </p:blipFill>
        <p:spPr>
          <a:xfrm>
            <a:off x="7891842" y="3578953"/>
            <a:ext cx="2576307" cy="3108960"/>
          </a:xfrm>
          <a:prstGeom prst="rect">
            <a:avLst/>
          </a:prstGeom>
        </p:spPr>
      </p:pic>
      <p:cxnSp>
        <p:nvCxnSpPr>
          <p:cNvPr id="20" name="Straight Connector 19"/>
          <p:cNvCxnSpPr/>
          <p:nvPr/>
        </p:nvCxnSpPr>
        <p:spPr>
          <a:xfrm flipH="1">
            <a:off x="3940130" y="4352456"/>
            <a:ext cx="1479017" cy="77678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7"/>
          <a:stretch>
            <a:fillRect/>
          </a:stretch>
        </p:blipFill>
        <p:spPr>
          <a:xfrm>
            <a:off x="59151" y="3964581"/>
            <a:ext cx="4213847" cy="2893420"/>
          </a:xfrm>
          <a:prstGeom prst="rect">
            <a:avLst/>
          </a:prstGeom>
        </p:spPr>
      </p:pic>
    </p:spTree>
    <p:extLst>
      <p:ext uri="{BB962C8B-B14F-4D97-AF65-F5344CB8AC3E}">
        <p14:creationId xmlns:p14="http://schemas.microsoft.com/office/powerpoint/2010/main" val="35068041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8"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65</a:t>
            </a:fld>
            <a:endParaRPr lang="nl-BE"/>
          </a:p>
        </p:txBody>
      </p:sp>
      <p:sp>
        <p:nvSpPr>
          <p:cNvPr id="7"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MCMPF #2 - M840 </a:t>
            </a:r>
            <a:r>
              <a:rPr lang="fr-BE" dirty="0" err="1"/>
              <a:t>Zr.Ms</a:t>
            </a:r>
            <a:r>
              <a:rPr lang="fr-BE" dirty="0"/>
              <a:t>. Vlissingen</a:t>
            </a:r>
            <a:r>
              <a:rPr lang="nl-BE" dirty="0"/>
              <a:t> in </a:t>
            </a:r>
            <a:r>
              <a:rPr lang="nl-BE" dirty="0" err="1" smtClean="0"/>
              <a:t>Lorient</a:t>
            </a:r>
            <a:endParaRPr lang="nl-BE" dirty="0"/>
          </a:p>
        </p:txBody>
      </p:sp>
      <p:sp>
        <p:nvSpPr>
          <p:cNvPr id="9" name="TextBox 9">
            <a:extLst>
              <a:ext uri="{FF2B5EF4-FFF2-40B4-BE49-F238E27FC236}">
                <a16:creationId xmlns:a16="http://schemas.microsoft.com/office/drawing/2014/main" id="{E14C724D-8150-584E-B310-03760B61CF59}"/>
              </a:ext>
            </a:extLst>
          </p:cNvPr>
          <p:cNvSpPr txBox="1">
            <a:spLocks/>
          </p:cNvSpPr>
          <p:nvPr/>
        </p:nvSpPr>
        <p:spPr>
          <a:xfrm>
            <a:off x="242973" y="2851265"/>
            <a:ext cx="2220685" cy="175432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sz="3600" dirty="0" err="1" smtClean="0"/>
              <a:t>Lauching</a:t>
            </a:r>
            <a:r>
              <a:rPr lang="nl-BE" sz="3600" dirty="0" smtClean="0"/>
              <a:t> </a:t>
            </a:r>
            <a:r>
              <a:rPr lang="nl-BE" sz="3600" dirty="0" err="1" smtClean="0"/>
              <a:t>planned</a:t>
            </a:r>
            <a:r>
              <a:rPr lang="nl-BE" sz="3600" dirty="0" smtClean="0"/>
              <a:t> in Oct23</a:t>
            </a:r>
            <a:endParaRPr lang="nl-BE" sz="3600" dirty="0"/>
          </a:p>
        </p:txBody>
      </p:sp>
      <p:pic>
        <p:nvPicPr>
          <p:cNvPr id="3" name="Picture 2"/>
          <p:cNvPicPr>
            <a:picLocks noChangeAspect="1"/>
          </p:cNvPicPr>
          <p:nvPr/>
        </p:nvPicPr>
        <p:blipFill>
          <a:blip r:embed="rId3"/>
          <a:stretch>
            <a:fillRect/>
          </a:stretch>
        </p:blipFill>
        <p:spPr>
          <a:xfrm>
            <a:off x="3094181" y="1165852"/>
            <a:ext cx="7776730" cy="5220291"/>
          </a:xfrm>
          <a:prstGeom prst="rect">
            <a:avLst/>
          </a:prstGeom>
        </p:spPr>
      </p:pic>
      <p:sp>
        <p:nvSpPr>
          <p:cNvPr id="10" name="TextBox 9">
            <a:extLst>
              <a:ext uri="{FF2B5EF4-FFF2-40B4-BE49-F238E27FC236}">
                <a16:creationId xmlns:a16="http://schemas.microsoft.com/office/drawing/2014/main" id="{E14C724D-8150-584E-B310-03760B61CF59}"/>
              </a:ext>
            </a:extLst>
          </p:cNvPr>
          <p:cNvSpPr txBox="1">
            <a:spLocks/>
          </p:cNvSpPr>
          <p:nvPr/>
        </p:nvSpPr>
        <p:spPr>
          <a:xfrm>
            <a:off x="-458991" y="2204934"/>
            <a:ext cx="2220685" cy="646331"/>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sz="3600" dirty="0" smtClean="0"/>
              <a:t>KL</a:t>
            </a:r>
            <a:endParaRPr lang="nl-BE" sz="3600" dirty="0"/>
          </a:p>
        </p:txBody>
      </p:sp>
      <p:pic>
        <p:nvPicPr>
          <p:cNvPr id="11" name="Picture 2" descr="png-clipart-check-mark-computer-icons-green-check-circle-angle-text -  Objectif Alpinism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467" b="93867" l="9000" r="90889">
                        <a14:foregroundMark x1="46556" y1="10133" x2="46556" y2="10133"/>
                      </a14:backgroundRemoval>
                    </a14:imgEffect>
                  </a14:imgLayer>
                </a14:imgProps>
              </a:ext>
              <a:ext uri="{28A0092B-C50C-407E-A947-70E740481C1C}">
                <a14:useLocalDpi xmlns:a14="http://schemas.microsoft.com/office/drawing/2010/main" val="0"/>
              </a:ext>
            </a:extLst>
          </a:blip>
          <a:srcRect/>
          <a:stretch>
            <a:fillRect/>
          </a:stretch>
        </p:blipFill>
        <p:spPr bwMode="auto">
          <a:xfrm>
            <a:off x="747760" y="2081480"/>
            <a:ext cx="605555" cy="504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3548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MCMPF </a:t>
            </a:r>
            <a:r>
              <a:rPr lang="nl-BE" dirty="0" smtClean="0"/>
              <a:t>#3 - M941 </a:t>
            </a:r>
            <a:r>
              <a:rPr lang="nl-BE" dirty="0"/>
              <a:t>BNS </a:t>
            </a:r>
            <a:r>
              <a:rPr lang="nl-BE" dirty="0" smtClean="0"/>
              <a:t>Tournai</a:t>
            </a:r>
            <a:endParaRPr lang="nl-BE" dirty="0"/>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18"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66</a:t>
            </a:fld>
            <a:endParaRPr lang="nl-BE"/>
          </a:p>
        </p:txBody>
      </p:sp>
      <p:sp>
        <p:nvSpPr>
          <p:cNvPr id="20" name="TextBox 9">
            <a:extLst>
              <a:ext uri="{FF2B5EF4-FFF2-40B4-BE49-F238E27FC236}">
                <a16:creationId xmlns:a16="http://schemas.microsoft.com/office/drawing/2014/main" id="{E14C724D-8150-584E-B310-03760B61CF59}"/>
              </a:ext>
            </a:extLst>
          </p:cNvPr>
          <p:cNvSpPr txBox="1">
            <a:spLocks/>
          </p:cNvSpPr>
          <p:nvPr/>
        </p:nvSpPr>
        <p:spPr>
          <a:xfrm>
            <a:off x="379580" y="5791647"/>
            <a:ext cx="11166353" cy="646331"/>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sz="3600" dirty="0" smtClean="0"/>
              <a:t>Status - Assembly</a:t>
            </a:r>
            <a:endParaRPr lang="nl-BE" sz="3600" dirty="0"/>
          </a:p>
        </p:txBody>
      </p:sp>
      <p:pic>
        <p:nvPicPr>
          <p:cNvPr id="2" name="Picture 1"/>
          <p:cNvPicPr>
            <a:picLocks noChangeAspect="1"/>
          </p:cNvPicPr>
          <p:nvPr/>
        </p:nvPicPr>
        <p:blipFill>
          <a:blip r:embed="rId3"/>
          <a:stretch>
            <a:fillRect/>
          </a:stretch>
        </p:blipFill>
        <p:spPr>
          <a:xfrm>
            <a:off x="3186544" y="1294403"/>
            <a:ext cx="6942749" cy="4497244"/>
          </a:xfrm>
          <a:prstGeom prst="rect">
            <a:avLst/>
          </a:prstGeom>
        </p:spPr>
      </p:pic>
      <p:sp>
        <p:nvSpPr>
          <p:cNvPr id="9" name="TextBox 9">
            <a:extLst>
              <a:ext uri="{FF2B5EF4-FFF2-40B4-BE49-F238E27FC236}">
                <a16:creationId xmlns:a16="http://schemas.microsoft.com/office/drawing/2014/main" id="{E14C724D-8150-584E-B310-03760B61CF59}"/>
              </a:ext>
            </a:extLst>
          </p:cNvPr>
          <p:cNvSpPr txBox="1">
            <a:spLocks/>
          </p:cNvSpPr>
          <p:nvPr/>
        </p:nvSpPr>
        <p:spPr>
          <a:xfrm>
            <a:off x="242973" y="2851265"/>
            <a:ext cx="2220685" cy="175432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sz="3600" dirty="0" err="1" smtClean="0"/>
              <a:t>Lauching</a:t>
            </a:r>
            <a:r>
              <a:rPr lang="nl-BE" sz="3600" dirty="0" smtClean="0"/>
              <a:t> </a:t>
            </a:r>
            <a:r>
              <a:rPr lang="nl-BE" sz="3600" dirty="0" err="1" smtClean="0"/>
              <a:t>planned</a:t>
            </a:r>
            <a:r>
              <a:rPr lang="nl-BE" sz="3600" dirty="0" smtClean="0"/>
              <a:t> in Jun24</a:t>
            </a:r>
            <a:endParaRPr lang="nl-BE" sz="3600" dirty="0"/>
          </a:p>
        </p:txBody>
      </p:sp>
      <p:sp>
        <p:nvSpPr>
          <p:cNvPr id="10" name="TextBox 9">
            <a:extLst>
              <a:ext uri="{FF2B5EF4-FFF2-40B4-BE49-F238E27FC236}">
                <a16:creationId xmlns:a16="http://schemas.microsoft.com/office/drawing/2014/main" id="{E14C724D-8150-584E-B310-03760B61CF59}"/>
              </a:ext>
            </a:extLst>
          </p:cNvPr>
          <p:cNvSpPr txBox="1">
            <a:spLocks/>
          </p:cNvSpPr>
          <p:nvPr/>
        </p:nvSpPr>
        <p:spPr>
          <a:xfrm>
            <a:off x="-458991" y="2204934"/>
            <a:ext cx="2220685" cy="646331"/>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sz="3600" dirty="0" smtClean="0"/>
              <a:t>KL</a:t>
            </a:r>
            <a:endParaRPr lang="nl-BE" sz="3600" dirty="0"/>
          </a:p>
        </p:txBody>
      </p:sp>
      <p:pic>
        <p:nvPicPr>
          <p:cNvPr id="11" name="Picture 2" descr="png-clipart-check-mark-computer-icons-green-check-circle-angle-text -  Objectif Alpinism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467" b="93867" l="9000" r="90889">
                        <a14:foregroundMark x1="46556" y1="10133" x2="46556" y2="10133"/>
                      </a14:backgroundRemoval>
                    </a14:imgEffect>
                  </a14:imgLayer>
                </a14:imgProps>
              </a:ext>
              <a:ext uri="{28A0092B-C50C-407E-A947-70E740481C1C}">
                <a14:useLocalDpi xmlns:a14="http://schemas.microsoft.com/office/drawing/2010/main" val="0"/>
              </a:ext>
            </a:extLst>
          </a:blip>
          <a:srcRect/>
          <a:stretch>
            <a:fillRect/>
          </a:stretch>
        </p:blipFill>
        <p:spPr bwMode="auto">
          <a:xfrm>
            <a:off x="747760" y="2081480"/>
            <a:ext cx="605555" cy="504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6470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7732" y="1953341"/>
            <a:ext cx="5551286" cy="3828473"/>
          </a:xfrm>
          <a:prstGeom prst="rect">
            <a:avLst/>
          </a:prstGeom>
        </p:spPr>
      </p:pic>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18"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67</a:t>
            </a:fld>
            <a:endParaRPr lang="nl-BE"/>
          </a:p>
        </p:txBody>
      </p:sp>
      <p:sp>
        <p:nvSpPr>
          <p:cNvPr id="7"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MCMPF </a:t>
            </a:r>
            <a:r>
              <a:rPr lang="nl-BE" dirty="0" smtClean="0"/>
              <a:t>#4 </a:t>
            </a:r>
            <a:r>
              <a:rPr lang="nl-BE" dirty="0"/>
              <a:t>- M840 </a:t>
            </a:r>
            <a:r>
              <a:rPr lang="fr-BE" dirty="0" err="1"/>
              <a:t>Zr.Ms</a:t>
            </a:r>
            <a:r>
              <a:rPr lang="fr-BE" dirty="0"/>
              <a:t>. Scheveningen</a:t>
            </a:r>
            <a:r>
              <a:rPr lang="nl-BE" dirty="0" smtClean="0"/>
              <a:t> </a:t>
            </a:r>
            <a:r>
              <a:rPr lang="nl-BE" dirty="0"/>
              <a:t>in </a:t>
            </a:r>
            <a:r>
              <a:rPr lang="nl-BE" dirty="0" smtClean="0"/>
              <a:t>ROU</a:t>
            </a:r>
            <a:endParaRPr lang="nl-BE"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13762" y="1099127"/>
            <a:ext cx="4654928" cy="3491196"/>
          </a:xfrm>
          <a:prstGeom prst="rect">
            <a:avLst/>
          </a:prstGeom>
        </p:spPr>
      </p:pic>
      <p:sp>
        <p:nvSpPr>
          <p:cNvPr id="10" name="TextBox 9">
            <a:extLst>
              <a:ext uri="{FF2B5EF4-FFF2-40B4-BE49-F238E27FC236}">
                <a16:creationId xmlns:a16="http://schemas.microsoft.com/office/drawing/2014/main" id="{E14C724D-8150-584E-B310-03760B61CF59}"/>
              </a:ext>
            </a:extLst>
          </p:cNvPr>
          <p:cNvSpPr txBox="1">
            <a:spLocks/>
          </p:cNvSpPr>
          <p:nvPr/>
        </p:nvSpPr>
        <p:spPr>
          <a:xfrm>
            <a:off x="242973" y="2851265"/>
            <a:ext cx="2220685" cy="2308324"/>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3600" dirty="0" smtClean="0"/>
              <a:t>KL</a:t>
            </a:r>
          </a:p>
          <a:p>
            <a:pPr algn="ctr"/>
            <a:r>
              <a:rPr lang="nl-BE" sz="3600" dirty="0" err="1" smtClean="0"/>
              <a:t>planned</a:t>
            </a:r>
            <a:r>
              <a:rPr lang="nl-BE" sz="3600" dirty="0" smtClean="0"/>
              <a:t> in Jul23</a:t>
            </a:r>
          </a:p>
          <a:p>
            <a:pPr algn="ctr"/>
            <a:r>
              <a:rPr lang="nl-BE" sz="3600" dirty="0" smtClean="0"/>
              <a:t>In ROU</a:t>
            </a:r>
            <a:endParaRPr lang="nl-BE" sz="3600" dirty="0"/>
          </a:p>
        </p:txBody>
      </p:sp>
    </p:spTree>
    <p:extLst>
      <p:ext uri="{BB962C8B-B14F-4D97-AF65-F5344CB8AC3E}">
        <p14:creationId xmlns:p14="http://schemas.microsoft.com/office/powerpoint/2010/main" val="14055138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18"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68</a:t>
            </a:fld>
            <a:endParaRPr lang="nl-BE"/>
          </a:p>
        </p:txBody>
      </p:sp>
      <p:pic>
        <p:nvPicPr>
          <p:cNvPr id="20" name="Picture 1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53878" y="1981415"/>
            <a:ext cx="5847864" cy="37548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21" name="Picture 2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6288" y="1982362"/>
            <a:ext cx="5370112" cy="375385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3505330" y="2363295"/>
            <a:ext cx="4149182" cy="2471470"/>
          </a:xfrm>
          <a:prstGeom prst="rect">
            <a:avLst/>
          </a:prstGeom>
        </p:spPr>
      </p:pic>
      <p:sp>
        <p:nvSpPr>
          <p:cNvPr id="23" name="Rectangle 22"/>
          <p:cNvSpPr/>
          <p:nvPr/>
        </p:nvSpPr>
        <p:spPr>
          <a:xfrm rot="1302600">
            <a:off x="3789074" y="3030617"/>
            <a:ext cx="697022" cy="39020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5" name="Straight Connector 24"/>
          <p:cNvCxnSpPr>
            <a:endCxn id="23" idx="3"/>
          </p:cNvCxnSpPr>
          <p:nvPr/>
        </p:nvCxnSpPr>
        <p:spPr>
          <a:xfrm flipH="1">
            <a:off x="4461375" y="3309464"/>
            <a:ext cx="4073025" cy="4517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9" idx="4"/>
          </p:cNvCxnSpPr>
          <p:nvPr/>
        </p:nvCxnSpPr>
        <p:spPr>
          <a:xfrm flipH="1">
            <a:off x="2801345" y="3361175"/>
            <a:ext cx="1277455" cy="23142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rot="1304633">
            <a:off x="3791741" y="3087291"/>
            <a:ext cx="679323" cy="283987"/>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0" name="Straight Connector 29"/>
          <p:cNvCxnSpPr>
            <a:stCxn id="29" idx="0"/>
          </p:cNvCxnSpPr>
          <p:nvPr/>
        </p:nvCxnSpPr>
        <p:spPr>
          <a:xfrm flipV="1">
            <a:off x="4184006" y="2971563"/>
            <a:ext cx="2497782" cy="12583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3"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LARS - </a:t>
            </a:r>
            <a:r>
              <a:rPr lang="nl-BE" dirty="0" err="1"/>
              <a:t>Successful</a:t>
            </a:r>
            <a:r>
              <a:rPr lang="nl-BE" dirty="0"/>
              <a:t> tests at </a:t>
            </a:r>
            <a:r>
              <a:rPr lang="nl-BE" dirty="0" err="1"/>
              <a:t>sea</a:t>
            </a:r>
            <a:r>
              <a:rPr lang="nl-BE" dirty="0"/>
              <a:t> (SS3-4 </a:t>
            </a:r>
            <a:r>
              <a:rPr lang="nl-BE" dirty="0">
                <a:sym typeface="Wingdings" panose="05000000000000000000" pitchFamily="2" charset="2"/>
              </a:rPr>
              <a:t> SS5-6</a:t>
            </a:r>
            <a:r>
              <a:rPr lang="nl-BE" dirty="0"/>
              <a:t>)</a:t>
            </a:r>
          </a:p>
        </p:txBody>
      </p:sp>
    </p:spTree>
    <p:extLst>
      <p:ext uri="{BB962C8B-B14F-4D97-AF65-F5344CB8AC3E}">
        <p14:creationId xmlns:p14="http://schemas.microsoft.com/office/powerpoint/2010/main" val="4261157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smtClean="0"/>
              <a:t>LARS - </a:t>
            </a:r>
            <a:r>
              <a:rPr lang="nl-BE" dirty="0" err="1"/>
              <a:t>Successful</a:t>
            </a:r>
            <a:r>
              <a:rPr lang="nl-BE" dirty="0"/>
              <a:t> </a:t>
            </a:r>
            <a:r>
              <a:rPr lang="nl-BE" dirty="0" smtClean="0"/>
              <a:t>model tests</a:t>
            </a:r>
            <a:r>
              <a:rPr lang="nl-BE" dirty="0" smtClean="0">
                <a:sym typeface="Wingdings" panose="05000000000000000000" pitchFamily="2" charset="2"/>
              </a:rPr>
              <a:t> SS5-6 in NLD</a:t>
            </a:r>
            <a:endParaRPr lang="nl-BE" dirty="0"/>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18"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69</a:t>
            </a:fld>
            <a:endParaRPr lang="nl-BE"/>
          </a:p>
        </p:txBody>
      </p:sp>
      <p:sp>
        <p:nvSpPr>
          <p:cNvPr id="2" name="Rectangle 1"/>
          <p:cNvSpPr/>
          <p:nvPr/>
        </p:nvSpPr>
        <p:spPr>
          <a:xfrm>
            <a:off x="8090704" y="2476982"/>
            <a:ext cx="2856922" cy="1597307"/>
          </a:xfrm>
          <a:prstGeom prst="rect">
            <a:avLst/>
          </a:prstGeom>
          <a:noFill/>
          <a:ln w="57150">
            <a:solidFill>
              <a:srgbClr val="008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Picture 2"/>
          <p:cNvPicPr>
            <a:picLocks noChangeAspect="1"/>
          </p:cNvPicPr>
          <p:nvPr/>
        </p:nvPicPr>
        <p:blipFill>
          <a:blip r:embed="rId3"/>
          <a:stretch>
            <a:fillRect/>
          </a:stretch>
        </p:blipFill>
        <p:spPr>
          <a:xfrm>
            <a:off x="219292" y="1115085"/>
            <a:ext cx="7885341" cy="3999242"/>
          </a:xfrm>
          <a:prstGeom prst="rect">
            <a:avLst/>
          </a:prstGeom>
        </p:spPr>
      </p:pic>
      <p:pic>
        <p:nvPicPr>
          <p:cNvPr id="5" name="Picture 4"/>
          <p:cNvPicPr>
            <a:picLocks noChangeAspect="1"/>
          </p:cNvPicPr>
          <p:nvPr/>
        </p:nvPicPr>
        <p:blipFill>
          <a:blip r:embed="rId4"/>
          <a:stretch>
            <a:fillRect/>
          </a:stretch>
        </p:blipFill>
        <p:spPr>
          <a:xfrm>
            <a:off x="4977113" y="3030267"/>
            <a:ext cx="7006355" cy="3830029"/>
          </a:xfrm>
          <a:prstGeom prst="rect">
            <a:avLst/>
          </a:prstGeom>
        </p:spPr>
      </p:pic>
      <p:sp>
        <p:nvSpPr>
          <p:cNvPr id="19" name="TextBox 18">
            <a:extLst>
              <a:ext uri="{FF2B5EF4-FFF2-40B4-BE49-F238E27FC236}">
                <a16:creationId xmlns:a16="http://schemas.microsoft.com/office/drawing/2014/main" id="{E14C724D-8150-584E-B310-03760B61CF59}"/>
              </a:ext>
            </a:extLst>
          </p:cNvPr>
          <p:cNvSpPr txBox="1">
            <a:spLocks/>
          </p:cNvSpPr>
          <p:nvPr/>
        </p:nvSpPr>
        <p:spPr>
          <a:xfrm>
            <a:off x="219292" y="5114327"/>
            <a:ext cx="4823763" cy="1200329"/>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3600" dirty="0" err="1" smtClean="0"/>
              <a:t>Final</a:t>
            </a:r>
            <a:r>
              <a:rPr lang="nl-BE" sz="3600" dirty="0" smtClean="0"/>
              <a:t> design </a:t>
            </a:r>
            <a:r>
              <a:rPr lang="nl-BE" sz="3600" dirty="0" err="1" smtClean="0"/>
              <a:t>consolidation</a:t>
            </a:r>
            <a:r>
              <a:rPr lang="nl-BE" sz="3600" dirty="0" smtClean="0"/>
              <a:t> </a:t>
            </a:r>
            <a:r>
              <a:rPr lang="nl-BE" sz="3600" dirty="0" err="1" smtClean="0"/>
              <a:t>ongoing</a:t>
            </a:r>
            <a:endParaRPr lang="nl-BE" sz="3600" dirty="0"/>
          </a:p>
        </p:txBody>
      </p:sp>
    </p:spTree>
    <p:extLst>
      <p:ext uri="{BB962C8B-B14F-4D97-AF65-F5344CB8AC3E}">
        <p14:creationId xmlns:p14="http://schemas.microsoft.com/office/powerpoint/2010/main" val="23499336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CONOPS - </a:t>
            </a:r>
            <a:r>
              <a:rPr lang="nl-BE" dirty="0" err="1"/>
              <a:t>Primary</a:t>
            </a:r>
            <a:r>
              <a:rPr lang="nl-BE" dirty="0"/>
              <a:t> </a:t>
            </a:r>
            <a:r>
              <a:rPr lang="nl-BE" dirty="0" err="1"/>
              <a:t>Tasks</a:t>
            </a:r>
            <a:r>
              <a:rPr lang="nl-BE" dirty="0"/>
              <a:t>: NMW</a:t>
            </a:r>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7</a:t>
            </a:fld>
            <a:endParaRPr lang="nl-BE"/>
          </a:p>
        </p:txBody>
      </p:sp>
      <p:graphicFrame>
        <p:nvGraphicFramePr>
          <p:cNvPr id="12" name="Diagram 11"/>
          <p:cNvGraphicFramePr/>
          <p:nvPr>
            <p:extLst>
              <p:ext uri="{D42A27DB-BD31-4B8C-83A1-F6EECF244321}">
                <p14:modId xmlns:p14="http://schemas.microsoft.com/office/powerpoint/2010/main" val="1102956308"/>
              </p:ext>
            </p:extLst>
          </p:nvPr>
        </p:nvGraphicFramePr>
        <p:xfrm>
          <a:off x="0" y="214733"/>
          <a:ext cx="11713028" cy="6141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7115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3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smtClean="0"/>
              <a:t>Programme Challenges</a:t>
            </a:r>
            <a:endParaRPr lang="nl-BE" dirty="0"/>
          </a:p>
        </p:txBody>
      </p:sp>
      <p:sp>
        <p:nvSpPr>
          <p:cNvPr id="7"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70</a:t>
            </a:fld>
            <a:endParaRPr lang="nl-BE"/>
          </a:p>
        </p:txBody>
      </p:sp>
      <p:graphicFrame>
        <p:nvGraphicFramePr>
          <p:cNvPr id="38" name="Table 37"/>
          <p:cNvGraphicFramePr>
            <a:graphicFrameLocks noGrp="1"/>
          </p:cNvGraphicFramePr>
          <p:nvPr>
            <p:extLst>
              <p:ext uri="{D42A27DB-BD31-4B8C-83A1-F6EECF244321}">
                <p14:modId xmlns:p14="http://schemas.microsoft.com/office/powerpoint/2010/main" val="1303113256"/>
              </p:ext>
            </p:extLst>
          </p:nvPr>
        </p:nvGraphicFramePr>
        <p:xfrm>
          <a:off x="146100" y="1496291"/>
          <a:ext cx="11722590" cy="4754880"/>
        </p:xfrm>
        <a:graphic>
          <a:graphicData uri="http://schemas.openxmlformats.org/drawingml/2006/table">
            <a:tbl>
              <a:tblPr firstRow="1" bandRow="1">
                <a:tableStyleId>{073A0DAA-6AF3-43AB-8588-CEC1D06C72B9}</a:tableStyleId>
              </a:tblPr>
              <a:tblGrid>
                <a:gridCol w="7101302">
                  <a:extLst>
                    <a:ext uri="{9D8B030D-6E8A-4147-A177-3AD203B41FA5}">
                      <a16:colId xmlns:a16="http://schemas.microsoft.com/office/drawing/2014/main" val="1113784786"/>
                    </a:ext>
                  </a:extLst>
                </a:gridCol>
                <a:gridCol w="4621288">
                  <a:extLst>
                    <a:ext uri="{9D8B030D-6E8A-4147-A177-3AD203B41FA5}">
                      <a16:colId xmlns:a16="http://schemas.microsoft.com/office/drawing/2014/main" val="1469269538"/>
                    </a:ext>
                  </a:extLst>
                </a:gridCol>
              </a:tblGrid>
              <a:tr h="809367">
                <a:tc>
                  <a:txBody>
                    <a:bodyPr/>
                    <a:lstStyle/>
                    <a:p>
                      <a:pPr>
                        <a:lnSpc>
                          <a:spcPct val="150000"/>
                        </a:lnSpc>
                      </a:pPr>
                      <a:r>
                        <a:rPr lang="fr-BE" sz="3600" dirty="0" smtClean="0"/>
                        <a:t>Challenges</a:t>
                      </a:r>
                      <a:endParaRPr lang="fr-BE" sz="3600" dirty="0"/>
                    </a:p>
                  </a:txBody>
                  <a:tcPr>
                    <a:solidFill>
                      <a:srgbClr val="005F6B"/>
                    </a:solidFill>
                  </a:tcPr>
                </a:tc>
                <a:tc>
                  <a:txBody>
                    <a:bodyPr/>
                    <a:lstStyle/>
                    <a:p>
                      <a:pPr>
                        <a:lnSpc>
                          <a:spcPct val="150000"/>
                        </a:lnSpc>
                      </a:pPr>
                      <a:r>
                        <a:rPr lang="fr-BE" sz="3600" dirty="0" err="1" smtClean="0"/>
                        <a:t>Opportunities</a:t>
                      </a:r>
                      <a:endParaRPr lang="fr-BE" sz="3600" dirty="0"/>
                    </a:p>
                  </a:txBody>
                  <a:tcPr>
                    <a:solidFill>
                      <a:srgbClr val="005F6B"/>
                    </a:solidFill>
                  </a:tcPr>
                </a:tc>
                <a:extLst>
                  <a:ext uri="{0D108BD9-81ED-4DB2-BD59-A6C34878D82A}">
                    <a16:rowId xmlns:a16="http://schemas.microsoft.com/office/drawing/2014/main" val="3691927293"/>
                  </a:ext>
                </a:extLst>
              </a:tr>
              <a:tr h="1368565">
                <a:tc>
                  <a:txBody>
                    <a:bodyPr/>
                    <a:lstStyle/>
                    <a:p>
                      <a:pPr>
                        <a:lnSpc>
                          <a:spcPct val="150000"/>
                        </a:lnSpc>
                      </a:pPr>
                      <a:r>
                        <a:rPr lang="fr-BE" sz="3200" dirty="0" smtClean="0"/>
                        <a:t>New Concept</a:t>
                      </a:r>
                    </a:p>
                    <a:p>
                      <a:pPr marL="0" marR="0" lvl="0" indent="0" algn="l" defTabSz="914400" rtl="0" eaLnBrk="1" fontAlgn="auto" latinLnBrk="0" hangingPunct="1">
                        <a:lnSpc>
                          <a:spcPct val="150000"/>
                        </a:lnSpc>
                        <a:spcBef>
                          <a:spcPts val="0"/>
                        </a:spcBef>
                        <a:spcAft>
                          <a:spcPts val="0"/>
                        </a:spcAft>
                        <a:buClrTx/>
                        <a:buSzTx/>
                        <a:buFontTx/>
                        <a:buNone/>
                        <a:tabLst/>
                        <a:defRPr/>
                      </a:pPr>
                      <a:endParaRPr lang="fr-BE" sz="3200" dirty="0" smtClean="0"/>
                    </a:p>
                  </a:txBody>
                  <a:tcPr>
                    <a:solidFill>
                      <a:srgbClr val="EDEDED"/>
                    </a:solidFill>
                  </a:tcPr>
                </a:tc>
                <a:tc>
                  <a:txBody>
                    <a:bodyPr/>
                    <a:lstStyle/>
                    <a:p>
                      <a:pPr>
                        <a:lnSpc>
                          <a:spcPct val="150000"/>
                        </a:lnSpc>
                      </a:pPr>
                      <a:r>
                        <a:rPr lang="fr-BE" sz="3200" dirty="0" smtClean="0"/>
                        <a:t>Link </a:t>
                      </a:r>
                      <a:r>
                        <a:rPr lang="fr-BE" sz="3200" dirty="0" err="1" smtClean="0"/>
                        <a:t>with</a:t>
                      </a:r>
                      <a:r>
                        <a:rPr lang="fr-BE" sz="3200" dirty="0" smtClean="0"/>
                        <a:t> </a:t>
                      </a:r>
                      <a:r>
                        <a:rPr lang="fr-BE" sz="3200" dirty="0" err="1" smtClean="0"/>
                        <a:t>industry</a:t>
                      </a:r>
                      <a:endParaRPr lang="fr-BE" sz="3200" dirty="0" smtClean="0"/>
                    </a:p>
                    <a:p>
                      <a:pPr>
                        <a:lnSpc>
                          <a:spcPct val="150000"/>
                        </a:lnSpc>
                      </a:pPr>
                      <a:r>
                        <a:rPr lang="fr-BE" sz="3200" dirty="0" err="1" smtClean="0"/>
                        <a:t>Interest</a:t>
                      </a:r>
                      <a:r>
                        <a:rPr lang="fr-BE" sz="3200" baseline="0" dirty="0" smtClean="0"/>
                        <a:t> of </a:t>
                      </a:r>
                      <a:r>
                        <a:rPr lang="fr-BE" sz="3200" baseline="0" dirty="0" err="1" smtClean="0"/>
                        <a:t>other</a:t>
                      </a:r>
                      <a:r>
                        <a:rPr lang="fr-BE" sz="3200" baseline="0" dirty="0" smtClean="0"/>
                        <a:t> Nations</a:t>
                      </a:r>
                    </a:p>
                    <a:p>
                      <a:pPr>
                        <a:lnSpc>
                          <a:spcPct val="150000"/>
                        </a:lnSpc>
                      </a:pPr>
                      <a:r>
                        <a:rPr lang="fr-BE" sz="3200" baseline="0" dirty="0" smtClean="0"/>
                        <a:t>More </a:t>
                      </a:r>
                      <a:r>
                        <a:rPr lang="fr-BE" sz="3200" baseline="0" dirty="0" err="1" smtClean="0"/>
                        <a:t>than</a:t>
                      </a:r>
                      <a:r>
                        <a:rPr lang="fr-BE" sz="3200" baseline="0" dirty="0" smtClean="0"/>
                        <a:t> NMW </a:t>
                      </a:r>
                      <a:r>
                        <a:rPr lang="fr-BE" sz="3200" baseline="0" dirty="0" err="1" smtClean="0"/>
                        <a:t>only</a:t>
                      </a:r>
                      <a:endParaRPr lang="fr-BE" sz="3200" dirty="0" smtClean="0"/>
                    </a:p>
                  </a:txBody>
                  <a:tcPr>
                    <a:solidFill>
                      <a:srgbClr val="EDEDED"/>
                    </a:solidFill>
                  </a:tcPr>
                </a:tc>
                <a:extLst>
                  <a:ext uri="{0D108BD9-81ED-4DB2-BD59-A6C34878D82A}">
                    <a16:rowId xmlns:a16="http://schemas.microsoft.com/office/drawing/2014/main" val="1393574929"/>
                  </a:ext>
                </a:extLst>
              </a:tr>
              <a:tr h="1431957">
                <a:tc>
                  <a:txBody>
                    <a:bodyPr/>
                    <a:lstStyle/>
                    <a:p>
                      <a:pPr>
                        <a:lnSpc>
                          <a:spcPct val="150000"/>
                        </a:lnSpc>
                      </a:pPr>
                      <a:r>
                        <a:rPr lang="fr-BE" sz="3200" dirty="0" smtClean="0"/>
                        <a:t>Binational</a:t>
                      </a:r>
                      <a:endParaRPr lang="fr-BE" sz="3200" dirty="0"/>
                    </a:p>
                  </a:txBody>
                  <a:tcPr>
                    <a:solidFill>
                      <a:srgbClr val="EDEDED"/>
                    </a:solidFill>
                  </a:tcPr>
                </a:tc>
                <a:tc>
                  <a:txBody>
                    <a:bodyPr/>
                    <a:lstStyle/>
                    <a:p>
                      <a:pPr>
                        <a:lnSpc>
                          <a:spcPct val="150000"/>
                        </a:lnSpc>
                      </a:pPr>
                      <a:r>
                        <a:rPr lang="fr-BE" sz="3200" dirty="0" smtClean="0"/>
                        <a:t>Best of </a:t>
                      </a:r>
                      <a:r>
                        <a:rPr lang="fr-BE" sz="3200" dirty="0" err="1" smtClean="0"/>
                        <a:t>both</a:t>
                      </a:r>
                      <a:endParaRPr lang="fr-BE" sz="3200" dirty="0" smtClean="0"/>
                    </a:p>
                    <a:p>
                      <a:pPr>
                        <a:lnSpc>
                          <a:spcPct val="150000"/>
                        </a:lnSpc>
                      </a:pPr>
                      <a:r>
                        <a:rPr lang="fr-BE" sz="3200" dirty="0" err="1" smtClean="0"/>
                        <a:t>Burden</a:t>
                      </a:r>
                      <a:r>
                        <a:rPr lang="fr-BE" sz="3200" baseline="0" dirty="0" smtClean="0"/>
                        <a:t> sharing</a:t>
                      </a:r>
                      <a:r>
                        <a:rPr lang="fr-BE" sz="3200" dirty="0" smtClean="0"/>
                        <a:t>: OT&amp;E</a:t>
                      </a:r>
                      <a:endParaRPr lang="fr-BE" sz="3200" b="1" dirty="0"/>
                    </a:p>
                  </a:txBody>
                  <a:tcPr>
                    <a:solidFill>
                      <a:srgbClr val="EDEDED"/>
                    </a:solidFill>
                  </a:tcPr>
                </a:tc>
                <a:extLst>
                  <a:ext uri="{0D108BD9-81ED-4DB2-BD59-A6C34878D82A}">
                    <a16:rowId xmlns:a16="http://schemas.microsoft.com/office/drawing/2014/main" val="1115443865"/>
                  </a:ext>
                </a:extLst>
              </a:tr>
            </a:tbl>
          </a:graphicData>
        </a:graphic>
      </p:graphicFrame>
    </p:spTree>
    <p:extLst>
      <p:ext uri="{BB962C8B-B14F-4D97-AF65-F5344CB8AC3E}">
        <p14:creationId xmlns:p14="http://schemas.microsoft.com/office/powerpoint/2010/main" val="2825028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3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New Concept</a:t>
            </a:r>
            <a:endParaRPr lang="nl-BE" dirty="0"/>
          </a:p>
        </p:txBody>
      </p:sp>
      <p:sp>
        <p:nvSpPr>
          <p:cNvPr id="7"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71</a:t>
            </a:fld>
            <a:endParaRPr lang="nl-BE"/>
          </a:p>
        </p:txBody>
      </p:sp>
      <p:sp>
        <p:nvSpPr>
          <p:cNvPr id="10" name="Rectangle 1027"/>
          <p:cNvSpPr txBox="1">
            <a:spLocks noChangeAspect="1" noChangeArrowheads="1"/>
          </p:cNvSpPr>
          <p:nvPr/>
        </p:nvSpPr>
        <p:spPr bwMode="auto">
          <a:xfrm>
            <a:off x="398897" y="1165852"/>
            <a:ext cx="11469793" cy="43291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spcBef>
                <a:spcPct val="5000"/>
              </a:spcBef>
              <a:spcAft>
                <a:spcPct val="0"/>
              </a:spcAft>
              <a:defRPr sz="2200">
                <a:solidFill>
                  <a:srgbClr val="000000"/>
                </a:solidFill>
                <a:latin typeface="+mn-lt"/>
                <a:ea typeface="+mn-ea"/>
                <a:cs typeface="+mn-cs"/>
              </a:defRPr>
            </a:lvl1pPr>
            <a:lvl2pPr marL="374650" indent="-184150" algn="l" rtl="0" eaLnBrk="1" fontAlgn="base" hangingPunct="1">
              <a:spcBef>
                <a:spcPct val="5000"/>
              </a:spcBef>
              <a:spcAft>
                <a:spcPct val="0"/>
              </a:spcAft>
              <a:buChar char="•"/>
              <a:defRPr sz="2200">
                <a:solidFill>
                  <a:srgbClr val="000000"/>
                </a:solidFill>
                <a:latin typeface="+mn-lt"/>
              </a:defRPr>
            </a:lvl2pPr>
            <a:lvl3pPr marL="622300" algn="l" rtl="0" eaLnBrk="1" fontAlgn="base" hangingPunct="1">
              <a:spcBef>
                <a:spcPct val="5000"/>
              </a:spcBef>
              <a:spcAft>
                <a:spcPct val="0"/>
              </a:spcAft>
              <a:buFont typeface="Verdana" pitchFamily="34" charset="0"/>
              <a:buChar char="–"/>
              <a:defRPr sz="2200">
                <a:solidFill>
                  <a:srgbClr val="000000"/>
                </a:solidFill>
                <a:latin typeface="+mn-lt"/>
              </a:defRPr>
            </a:lvl3pPr>
            <a:lvl4pPr marL="1166813" indent="-177800" algn="l" rtl="0" eaLnBrk="1" fontAlgn="base" hangingPunct="1">
              <a:spcBef>
                <a:spcPct val="5000"/>
              </a:spcBef>
              <a:spcAft>
                <a:spcPct val="0"/>
              </a:spcAft>
              <a:buFont typeface="Verdana" pitchFamily="34" charset="0"/>
              <a:buChar char="›"/>
              <a:defRPr sz="2200">
                <a:solidFill>
                  <a:srgbClr val="000000"/>
                </a:solidFill>
                <a:latin typeface="+mn-lt"/>
              </a:defRPr>
            </a:lvl4pPr>
            <a:lvl5pPr marL="1346200" algn="l" rtl="0" eaLnBrk="1" fontAlgn="base" hangingPunct="1">
              <a:spcBef>
                <a:spcPct val="5000"/>
              </a:spcBef>
              <a:spcAft>
                <a:spcPct val="0"/>
              </a:spcAft>
              <a:buFont typeface="Verdana" pitchFamily="34" charset="0"/>
              <a:buChar char="»"/>
              <a:defRPr sz="2200">
                <a:solidFill>
                  <a:srgbClr val="000000"/>
                </a:solidFill>
                <a:latin typeface="+mn-lt"/>
              </a:defRPr>
            </a:lvl5pPr>
            <a:lvl6pPr marL="1803400" algn="l" rtl="0" eaLnBrk="1" fontAlgn="base" hangingPunct="1">
              <a:spcBef>
                <a:spcPct val="5000"/>
              </a:spcBef>
              <a:spcAft>
                <a:spcPct val="0"/>
              </a:spcAft>
              <a:buFont typeface="Verdana" pitchFamily="34" charset="0"/>
              <a:buChar char="»"/>
              <a:defRPr sz="2200">
                <a:solidFill>
                  <a:srgbClr val="000000"/>
                </a:solidFill>
                <a:latin typeface="+mn-lt"/>
              </a:defRPr>
            </a:lvl6pPr>
            <a:lvl7pPr marL="2260600" algn="l" rtl="0" eaLnBrk="1" fontAlgn="base" hangingPunct="1">
              <a:spcBef>
                <a:spcPct val="5000"/>
              </a:spcBef>
              <a:spcAft>
                <a:spcPct val="0"/>
              </a:spcAft>
              <a:buFont typeface="Verdana" pitchFamily="34" charset="0"/>
              <a:buChar char="»"/>
              <a:defRPr sz="2200">
                <a:solidFill>
                  <a:srgbClr val="000000"/>
                </a:solidFill>
                <a:latin typeface="+mn-lt"/>
              </a:defRPr>
            </a:lvl7pPr>
            <a:lvl8pPr marL="2717800" algn="l" rtl="0" eaLnBrk="1" fontAlgn="base" hangingPunct="1">
              <a:spcBef>
                <a:spcPct val="5000"/>
              </a:spcBef>
              <a:spcAft>
                <a:spcPct val="0"/>
              </a:spcAft>
              <a:buFont typeface="Verdana" pitchFamily="34" charset="0"/>
              <a:buChar char="»"/>
              <a:defRPr sz="2200">
                <a:solidFill>
                  <a:srgbClr val="000000"/>
                </a:solidFill>
                <a:latin typeface="+mn-lt"/>
              </a:defRPr>
            </a:lvl8pPr>
            <a:lvl9pPr marL="3175000" algn="l" rtl="0" eaLnBrk="1" fontAlgn="base" hangingPunct="1">
              <a:spcBef>
                <a:spcPct val="5000"/>
              </a:spcBef>
              <a:spcAft>
                <a:spcPct val="0"/>
              </a:spcAft>
              <a:buFont typeface="Verdana" pitchFamily="34" charset="0"/>
              <a:buChar char="»"/>
              <a:defRPr sz="2200">
                <a:solidFill>
                  <a:srgbClr val="000000"/>
                </a:solidFill>
                <a:latin typeface="+mn-lt"/>
              </a:defRPr>
            </a:lvl9pPr>
          </a:lstStyle>
          <a:p>
            <a:pPr marL="342900" indent="-342900" defTabSz="685800">
              <a:lnSpc>
                <a:spcPct val="114000"/>
              </a:lnSpc>
              <a:buFont typeface="Wingdings" panose="05000000000000000000" pitchFamily="2" charset="2"/>
              <a:buChar char="§"/>
              <a:defRPr/>
            </a:pPr>
            <a:r>
              <a:rPr lang="nl-NL" sz="2400" kern="0" dirty="0" smtClean="0">
                <a:latin typeface="Palanquin Regular" panose="020B0004020203020204" pitchFamily="34" charset="0"/>
                <a:cs typeface="Palanquin Regular" panose="020B0004020203020204" pitchFamily="34" charset="0"/>
              </a:rPr>
              <a:t>Development </a:t>
            </a:r>
            <a:r>
              <a:rPr lang="nl-NL" sz="2400" kern="0" dirty="0" err="1" smtClean="0">
                <a:latin typeface="Palanquin Regular" panose="020B0004020203020204" pitchFamily="34" charset="0"/>
                <a:cs typeface="Palanquin Regular" panose="020B0004020203020204" pitchFamily="34" charset="0"/>
              </a:rPr>
              <a:t>with</a:t>
            </a:r>
            <a:r>
              <a:rPr lang="nl-NL" sz="2400" kern="0" dirty="0" smtClean="0">
                <a:latin typeface="Palanquin Regular" panose="020B0004020203020204" pitchFamily="34" charset="0"/>
                <a:cs typeface="Palanquin Regular" panose="020B0004020203020204" pitchFamily="34" charset="0"/>
              </a:rPr>
              <a:t> </a:t>
            </a:r>
            <a:r>
              <a:rPr lang="nl-NL" sz="2400" kern="0" dirty="0" err="1" smtClean="0">
                <a:latin typeface="Palanquin Regular" panose="020B0004020203020204" pitchFamily="34" charset="0"/>
                <a:cs typeface="Palanquin Regular" panose="020B0004020203020204" pitchFamily="34" charset="0"/>
              </a:rPr>
              <a:t>industry</a:t>
            </a:r>
            <a:endParaRPr lang="nl-NL" sz="2400" kern="0" dirty="0" smtClean="0">
              <a:latin typeface="Palanquin Regular" panose="020B0004020203020204" pitchFamily="34" charset="0"/>
              <a:cs typeface="Palanquin Regular" panose="020B0004020203020204" pitchFamily="34" charset="0"/>
            </a:endParaRPr>
          </a:p>
          <a:p>
            <a:pPr marL="717550" lvl="1" indent="-342900" defTabSz="685800">
              <a:lnSpc>
                <a:spcPct val="114000"/>
              </a:lnSpc>
              <a:buFont typeface="Wingdings" panose="05000000000000000000" pitchFamily="2" charset="2"/>
              <a:buChar char="§"/>
              <a:defRPr/>
            </a:pPr>
            <a:r>
              <a:rPr lang="nl-NL" sz="2000" kern="0" dirty="0" smtClean="0">
                <a:latin typeface="Palanquin Regular" panose="020B0004020203020204" pitchFamily="34" charset="0"/>
                <a:cs typeface="Palanquin Regular" panose="020B0004020203020204" pitchFamily="34" charset="0"/>
              </a:rPr>
              <a:t>Large </a:t>
            </a:r>
            <a:r>
              <a:rPr lang="nl-NL" sz="2000" kern="0" dirty="0" err="1" smtClean="0">
                <a:latin typeface="Palanquin Regular" panose="020B0004020203020204" pitchFamily="34" charset="0"/>
                <a:cs typeface="Palanquin Regular" panose="020B0004020203020204" pitchFamily="34" charset="0"/>
              </a:rPr>
              <a:t>dedicated</a:t>
            </a:r>
            <a:r>
              <a:rPr lang="nl-NL" sz="2000" kern="0" dirty="0" smtClean="0">
                <a:latin typeface="Palanquin Regular" panose="020B0004020203020204" pitchFamily="34" charset="0"/>
                <a:cs typeface="Palanquin Regular" panose="020B0004020203020204" pitchFamily="34" charset="0"/>
              </a:rPr>
              <a:t> MCMPF </a:t>
            </a:r>
            <a:r>
              <a:rPr lang="nl-NL" sz="2000" kern="0" dirty="0" err="1" smtClean="0">
                <a:latin typeface="Palanquin Regular" panose="020B0004020203020204" pitchFamily="34" charset="0"/>
                <a:cs typeface="Palanquin Regular" panose="020B0004020203020204" pitchFamily="34" charset="0"/>
              </a:rPr>
              <a:t>to</a:t>
            </a:r>
            <a:r>
              <a:rPr lang="nl-NL" sz="2000" kern="0" dirty="0" smtClean="0">
                <a:latin typeface="Palanquin Regular" panose="020B0004020203020204" pitchFamily="34" charset="0"/>
                <a:cs typeface="Palanquin Regular" panose="020B0004020203020204" pitchFamily="34" charset="0"/>
              </a:rPr>
              <a:t> </a:t>
            </a:r>
            <a:r>
              <a:rPr lang="nl-NL" sz="2000" kern="0" dirty="0" err="1" smtClean="0">
                <a:latin typeface="Palanquin Regular" panose="020B0004020203020204" pitchFamily="34" charset="0"/>
                <a:cs typeface="Palanquin Regular" panose="020B0004020203020204" pitchFamily="34" charset="0"/>
              </a:rPr>
              <a:t>operate</a:t>
            </a:r>
            <a:r>
              <a:rPr lang="nl-NL" sz="2000" kern="0" dirty="0" smtClean="0">
                <a:latin typeface="Palanquin Regular" panose="020B0004020203020204" pitchFamily="34" charset="0"/>
                <a:cs typeface="Palanquin Regular" panose="020B0004020203020204" pitchFamily="34" charset="0"/>
              </a:rPr>
              <a:t> drone at </a:t>
            </a:r>
            <a:r>
              <a:rPr lang="nl-NL" sz="2000" kern="0" dirty="0" smtClean="0">
                <a:latin typeface="Palanquin Regular" panose="020B0004020203020204" pitchFamily="34" charset="0"/>
                <a:cs typeface="Palanquin Regular" panose="020B0004020203020204" pitchFamily="34" charset="0"/>
              </a:rPr>
              <a:t>stand-off </a:t>
            </a:r>
            <a:r>
              <a:rPr lang="nl-NL" sz="2000" kern="0" dirty="0" err="1" smtClean="0">
                <a:latin typeface="Palanquin Regular" panose="020B0004020203020204" pitchFamily="34" charset="0"/>
                <a:cs typeface="Palanquin Regular" panose="020B0004020203020204" pitchFamily="34" charset="0"/>
              </a:rPr>
              <a:t>distance</a:t>
            </a:r>
            <a:endParaRPr lang="nl-NL" sz="2000" kern="0" dirty="0" smtClean="0">
              <a:latin typeface="Palanquin Regular" panose="020B0004020203020204" pitchFamily="34" charset="0"/>
              <a:cs typeface="Palanquin Regular" panose="020B0004020203020204" pitchFamily="34" charset="0"/>
            </a:endParaRPr>
          </a:p>
          <a:p>
            <a:pPr marL="717550" lvl="1" indent="-342900" defTabSz="685800">
              <a:lnSpc>
                <a:spcPct val="114000"/>
              </a:lnSpc>
              <a:buFont typeface="Wingdings" panose="05000000000000000000" pitchFamily="2" charset="2"/>
              <a:buChar char="§"/>
              <a:defRPr/>
            </a:pPr>
            <a:r>
              <a:rPr lang="nl-NL" sz="2000" kern="0" dirty="0" smtClean="0">
                <a:latin typeface="Palanquin Regular" panose="020B0004020203020204" pitchFamily="34" charset="0"/>
                <a:cs typeface="Palanquin Regular" panose="020B0004020203020204" pitchFamily="34" charset="0"/>
              </a:rPr>
              <a:t>MCMPF </a:t>
            </a:r>
            <a:r>
              <a:rPr lang="nl-NL" sz="2000" kern="0" dirty="0" err="1" smtClean="0">
                <a:latin typeface="Palanquin Regular" panose="020B0004020203020204" pitchFamily="34" charset="0"/>
                <a:cs typeface="Palanquin Regular" panose="020B0004020203020204" pitchFamily="34" charset="0"/>
              </a:rPr>
              <a:t>to</a:t>
            </a:r>
            <a:r>
              <a:rPr lang="nl-NL" sz="2000" kern="0" dirty="0" smtClean="0">
                <a:latin typeface="Palanquin Regular" panose="020B0004020203020204" pitchFamily="34" charset="0"/>
                <a:cs typeface="Palanquin Regular" panose="020B0004020203020204" pitchFamily="34" charset="0"/>
              </a:rPr>
              <a:t> </a:t>
            </a:r>
            <a:r>
              <a:rPr lang="nl-NL" sz="2000" kern="0" dirty="0" err="1" smtClean="0">
                <a:latin typeface="Palanquin Regular" panose="020B0004020203020204" pitchFamily="34" charset="0"/>
                <a:cs typeface="Palanquin Regular" panose="020B0004020203020204" pitchFamily="34" charset="0"/>
              </a:rPr>
              <a:t>operate</a:t>
            </a:r>
            <a:r>
              <a:rPr lang="nl-NL" sz="2000" kern="0" dirty="0" smtClean="0">
                <a:latin typeface="Palanquin Regular" panose="020B0004020203020204" pitchFamily="34" charset="0"/>
                <a:cs typeface="Palanquin Regular" panose="020B0004020203020204" pitchFamily="34" charset="0"/>
              </a:rPr>
              <a:t> </a:t>
            </a:r>
            <a:r>
              <a:rPr lang="nl-NL" sz="2000" kern="0" dirty="0" err="1" smtClean="0">
                <a:latin typeface="Palanquin Regular" panose="020B0004020203020204" pitchFamily="34" charset="0"/>
                <a:cs typeface="Palanquin Regular" panose="020B0004020203020204" pitchFamily="34" charset="0"/>
              </a:rPr>
              <a:t>for</a:t>
            </a:r>
            <a:r>
              <a:rPr lang="nl-NL" sz="2000" kern="0" dirty="0" smtClean="0">
                <a:latin typeface="Palanquin Regular" panose="020B0004020203020204" pitchFamily="34" charset="0"/>
                <a:cs typeface="Palanquin Regular" panose="020B0004020203020204" pitchFamily="34" charset="0"/>
              </a:rPr>
              <a:t> 30 </a:t>
            </a:r>
            <a:r>
              <a:rPr lang="nl-NL" sz="2000" kern="0" dirty="0" err="1" smtClean="0">
                <a:latin typeface="Palanquin Regular" panose="020B0004020203020204" pitchFamily="34" charset="0"/>
                <a:cs typeface="Palanquin Regular" panose="020B0004020203020204" pitchFamily="34" charset="0"/>
              </a:rPr>
              <a:t>years</a:t>
            </a:r>
            <a:endParaRPr lang="nl-NL" sz="2000" kern="0" dirty="0" smtClean="0">
              <a:latin typeface="Palanquin Regular" panose="020B0004020203020204" pitchFamily="34" charset="0"/>
              <a:cs typeface="Palanquin Regular" panose="020B0004020203020204" pitchFamily="34" charset="0"/>
            </a:endParaRPr>
          </a:p>
          <a:p>
            <a:pPr marL="717550" lvl="1" indent="-342900" defTabSz="685800">
              <a:lnSpc>
                <a:spcPct val="114000"/>
              </a:lnSpc>
              <a:buFont typeface="Wingdings" panose="05000000000000000000" pitchFamily="2" charset="2"/>
              <a:buChar char="§"/>
              <a:defRPr/>
            </a:pPr>
            <a:r>
              <a:rPr lang="nl-NL" sz="2000" kern="0" dirty="0" smtClean="0">
                <a:latin typeface="Palanquin Regular" panose="020B0004020203020204" pitchFamily="34" charset="0"/>
                <a:cs typeface="Palanquin Regular" panose="020B0004020203020204" pitchFamily="34" charset="0"/>
              </a:rPr>
              <a:t>MCMTB </a:t>
            </a:r>
            <a:r>
              <a:rPr lang="nl-NL" sz="2000" kern="0" dirty="0" err="1" smtClean="0">
                <a:latin typeface="Palanquin Regular" panose="020B0004020203020204" pitchFamily="34" charset="0"/>
                <a:cs typeface="Palanquin Regular" panose="020B0004020203020204" pitchFamily="34" charset="0"/>
              </a:rPr>
              <a:t>with</a:t>
            </a:r>
            <a:r>
              <a:rPr lang="nl-NL" sz="2000" kern="0" dirty="0" smtClean="0">
                <a:latin typeface="Palanquin Regular" panose="020B0004020203020204" pitchFamily="34" charset="0"/>
                <a:cs typeface="Palanquin Regular" panose="020B0004020203020204" pitchFamily="34" charset="0"/>
              </a:rPr>
              <a:t> C² </a:t>
            </a:r>
            <a:r>
              <a:rPr lang="nl-NL" sz="2000" kern="0" dirty="0" err="1" smtClean="0">
                <a:latin typeface="Palanquin Regular" panose="020B0004020203020204" pitchFamily="34" charset="0"/>
                <a:cs typeface="Palanquin Regular" panose="020B0004020203020204" pitchFamily="34" charset="0"/>
              </a:rPr>
              <a:t>from</a:t>
            </a:r>
            <a:r>
              <a:rPr lang="nl-NL" sz="2000" kern="0" dirty="0" smtClean="0">
                <a:latin typeface="Palanquin Regular" panose="020B0004020203020204" pitchFamily="34" charset="0"/>
                <a:cs typeface="Palanquin Regular" panose="020B0004020203020204" pitchFamily="34" charset="0"/>
              </a:rPr>
              <a:t> MCMPF </a:t>
            </a:r>
            <a:r>
              <a:rPr lang="nl-NL" sz="2000" kern="0" dirty="0" err="1" smtClean="0">
                <a:latin typeface="Palanquin Regular" panose="020B0004020203020204" pitchFamily="34" charset="0"/>
                <a:cs typeface="Palanquin Regular" panose="020B0004020203020204" pitchFamily="34" charset="0"/>
              </a:rPr>
              <a:t>and</a:t>
            </a:r>
            <a:r>
              <a:rPr lang="nl-NL" sz="2000" kern="0" dirty="0" smtClean="0">
                <a:latin typeface="Palanquin Regular" panose="020B0004020203020204" pitchFamily="34" charset="0"/>
                <a:cs typeface="Palanquin Regular" panose="020B0004020203020204" pitchFamily="34" charset="0"/>
              </a:rPr>
              <a:t> CONT</a:t>
            </a:r>
          </a:p>
          <a:p>
            <a:pPr marL="717550" lvl="1" indent="-342900" defTabSz="685800">
              <a:lnSpc>
                <a:spcPct val="114000"/>
              </a:lnSpc>
              <a:buFont typeface="Wingdings" panose="05000000000000000000" pitchFamily="2" charset="2"/>
              <a:buChar char="§"/>
              <a:defRPr/>
            </a:pPr>
            <a:r>
              <a:rPr lang="nl-NL" sz="2000" kern="0" dirty="0" smtClean="0">
                <a:latin typeface="Palanquin Regular" panose="020B0004020203020204" pitchFamily="34" charset="0"/>
                <a:cs typeface="Palanquin Regular" panose="020B0004020203020204" pitchFamily="34" charset="0"/>
              </a:rPr>
              <a:t>MCMTB </a:t>
            </a:r>
            <a:r>
              <a:rPr lang="nl-NL" sz="2000" kern="0" dirty="0" err="1" smtClean="0">
                <a:latin typeface="Palanquin Regular" panose="020B0004020203020204" pitchFamily="34" charset="0"/>
                <a:cs typeface="Palanquin Regular" panose="020B0004020203020204" pitchFamily="34" charset="0"/>
              </a:rPr>
              <a:t>to</a:t>
            </a:r>
            <a:r>
              <a:rPr lang="nl-NL" sz="2000" kern="0" dirty="0" smtClean="0">
                <a:latin typeface="Palanquin Regular" panose="020B0004020203020204" pitchFamily="34" charset="0"/>
                <a:cs typeface="Palanquin Regular" panose="020B0004020203020204" pitchFamily="34" charset="0"/>
              </a:rPr>
              <a:t> </a:t>
            </a:r>
            <a:r>
              <a:rPr lang="nl-NL" sz="2000" kern="0" dirty="0" err="1" smtClean="0">
                <a:latin typeface="Palanquin Regular" panose="020B0004020203020204" pitchFamily="34" charset="0"/>
                <a:cs typeface="Palanquin Regular" panose="020B0004020203020204" pitchFamily="34" charset="0"/>
              </a:rPr>
              <a:t>be</a:t>
            </a:r>
            <a:r>
              <a:rPr lang="nl-NL" sz="2000" kern="0" dirty="0" smtClean="0">
                <a:latin typeface="Palanquin Regular" panose="020B0004020203020204" pitchFamily="34" charset="0"/>
                <a:cs typeface="Palanquin Regular" panose="020B0004020203020204" pitchFamily="34" charset="0"/>
              </a:rPr>
              <a:t> more </a:t>
            </a:r>
            <a:r>
              <a:rPr lang="nl-NL" sz="2000" kern="0" dirty="0" err="1" smtClean="0">
                <a:latin typeface="Palanquin Regular" panose="020B0004020203020204" pitchFamily="34" charset="0"/>
                <a:cs typeface="Palanquin Regular" panose="020B0004020203020204" pitchFamily="34" charset="0"/>
              </a:rPr>
              <a:t>regulary</a:t>
            </a:r>
            <a:r>
              <a:rPr lang="nl-NL" sz="2000" kern="0" dirty="0" smtClean="0">
                <a:latin typeface="Palanquin Regular" panose="020B0004020203020204" pitchFamily="34" charset="0"/>
                <a:cs typeface="Palanquin Regular" panose="020B0004020203020204" pitchFamily="34" charset="0"/>
              </a:rPr>
              <a:t> </a:t>
            </a:r>
            <a:r>
              <a:rPr lang="nl-NL" sz="2000" kern="0" dirty="0" err="1" smtClean="0">
                <a:latin typeface="Palanquin Regular" panose="020B0004020203020204" pitchFamily="34" charset="0"/>
                <a:cs typeface="Palanquin Regular" panose="020B0004020203020204" pitchFamily="34" charset="0"/>
              </a:rPr>
              <a:t>upgraded</a:t>
            </a:r>
            <a:r>
              <a:rPr lang="nl-NL" sz="2000" kern="0" dirty="0" smtClean="0">
                <a:latin typeface="Palanquin Regular" panose="020B0004020203020204" pitchFamily="34" charset="0"/>
                <a:cs typeface="Palanquin Regular" panose="020B0004020203020204" pitchFamily="34" charset="0"/>
              </a:rPr>
              <a:t>: MCMTB 2.0 </a:t>
            </a:r>
            <a:r>
              <a:rPr lang="nl-NL" sz="2000" kern="0" dirty="0" err="1" smtClean="0">
                <a:latin typeface="Palanquin Regular" panose="020B0004020203020204" pitchFamily="34" charset="0"/>
                <a:cs typeface="Palanquin Regular" panose="020B0004020203020204" pitchFamily="34" charset="0"/>
              </a:rPr>
              <a:t>discussion</a:t>
            </a:r>
            <a:r>
              <a:rPr lang="nl-NL" sz="2000" kern="0" dirty="0" smtClean="0">
                <a:latin typeface="Palanquin Regular" panose="020B0004020203020204" pitchFamily="34" charset="0"/>
                <a:cs typeface="Palanquin Regular" panose="020B0004020203020204" pitchFamily="34" charset="0"/>
              </a:rPr>
              <a:t> </a:t>
            </a:r>
            <a:r>
              <a:rPr lang="nl-NL" sz="2000" kern="0" dirty="0" err="1" smtClean="0">
                <a:latin typeface="Palanquin Regular" panose="020B0004020203020204" pitchFamily="34" charset="0"/>
                <a:cs typeface="Palanquin Regular" panose="020B0004020203020204" pitchFamily="34" charset="0"/>
              </a:rPr>
              <a:t>already</a:t>
            </a:r>
            <a:r>
              <a:rPr lang="nl-NL" sz="2000" kern="0" dirty="0" smtClean="0">
                <a:latin typeface="Palanquin Regular" panose="020B0004020203020204" pitchFamily="34" charset="0"/>
                <a:cs typeface="Palanquin Regular" panose="020B0004020203020204" pitchFamily="34" charset="0"/>
              </a:rPr>
              <a:t> </a:t>
            </a:r>
            <a:r>
              <a:rPr lang="nl-NL" sz="2000" kern="0" dirty="0" err="1" smtClean="0">
                <a:latin typeface="Palanquin Regular" panose="020B0004020203020204" pitchFamily="34" charset="0"/>
                <a:cs typeface="Palanquin Regular" panose="020B0004020203020204" pitchFamily="34" charset="0"/>
              </a:rPr>
              <a:t>started</a:t>
            </a:r>
            <a:endParaRPr lang="nl-NL" sz="2000" kern="0" dirty="0" smtClean="0">
              <a:latin typeface="Palanquin Regular" panose="020B0004020203020204" pitchFamily="34" charset="0"/>
              <a:cs typeface="Palanquin Regular" panose="020B0004020203020204" pitchFamily="34" charset="0"/>
            </a:endParaRPr>
          </a:p>
          <a:p>
            <a:pPr marL="342900" indent="-342900" defTabSz="685800">
              <a:lnSpc>
                <a:spcPct val="114000"/>
              </a:lnSpc>
              <a:buFont typeface="Wingdings" panose="05000000000000000000" pitchFamily="2" charset="2"/>
              <a:buChar char="§"/>
              <a:defRPr/>
            </a:pPr>
            <a:r>
              <a:rPr lang="nl-NL" sz="2400" kern="0" dirty="0" err="1" smtClean="0">
                <a:latin typeface="Palanquin Regular" panose="020B0004020203020204" pitchFamily="34" charset="0"/>
                <a:cs typeface="Palanquin Regular" panose="020B0004020203020204" pitchFamily="34" charset="0"/>
              </a:rPr>
              <a:t>Collaboration</a:t>
            </a:r>
            <a:r>
              <a:rPr lang="nl-NL" sz="2400" kern="0" dirty="0" smtClean="0">
                <a:latin typeface="Palanquin Regular" panose="020B0004020203020204" pitchFamily="34" charset="0"/>
                <a:cs typeface="Palanquin Regular" panose="020B0004020203020204" pitchFamily="34" charset="0"/>
              </a:rPr>
              <a:t> </a:t>
            </a:r>
            <a:r>
              <a:rPr lang="nl-NL" sz="2400" kern="0" dirty="0" err="1" smtClean="0">
                <a:latin typeface="Palanquin Regular" panose="020B0004020203020204" pitchFamily="34" charset="0"/>
                <a:cs typeface="Palanquin Regular" panose="020B0004020203020204" pitchFamily="34" charset="0"/>
              </a:rPr>
              <a:t>possible</a:t>
            </a:r>
            <a:r>
              <a:rPr lang="nl-NL" sz="2400" kern="0" dirty="0" smtClean="0">
                <a:latin typeface="Palanquin Regular" panose="020B0004020203020204" pitchFamily="34" charset="0"/>
                <a:cs typeface="Palanquin Regular" panose="020B0004020203020204" pitchFamily="34" charset="0"/>
              </a:rPr>
              <a:t> at </a:t>
            </a:r>
            <a:r>
              <a:rPr lang="nl-NL" sz="2400" kern="0" dirty="0" err="1" smtClean="0">
                <a:latin typeface="Palanquin Regular" panose="020B0004020203020204" pitchFamily="34" charset="0"/>
                <a:cs typeface="Palanquin Regular" panose="020B0004020203020204" pitchFamily="34" charset="0"/>
              </a:rPr>
              <a:t>many</a:t>
            </a:r>
            <a:r>
              <a:rPr lang="nl-NL" sz="2400" kern="0" dirty="0" smtClean="0">
                <a:latin typeface="Palanquin Regular" panose="020B0004020203020204" pitchFamily="34" charset="0"/>
                <a:cs typeface="Palanquin Regular" panose="020B0004020203020204" pitchFamily="34" charset="0"/>
              </a:rPr>
              <a:t> levels (</a:t>
            </a:r>
            <a:r>
              <a:rPr lang="nl-NL" sz="2400" kern="0" dirty="0" err="1" smtClean="0">
                <a:latin typeface="Palanquin Regular" panose="020B0004020203020204" pitchFamily="34" charset="0"/>
                <a:cs typeface="Palanquin Regular" panose="020B0004020203020204" pitchFamily="34" charset="0"/>
              </a:rPr>
              <a:t>Ops</a:t>
            </a:r>
            <a:r>
              <a:rPr lang="nl-NL" sz="2400" kern="0" dirty="0" smtClean="0">
                <a:latin typeface="Palanquin Regular" panose="020B0004020203020204" pitchFamily="34" charset="0"/>
                <a:cs typeface="Palanquin Regular" panose="020B0004020203020204" pitchFamily="34" charset="0"/>
              </a:rPr>
              <a:t>, R&amp;D, Standards, </a:t>
            </a:r>
            <a:r>
              <a:rPr lang="nl-NL" sz="2400" kern="0" dirty="0" err="1" smtClean="0">
                <a:latin typeface="Palanquin Regular" panose="020B0004020203020204" pitchFamily="34" charset="0"/>
                <a:cs typeface="Palanquin Regular" panose="020B0004020203020204" pitchFamily="34" charset="0"/>
              </a:rPr>
              <a:t>Logistics</a:t>
            </a:r>
            <a:r>
              <a:rPr lang="nl-NL" sz="2400" kern="0" dirty="0" smtClean="0">
                <a:latin typeface="Palanquin Regular" panose="020B0004020203020204" pitchFamily="34" charset="0"/>
                <a:cs typeface="Palanquin Regular" panose="020B0004020203020204" pitchFamily="34" charset="0"/>
              </a:rPr>
              <a:t>, …)</a:t>
            </a:r>
          </a:p>
          <a:p>
            <a:pPr marL="717550" lvl="1" indent="-342900" defTabSz="685800">
              <a:lnSpc>
                <a:spcPct val="114000"/>
              </a:lnSpc>
              <a:buFont typeface="Wingdings" panose="05000000000000000000" pitchFamily="2" charset="2"/>
              <a:buChar char="§"/>
              <a:defRPr/>
            </a:pPr>
            <a:r>
              <a:rPr lang="nl-BE" sz="2000" kern="0" dirty="0">
                <a:latin typeface="Palanquin Regular" panose="020B0004020203020204" pitchFamily="34" charset="0"/>
                <a:cs typeface="Palanquin Regular" panose="020B0004020203020204" pitchFamily="34" charset="0"/>
              </a:rPr>
              <a:t>PESCO MAS MCM project</a:t>
            </a:r>
          </a:p>
          <a:p>
            <a:pPr marL="717550" lvl="1" indent="-342900" defTabSz="685800">
              <a:lnSpc>
                <a:spcPct val="114000"/>
              </a:lnSpc>
              <a:buFont typeface="Wingdings" panose="05000000000000000000" pitchFamily="2" charset="2"/>
              <a:buChar char="§"/>
              <a:defRPr/>
            </a:pPr>
            <a:r>
              <a:rPr lang="en-GB" altLang="en-US" sz="2000" kern="0" dirty="0">
                <a:latin typeface="Palanquin Regular" panose="020B0004020203020204" pitchFamily="34" charset="0"/>
                <a:cs typeface="Palanquin Regular" panose="020B0004020203020204" pitchFamily="34" charset="0"/>
              </a:rPr>
              <a:t>NATO Initiative on MUS</a:t>
            </a:r>
          </a:p>
          <a:p>
            <a:pPr marL="717550" lvl="1" indent="-342900" defTabSz="685800">
              <a:lnSpc>
                <a:spcPct val="114000"/>
              </a:lnSpc>
              <a:buFont typeface="Wingdings" panose="05000000000000000000" pitchFamily="2" charset="2"/>
              <a:buChar char="§"/>
              <a:defRPr/>
            </a:pPr>
            <a:r>
              <a:rPr lang="nl-BE" sz="2000" kern="0" dirty="0" smtClean="0">
                <a:latin typeface="Palanquin Regular" panose="020B0004020203020204" pitchFamily="34" charset="0"/>
                <a:cs typeface="Palanquin Regular" panose="020B0004020203020204" pitchFamily="34" charset="0"/>
              </a:rPr>
              <a:t>Common </a:t>
            </a:r>
            <a:r>
              <a:rPr lang="nl-BE" sz="2000" kern="0" dirty="0" err="1" smtClean="0">
                <a:latin typeface="Palanquin Regular" panose="020B0004020203020204" pitchFamily="34" charset="0"/>
                <a:cs typeface="Palanquin Regular" panose="020B0004020203020204" pitchFamily="34" charset="0"/>
              </a:rPr>
              <a:t>standards</a:t>
            </a:r>
            <a:endParaRPr lang="nl-BE" sz="2000" kern="0" dirty="0" smtClean="0">
              <a:latin typeface="Palanquin Regular" panose="020B0004020203020204" pitchFamily="34" charset="0"/>
              <a:cs typeface="Palanquin Regular" panose="020B0004020203020204" pitchFamily="34" charset="0"/>
            </a:endParaRPr>
          </a:p>
          <a:p>
            <a:pPr marL="342900" indent="-342900" defTabSz="685800">
              <a:lnSpc>
                <a:spcPct val="114000"/>
              </a:lnSpc>
              <a:buFont typeface="Wingdings" panose="05000000000000000000" pitchFamily="2" charset="2"/>
              <a:buChar char="§"/>
              <a:defRPr/>
            </a:pPr>
            <a:r>
              <a:rPr lang="nl-NL" sz="2400" kern="0" dirty="0" smtClean="0">
                <a:latin typeface="Palanquin Regular" panose="020B0004020203020204" pitchFamily="34" charset="0"/>
                <a:cs typeface="Palanquin Regular" panose="020B0004020203020204" pitchFamily="34" charset="0"/>
              </a:rPr>
              <a:t>More </a:t>
            </a:r>
            <a:r>
              <a:rPr lang="nl-NL" sz="2400" kern="0" dirty="0" err="1" smtClean="0">
                <a:latin typeface="Palanquin Regular" panose="020B0004020203020204" pitchFamily="34" charset="0"/>
                <a:cs typeface="Palanquin Regular" panose="020B0004020203020204" pitchFamily="34" charset="0"/>
              </a:rPr>
              <a:t>than</a:t>
            </a:r>
            <a:r>
              <a:rPr lang="nl-NL" sz="2400" kern="0" dirty="0" smtClean="0">
                <a:latin typeface="Palanquin Regular" panose="020B0004020203020204" pitchFamily="34" charset="0"/>
                <a:cs typeface="Palanquin Regular" panose="020B0004020203020204" pitchFamily="34" charset="0"/>
              </a:rPr>
              <a:t> NMW: studies </a:t>
            </a:r>
            <a:r>
              <a:rPr lang="nl-NL" sz="2400" kern="0" dirty="0" err="1" smtClean="0">
                <a:latin typeface="Palanquin Regular" panose="020B0004020203020204" pitchFamily="34" charset="0"/>
                <a:cs typeface="Palanquin Regular" panose="020B0004020203020204" pitchFamily="34" charset="0"/>
              </a:rPr>
              <a:t>ongoing</a:t>
            </a:r>
            <a:endParaRPr lang="nl-NL" sz="2400" kern="0" dirty="0" smtClean="0">
              <a:latin typeface="Palanquin Regular" panose="020B0004020203020204" pitchFamily="34" charset="0"/>
              <a:cs typeface="Palanquin Regular" panose="020B0004020203020204" pitchFamily="34" charset="0"/>
            </a:endParaRPr>
          </a:p>
        </p:txBody>
      </p:sp>
    </p:spTree>
    <p:extLst>
      <p:ext uri="{BB962C8B-B14F-4D97-AF65-F5344CB8AC3E}">
        <p14:creationId xmlns:p14="http://schemas.microsoft.com/office/powerpoint/2010/main" val="10841501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txBox="1">
            <a:spLocks/>
          </p:cNvSpPr>
          <p:nvPr/>
        </p:nvSpPr>
        <p:spPr>
          <a:xfrm>
            <a:off x="-1" y="1342295"/>
            <a:ext cx="11868691" cy="45849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80000"/>
              </a:lnSpc>
              <a:buFont typeface="Wingdings" panose="05000000000000000000" pitchFamily="2" charset="2"/>
              <a:buChar char="§"/>
            </a:pPr>
            <a:r>
              <a:rPr lang="nl-NL" altLang="en-US" sz="2800" dirty="0">
                <a:latin typeface="Palanquin Regular" panose="020B0004020203020204" pitchFamily="34" charset="0"/>
                <a:cs typeface="Palanquin Regular" panose="020B0004020203020204" pitchFamily="34" charset="0"/>
              </a:rPr>
              <a:t>Open </a:t>
            </a:r>
            <a:r>
              <a:rPr lang="nl-NL" altLang="en-US" sz="2800" dirty="0" err="1">
                <a:latin typeface="Palanquin Regular" panose="020B0004020203020204" pitchFamily="34" charset="0"/>
                <a:cs typeface="Palanquin Regular" panose="020B0004020203020204" pitchFamily="34" charset="0"/>
              </a:rPr>
              <a:t>for</a:t>
            </a:r>
            <a:r>
              <a:rPr lang="nl-NL" altLang="en-US" sz="2800" dirty="0">
                <a:latin typeface="Palanquin Regular" panose="020B0004020203020204" pitchFamily="34" charset="0"/>
                <a:cs typeface="Palanquin Regular" panose="020B0004020203020204" pitchFamily="34" charset="0"/>
              </a:rPr>
              <a:t> </a:t>
            </a:r>
            <a:r>
              <a:rPr lang="nl-NL" altLang="en-US" sz="2800" dirty="0" err="1">
                <a:latin typeface="Palanquin Regular" panose="020B0004020203020204" pitchFamily="34" charset="0"/>
                <a:cs typeface="Palanquin Regular" panose="020B0004020203020204" pitchFamily="34" charset="0"/>
              </a:rPr>
              <a:t>other</a:t>
            </a:r>
            <a:r>
              <a:rPr lang="nl-NL" altLang="en-US" sz="2800" dirty="0">
                <a:latin typeface="Palanquin Regular" panose="020B0004020203020204" pitchFamily="34" charset="0"/>
                <a:cs typeface="Palanquin Regular" panose="020B0004020203020204" pitchFamily="34" charset="0"/>
              </a:rPr>
              <a:t> </a:t>
            </a:r>
            <a:r>
              <a:rPr lang="nl-NL" altLang="en-US" sz="2800" dirty="0" err="1" smtClean="0">
                <a:latin typeface="Palanquin Regular" panose="020B0004020203020204" pitchFamily="34" charset="0"/>
                <a:cs typeface="Palanquin Regular" panose="020B0004020203020204" pitchFamily="34" charset="0"/>
              </a:rPr>
              <a:t>collaboration</a:t>
            </a:r>
            <a:endParaRPr lang="nl-NL" altLang="en-US" sz="2800" dirty="0">
              <a:latin typeface="Palanquin Regular" panose="020B0004020203020204" pitchFamily="34" charset="0"/>
              <a:cs typeface="Palanquin Regular" panose="020B0004020203020204" pitchFamily="34" charset="0"/>
            </a:endParaRPr>
          </a:p>
          <a:p>
            <a:pPr lvl="2">
              <a:lnSpc>
                <a:spcPct val="80000"/>
              </a:lnSpc>
              <a:buFont typeface="Wingdings" panose="05000000000000000000" pitchFamily="2" charset="2"/>
              <a:buChar char="§"/>
            </a:pPr>
            <a:r>
              <a:rPr lang="nl-NL" altLang="en-US" sz="2400" dirty="0" err="1">
                <a:latin typeface="Palanquin Regular" panose="020B0004020203020204" pitchFamily="34" charset="0"/>
                <a:cs typeface="Palanquin Regular" panose="020B0004020203020204" pitchFamily="34" charset="0"/>
              </a:rPr>
              <a:t>Binational</a:t>
            </a:r>
            <a:r>
              <a:rPr lang="nl-NL" altLang="en-US" sz="2400" dirty="0">
                <a:latin typeface="Palanquin Regular" panose="020B0004020203020204" pitchFamily="34" charset="0"/>
                <a:cs typeface="Palanquin Regular" panose="020B0004020203020204" pitchFamily="34" charset="0"/>
              </a:rPr>
              <a:t> </a:t>
            </a:r>
            <a:r>
              <a:rPr lang="nl-NL" altLang="en-US" sz="2400" dirty="0" err="1">
                <a:latin typeface="Palanquin Regular" panose="020B0004020203020204" pitchFamily="34" charset="0"/>
                <a:cs typeface="Palanquin Regular" panose="020B0004020203020204" pitchFamily="34" charset="0"/>
              </a:rPr>
              <a:t>programme</a:t>
            </a:r>
            <a:endParaRPr lang="nl-NL" altLang="en-US" sz="2400" dirty="0">
              <a:latin typeface="Palanquin Regular" panose="020B0004020203020204" pitchFamily="34" charset="0"/>
              <a:cs typeface="Palanquin Regular" panose="020B0004020203020204" pitchFamily="34" charset="0"/>
            </a:endParaRPr>
          </a:p>
          <a:p>
            <a:pPr lvl="2">
              <a:lnSpc>
                <a:spcPct val="80000"/>
              </a:lnSpc>
              <a:buFont typeface="Wingdings" panose="05000000000000000000" pitchFamily="2" charset="2"/>
              <a:buChar char="§"/>
            </a:pPr>
            <a:r>
              <a:rPr lang="fr-BE" sz="2400" kern="0" dirty="0">
                <a:latin typeface="Palanquin Regular" panose="020B0004020203020204" pitchFamily="34" charset="0"/>
                <a:cs typeface="Palanquin Regular" panose="020B0004020203020204" pitchFamily="34" charset="0"/>
              </a:rPr>
              <a:t>Admission of </a:t>
            </a:r>
            <a:r>
              <a:rPr lang="fr-BE" sz="2400" kern="0" dirty="0" err="1">
                <a:latin typeface="Palanquin Regular" panose="020B0004020203020204" pitchFamily="34" charset="0"/>
                <a:cs typeface="Palanquin Regular" panose="020B0004020203020204" pitchFamily="34" charset="0"/>
              </a:rPr>
              <a:t>additional</a:t>
            </a:r>
            <a:r>
              <a:rPr lang="fr-BE" sz="2400" kern="0" dirty="0">
                <a:latin typeface="Palanquin Regular" panose="020B0004020203020204" pitchFamily="34" charset="0"/>
                <a:cs typeface="Palanquin Regular" panose="020B0004020203020204" pitchFamily="34" charset="0"/>
              </a:rPr>
              <a:t> participants </a:t>
            </a:r>
            <a:r>
              <a:rPr lang="fr-BE" sz="2400" kern="0" dirty="0" err="1">
                <a:latin typeface="Palanquin Regular" panose="020B0004020203020204" pitchFamily="34" charset="0"/>
                <a:cs typeface="Palanquin Regular" panose="020B0004020203020204" pitchFamily="34" charset="0"/>
              </a:rPr>
              <a:t>through</a:t>
            </a:r>
            <a:r>
              <a:rPr lang="fr-BE" sz="2400" kern="0" dirty="0">
                <a:latin typeface="Palanquin Regular" panose="020B0004020203020204" pitchFamily="34" charset="0"/>
                <a:cs typeface="Palanquin Regular" panose="020B0004020203020204" pitchFamily="34" charset="0"/>
              </a:rPr>
              <a:t> </a:t>
            </a:r>
            <a:r>
              <a:rPr lang="fr-BE" sz="2400" kern="0" dirty="0" err="1">
                <a:latin typeface="Palanquin Regular" panose="020B0004020203020204" pitchFamily="34" charset="0"/>
                <a:cs typeface="Palanquin Regular" panose="020B0004020203020204" pitchFamily="34" charset="0"/>
              </a:rPr>
              <a:t>dedicated</a:t>
            </a:r>
            <a:r>
              <a:rPr lang="fr-BE" sz="2400" kern="0" dirty="0">
                <a:latin typeface="Palanquin Regular" panose="020B0004020203020204" pitchFamily="34" charset="0"/>
                <a:cs typeface="Palanquin Regular" panose="020B0004020203020204" pitchFamily="34" charset="0"/>
              </a:rPr>
              <a:t> </a:t>
            </a:r>
            <a:r>
              <a:rPr lang="fr-BE" sz="2400" kern="0" dirty="0" err="1">
                <a:latin typeface="Palanquin Regular" panose="020B0004020203020204" pitchFamily="34" charset="0"/>
                <a:cs typeface="Palanquin Regular" panose="020B0004020203020204" pitchFamily="34" charset="0"/>
              </a:rPr>
              <a:t>MoU</a:t>
            </a:r>
            <a:endParaRPr lang="nl-NL" sz="2800" kern="0" dirty="0">
              <a:latin typeface="Palanquin Regular" panose="020B0004020203020204" pitchFamily="34" charset="0"/>
              <a:cs typeface="Palanquin Regular" panose="020B0004020203020204" pitchFamily="34" charset="0"/>
            </a:endParaRPr>
          </a:p>
          <a:p>
            <a:pPr lvl="1">
              <a:lnSpc>
                <a:spcPct val="80000"/>
              </a:lnSpc>
              <a:buFont typeface="Wingdings" panose="05000000000000000000" pitchFamily="2" charset="2"/>
              <a:buChar char="§"/>
            </a:pPr>
            <a:r>
              <a:rPr lang="en-US" altLang="en-US" sz="2800" dirty="0" smtClean="0">
                <a:latin typeface="Palanquin Regular" panose="020B0004020203020204" pitchFamily="34" charset="0"/>
                <a:cs typeface="Palanquin Regular" panose="020B0004020203020204" pitchFamily="34" charset="0"/>
              </a:rPr>
              <a:t>Joint declaration by France, Belgium and the Netherlands on MCM ships</a:t>
            </a:r>
            <a:br>
              <a:rPr lang="en-US" altLang="en-US" sz="2800" dirty="0" smtClean="0">
                <a:latin typeface="Palanquin Regular" panose="020B0004020203020204" pitchFamily="34" charset="0"/>
                <a:cs typeface="Palanquin Regular" panose="020B0004020203020204" pitchFamily="34" charset="0"/>
              </a:rPr>
            </a:br>
            <a:r>
              <a:rPr lang="en-US" altLang="en-US" sz="2800" dirty="0" smtClean="0">
                <a:latin typeface="Palanquin Regular" panose="020B0004020203020204" pitchFamily="34" charset="0"/>
                <a:cs typeface="Palanquin Regular" panose="020B0004020203020204" pitchFamily="34" charset="0"/>
              </a:rPr>
              <a:t>(1</a:t>
            </a:r>
            <a:r>
              <a:rPr lang="nl-NL" altLang="en-US" sz="2800" dirty="0" smtClean="0">
                <a:latin typeface="Palanquin Regular" panose="020B0004020203020204" pitchFamily="34" charset="0"/>
                <a:cs typeface="Palanquin Regular" panose="020B0004020203020204" pitchFamily="34" charset="0"/>
              </a:rPr>
              <a:t>8 </a:t>
            </a:r>
            <a:r>
              <a:rPr lang="nl-NL" altLang="en-US" sz="2800" dirty="0" err="1" smtClean="0">
                <a:latin typeface="Palanquin Regular" panose="020B0004020203020204" pitchFamily="34" charset="0"/>
                <a:cs typeface="Palanquin Regular" panose="020B0004020203020204" pitchFamily="34" charset="0"/>
              </a:rPr>
              <a:t>October</a:t>
            </a:r>
            <a:r>
              <a:rPr lang="nl-NL" altLang="en-US" sz="2800" dirty="0" smtClean="0">
                <a:latin typeface="Palanquin Regular" panose="020B0004020203020204" pitchFamily="34" charset="0"/>
                <a:cs typeface="Palanquin Regular" panose="020B0004020203020204" pitchFamily="34" charset="0"/>
              </a:rPr>
              <a:t> 2022) @ EURONAVAL</a:t>
            </a:r>
          </a:p>
          <a:p>
            <a:pPr lvl="1">
              <a:lnSpc>
                <a:spcPct val="80000"/>
              </a:lnSpc>
              <a:buFont typeface="Wingdings" panose="05000000000000000000" pitchFamily="2" charset="2"/>
              <a:buChar char="§"/>
            </a:pPr>
            <a:endParaRPr lang="nl-NL" altLang="en-US" sz="2800" dirty="0">
              <a:latin typeface="Palanquin Regular" panose="020B0004020203020204" pitchFamily="34" charset="0"/>
              <a:cs typeface="Palanquin Regular" panose="020B0004020203020204" pitchFamily="34" charset="0"/>
            </a:endParaRPr>
          </a:p>
          <a:p>
            <a:pPr lvl="1">
              <a:lnSpc>
                <a:spcPct val="80000"/>
              </a:lnSpc>
              <a:buFont typeface="Wingdings" panose="05000000000000000000" pitchFamily="2" charset="2"/>
              <a:buChar char="§"/>
            </a:pPr>
            <a:endParaRPr lang="nl-NL" altLang="en-US" sz="2800" dirty="0" smtClean="0">
              <a:latin typeface="Palanquin Regular" panose="020B0004020203020204" pitchFamily="34" charset="0"/>
              <a:cs typeface="Palanquin Regular" panose="020B0004020203020204" pitchFamily="34" charset="0"/>
            </a:endParaRPr>
          </a:p>
          <a:p>
            <a:pPr lvl="1">
              <a:lnSpc>
                <a:spcPct val="80000"/>
              </a:lnSpc>
              <a:buFont typeface="Wingdings" panose="05000000000000000000" pitchFamily="2" charset="2"/>
              <a:buChar char="§"/>
            </a:pPr>
            <a:endParaRPr lang="nl-NL" altLang="en-US" sz="2800" dirty="0">
              <a:latin typeface="Palanquin Regular" panose="020B0004020203020204" pitchFamily="34" charset="0"/>
              <a:cs typeface="Palanquin Regular" panose="020B0004020203020204" pitchFamily="34" charset="0"/>
            </a:endParaRPr>
          </a:p>
          <a:p>
            <a:pPr lvl="1">
              <a:lnSpc>
                <a:spcPct val="80000"/>
              </a:lnSpc>
              <a:buFont typeface="Wingdings" panose="05000000000000000000" pitchFamily="2" charset="2"/>
              <a:buChar char="§"/>
            </a:pPr>
            <a:endParaRPr lang="nl-NL" altLang="en-US" sz="2800" dirty="0" smtClean="0">
              <a:latin typeface="Palanquin Regular" panose="020B0004020203020204" pitchFamily="34" charset="0"/>
              <a:cs typeface="Palanquin Regular" panose="020B0004020203020204" pitchFamily="34" charset="0"/>
            </a:endParaRPr>
          </a:p>
          <a:p>
            <a:pPr lvl="1">
              <a:lnSpc>
                <a:spcPct val="80000"/>
              </a:lnSpc>
              <a:buFont typeface="Wingdings" panose="05000000000000000000" pitchFamily="2" charset="2"/>
              <a:buChar char="§"/>
            </a:pPr>
            <a:endParaRPr lang="nl-NL" altLang="en-US" sz="1800" dirty="0" smtClean="0">
              <a:latin typeface="Palanquin Regular" panose="020B0004020203020204" pitchFamily="34" charset="0"/>
              <a:cs typeface="Palanquin Regular" panose="020B0004020203020204" pitchFamily="34" charset="0"/>
            </a:endParaRPr>
          </a:p>
          <a:p>
            <a:pPr lvl="1">
              <a:lnSpc>
                <a:spcPct val="80000"/>
              </a:lnSpc>
              <a:buFont typeface="Wingdings" panose="05000000000000000000" pitchFamily="2" charset="2"/>
              <a:buChar char="§"/>
            </a:pPr>
            <a:endParaRPr lang="nl-NL" altLang="en-US" dirty="0" smtClean="0">
              <a:latin typeface="Palanquin Regular" panose="020B0004020203020204" pitchFamily="34" charset="0"/>
              <a:cs typeface="Palanquin Regular" panose="020B0004020203020204" pitchFamily="34" charset="0"/>
            </a:endParaRPr>
          </a:p>
          <a:p>
            <a:pPr lvl="1">
              <a:lnSpc>
                <a:spcPct val="80000"/>
              </a:lnSpc>
              <a:buFont typeface="Wingdings" panose="05000000000000000000" pitchFamily="2" charset="2"/>
              <a:buChar char="§"/>
            </a:pPr>
            <a:endParaRPr lang="nl-NL" altLang="en-US" sz="2800" dirty="0">
              <a:latin typeface="Palanquin Regular" panose="020B0004020203020204" pitchFamily="34" charset="0"/>
              <a:cs typeface="Palanquin Regular" panose="020B0004020203020204" pitchFamily="34" charset="0"/>
            </a:endParaRPr>
          </a:p>
          <a:p>
            <a:pPr lvl="1">
              <a:lnSpc>
                <a:spcPct val="80000"/>
              </a:lnSpc>
              <a:buFont typeface="Wingdings" panose="05000000000000000000" pitchFamily="2" charset="2"/>
              <a:buChar char="§"/>
            </a:pPr>
            <a:r>
              <a:rPr lang="nl-NL" altLang="en-US" sz="2800" dirty="0" err="1" smtClean="0">
                <a:latin typeface="Palanquin Regular" panose="020B0004020203020204" pitchFamily="34" charset="0"/>
                <a:cs typeface="Palanquin Regular" panose="020B0004020203020204" pitchFamily="34" charset="0"/>
              </a:rPr>
              <a:t>Intention</a:t>
            </a:r>
            <a:r>
              <a:rPr lang="nl-NL" altLang="en-US" sz="2800" dirty="0" smtClean="0">
                <a:latin typeface="Palanquin Regular" panose="020B0004020203020204" pitchFamily="34" charset="0"/>
                <a:cs typeface="Palanquin Regular" panose="020B0004020203020204" pitchFamily="34" charset="0"/>
              </a:rPr>
              <a:t> </a:t>
            </a:r>
            <a:r>
              <a:rPr lang="nl-NL" altLang="en-US" sz="2800" dirty="0" err="1" smtClean="0">
                <a:latin typeface="Palanquin Regular" panose="020B0004020203020204" pitchFamily="34" charset="0"/>
                <a:cs typeface="Palanquin Regular" panose="020B0004020203020204" pitchFamily="34" charset="0"/>
              </a:rPr>
              <a:t>to</a:t>
            </a:r>
            <a:r>
              <a:rPr lang="nl-NL" altLang="en-US" sz="2800" dirty="0" smtClean="0">
                <a:latin typeface="Palanquin Regular" panose="020B0004020203020204" pitchFamily="34" charset="0"/>
                <a:cs typeface="Palanquin Regular" panose="020B0004020203020204" pitchFamily="34" charset="0"/>
              </a:rPr>
              <a:t> </a:t>
            </a:r>
            <a:r>
              <a:rPr lang="nl-NL" altLang="en-US" sz="2800" dirty="0" err="1" smtClean="0">
                <a:latin typeface="Palanquin Regular" panose="020B0004020203020204" pitchFamily="34" charset="0"/>
                <a:cs typeface="Palanquin Regular" panose="020B0004020203020204" pitchFamily="34" charset="0"/>
              </a:rPr>
              <a:t>sign</a:t>
            </a:r>
            <a:r>
              <a:rPr lang="nl-NL" altLang="en-US" sz="2800" dirty="0" smtClean="0">
                <a:latin typeface="Palanquin Regular" panose="020B0004020203020204" pitchFamily="34" charset="0"/>
                <a:cs typeface="Palanquin Regular" panose="020B0004020203020204" pitchFamily="34" charset="0"/>
              </a:rPr>
              <a:t> a BEL-NLD-FRA </a:t>
            </a:r>
            <a:r>
              <a:rPr lang="nl-NL" altLang="en-US" sz="2800" dirty="0" err="1" smtClean="0">
                <a:latin typeface="Palanquin Regular" panose="020B0004020203020204" pitchFamily="34" charset="0"/>
                <a:cs typeface="Palanquin Regular" panose="020B0004020203020204" pitchFamily="34" charset="0"/>
              </a:rPr>
              <a:t>MoU</a:t>
            </a:r>
            <a:r>
              <a:rPr lang="nl-NL" altLang="en-US" sz="2800" dirty="0" smtClean="0">
                <a:latin typeface="Palanquin Regular" panose="020B0004020203020204" pitchFamily="34" charset="0"/>
                <a:cs typeface="Palanquin Regular" panose="020B0004020203020204" pitchFamily="34" charset="0"/>
              </a:rPr>
              <a:t> in 2023</a:t>
            </a:r>
          </a:p>
          <a:p>
            <a:pPr lvl="2">
              <a:lnSpc>
                <a:spcPct val="80000"/>
              </a:lnSpc>
              <a:buFont typeface="Wingdings" panose="05000000000000000000" pitchFamily="2" charset="2"/>
              <a:buChar char="§"/>
            </a:pPr>
            <a:endParaRPr lang="nl-NL" altLang="en-US" sz="2400" dirty="0">
              <a:latin typeface="Palanquin Regular" panose="020B0004020203020204" pitchFamily="34" charset="0"/>
              <a:cs typeface="Palanquin Regular" panose="020B0004020203020204" pitchFamily="34" charset="0"/>
            </a:endParaRPr>
          </a:p>
        </p:txBody>
      </p:sp>
      <p:pic>
        <p:nvPicPr>
          <p:cNvPr id="9" name="Picture 8"/>
          <p:cNvPicPr>
            <a:picLocks noChangeAspect="1"/>
          </p:cNvPicPr>
          <p:nvPr/>
        </p:nvPicPr>
        <p:blipFill>
          <a:blip r:embed="rId3"/>
          <a:stretch>
            <a:fillRect/>
          </a:stretch>
        </p:blipFill>
        <p:spPr>
          <a:xfrm>
            <a:off x="8191498" y="2946483"/>
            <a:ext cx="2666732" cy="3911517"/>
          </a:xfrm>
          <a:prstGeom prst="rect">
            <a:avLst/>
          </a:prstGeom>
        </p:spPr>
      </p:pic>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3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1323439"/>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err="1" smtClean="0"/>
              <a:t>Interest</a:t>
            </a:r>
            <a:r>
              <a:rPr lang="fr-BE" dirty="0" smtClean="0"/>
              <a:t> </a:t>
            </a:r>
            <a:r>
              <a:rPr lang="fr-BE" dirty="0"/>
              <a:t>of </a:t>
            </a:r>
            <a:r>
              <a:rPr lang="fr-BE" dirty="0" err="1"/>
              <a:t>other</a:t>
            </a:r>
            <a:r>
              <a:rPr lang="fr-BE" dirty="0"/>
              <a:t> Nations</a:t>
            </a:r>
          </a:p>
          <a:p>
            <a:endParaRPr lang="nl-BE" dirty="0"/>
          </a:p>
        </p:txBody>
      </p:sp>
      <p:sp>
        <p:nvSpPr>
          <p:cNvPr id="7"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72</a:t>
            </a:fld>
            <a:endParaRPr lang="nl-BE"/>
          </a:p>
        </p:txBody>
      </p:sp>
      <p:pic>
        <p:nvPicPr>
          <p:cNvPr id="8" name="Picture 7"/>
          <p:cNvPicPr>
            <a:picLocks noChangeAspect="1"/>
          </p:cNvPicPr>
          <p:nvPr/>
        </p:nvPicPr>
        <p:blipFill>
          <a:blip r:embed="rId4"/>
          <a:stretch>
            <a:fillRect/>
          </a:stretch>
        </p:blipFill>
        <p:spPr>
          <a:xfrm>
            <a:off x="755706" y="3199631"/>
            <a:ext cx="4001021" cy="2496731"/>
          </a:xfrm>
          <a:prstGeom prst="rect">
            <a:avLst/>
          </a:prstGeom>
        </p:spPr>
      </p:pic>
    </p:spTree>
    <p:extLst>
      <p:ext uri="{BB962C8B-B14F-4D97-AF65-F5344CB8AC3E}">
        <p14:creationId xmlns:p14="http://schemas.microsoft.com/office/powerpoint/2010/main" val="34988668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3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OT&amp;E </a:t>
            </a:r>
            <a:r>
              <a:rPr lang="en-US" dirty="0" smtClean="0"/>
              <a:t>contract </a:t>
            </a:r>
            <a:r>
              <a:rPr lang="en-US" dirty="0" smtClean="0">
                <a:sym typeface="Wingdings" panose="05000000000000000000" pitchFamily="2" charset="2"/>
              </a:rPr>
              <a:t>on </a:t>
            </a:r>
            <a:r>
              <a:rPr lang="en-US" dirty="0">
                <a:sym typeface="Wingdings" panose="05000000000000000000" pitchFamily="2" charset="2"/>
              </a:rPr>
              <a:t>MCM Toolbox</a:t>
            </a:r>
            <a:endParaRPr lang="nl-BE" dirty="0"/>
          </a:p>
        </p:txBody>
      </p:sp>
      <p:sp>
        <p:nvSpPr>
          <p:cNvPr id="7"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73</a:t>
            </a:fld>
            <a:endParaRPr lang="nl-BE"/>
          </a:p>
        </p:txBody>
      </p:sp>
      <p:sp>
        <p:nvSpPr>
          <p:cNvPr id="10" name="Rectangle 1027"/>
          <p:cNvSpPr txBox="1">
            <a:spLocks noChangeAspect="1" noChangeArrowheads="1"/>
          </p:cNvSpPr>
          <p:nvPr/>
        </p:nvSpPr>
        <p:spPr bwMode="auto">
          <a:xfrm>
            <a:off x="398897" y="1165852"/>
            <a:ext cx="11469793" cy="43291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spcBef>
                <a:spcPct val="5000"/>
              </a:spcBef>
              <a:spcAft>
                <a:spcPct val="0"/>
              </a:spcAft>
              <a:defRPr sz="2200">
                <a:solidFill>
                  <a:srgbClr val="000000"/>
                </a:solidFill>
                <a:latin typeface="+mn-lt"/>
                <a:ea typeface="+mn-ea"/>
                <a:cs typeface="+mn-cs"/>
              </a:defRPr>
            </a:lvl1pPr>
            <a:lvl2pPr marL="374650" indent="-184150" algn="l" rtl="0" eaLnBrk="1" fontAlgn="base" hangingPunct="1">
              <a:spcBef>
                <a:spcPct val="5000"/>
              </a:spcBef>
              <a:spcAft>
                <a:spcPct val="0"/>
              </a:spcAft>
              <a:buChar char="•"/>
              <a:defRPr sz="2200">
                <a:solidFill>
                  <a:srgbClr val="000000"/>
                </a:solidFill>
                <a:latin typeface="+mn-lt"/>
              </a:defRPr>
            </a:lvl2pPr>
            <a:lvl3pPr marL="622300" algn="l" rtl="0" eaLnBrk="1" fontAlgn="base" hangingPunct="1">
              <a:spcBef>
                <a:spcPct val="5000"/>
              </a:spcBef>
              <a:spcAft>
                <a:spcPct val="0"/>
              </a:spcAft>
              <a:buFont typeface="Verdana" pitchFamily="34" charset="0"/>
              <a:buChar char="–"/>
              <a:defRPr sz="2200">
                <a:solidFill>
                  <a:srgbClr val="000000"/>
                </a:solidFill>
                <a:latin typeface="+mn-lt"/>
              </a:defRPr>
            </a:lvl3pPr>
            <a:lvl4pPr marL="1166813" indent="-177800" algn="l" rtl="0" eaLnBrk="1" fontAlgn="base" hangingPunct="1">
              <a:spcBef>
                <a:spcPct val="5000"/>
              </a:spcBef>
              <a:spcAft>
                <a:spcPct val="0"/>
              </a:spcAft>
              <a:buFont typeface="Verdana" pitchFamily="34" charset="0"/>
              <a:buChar char="›"/>
              <a:defRPr sz="2200">
                <a:solidFill>
                  <a:srgbClr val="000000"/>
                </a:solidFill>
                <a:latin typeface="+mn-lt"/>
              </a:defRPr>
            </a:lvl4pPr>
            <a:lvl5pPr marL="1346200" algn="l" rtl="0" eaLnBrk="1" fontAlgn="base" hangingPunct="1">
              <a:spcBef>
                <a:spcPct val="5000"/>
              </a:spcBef>
              <a:spcAft>
                <a:spcPct val="0"/>
              </a:spcAft>
              <a:buFont typeface="Verdana" pitchFamily="34" charset="0"/>
              <a:buChar char="»"/>
              <a:defRPr sz="2200">
                <a:solidFill>
                  <a:srgbClr val="000000"/>
                </a:solidFill>
                <a:latin typeface="+mn-lt"/>
              </a:defRPr>
            </a:lvl5pPr>
            <a:lvl6pPr marL="1803400" algn="l" rtl="0" eaLnBrk="1" fontAlgn="base" hangingPunct="1">
              <a:spcBef>
                <a:spcPct val="5000"/>
              </a:spcBef>
              <a:spcAft>
                <a:spcPct val="0"/>
              </a:spcAft>
              <a:buFont typeface="Verdana" pitchFamily="34" charset="0"/>
              <a:buChar char="»"/>
              <a:defRPr sz="2200">
                <a:solidFill>
                  <a:srgbClr val="000000"/>
                </a:solidFill>
                <a:latin typeface="+mn-lt"/>
              </a:defRPr>
            </a:lvl6pPr>
            <a:lvl7pPr marL="2260600" algn="l" rtl="0" eaLnBrk="1" fontAlgn="base" hangingPunct="1">
              <a:spcBef>
                <a:spcPct val="5000"/>
              </a:spcBef>
              <a:spcAft>
                <a:spcPct val="0"/>
              </a:spcAft>
              <a:buFont typeface="Verdana" pitchFamily="34" charset="0"/>
              <a:buChar char="»"/>
              <a:defRPr sz="2200">
                <a:solidFill>
                  <a:srgbClr val="000000"/>
                </a:solidFill>
                <a:latin typeface="+mn-lt"/>
              </a:defRPr>
            </a:lvl7pPr>
            <a:lvl8pPr marL="2717800" algn="l" rtl="0" eaLnBrk="1" fontAlgn="base" hangingPunct="1">
              <a:spcBef>
                <a:spcPct val="5000"/>
              </a:spcBef>
              <a:spcAft>
                <a:spcPct val="0"/>
              </a:spcAft>
              <a:buFont typeface="Verdana" pitchFamily="34" charset="0"/>
              <a:buChar char="»"/>
              <a:defRPr sz="2200">
                <a:solidFill>
                  <a:srgbClr val="000000"/>
                </a:solidFill>
                <a:latin typeface="+mn-lt"/>
              </a:defRPr>
            </a:lvl8pPr>
            <a:lvl9pPr marL="3175000" algn="l" rtl="0" eaLnBrk="1" fontAlgn="base" hangingPunct="1">
              <a:spcBef>
                <a:spcPct val="5000"/>
              </a:spcBef>
              <a:spcAft>
                <a:spcPct val="0"/>
              </a:spcAft>
              <a:buFont typeface="Verdana" pitchFamily="34" charset="0"/>
              <a:buChar char="»"/>
              <a:defRPr sz="2200">
                <a:solidFill>
                  <a:srgbClr val="000000"/>
                </a:solidFill>
                <a:latin typeface="+mn-lt"/>
              </a:defRPr>
            </a:lvl9pPr>
          </a:lstStyle>
          <a:p>
            <a:pPr marL="342900" indent="-342900" defTabSz="685800">
              <a:lnSpc>
                <a:spcPct val="114000"/>
              </a:lnSpc>
              <a:buFont typeface="Wingdings" panose="05000000000000000000" pitchFamily="2" charset="2"/>
              <a:buChar char="§"/>
              <a:defRPr/>
            </a:pPr>
            <a:r>
              <a:rPr lang="nl-NL" sz="2400" kern="0" dirty="0" smtClean="0">
                <a:latin typeface="Palanquin Regular" panose="020B0004020203020204" pitchFamily="34" charset="0"/>
                <a:cs typeface="Palanquin Regular" panose="020B0004020203020204" pitchFamily="34" charset="0"/>
              </a:rPr>
              <a:t>NLD contract</a:t>
            </a:r>
          </a:p>
          <a:p>
            <a:pPr marL="717550" lvl="1" indent="-342900" defTabSz="685800">
              <a:lnSpc>
                <a:spcPct val="114000"/>
              </a:lnSpc>
              <a:buFont typeface="Wingdings" panose="05000000000000000000" pitchFamily="2" charset="2"/>
              <a:buChar char="§"/>
              <a:defRPr/>
            </a:pPr>
            <a:r>
              <a:rPr lang="nl-NL" sz="2400" kern="0" dirty="0" smtClean="0">
                <a:latin typeface="Palanquin Regular" panose="020B0004020203020204" pitchFamily="34" charset="0"/>
                <a:cs typeface="Palanquin Regular" panose="020B0004020203020204" pitchFamily="34" charset="0"/>
              </a:rPr>
              <a:t>Scope en </a:t>
            </a:r>
            <a:r>
              <a:rPr lang="nl-NL" sz="2400" kern="0" dirty="0" err="1" smtClean="0">
                <a:latin typeface="Palanquin Regular" panose="020B0004020203020204" pitchFamily="34" charset="0"/>
                <a:cs typeface="Palanquin Regular" panose="020B0004020203020204" pitchFamily="34" charset="0"/>
              </a:rPr>
              <a:t>specs</a:t>
            </a:r>
            <a:r>
              <a:rPr lang="nl-NL" sz="2400" kern="0" dirty="0" smtClean="0">
                <a:latin typeface="Palanquin Regular" panose="020B0004020203020204" pitchFamily="34" charset="0"/>
                <a:cs typeface="Palanquin Regular" panose="020B0004020203020204" pitchFamily="34" charset="0"/>
              </a:rPr>
              <a:t> OT&amp;E </a:t>
            </a:r>
            <a:r>
              <a:rPr lang="nl-NL" sz="2400" kern="0" dirty="0" err="1" smtClean="0">
                <a:latin typeface="Palanquin Regular" panose="020B0004020203020204" pitchFamily="34" charset="0"/>
                <a:cs typeface="Palanquin Regular" panose="020B0004020203020204" pitchFamily="34" charset="0"/>
              </a:rPr>
              <a:t>not</a:t>
            </a:r>
            <a:r>
              <a:rPr lang="nl-NL" sz="2400" kern="0" dirty="0" smtClean="0">
                <a:latin typeface="Palanquin Regular" panose="020B0004020203020204" pitchFamily="34" charset="0"/>
                <a:cs typeface="Palanquin Regular" panose="020B0004020203020204" pitchFamily="34" charset="0"/>
              </a:rPr>
              <a:t> </a:t>
            </a:r>
            <a:r>
              <a:rPr lang="nl-NL" sz="2400" kern="0" dirty="0" err="1" smtClean="0">
                <a:latin typeface="Palanquin Regular" panose="020B0004020203020204" pitchFamily="34" charset="0"/>
                <a:cs typeface="Palanquin Regular" panose="020B0004020203020204" pitchFamily="34" charset="0"/>
              </a:rPr>
              <a:t>identical</a:t>
            </a:r>
            <a:r>
              <a:rPr lang="nl-NL" sz="2400" kern="0" dirty="0" smtClean="0">
                <a:latin typeface="Palanquin Regular" panose="020B0004020203020204" pitchFamily="34" charset="0"/>
                <a:cs typeface="Palanquin Regular" panose="020B0004020203020204" pitchFamily="34" charset="0"/>
              </a:rPr>
              <a:t> </a:t>
            </a:r>
            <a:r>
              <a:rPr lang="nl-NL" sz="2400" kern="0" dirty="0" err="1" smtClean="0">
                <a:latin typeface="Palanquin Regular" panose="020B0004020203020204" pitchFamily="34" charset="0"/>
                <a:cs typeface="Palanquin Regular" panose="020B0004020203020204" pitchFamily="34" charset="0"/>
              </a:rPr>
              <a:t>to</a:t>
            </a:r>
            <a:r>
              <a:rPr lang="nl-NL" sz="2400" kern="0" dirty="0" smtClean="0">
                <a:latin typeface="Palanquin Regular" panose="020B0004020203020204" pitchFamily="34" charset="0"/>
                <a:cs typeface="Palanquin Regular" panose="020B0004020203020204" pitchFamily="34" charset="0"/>
              </a:rPr>
              <a:t> </a:t>
            </a:r>
            <a:r>
              <a:rPr lang="nl-NL" sz="2400" kern="0" dirty="0" err="1" smtClean="0">
                <a:latin typeface="Palanquin Regular" panose="020B0004020203020204" pitchFamily="34" charset="0"/>
                <a:cs typeface="Palanquin Regular" panose="020B0004020203020204" pitchFamily="34" charset="0"/>
              </a:rPr>
              <a:t>rMCM</a:t>
            </a:r>
            <a:r>
              <a:rPr lang="nl-NL" sz="2400" kern="0" dirty="0" smtClean="0">
                <a:latin typeface="Palanquin Regular" panose="020B0004020203020204" pitchFamily="34" charset="0"/>
                <a:cs typeface="Palanquin Regular" panose="020B0004020203020204" pitchFamily="34" charset="0"/>
              </a:rPr>
              <a:t> </a:t>
            </a:r>
          </a:p>
          <a:p>
            <a:pPr marL="717550" lvl="1" indent="-342900" defTabSz="685800">
              <a:lnSpc>
                <a:spcPct val="114000"/>
              </a:lnSpc>
              <a:buFont typeface="Wingdings" panose="05000000000000000000" pitchFamily="2" charset="2"/>
              <a:buChar char="§"/>
              <a:defRPr/>
            </a:pPr>
            <a:r>
              <a:rPr lang="nl-NL" sz="2400" kern="0" dirty="0" smtClean="0">
                <a:latin typeface="Palanquin Regular" panose="020B0004020203020204" pitchFamily="34" charset="0"/>
                <a:cs typeface="Palanquin Regular" panose="020B0004020203020204" pitchFamily="34" charset="0"/>
              </a:rPr>
              <a:t>Info </a:t>
            </a:r>
            <a:r>
              <a:rPr lang="nl-NL" sz="2400" kern="0" dirty="0" err="1" smtClean="0">
                <a:latin typeface="Palanquin Regular" panose="020B0004020203020204" pitchFamily="34" charset="0"/>
                <a:cs typeface="Palanquin Regular" panose="020B0004020203020204" pitchFamily="34" charset="0"/>
              </a:rPr>
              <a:t>sharing</a:t>
            </a:r>
            <a:r>
              <a:rPr lang="nl-NL" sz="2400" kern="0" dirty="0" smtClean="0">
                <a:latin typeface="Palanquin Regular" panose="020B0004020203020204" pitchFamily="34" charset="0"/>
                <a:cs typeface="Palanquin Regular" panose="020B0004020203020204" pitchFamily="34" charset="0"/>
              </a:rPr>
              <a:t> </a:t>
            </a:r>
            <a:r>
              <a:rPr lang="nl-NL" sz="2400" kern="0" dirty="0" err="1" smtClean="0">
                <a:latin typeface="Palanquin Regular" panose="020B0004020203020204" pitchFamily="34" charset="0"/>
                <a:cs typeface="Palanquin Regular" panose="020B0004020203020204" pitchFamily="34" charset="0"/>
              </a:rPr>
              <a:t>wirh</a:t>
            </a:r>
            <a:r>
              <a:rPr lang="nl-NL" sz="2400" kern="0" dirty="0" smtClean="0">
                <a:latin typeface="Palanquin Regular" panose="020B0004020203020204" pitchFamily="34" charset="0"/>
                <a:cs typeface="Palanquin Regular" panose="020B0004020203020204" pitchFamily="34" charset="0"/>
              </a:rPr>
              <a:t> </a:t>
            </a:r>
            <a:r>
              <a:rPr lang="nl-NL" sz="2400" kern="0" dirty="0" err="1" smtClean="0">
                <a:latin typeface="Palanquin Regular" panose="020B0004020203020204" pitchFamily="34" charset="0"/>
                <a:cs typeface="Palanquin Regular" panose="020B0004020203020204" pitchFamily="34" charset="0"/>
              </a:rPr>
              <a:t>rMCM</a:t>
            </a:r>
            <a:r>
              <a:rPr lang="nl-NL" sz="2400" kern="0" dirty="0" smtClean="0">
                <a:latin typeface="Palanquin Regular" panose="020B0004020203020204" pitchFamily="34" charset="0"/>
                <a:cs typeface="Palanquin Regular" panose="020B0004020203020204" pitchFamily="34" charset="0"/>
              </a:rPr>
              <a:t> &amp; NATO COE </a:t>
            </a:r>
            <a:r>
              <a:rPr lang="nl-NL" sz="2400" kern="0" dirty="0" err="1" smtClean="0">
                <a:latin typeface="Palanquin Regular" panose="020B0004020203020204" pitchFamily="34" charset="0"/>
                <a:cs typeface="Palanquin Regular" panose="020B0004020203020204" pitchFamily="34" charset="0"/>
              </a:rPr>
              <a:t>Eguermin</a:t>
            </a:r>
            <a:endParaRPr lang="nl-NL" sz="2400" kern="0" dirty="0" smtClean="0">
              <a:latin typeface="Palanquin Regular" panose="020B0004020203020204" pitchFamily="34" charset="0"/>
              <a:cs typeface="Palanquin Regular" panose="020B0004020203020204" pitchFamily="34" charset="0"/>
            </a:endParaRPr>
          </a:p>
          <a:p>
            <a:pPr marL="342900" indent="-342900" defTabSz="685800">
              <a:lnSpc>
                <a:spcPct val="114000"/>
              </a:lnSpc>
              <a:buFont typeface="Wingdings" panose="05000000000000000000" pitchFamily="2" charset="2"/>
              <a:buChar char="§"/>
              <a:defRPr/>
            </a:pPr>
            <a:r>
              <a:rPr lang="nl-NL" sz="2400" kern="0" dirty="0" err="1" smtClean="0">
                <a:latin typeface="Palanquin Regular" panose="020B0004020203020204" pitchFamily="34" charset="0"/>
                <a:cs typeface="Palanquin Regular" panose="020B0004020203020204" pitchFamily="34" charset="0"/>
              </a:rPr>
              <a:t>Objectives</a:t>
            </a:r>
            <a:r>
              <a:rPr lang="nl-NL" sz="2400" kern="0" dirty="0" smtClean="0">
                <a:latin typeface="Palanquin Regular" panose="020B0004020203020204" pitchFamily="34" charset="0"/>
                <a:cs typeface="Palanquin Regular" panose="020B0004020203020204" pitchFamily="34" charset="0"/>
              </a:rPr>
              <a:t>: </a:t>
            </a:r>
            <a:r>
              <a:rPr lang="nl-NL" sz="2400" b="1" kern="0" dirty="0" err="1" smtClean="0">
                <a:latin typeface="Palanquin Regular" panose="020B0004020203020204" pitchFamily="34" charset="0"/>
                <a:cs typeface="Palanquin Regular" panose="020B0004020203020204" pitchFamily="34" charset="0"/>
              </a:rPr>
              <a:t>Preparation</a:t>
            </a:r>
            <a:endParaRPr lang="nl-NL" sz="2400" b="1" kern="0" dirty="0" smtClean="0">
              <a:latin typeface="Palanquin Regular" panose="020B0004020203020204" pitchFamily="34" charset="0"/>
              <a:cs typeface="Palanquin Regular" panose="020B0004020203020204" pitchFamily="34" charset="0"/>
            </a:endParaRPr>
          </a:p>
          <a:p>
            <a:pPr marL="342900" indent="-342900" defTabSz="685800">
              <a:lnSpc>
                <a:spcPct val="114000"/>
              </a:lnSpc>
              <a:buFont typeface="Wingdings" panose="05000000000000000000" pitchFamily="2" charset="2"/>
              <a:buChar char="§"/>
              <a:defRPr/>
            </a:pPr>
            <a:r>
              <a:rPr lang="en-US" sz="2400" dirty="0">
                <a:latin typeface="Palanquin Regular" panose="020B0004020203020204" pitchFamily="34" charset="0"/>
                <a:cs typeface="Palanquin Regular" panose="020B0004020203020204" pitchFamily="34" charset="0"/>
              </a:rPr>
              <a:t>“The substantial investment in OT&amp;E proves to be worthwhile and even necessary for a project like </a:t>
            </a:r>
            <a:r>
              <a:rPr lang="en-US" sz="2400" dirty="0" err="1">
                <a:latin typeface="Palanquin Regular" panose="020B0004020203020204" pitchFamily="34" charset="0"/>
                <a:cs typeface="Palanquin Regular" panose="020B0004020203020204" pitchFamily="34" charset="0"/>
              </a:rPr>
              <a:t>rMCM</a:t>
            </a:r>
            <a:r>
              <a:rPr lang="en-US" sz="2400" dirty="0">
                <a:latin typeface="Palanquin Regular" panose="020B0004020203020204" pitchFamily="34" charset="0"/>
                <a:cs typeface="Palanquin Regular" panose="020B0004020203020204" pitchFamily="34" charset="0"/>
              </a:rPr>
              <a:t> with such a high degree of innovation; both product and process wise.” </a:t>
            </a:r>
            <a:endParaRPr lang="nl-NL" sz="2400" b="1" kern="0" dirty="0" smtClean="0">
              <a:latin typeface="Palanquin Regular" panose="020B0004020203020204" pitchFamily="34" charset="0"/>
              <a:cs typeface="Palanquin Regular" panose="020B0004020203020204" pitchFamily="34" charset="0"/>
            </a:endParaRPr>
          </a:p>
          <a:p>
            <a:pPr marL="717550" lvl="1" indent="-342900" defTabSz="685800">
              <a:lnSpc>
                <a:spcPct val="114000"/>
              </a:lnSpc>
              <a:buFont typeface="Wingdings" panose="05000000000000000000" pitchFamily="2" charset="2"/>
              <a:buChar char="§"/>
              <a:defRPr/>
            </a:pPr>
            <a:r>
              <a:rPr lang="nl-NL" sz="2400" kern="0" dirty="0" err="1" smtClean="0">
                <a:latin typeface="Palanquin Regular" panose="020B0004020203020204" pitchFamily="34" charset="0"/>
                <a:cs typeface="Palanquin Regular" panose="020B0004020203020204" pitchFamily="34" charset="0"/>
              </a:rPr>
              <a:t>Builing</a:t>
            </a:r>
            <a:r>
              <a:rPr lang="nl-NL" sz="2400" kern="0" dirty="0" smtClean="0">
                <a:latin typeface="Palanquin Regular" panose="020B0004020203020204" pitchFamily="34" charset="0"/>
                <a:cs typeface="Palanquin Regular" panose="020B0004020203020204" pitchFamily="34" charset="0"/>
              </a:rPr>
              <a:t> up </a:t>
            </a:r>
            <a:r>
              <a:rPr lang="nl-NL" sz="2400" kern="0" dirty="0" err="1" smtClean="0">
                <a:latin typeface="Palanquin Regular" panose="020B0004020203020204" pitchFamily="34" charset="0"/>
                <a:cs typeface="Palanquin Regular" panose="020B0004020203020204" pitchFamily="34" charset="0"/>
              </a:rPr>
              <a:t>knowledge</a:t>
            </a:r>
            <a:endParaRPr lang="nl-NL" sz="2400" kern="0" dirty="0" smtClean="0">
              <a:latin typeface="Palanquin Regular" panose="020B0004020203020204" pitchFamily="34" charset="0"/>
              <a:cs typeface="Palanquin Regular" panose="020B0004020203020204" pitchFamily="34" charset="0"/>
            </a:endParaRPr>
          </a:p>
          <a:p>
            <a:pPr marL="717550" lvl="1" indent="-342900" defTabSz="685800">
              <a:lnSpc>
                <a:spcPct val="114000"/>
              </a:lnSpc>
              <a:buFont typeface="Wingdings" panose="05000000000000000000" pitchFamily="2" charset="2"/>
              <a:buChar char="§"/>
              <a:defRPr/>
            </a:pPr>
            <a:r>
              <a:rPr lang="nl-NL" sz="2400" kern="0" dirty="0" smtClean="0">
                <a:latin typeface="Palanquin Regular" panose="020B0004020203020204" pitchFamily="34" charset="0"/>
                <a:cs typeface="Palanquin Regular" panose="020B0004020203020204" pitchFamily="34" charset="0"/>
              </a:rPr>
              <a:t>Way of </a:t>
            </a:r>
            <a:r>
              <a:rPr lang="nl-NL" sz="2400" kern="0" dirty="0" err="1" smtClean="0">
                <a:latin typeface="Palanquin Regular" panose="020B0004020203020204" pitchFamily="34" charset="0"/>
                <a:cs typeface="Palanquin Regular" panose="020B0004020203020204" pitchFamily="34" charset="0"/>
              </a:rPr>
              <a:t>working</a:t>
            </a:r>
            <a:endParaRPr lang="nl-NL" sz="2400" kern="0" dirty="0" smtClean="0">
              <a:latin typeface="Palanquin Regular" panose="020B0004020203020204" pitchFamily="34" charset="0"/>
              <a:cs typeface="Palanquin Regular" panose="020B0004020203020204" pitchFamily="34" charset="0"/>
            </a:endParaRPr>
          </a:p>
          <a:p>
            <a:pPr marL="717550" lvl="1" indent="-342900" defTabSz="685800">
              <a:lnSpc>
                <a:spcPct val="114000"/>
              </a:lnSpc>
              <a:buFont typeface="Wingdings" panose="05000000000000000000" pitchFamily="2" charset="2"/>
              <a:buChar char="§"/>
              <a:defRPr/>
            </a:pPr>
            <a:r>
              <a:rPr lang="nl-NL" sz="2400" kern="0" dirty="0" err="1" smtClean="0">
                <a:latin typeface="Palanquin Regular" panose="020B0004020203020204" pitchFamily="34" charset="0"/>
                <a:cs typeface="Palanquin Regular" panose="020B0004020203020204" pitchFamily="34" charset="0"/>
              </a:rPr>
              <a:t>Effectivity</a:t>
            </a:r>
            <a:r>
              <a:rPr lang="nl-NL" sz="2400" kern="0" dirty="0" smtClean="0">
                <a:latin typeface="Palanquin Regular" panose="020B0004020203020204" pitchFamily="34" charset="0"/>
                <a:cs typeface="Palanquin Regular" panose="020B0004020203020204" pitchFamily="34" charset="0"/>
              </a:rPr>
              <a:t> &amp; efficiency </a:t>
            </a:r>
            <a:r>
              <a:rPr lang="nl-NL" sz="2400" kern="0" dirty="0" err="1" smtClean="0">
                <a:latin typeface="Palanquin Regular" panose="020B0004020203020204" pitchFamily="34" charset="0"/>
                <a:cs typeface="Palanquin Regular" panose="020B0004020203020204" pitchFamily="34" charset="0"/>
              </a:rPr>
              <a:t>evaluation</a:t>
            </a:r>
            <a:endParaRPr lang="nl-NL" sz="2400" kern="0" dirty="0">
              <a:latin typeface="Palanquin Regular" panose="020B0004020203020204" pitchFamily="34" charset="0"/>
              <a:cs typeface="Palanquin Regular" panose="020B0004020203020204" pitchFamily="34" charset="0"/>
            </a:endParaRPr>
          </a:p>
          <a:p>
            <a:pPr marL="717550" lvl="1" indent="-342900" defTabSz="685800">
              <a:lnSpc>
                <a:spcPct val="114000"/>
              </a:lnSpc>
              <a:buFont typeface="Wingdings" panose="05000000000000000000" pitchFamily="2" charset="2"/>
              <a:buChar char="§"/>
              <a:defRPr/>
            </a:pPr>
            <a:r>
              <a:rPr lang="nl-NL" sz="2400" kern="0" dirty="0" smtClean="0">
                <a:latin typeface="Palanquin Regular" panose="020B0004020203020204" pitchFamily="34" charset="0"/>
                <a:cs typeface="Palanquin Regular" panose="020B0004020203020204" pitchFamily="34" charset="0"/>
              </a:rPr>
              <a:t>Maintenance &amp; training</a:t>
            </a:r>
          </a:p>
          <a:p>
            <a:pPr marL="717550" lvl="1" indent="-342900" defTabSz="685800">
              <a:lnSpc>
                <a:spcPct val="114000"/>
              </a:lnSpc>
              <a:buFont typeface="Wingdings" panose="05000000000000000000" pitchFamily="2" charset="2"/>
              <a:buChar char="§"/>
              <a:defRPr/>
            </a:pPr>
            <a:r>
              <a:rPr lang="nl-NL" sz="2400" kern="0" dirty="0" err="1" smtClean="0">
                <a:latin typeface="Palanquin Regular" panose="020B0004020203020204" pitchFamily="34" charset="0"/>
                <a:cs typeface="Palanquin Regular" panose="020B0004020203020204" pitchFamily="34" charset="0"/>
              </a:rPr>
              <a:t>Improving</a:t>
            </a:r>
            <a:r>
              <a:rPr lang="nl-NL" sz="2400" kern="0" dirty="0" smtClean="0">
                <a:latin typeface="Palanquin Regular" panose="020B0004020203020204" pitchFamily="34" charset="0"/>
                <a:cs typeface="Palanquin Regular" panose="020B0004020203020204" pitchFamily="34" charset="0"/>
              </a:rPr>
              <a:t> product </a:t>
            </a:r>
            <a:r>
              <a:rPr lang="nl-NL" sz="2400" kern="0" dirty="0" err="1" smtClean="0">
                <a:latin typeface="Palanquin Regular" panose="020B0004020203020204" pitchFamily="34" charset="0"/>
                <a:cs typeface="Palanquin Regular" panose="020B0004020203020204" pitchFamily="34" charset="0"/>
              </a:rPr>
              <a:t>with</a:t>
            </a:r>
            <a:r>
              <a:rPr lang="nl-NL" sz="2400" kern="0" dirty="0" smtClean="0">
                <a:latin typeface="Palanquin Regular" panose="020B0004020203020204" pitchFamily="34" charset="0"/>
                <a:cs typeface="Palanquin Regular" panose="020B0004020203020204" pitchFamily="34" charset="0"/>
              </a:rPr>
              <a:t> </a:t>
            </a:r>
            <a:r>
              <a:rPr lang="nl-NL" sz="2400" kern="0" dirty="0" err="1" smtClean="0">
                <a:latin typeface="Palanquin Regular" panose="020B0004020203020204" pitchFamily="34" charset="0"/>
                <a:cs typeface="Palanquin Regular" panose="020B0004020203020204" pitchFamily="34" charset="0"/>
              </a:rPr>
              <a:t>industry</a:t>
            </a:r>
            <a:endParaRPr lang="nl-NL" sz="2400" kern="0" dirty="0" smtClean="0">
              <a:latin typeface="Palanquin Regular" panose="020B0004020203020204" pitchFamily="34" charset="0"/>
              <a:cs typeface="Palanquin Regular" panose="020B0004020203020204" pitchFamily="34" charset="0"/>
            </a:endParaRPr>
          </a:p>
        </p:txBody>
      </p:sp>
    </p:spTree>
    <p:extLst>
      <p:ext uri="{BB962C8B-B14F-4D97-AF65-F5344CB8AC3E}">
        <p14:creationId xmlns:p14="http://schemas.microsoft.com/office/powerpoint/2010/main" val="35334585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3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OT&amp;E </a:t>
            </a:r>
            <a:r>
              <a:rPr lang="en-US" dirty="0" smtClean="0"/>
              <a:t>contract </a:t>
            </a:r>
            <a:r>
              <a:rPr lang="en-US" dirty="0" smtClean="0">
                <a:sym typeface="Wingdings" panose="05000000000000000000" pitchFamily="2" charset="2"/>
              </a:rPr>
              <a:t>on </a:t>
            </a:r>
            <a:r>
              <a:rPr lang="en-US" dirty="0">
                <a:sym typeface="Wingdings" panose="05000000000000000000" pitchFamily="2" charset="2"/>
              </a:rPr>
              <a:t>MCM Toolbox</a:t>
            </a:r>
            <a:endParaRPr lang="nl-BE" dirty="0"/>
          </a:p>
        </p:txBody>
      </p:sp>
      <p:sp>
        <p:nvSpPr>
          <p:cNvPr id="7"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74</a:t>
            </a:fld>
            <a:endParaRPr lang="nl-BE"/>
          </a:p>
        </p:txBody>
      </p:sp>
      <p:sp>
        <p:nvSpPr>
          <p:cNvPr id="10" name="Rectangle 1027"/>
          <p:cNvSpPr txBox="1">
            <a:spLocks noChangeAspect="1" noChangeArrowheads="1"/>
          </p:cNvSpPr>
          <p:nvPr/>
        </p:nvSpPr>
        <p:spPr bwMode="auto">
          <a:xfrm>
            <a:off x="398897" y="1165852"/>
            <a:ext cx="11469793" cy="43291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spcBef>
                <a:spcPct val="5000"/>
              </a:spcBef>
              <a:spcAft>
                <a:spcPct val="0"/>
              </a:spcAft>
              <a:defRPr sz="2200">
                <a:solidFill>
                  <a:srgbClr val="000000"/>
                </a:solidFill>
                <a:latin typeface="+mn-lt"/>
                <a:ea typeface="+mn-ea"/>
                <a:cs typeface="+mn-cs"/>
              </a:defRPr>
            </a:lvl1pPr>
            <a:lvl2pPr marL="374650" indent="-184150" algn="l" rtl="0" eaLnBrk="1" fontAlgn="base" hangingPunct="1">
              <a:spcBef>
                <a:spcPct val="5000"/>
              </a:spcBef>
              <a:spcAft>
                <a:spcPct val="0"/>
              </a:spcAft>
              <a:buChar char="•"/>
              <a:defRPr sz="2200">
                <a:solidFill>
                  <a:srgbClr val="000000"/>
                </a:solidFill>
                <a:latin typeface="+mn-lt"/>
              </a:defRPr>
            </a:lvl2pPr>
            <a:lvl3pPr marL="622300" algn="l" rtl="0" eaLnBrk="1" fontAlgn="base" hangingPunct="1">
              <a:spcBef>
                <a:spcPct val="5000"/>
              </a:spcBef>
              <a:spcAft>
                <a:spcPct val="0"/>
              </a:spcAft>
              <a:buFont typeface="Verdana" pitchFamily="34" charset="0"/>
              <a:buChar char="–"/>
              <a:defRPr sz="2200">
                <a:solidFill>
                  <a:srgbClr val="000000"/>
                </a:solidFill>
                <a:latin typeface="+mn-lt"/>
              </a:defRPr>
            </a:lvl3pPr>
            <a:lvl4pPr marL="1166813" indent="-177800" algn="l" rtl="0" eaLnBrk="1" fontAlgn="base" hangingPunct="1">
              <a:spcBef>
                <a:spcPct val="5000"/>
              </a:spcBef>
              <a:spcAft>
                <a:spcPct val="0"/>
              </a:spcAft>
              <a:buFont typeface="Verdana" pitchFamily="34" charset="0"/>
              <a:buChar char="›"/>
              <a:defRPr sz="2200">
                <a:solidFill>
                  <a:srgbClr val="000000"/>
                </a:solidFill>
                <a:latin typeface="+mn-lt"/>
              </a:defRPr>
            </a:lvl4pPr>
            <a:lvl5pPr marL="1346200" algn="l" rtl="0" eaLnBrk="1" fontAlgn="base" hangingPunct="1">
              <a:spcBef>
                <a:spcPct val="5000"/>
              </a:spcBef>
              <a:spcAft>
                <a:spcPct val="0"/>
              </a:spcAft>
              <a:buFont typeface="Verdana" pitchFamily="34" charset="0"/>
              <a:buChar char="»"/>
              <a:defRPr sz="2200">
                <a:solidFill>
                  <a:srgbClr val="000000"/>
                </a:solidFill>
                <a:latin typeface="+mn-lt"/>
              </a:defRPr>
            </a:lvl5pPr>
            <a:lvl6pPr marL="1803400" algn="l" rtl="0" eaLnBrk="1" fontAlgn="base" hangingPunct="1">
              <a:spcBef>
                <a:spcPct val="5000"/>
              </a:spcBef>
              <a:spcAft>
                <a:spcPct val="0"/>
              </a:spcAft>
              <a:buFont typeface="Verdana" pitchFamily="34" charset="0"/>
              <a:buChar char="»"/>
              <a:defRPr sz="2200">
                <a:solidFill>
                  <a:srgbClr val="000000"/>
                </a:solidFill>
                <a:latin typeface="+mn-lt"/>
              </a:defRPr>
            </a:lvl6pPr>
            <a:lvl7pPr marL="2260600" algn="l" rtl="0" eaLnBrk="1" fontAlgn="base" hangingPunct="1">
              <a:spcBef>
                <a:spcPct val="5000"/>
              </a:spcBef>
              <a:spcAft>
                <a:spcPct val="0"/>
              </a:spcAft>
              <a:buFont typeface="Verdana" pitchFamily="34" charset="0"/>
              <a:buChar char="»"/>
              <a:defRPr sz="2200">
                <a:solidFill>
                  <a:srgbClr val="000000"/>
                </a:solidFill>
                <a:latin typeface="+mn-lt"/>
              </a:defRPr>
            </a:lvl7pPr>
            <a:lvl8pPr marL="2717800" algn="l" rtl="0" eaLnBrk="1" fontAlgn="base" hangingPunct="1">
              <a:spcBef>
                <a:spcPct val="5000"/>
              </a:spcBef>
              <a:spcAft>
                <a:spcPct val="0"/>
              </a:spcAft>
              <a:buFont typeface="Verdana" pitchFamily="34" charset="0"/>
              <a:buChar char="»"/>
              <a:defRPr sz="2200">
                <a:solidFill>
                  <a:srgbClr val="000000"/>
                </a:solidFill>
                <a:latin typeface="+mn-lt"/>
              </a:defRPr>
            </a:lvl8pPr>
            <a:lvl9pPr marL="3175000" algn="l" rtl="0" eaLnBrk="1" fontAlgn="base" hangingPunct="1">
              <a:spcBef>
                <a:spcPct val="5000"/>
              </a:spcBef>
              <a:spcAft>
                <a:spcPct val="0"/>
              </a:spcAft>
              <a:buFont typeface="Verdana" pitchFamily="34" charset="0"/>
              <a:buChar char="»"/>
              <a:defRPr sz="2200">
                <a:solidFill>
                  <a:srgbClr val="000000"/>
                </a:solidFill>
                <a:latin typeface="+mn-lt"/>
              </a:defRPr>
            </a:lvl9pPr>
          </a:lstStyle>
          <a:p>
            <a:pPr marL="342900" indent="-342900" defTabSz="685800">
              <a:lnSpc>
                <a:spcPct val="114000"/>
              </a:lnSpc>
              <a:buFont typeface="Wingdings" panose="05000000000000000000" pitchFamily="2" charset="2"/>
              <a:buChar char="§"/>
              <a:defRPr/>
            </a:pPr>
            <a:r>
              <a:rPr lang="nl-NL" sz="2400" kern="0" dirty="0" smtClean="0">
                <a:latin typeface="Palanquin Regular" panose="020B0004020203020204" pitchFamily="34" charset="0"/>
                <a:cs typeface="Palanquin Regular" panose="020B0004020203020204" pitchFamily="34" charset="0"/>
              </a:rPr>
              <a:t>NLD contract</a:t>
            </a:r>
          </a:p>
          <a:p>
            <a:pPr marL="717550" lvl="1" indent="-342900" defTabSz="685800">
              <a:lnSpc>
                <a:spcPct val="114000"/>
              </a:lnSpc>
              <a:buFont typeface="Wingdings" panose="05000000000000000000" pitchFamily="2" charset="2"/>
              <a:buChar char="§"/>
              <a:defRPr/>
            </a:pPr>
            <a:r>
              <a:rPr lang="nl-NL" sz="2400" kern="0" dirty="0" smtClean="0">
                <a:latin typeface="Palanquin Regular" panose="020B0004020203020204" pitchFamily="34" charset="0"/>
                <a:cs typeface="Palanquin Regular" panose="020B0004020203020204" pitchFamily="34" charset="0"/>
              </a:rPr>
              <a:t>Scope en </a:t>
            </a:r>
            <a:r>
              <a:rPr lang="nl-NL" sz="2400" kern="0" dirty="0" err="1" smtClean="0">
                <a:latin typeface="Palanquin Regular" panose="020B0004020203020204" pitchFamily="34" charset="0"/>
                <a:cs typeface="Palanquin Regular" panose="020B0004020203020204" pitchFamily="34" charset="0"/>
              </a:rPr>
              <a:t>specs</a:t>
            </a:r>
            <a:r>
              <a:rPr lang="nl-NL" sz="2400" kern="0" dirty="0" smtClean="0">
                <a:latin typeface="Palanquin Regular" panose="020B0004020203020204" pitchFamily="34" charset="0"/>
                <a:cs typeface="Palanquin Regular" panose="020B0004020203020204" pitchFamily="34" charset="0"/>
              </a:rPr>
              <a:t> OT&amp;E </a:t>
            </a:r>
            <a:r>
              <a:rPr lang="nl-NL" sz="2400" kern="0" dirty="0" err="1" smtClean="0">
                <a:latin typeface="Palanquin Regular" panose="020B0004020203020204" pitchFamily="34" charset="0"/>
                <a:cs typeface="Palanquin Regular" panose="020B0004020203020204" pitchFamily="34" charset="0"/>
              </a:rPr>
              <a:t>not</a:t>
            </a:r>
            <a:r>
              <a:rPr lang="nl-NL" sz="2400" kern="0" dirty="0" smtClean="0">
                <a:latin typeface="Palanquin Regular" panose="020B0004020203020204" pitchFamily="34" charset="0"/>
                <a:cs typeface="Palanquin Regular" panose="020B0004020203020204" pitchFamily="34" charset="0"/>
              </a:rPr>
              <a:t> </a:t>
            </a:r>
            <a:r>
              <a:rPr lang="nl-NL" sz="2400" kern="0" dirty="0" err="1" smtClean="0">
                <a:latin typeface="Palanquin Regular" panose="020B0004020203020204" pitchFamily="34" charset="0"/>
                <a:cs typeface="Palanquin Regular" panose="020B0004020203020204" pitchFamily="34" charset="0"/>
              </a:rPr>
              <a:t>identical</a:t>
            </a:r>
            <a:r>
              <a:rPr lang="nl-NL" sz="2400" kern="0" dirty="0" smtClean="0">
                <a:latin typeface="Palanquin Regular" panose="020B0004020203020204" pitchFamily="34" charset="0"/>
                <a:cs typeface="Palanquin Regular" panose="020B0004020203020204" pitchFamily="34" charset="0"/>
              </a:rPr>
              <a:t> </a:t>
            </a:r>
            <a:r>
              <a:rPr lang="nl-NL" sz="2400" kern="0" dirty="0" err="1" smtClean="0">
                <a:latin typeface="Palanquin Regular" panose="020B0004020203020204" pitchFamily="34" charset="0"/>
                <a:cs typeface="Palanquin Regular" panose="020B0004020203020204" pitchFamily="34" charset="0"/>
              </a:rPr>
              <a:t>to</a:t>
            </a:r>
            <a:r>
              <a:rPr lang="nl-NL" sz="2400" kern="0" dirty="0" smtClean="0">
                <a:latin typeface="Palanquin Regular" panose="020B0004020203020204" pitchFamily="34" charset="0"/>
                <a:cs typeface="Palanquin Regular" panose="020B0004020203020204" pitchFamily="34" charset="0"/>
              </a:rPr>
              <a:t> </a:t>
            </a:r>
            <a:r>
              <a:rPr lang="nl-NL" sz="2400" kern="0" dirty="0" err="1" smtClean="0">
                <a:latin typeface="Palanquin Regular" panose="020B0004020203020204" pitchFamily="34" charset="0"/>
                <a:cs typeface="Palanquin Regular" panose="020B0004020203020204" pitchFamily="34" charset="0"/>
              </a:rPr>
              <a:t>rMCM</a:t>
            </a:r>
            <a:r>
              <a:rPr lang="nl-NL" sz="2400" kern="0" dirty="0" smtClean="0">
                <a:latin typeface="Palanquin Regular" panose="020B0004020203020204" pitchFamily="34" charset="0"/>
                <a:cs typeface="Palanquin Regular" panose="020B0004020203020204" pitchFamily="34" charset="0"/>
              </a:rPr>
              <a:t> </a:t>
            </a:r>
          </a:p>
          <a:p>
            <a:pPr marL="717550" lvl="1" indent="-342900" defTabSz="685800">
              <a:lnSpc>
                <a:spcPct val="114000"/>
              </a:lnSpc>
              <a:buFont typeface="Wingdings" panose="05000000000000000000" pitchFamily="2" charset="2"/>
              <a:buChar char="§"/>
              <a:defRPr/>
            </a:pPr>
            <a:r>
              <a:rPr lang="nl-NL" sz="2400" kern="0" dirty="0" smtClean="0">
                <a:latin typeface="Palanquin Regular" panose="020B0004020203020204" pitchFamily="34" charset="0"/>
                <a:cs typeface="Palanquin Regular" panose="020B0004020203020204" pitchFamily="34" charset="0"/>
              </a:rPr>
              <a:t>Info </a:t>
            </a:r>
            <a:r>
              <a:rPr lang="nl-NL" sz="2400" kern="0" dirty="0" err="1" smtClean="0">
                <a:latin typeface="Palanquin Regular" panose="020B0004020203020204" pitchFamily="34" charset="0"/>
                <a:cs typeface="Palanquin Regular" panose="020B0004020203020204" pitchFamily="34" charset="0"/>
              </a:rPr>
              <a:t>sharing</a:t>
            </a:r>
            <a:r>
              <a:rPr lang="nl-NL" sz="2400" kern="0" dirty="0" smtClean="0">
                <a:latin typeface="Palanquin Regular" panose="020B0004020203020204" pitchFamily="34" charset="0"/>
                <a:cs typeface="Palanquin Regular" panose="020B0004020203020204" pitchFamily="34" charset="0"/>
              </a:rPr>
              <a:t> </a:t>
            </a:r>
            <a:r>
              <a:rPr lang="nl-NL" sz="2400" kern="0" dirty="0" err="1" smtClean="0">
                <a:latin typeface="Palanquin Regular" panose="020B0004020203020204" pitchFamily="34" charset="0"/>
                <a:cs typeface="Palanquin Regular" panose="020B0004020203020204" pitchFamily="34" charset="0"/>
              </a:rPr>
              <a:t>wirh</a:t>
            </a:r>
            <a:r>
              <a:rPr lang="nl-NL" sz="2400" kern="0" dirty="0" smtClean="0">
                <a:latin typeface="Palanquin Regular" panose="020B0004020203020204" pitchFamily="34" charset="0"/>
                <a:cs typeface="Palanquin Regular" panose="020B0004020203020204" pitchFamily="34" charset="0"/>
              </a:rPr>
              <a:t> </a:t>
            </a:r>
            <a:r>
              <a:rPr lang="nl-NL" sz="2400" kern="0" dirty="0" err="1" smtClean="0">
                <a:latin typeface="Palanquin Regular" panose="020B0004020203020204" pitchFamily="34" charset="0"/>
                <a:cs typeface="Palanquin Regular" panose="020B0004020203020204" pitchFamily="34" charset="0"/>
              </a:rPr>
              <a:t>rMCM</a:t>
            </a:r>
            <a:r>
              <a:rPr lang="nl-NL" sz="2400" kern="0" dirty="0" smtClean="0">
                <a:latin typeface="Palanquin Regular" panose="020B0004020203020204" pitchFamily="34" charset="0"/>
                <a:cs typeface="Palanquin Regular" panose="020B0004020203020204" pitchFamily="34" charset="0"/>
              </a:rPr>
              <a:t> &amp; NATO COE </a:t>
            </a:r>
            <a:r>
              <a:rPr lang="nl-NL" sz="2400" kern="0" dirty="0" err="1" smtClean="0">
                <a:latin typeface="Palanquin Regular" panose="020B0004020203020204" pitchFamily="34" charset="0"/>
                <a:cs typeface="Palanquin Regular" panose="020B0004020203020204" pitchFamily="34" charset="0"/>
              </a:rPr>
              <a:t>Eguermin</a:t>
            </a:r>
            <a:endParaRPr lang="nl-NL" sz="2400" kern="0" dirty="0" smtClean="0">
              <a:latin typeface="Palanquin Regular" panose="020B0004020203020204" pitchFamily="34" charset="0"/>
              <a:cs typeface="Palanquin Regular" panose="020B0004020203020204" pitchFamily="34" charset="0"/>
            </a:endParaRPr>
          </a:p>
          <a:p>
            <a:pPr marL="342900" indent="-342900" defTabSz="685800">
              <a:lnSpc>
                <a:spcPct val="114000"/>
              </a:lnSpc>
              <a:buFont typeface="Wingdings" panose="05000000000000000000" pitchFamily="2" charset="2"/>
              <a:buChar char="§"/>
              <a:defRPr/>
            </a:pPr>
            <a:r>
              <a:rPr lang="nl-NL" sz="2400" kern="0" dirty="0" err="1" smtClean="0">
                <a:latin typeface="Palanquin Regular" panose="020B0004020203020204" pitchFamily="34" charset="0"/>
                <a:cs typeface="Palanquin Regular" panose="020B0004020203020204" pitchFamily="34" charset="0"/>
              </a:rPr>
              <a:t>Objectives</a:t>
            </a:r>
            <a:r>
              <a:rPr lang="nl-NL" sz="2400" kern="0" dirty="0" smtClean="0">
                <a:latin typeface="Palanquin Regular" panose="020B0004020203020204" pitchFamily="34" charset="0"/>
                <a:cs typeface="Palanquin Regular" panose="020B0004020203020204" pitchFamily="34" charset="0"/>
              </a:rPr>
              <a:t>: </a:t>
            </a:r>
            <a:r>
              <a:rPr lang="nl-NL" sz="2400" b="1" kern="0" dirty="0" err="1" smtClean="0">
                <a:latin typeface="Palanquin Regular" panose="020B0004020203020204" pitchFamily="34" charset="0"/>
                <a:cs typeface="Palanquin Regular" panose="020B0004020203020204" pitchFamily="34" charset="0"/>
              </a:rPr>
              <a:t>Preparation</a:t>
            </a:r>
            <a:endParaRPr lang="nl-NL" sz="2400" b="1" kern="0" dirty="0" smtClean="0">
              <a:latin typeface="Palanquin Regular" panose="020B0004020203020204" pitchFamily="34" charset="0"/>
              <a:cs typeface="Palanquin Regular" panose="020B0004020203020204" pitchFamily="34" charset="0"/>
            </a:endParaRPr>
          </a:p>
          <a:p>
            <a:pPr defTabSz="685800">
              <a:lnSpc>
                <a:spcPct val="114000"/>
              </a:lnSpc>
              <a:defRPr/>
            </a:pPr>
            <a:endParaRPr lang="en-US" sz="2400" dirty="0" smtClean="0">
              <a:latin typeface="Palanquin Regular" panose="020B0004020203020204" pitchFamily="34" charset="0"/>
              <a:cs typeface="Palanquin Regular" panose="020B0004020203020204" pitchFamily="34" charset="0"/>
            </a:endParaRPr>
          </a:p>
          <a:p>
            <a:pPr marL="342900" indent="-342900" defTabSz="685800">
              <a:lnSpc>
                <a:spcPct val="114000"/>
              </a:lnSpc>
              <a:buFont typeface="Wingdings" panose="05000000000000000000" pitchFamily="2" charset="2"/>
              <a:buChar char="§"/>
              <a:defRPr/>
            </a:pPr>
            <a:endParaRPr lang="en-US" sz="2400" kern="0" dirty="0">
              <a:latin typeface="Palanquin Regular" panose="020B0004020203020204" pitchFamily="34" charset="0"/>
              <a:cs typeface="Palanquin Regular" panose="020B0004020203020204" pitchFamily="34" charset="0"/>
            </a:endParaRPr>
          </a:p>
          <a:p>
            <a:pPr marL="342900" indent="-342900" defTabSz="685800">
              <a:lnSpc>
                <a:spcPct val="114000"/>
              </a:lnSpc>
              <a:buFont typeface="Wingdings" panose="05000000000000000000" pitchFamily="2" charset="2"/>
              <a:buChar char="§"/>
              <a:defRPr/>
            </a:pPr>
            <a:endParaRPr lang="en-US" sz="2400" kern="0" dirty="0" smtClean="0">
              <a:latin typeface="Palanquin Regular" panose="020B0004020203020204" pitchFamily="34" charset="0"/>
              <a:cs typeface="Palanquin Regular" panose="020B0004020203020204" pitchFamily="34" charset="0"/>
            </a:endParaRPr>
          </a:p>
          <a:p>
            <a:pPr marL="342900" indent="-342900" defTabSz="685800">
              <a:lnSpc>
                <a:spcPct val="114000"/>
              </a:lnSpc>
              <a:buFont typeface="Wingdings" panose="05000000000000000000" pitchFamily="2" charset="2"/>
              <a:buChar char="§"/>
              <a:defRPr/>
            </a:pPr>
            <a:endParaRPr lang="en-US" sz="2400" kern="0" dirty="0">
              <a:latin typeface="Palanquin Regular" panose="020B0004020203020204" pitchFamily="34" charset="0"/>
              <a:cs typeface="Palanquin Regular" panose="020B0004020203020204" pitchFamily="34" charset="0"/>
            </a:endParaRPr>
          </a:p>
          <a:p>
            <a:pPr marL="342900" indent="-342900" defTabSz="685800">
              <a:lnSpc>
                <a:spcPct val="114000"/>
              </a:lnSpc>
              <a:buFont typeface="Wingdings" panose="05000000000000000000" pitchFamily="2" charset="2"/>
              <a:buChar char="§"/>
              <a:defRPr/>
            </a:pPr>
            <a:r>
              <a:rPr lang="nl-NL" sz="2000" kern="0" dirty="0">
                <a:latin typeface="Palanquin Regular" panose="020B0004020203020204" pitchFamily="34" charset="0"/>
                <a:cs typeface="Palanquin Regular" panose="020B0004020203020204" pitchFamily="34" charset="0"/>
              </a:rPr>
              <a:t>Planning:</a:t>
            </a:r>
          </a:p>
          <a:p>
            <a:pPr marL="717550" lvl="1" indent="-342900" defTabSz="685800">
              <a:lnSpc>
                <a:spcPct val="114000"/>
              </a:lnSpc>
              <a:buFont typeface="Wingdings" panose="05000000000000000000" pitchFamily="2" charset="2"/>
              <a:buChar char="§"/>
              <a:defRPr/>
            </a:pPr>
            <a:r>
              <a:rPr lang="nl-NL" sz="2000" kern="0" dirty="0">
                <a:latin typeface="Palanquin Regular" panose="020B0004020203020204" pitchFamily="34" charset="0"/>
                <a:cs typeface="Palanquin Regular" panose="020B0004020203020204" pitchFamily="34" charset="0"/>
              </a:rPr>
              <a:t>DEC 2020: Contract </a:t>
            </a:r>
            <a:r>
              <a:rPr lang="nl-NL" sz="2000" kern="0" dirty="0" err="1">
                <a:latin typeface="Palanquin Regular" panose="020B0004020203020204" pitchFamily="34" charset="0"/>
                <a:cs typeface="Palanquin Regular" panose="020B0004020203020204" pitchFamily="34" charset="0"/>
              </a:rPr>
              <a:t>awarded</a:t>
            </a:r>
            <a:endParaRPr lang="nl-NL" sz="2000" kern="0" dirty="0">
              <a:latin typeface="Palanquin Regular" panose="020B0004020203020204" pitchFamily="34" charset="0"/>
              <a:cs typeface="Palanquin Regular" panose="020B0004020203020204" pitchFamily="34" charset="0"/>
            </a:endParaRPr>
          </a:p>
          <a:p>
            <a:pPr marL="717550" lvl="1" indent="-342900" defTabSz="685800">
              <a:lnSpc>
                <a:spcPct val="114000"/>
              </a:lnSpc>
              <a:buFont typeface="Wingdings" panose="05000000000000000000" pitchFamily="2" charset="2"/>
              <a:buChar char="§"/>
              <a:defRPr/>
            </a:pPr>
            <a:r>
              <a:rPr lang="nl-NL" sz="2000" kern="0" dirty="0">
                <a:latin typeface="Palanquin Regular" panose="020B0004020203020204" pitchFamily="34" charset="0"/>
                <a:cs typeface="Palanquin Regular" panose="020B0004020203020204" pitchFamily="34" charset="0"/>
              </a:rPr>
              <a:t>APR 2020 – JUL 2022: Tools delivery incl. training</a:t>
            </a:r>
          </a:p>
          <a:p>
            <a:pPr marL="717550" lvl="1" indent="-342900" defTabSz="685800">
              <a:lnSpc>
                <a:spcPct val="114000"/>
              </a:lnSpc>
              <a:buFont typeface="Wingdings" panose="05000000000000000000" pitchFamily="2" charset="2"/>
              <a:buChar char="§"/>
              <a:defRPr/>
            </a:pPr>
            <a:r>
              <a:rPr lang="nl-NL" sz="2000" kern="0" dirty="0">
                <a:latin typeface="Palanquin Regular" panose="020B0004020203020204" pitchFamily="34" charset="0"/>
                <a:cs typeface="Palanquin Regular" panose="020B0004020203020204" pitchFamily="34" charset="0"/>
              </a:rPr>
              <a:t>APR 2020 – OCT 2024: Support &amp; Maintenance</a:t>
            </a:r>
          </a:p>
          <a:p>
            <a:pPr marL="717550" lvl="1" indent="-342900" defTabSz="685800">
              <a:lnSpc>
                <a:spcPct val="114000"/>
              </a:lnSpc>
              <a:buFont typeface="Wingdings" panose="05000000000000000000" pitchFamily="2" charset="2"/>
              <a:buChar char="§"/>
              <a:defRPr/>
            </a:pPr>
            <a:r>
              <a:rPr lang="nl-NL" sz="2000" kern="0" dirty="0">
                <a:latin typeface="Palanquin Regular" panose="020B0004020203020204" pitchFamily="34" charset="0"/>
                <a:cs typeface="Palanquin Regular" panose="020B0004020203020204" pitchFamily="34" charset="0"/>
              </a:rPr>
              <a:t>JUL 2022 – DEC 2022: C2 container &amp; MW software delivery + training</a:t>
            </a:r>
          </a:p>
          <a:p>
            <a:pPr marL="342900" indent="-342900" defTabSz="685800">
              <a:lnSpc>
                <a:spcPct val="114000"/>
              </a:lnSpc>
              <a:buFont typeface="Wingdings" panose="05000000000000000000" pitchFamily="2" charset="2"/>
              <a:buChar char="§"/>
              <a:defRPr/>
            </a:pPr>
            <a:endParaRPr lang="nl-NL" sz="2400" kern="0" dirty="0" smtClean="0">
              <a:latin typeface="Palanquin Regular" panose="020B0004020203020204" pitchFamily="34" charset="0"/>
              <a:cs typeface="Palanquin Regular" panose="020B0004020203020204" pitchFamily="34" charset="0"/>
            </a:endParaRPr>
          </a:p>
        </p:txBody>
      </p:sp>
      <p:cxnSp>
        <p:nvCxnSpPr>
          <p:cNvPr id="6" name="Shape 365"/>
          <p:cNvCxnSpPr/>
          <p:nvPr/>
        </p:nvCxnSpPr>
        <p:spPr>
          <a:xfrm flipH="1" flipV="1">
            <a:off x="8032060" y="928580"/>
            <a:ext cx="126547" cy="15344"/>
          </a:xfrm>
          <a:prstGeom prst="straightConnector1">
            <a:avLst/>
          </a:prstGeom>
          <a:noFill/>
          <a:ln w="28575" cap="flat" cmpd="sng">
            <a:noFill/>
            <a:prstDash val="solid"/>
            <a:round/>
            <a:headEnd type="none" w="med" len="med"/>
            <a:tailEnd type="stealth" w="lg" len="lg"/>
          </a:ln>
        </p:spPr>
      </p:cxn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05591" y="4833517"/>
            <a:ext cx="1492420" cy="235645"/>
          </a:xfrm>
          <a:prstGeom prst="rect">
            <a:avLst/>
          </a:prstGeom>
        </p:spPr>
      </p:pic>
      <p:pic>
        <p:nvPicPr>
          <p:cNvPr id="9" name="Picture 8"/>
          <p:cNvPicPr>
            <a:picLocks noChangeAspect="1"/>
          </p:cNvPicPr>
          <p:nvPr/>
        </p:nvPicPr>
        <p:blipFill>
          <a:blip r:embed="rId4">
            <a:extLst/>
          </a:blip>
          <a:stretch>
            <a:fillRect/>
          </a:stretch>
        </p:blipFill>
        <p:spPr>
          <a:xfrm>
            <a:off x="9420738" y="2638891"/>
            <a:ext cx="1107326" cy="881406"/>
          </a:xfrm>
          <a:prstGeom prst="rect">
            <a:avLst/>
          </a:prstGeom>
        </p:spPr>
      </p:pic>
      <p:pic>
        <p:nvPicPr>
          <p:cNvPr id="11" name="Picture 10"/>
          <p:cNvPicPr>
            <a:picLocks noChangeAspect="1"/>
          </p:cNvPicPr>
          <p:nvPr/>
        </p:nvPicPr>
        <p:blipFill>
          <a:blip r:embed="rId5">
            <a:extLst/>
          </a:blip>
          <a:stretch>
            <a:fillRect/>
          </a:stretch>
        </p:blipFill>
        <p:spPr>
          <a:xfrm flipH="1">
            <a:off x="7250490" y="812691"/>
            <a:ext cx="1344893" cy="1153317"/>
          </a:xfrm>
          <a:prstGeom prst="rect">
            <a:avLst/>
          </a:prstGeom>
        </p:spPr>
      </p:pic>
      <p:sp>
        <p:nvSpPr>
          <p:cNvPr id="12" name="Freeform 11"/>
          <p:cNvSpPr/>
          <p:nvPr/>
        </p:nvSpPr>
        <p:spPr>
          <a:xfrm flipH="1">
            <a:off x="8367602" y="1501166"/>
            <a:ext cx="659934" cy="652694"/>
          </a:xfrm>
          <a:custGeom>
            <a:avLst/>
            <a:gdLst>
              <a:gd name="connsiteX0" fmla="*/ 316706 w 316706"/>
              <a:gd name="connsiteY0" fmla="*/ 0 h 271462"/>
              <a:gd name="connsiteX1" fmla="*/ 164306 w 316706"/>
              <a:gd name="connsiteY1" fmla="*/ 164306 h 271462"/>
              <a:gd name="connsiteX2" fmla="*/ 0 w 316706"/>
              <a:gd name="connsiteY2" fmla="*/ 271462 h 271462"/>
              <a:gd name="connsiteX0" fmla="*/ 815683 w 815683"/>
              <a:gd name="connsiteY0" fmla="*/ 0 h 442376"/>
              <a:gd name="connsiteX1" fmla="*/ 663283 w 815683"/>
              <a:gd name="connsiteY1" fmla="*/ 164306 h 442376"/>
              <a:gd name="connsiteX2" fmla="*/ 0 w 815683"/>
              <a:gd name="connsiteY2" fmla="*/ 442376 h 442376"/>
              <a:gd name="connsiteX0" fmla="*/ 815683 w 815683"/>
              <a:gd name="connsiteY0" fmla="*/ 0 h 442376"/>
              <a:gd name="connsiteX1" fmla="*/ 490563 w 815683"/>
              <a:gd name="connsiteY1" fmla="*/ 207032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Lst>
            <a:ahLst/>
            <a:cxnLst>
              <a:cxn ang="0">
                <a:pos x="connsiteX0" y="connsiteY0"/>
              </a:cxn>
              <a:cxn ang="0">
                <a:pos x="connsiteX1" y="connsiteY1"/>
              </a:cxn>
              <a:cxn ang="0">
                <a:pos x="connsiteX2" y="connsiteY2"/>
              </a:cxn>
            </a:cxnLst>
            <a:rect l="l" t="t" r="r" b="b"/>
            <a:pathLst>
              <a:path w="815683" h="442376">
                <a:moveTo>
                  <a:pt x="815683" y="0"/>
                </a:moveTo>
                <a:cubicBezTo>
                  <a:pt x="765875" y="59531"/>
                  <a:pt x="639303" y="147545"/>
                  <a:pt x="461775" y="242638"/>
                </a:cubicBezTo>
                <a:cubicBezTo>
                  <a:pt x="284247" y="337731"/>
                  <a:pt x="55761" y="411420"/>
                  <a:pt x="0" y="442376"/>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3" name="Picture 12"/>
          <p:cNvPicPr/>
          <p:nvPr/>
        </p:nvPicPr>
        <p:blipFill>
          <a:blip r:embed="rId6" cstate="email">
            <a:extLst>
              <a:ext uri="{28A0092B-C50C-407E-A947-70E740481C1C}">
                <a14:useLocalDpi xmlns:a14="http://schemas.microsoft.com/office/drawing/2010/main"/>
              </a:ext>
            </a:extLst>
          </a:blip>
          <a:stretch>
            <a:fillRect/>
          </a:stretch>
        </p:blipFill>
        <p:spPr>
          <a:xfrm flipH="1">
            <a:off x="8635178" y="1799864"/>
            <a:ext cx="1002747" cy="784727"/>
          </a:xfrm>
          <a:prstGeom prst="rect">
            <a:avLst/>
          </a:prstGeom>
        </p:spPr>
      </p:pic>
      <p:sp>
        <p:nvSpPr>
          <p:cNvPr id="14" name="Freeform 13"/>
          <p:cNvSpPr/>
          <p:nvPr/>
        </p:nvSpPr>
        <p:spPr>
          <a:xfrm flipH="1">
            <a:off x="10303668" y="3249238"/>
            <a:ext cx="659934" cy="652694"/>
          </a:xfrm>
          <a:custGeom>
            <a:avLst/>
            <a:gdLst>
              <a:gd name="connsiteX0" fmla="*/ 316706 w 316706"/>
              <a:gd name="connsiteY0" fmla="*/ 0 h 271462"/>
              <a:gd name="connsiteX1" fmla="*/ 164306 w 316706"/>
              <a:gd name="connsiteY1" fmla="*/ 164306 h 271462"/>
              <a:gd name="connsiteX2" fmla="*/ 0 w 316706"/>
              <a:gd name="connsiteY2" fmla="*/ 271462 h 271462"/>
              <a:gd name="connsiteX0" fmla="*/ 815683 w 815683"/>
              <a:gd name="connsiteY0" fmla="*/ 0 h 442376"/>
              <a:gd name="connsiteX1" fmla="*/ 663283 w 815683"/>
              <a:gd name="connsiteY1" fmla="*/ 164306 h 442376"/>
              <a:gd name="connsiteX2" fmla="*/ 0 w 815683"/>
              <a:gd name="connsiteY2" fmla="*/ 442376 h 442376"/>
              <a:gd name="connsiteX0" fmla="*/ 815683 w 815683"/>
              <a:gd name="connsiteY0" fmla="*/ 0 h 442376"/>
              <a:gd name="connsiteX1" fmla="*/ 490563 w 815683"/>
              <a:gd name="connsiteY1" fmla="*/ 207032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Lst>
            <a:ahLst/>
            <a:cxnLst>
              <a:cxn ang="0">
                <a:pos x="connsiteX0" y="connsiteY0"/>
              </a:cxn>
              <a:cxn ang="0">
                <a:pos x="connsiteX1" y="connsiteY1"/>
              </a:cxn>
              <a:cxn ang="0">
                <a:pos x="connsiteX2" y="connsiteY2"/>
              </a:cxn>
            </a:cxnLst>
            <a:rect l="l" t="t" r="r" b="b"/>
            <a:pathLst>
              <a:path w="815683" h="442376">
                <a:moveTo>
                  <a:pt x="815683" y="0"/>
                </a:moveTo>
                <a:cubicBezTo>
                  <a:pt x="765875" y="59531"/>
                  <a:pt x="639303" y="147545"/>
                  <a:pt x="461775" y="242638"/>
                </a:cubicBezTo>
                <a:cubicBezTo>
                  <a:pt x="284247" y="337731"/>
                  <a:pt x="55761" y="411420"/>
                  <a:pt x="0" y="442376"/>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5" name="Picture 14"/>
          <p:cNvPicPr>
            <a:picLocks noChangeAspect="1"/>
          </p:cNvPicPr>
          <p:nvPr/>
        </p:nvPicPr>
        <p:blipFill rotWithShape="1">
          <a:blip r:embed="rId7">
            <a:extLst/>
          </a:blip>
          <a:srcRect t="3919"/>
          <a:stretch/>
        </p:blipFill>
        <p:spPr>
          <a:xfrm rot="809581" flipH="1">
            <a:off x="10654251" y="3792714"/>
            <a:ext cx="610778" cy="340782"/>
          </a:xfrm>
          <a:prstGeom prst="rect">
            <a:avLst/>
          </a:prstGeom>
        </p:spPr>
      </p:pic>
      <p:pic>
        <p:nvPicPr>
          <p:cNvPr id="16" name="Picture 15"/>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9867609" y="1182413"/>
            <a:ext cx="2250873" cy="1266117"/>
          </a:xfrm>
          <a:prstGeom prst="rect">
            <a:avLst/>
          </a:prstGeom>
        </p:spPr>
      </p:pic>
      <p:pic>
        <p:nvPicPr>
          <p:cNvPr id="17" name="Picture 16"/>
          <p:cNvPicPr>
            <a:picLocks noChangeAspect="1"/>
          </p:cNvPicPr>
          <p:nvPr/>
        </p:nvPicPr>
        <p:blipFill>
          <a:blip r:embed="rId9">
            <a:extLst/>
          </a:blip>
          <a:stretch>
            <a:fillRect/>
          </a:stretch>
        </p:blipFill>
        <p:spPr>
          <a:xfrm flipH="1">
            <a:off x="6716196" y="4015147"/>
            <a:ext cx="4149182" cy="2471470"/>
          </a:xfrm>
          <a:prstGeom prst="rect">
            <a:avLst/>
          </a:prstGeom>
        </p:spPr>
      </p:pic>
      <p:pic>
        <p:nvPicPr>
          <p:cNvPr id="18" name="Afbeelding 4"/>
          <p:cNvPicPr>
            <a:picLocks noChangeAspect="1"/>
          </p:cNvPicPr>
          <p:nvPr/>
        </p:nvPicPr>
        <p:blipFill>
          <a:blip r:embed="rId10"/>
          <a:stretch>
            <a:fillRect/>
          </a:stretch>
        </p:blipFill>
        <p:spPr>
          <a:xfrm>
            <a:off x="4305988" y="2463229"/>
            <a:ext cx="2546361" cy="1176278"/>
          </a:xfrm>
          <a:prstGeom prst="rect">
            <a:avLst/>
          </a:prstGeom>
        </p:spPr>
      </p:pic>
      <p:cxnSp>
        <p:nvCxnSpPr>
          <p:cNvPr id="19" name="Straight Arrow Connector 18"/>
          <p:cNvCxnSpPr/>
          <p:nvPr/>
        </p:nvCxnSpPr>
        <p:spPr>
          <a:xfrm flipH="1" flipV="1">
            <a:off x="6521731" y="3639507"/>
            <a:ext cx="904671" cy="91733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0116594" y="3572045"/>
            <a:ext cx="311864" cy="1058019"/>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21" name="Afbeelding 8"/>
          <p:cNvPicPr>
            <a:picLocks noChangeAspect="1"/>
          </p:cNvPicPr>
          <p:nvPr/>
        </p:nvPicPr>
        <p:blipFill>
          <a:blip r:embed="rId11" cstate="email">
            <a:extLst>
              <a:ext uri="{BEBA8EAE-BF5A-486C-A8C5-ECC9F3942E4B}">
                <a14:imgProps xmlns:a14="http://schemas.microsoft.com/office/drawing/2010/main">
                  <a14:imgLayer r:embed="rId12">
                    <a14:imgEffect>
                      <a14:backgroundRemoval t="4762" b="99048" l="4348" r="96196">
                        <a14:foregroundMark x1="86413" y1="80000" x2="42935" y2="82857"/>
                        <a14:foregroundMark x1="35870" y1="31429" x2="35870" y2="31429"/>
                        <a14:foregroundMark x1="36413" y1="10476" x2="36413" y2="10476"/>
                        <a14:foregroundMark x1="36413" y1="17143" x2="35870" y2="20952"/>
                        <a14:foregroundMark x1="40761" y1="9524" x2="41304" y2="39048"/>
                        <a14:foregroundMark x1="35870" y1="10476" x2="35870" y2="16190"/>
                        <a14:foregroundMark x1="85326" y1="59048" x2="85326" y2="59048"/>
                        <a14:foregroundMark x1="87500" y1="55238" x2="87500" y2="55238"/>
                        <a14:foregroundMark x1="84783" y1="57143" x2="84783" y2="57143"/>
                        <a14:foregroundMark x1="84239" y1="60000" x2="84239" y2="60000"/>
                        <a14:foregroundMark x1="86413" y1="65714" x2="86413" y2="65714"/>
                        <a14:foregroundMark x1="72826" y1="55238" x2="72826" y2="55238"/>
                        <a14:foregroundMark x1="58152" y1="57143" x2="75000" y2="55238"/>
                        <a14:foregroundMark x1="76630" y1="55238" x2="80435" y2="62857"/>
                        <a14:backgroundMark x1="18478" y1="89524" x2="85326" y2="89524"/>
                        <a14:backgroundMark x1="28261" y1="85714" x2="33152" y2="84762"/>
                        <a14:backgroundMark x1="38587" y1="9524" x2="39130" y2="20000"/>
                        <a14:backgroundMark x1="68478" y1="60000" x2="68478" y2="60000"/>
                        <a14:backgroundMark x1="69565" y1="60000" x2="64674" y2="59048"/>
                        <a14:backgroundMark x1="77717" y1="61905" x2="74457" y2="59048"/>
                        <a14:backgroundMark x1="69022" y1="58095" x2="65217" y2="58095"/>
                      </a14:backgroundRemoval>
                    </a14:imgEffect>
                  </a14:imgLayer>
                </a14:imgProps>
              </a:ext>
              <a:ext uri="{28A0092B-C50C-407E-A947-70E740481C1C}">
                <a14:useLocalDpi xmlns:a14="http://schemas.microsoft.com/office/drawing/2010/main"/>
              </a:ext>
            </a:extLst>
          </a:blip>
          <a:stretch>
            <a:fillRect/>
          </a:stretch>
        </p:blipFill>
        <p:spPr>
          <a:xfrm>
            <a:off x="6933665" y="2455870"/>
            <a:ext cx="2049263" cy="1171660"/>
          </a:xfrm>
          <a:prstGeom prst="rect">
            <a:avLst/>
          </a:prstGeom>
        </p:spPr>
      </p:pic>
      <p:cxnSp>
        <p:nvCxnSpPr>
          <p:cNvPr id="22" name="Straight Arrow Connector 21"/>
          <p:cNvCxnSpPr/>
          <p:nvPr/>
        </p:nvCxnSpPr>
        <p:spPr>
          <a:xfrm flipH="1" flipV="1">
            <a:off x="8158607" y="3041700"/>
            <a:ext cx="1359869" cy="1653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Afbeelding 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913951" y="2679049"/>
            <a:ext cx="763208" cy="504609"/>
          </a:xfrm>
          <a:prstGeom prst="rect">
            <a:avLst/>
          </a:prstGeom>
        </p:spPr>
      </p:pic>
      <p:cxnSp>
        <p:nvCxnSpPr>
          <p:cNvPr id="24" name="Straight Arrow Connector 23"/>
          <p:cNvCxnSpPr/>
          <p:nvPr/>
        </p:nvCxnSpPr>
        <p:spPr>
          <a:xfrm flipV="1">
            <a:off x="10430477" y="3035154"/>
            <a:ext cx="541229" cy="69270"/>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0408689" y="3133101"/>
            <a:ext cx="410617" cy="548756"/>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0337496" y="5136697"/>
            <a:ext cx="744630" cy="209645"/>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9" idx="2"/>
          </p:cNvCxnSpPr>
          <p:nvPr/>
        </p:nvCxnSpPr>
        <p:spPr>
          <a:xfrm flipV="1">
            <a:off x="8974329" y="3520297"/>
            <a:ext cx="1000072" cy="905716"/>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362636" y="1316114"/>
            <a:ext cx="566181" cy="923330"/>
          </a:xfrm>
          <a:prstGeom prst="rect">
            <a:avLst/>
          </a:prstGeom>
          <a:noFill/>
        </p:spPr>
        <p:txBody>
          <a:bodyPr wrap="none" rtlCol="0">
            <a:spAutoFit/>
          </a:bodyPr>
          <a:lstStyle/>
          <a:p>
            <a:r>
              <a:rPr lang="fr-BE" sz="5400" b="1" dirty="0" smtClean="0">
                <a:solidFill>
                  <a:srgbClr val="FF0000"/>
                </a:solidFill>
              </a:rPr>
              <a:t>X</a:t>
            </a:r>
            <a:endParaRPr lang="fr-BE" sz="5400" b="1" dirty="0">
              <a:solidFill>
                <a:srgbClr val="FF0000"/>
              </a:solidFill>
            </a:endParaRPr>
          </a:p>
        </p:txBody>
      </p:sp>
      <p:sp>
        <p:nvSpPr>
          <p:cNvPr id="30" name="TextBox 29"/>
          <p:cNvSpPr txBox="1"/>
          <p:nvPr/>
        </p:nvSpPr>
        <p:spPr>
          <a:xfrm>
            <a:off x="10477998" y="1289463"/>
            <a:ext cx="566181" cy="923330"/>
          </a:xfrm>
          <a:prstGeom prst="rect">
            <a:avLst/>
          </a:prstGeom>
          <a:noFill/>
        </p:spPr>
        <p:txBody>
          <a:bodyPr wrap="none" rtlCol="0">
            <a:spAutoFit/>
          </a:bodyPr>
          <a:lstStyle/>
          <a:p>
            <a:r>
              <a:rPr lang="fr-BE" sz="5400" b="1" dirty="0" smtClean="0">
                <a:solidFill>
                  <a:srgbClr val="FF0000"/>
                </a:solidFill>
              </a:rPr>
              <a:t>X</a:t>
            </a:r>
            <a:endParaRPr lang="fr-BE" sz="5400" b="1" dirty="0">
              <a:solidFill>
                <a:srgbClr val="FF0000"/>
              </a:solidFill>
            </a:endParaRPr>
          </a:p>
        </p:txBody>
      </p:sp>
      <p:sp>
        <p:nvSpPr>
          <p:cNvPr id="31" name="TextBox 30"/>
          <p:cNvSpPr txBox="1"/>
          <p:nvPr/>
        </p:nvSpPr>
        <p:spPr>
          <a:xfrm>
            <a:off x="10048339" y="3670421"/>
            <a:ext cx="566181" cy="923330"/>
          </a:xfrm>
          <a:prstGeom prst="rect">
            <a:avLst/>
          </a:prstGeom>
          <a:noFill/>
        </p:spPr>
        <p:txBody>
          <a:bodyPr wrap="none" rtlCol="0">
            <a:spAutoFit/>
          </a:bodyPr>
          <a:lstStyle/>
          <a:p>
            <a:r>
              <a:rPr lang="fr-BE" sz="5400" b="1" dirty="0" smtClean="0">
                <a:solidFill>
                  <a:srgbClr val="FF0000"/>
                </a:solidFill>
              </a:rPr>
              <a:t>X</a:t>
            </a:r>
            <a:endParaRPr lang="fr-BE" sz="5400" b="1" dirty="0">
              <a:solidFill>
                <a:srgbClr val="FF0000"/>
              </a:solidFill>
            </a:endParaRPr>
          </a:p>
        </p:txBody>
      </p:sp>
      <p:sp>
        <p:nvSpPr>
          <p:cNvPr id="32" name="Rectangle 31"/>
          <p:cNvSpPr/>
          <p:nvPr/>
        </p:nvSpPr>
        <p:spPr>
          <a:xfrm>
            <a:off x="2619991" y="3602924"/>
            <a:ext cx="6096000" cy="369332"/>
          </a:xfrm>
          <a:prstGeom prst="rect">
            <a:avLst/>
          </a:prstGeom>
        </p:spPr>
        <p:txBody>
          <a:bodyPr>
            <a:spAutoFit/>
          </a:bodyPr>
          <a:lstStyle/>
          <a:p>
            <a:r>
              <a:rPr lang="en-US" dirty="0" smtClean="0">
                <a:latin typeface="Verdana" panose="020B0604030504040204" pitchFamily="34" charset="0"/>
                <a:ea typeface="Calibri" panose="020F0502020204030204" pitchFamily="34" charset="0"/>
                <a:cs typeface="Calibri" panose="020F0502020204030204" pitchFamily="34" charset="0"/>
              </a:rPr>
              <a:t>Ship lease: practical &amp; necessary</a:t>
            </a:r>
            <a:endParaRPr lang="fr-BE" dirty="0"/>
          </a:p>
        </p:txBody>
      </p:sp>
    </p:spTree>
    <p:extLst>
      <p:ext uri="{BB962C8B-B14F-4D97-AF65-F5344CB8AC3E}">
        <p14:creationId xmlns:p14="http://schemas.microsoft.com/office/powerpoint/2010/main" val="35288729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3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err="1"/>
              <a:t>Concluding</a:t>
            </a:r>
            <a:r>
              <a:rPr lang="fr-BE" dirty="0"/>
              <a:t> </a:t>
            </a:r>
            <a:r>
              <a:rPr lang="fr-BE" dirty="0" err="1"/>
              <a:t>remarks</a:t>
            </a:r>
            <a:endParaRPr lang="nl-BE" dirty="0"/>
          </a:p>
        </p:txBody>
      </p:sp>
      <p:sp>
        <p:nvSpPr>
          <p:cNvPr id="7"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75</a:t>
            </a:fld>
            <a:endParaRPr lang="nl-BE"/>
          </a:p>
        </p:txBody>
      </p:sp>
      <p:sp>
        <p:nvSpPr>
          <p:cNvPr id="6" name="Rectangle 1027"/>
          <p:cNvSpPr txBox="1">
            <a:spLocks noChangeAspect="1" noChangeArrowheads="1"/>
          </p:cNvSpPr>
          <p:nvPr/>
        </p:nvSpPr>
        <p:spPr bwMode="auto">
          <a:xfrm>
            <a:off x="398897" y="1165852"/>
            <a:ext cx="11469793" cy="43291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spcBef>
                <a:spcPct val="5000"/>
              </a:spcBef>
              <a:spcAft>
                <a:spcPct val="0"/>
              </a:spcAft>
              <a:defRPr sz="2200">
                <a:solidFill>
                  <a:srgbClr val="000000"/>
                </a:solidFill>
                <a:latin typeface="+mn-lt"/>
                <a:ea typeface="+mn-ea"/>
                <a:cs typeface="+mn-cs"/>
              </a:defRPr>
            </a:lvl1pPr>
            <a:lvl2pPr marL="374650" indent="-184150" algn="l" rtl="0" eaLnBrk="1" fontAlgn="base" hangingPunct="1">
              <a:spcBef>
                <a:spcPct val="5000"/>
              </a:spcBef>
              <a:spcAft>
                <a:spcPct val="0"/>
              </a:spcAft>
              <a:buChar char="•"/>
              <a:defRPr sz="2200">
                <a:solidFill>
                  <a:srgbClr val="000000"/>
                </a:solidFill>
                <a:latin typeface="+mn-lt"/>
              </a:defRPr>
            </a:lvl2pPr>
            <a:lvl3pPr marL="622300" algn="l" rtl="0" eaLnBrk="1" fontAlgn="base" hangingPunct="1">
              <a:spcBef>
                <a:spcPct val="5000"/>
              </a:spcBef>
              <a:spcAft>
                <a:spcPct val="0"/>
              </a:spcAft>
              <a:buFont typeface="Verdana" pitchFamily="34" charset="0"/>
              <a:buChar char="–"/>
              <a:defRPr sz="2200">
                <a:solidFill>
                  <a:srgbClr val="000000"/>
                </a:solidFill>
                <a:latin typeface="+mn-lt"/>
              </a:defRPr>
            </a:lvl3pPr>
            <a:lvl4pPr marL="1166813" indent="-177800" algn="l" rtl="0" eaLnBrk="1" fontAlgn="base" hangingPunct="1">
              <a:spcBef>
                <a:spcPct val="5000"/>
              </a:spcBef>
              <a:spcAft>
                <a:spcPct val="0"/>
              </a:spcAft>
              <a:buFont typeface="Verdana" pitchFamily="34" charset="0"/>
              <a:buChar char="›"/>
              <a:defRPr sz="2200">
                <a:solidFill>
                  <a:srgbClr val="000000"/>
                </a:solidFill>
                <a:latin typeface="+mn-lt"/>
              </a:defRPr>
            </a:lvl4pPr>
            <a:lvl5pPr marL="1346200" algn="l" rtl="0" eaLnBrk="1" fontAlgn="base" hangingPunct="1">
              <a:spcBef>
                <a:spcPct val="5000"/>
              </a:spcBef>
              <a:spcAft>
                <a:spcPct val="0"/>
              </a:spcAft>
              <a:buFont typeface="Verdana" pitchFamily="34" charset="0"/>
              <a:buChar char="»"/>
              <a:defRPr sz="2200">
                <a:solidFill>
                  <a:srgbClr val="000000"/>
                </a:solidFill>
                <a:latin typeface="+mn-lt"/>
              </a:defRPr>
            </a:lvl5pPr>
            <a:lvl6pPr marL="1803400" algn="l" rtl="0" eaLnBrk="1" fontAlgn="base" hangingPunct="1">
              <a:spcBef>
                <a:spcPct val="5000"/>
              </a:spcBef>
              <a:spcAft>
                <a:spcPct val="0"/>
              </a:spcAft>
              <a:buFont typeface="Verdana" pitchFamily="34" charset="0"/>
              <a:buChar char="»"/>
              <a:defRPr sz="2200">
                <a:solidFill>
                  <a:srgbClr val="000000"/>
                </a:solidFill>
                <a:latin typeface="+mn-lt"/>
              </a:defRPr>
            </a:lvl6pPr>
            <a:lvl7pPr marL="2260600" algn="l" rtl="0" eaLnBrk="1" fontAlgn="base" hangingPunct="1">
              <a:spcBef>
                <a:spcPct val="5000"/>
              </a:spcBef>
              <a:spcAft>
                <a:spcPct val="0"/>
              </a:spcAft>
              <a:buFont typeface="Verdana" pitchFamily="34" charset="0"/>
              <a:buChar char="»"/>
              <a:defRPr sz="2200">
                <a:solidFill>
                  <a:srgbClr val="000000"/>
                </a:solidFill>
                <a:latin typeface="+mn-lt"/>
              </a:defRPr>
            </a:lvl7pPr>
            <a:lvl8pPr marL="2717800" algn="l" rtl="0" eaLnBrk="1" fontAlgn="base" hangingPunct="1">
              <a:spcBef>
                <a:spcPct val="5000"/>
              </a:spcBef>
              <a:spcAft>
                <a:spcPct val="0"/>
              </a:spcAft>
              <a:buFont typeface="Verdana" pitchFamily="34" charset="0"/>
              <a:buChar char="»"/>
              <a:defRPr sz="2200">
                <a:solidFill>
                  <a:srgbClr val="000000"/>
                </a:solidFill>
                <a:latin typeface="+mn-lt"/>
              </a:defRPr>
            </a:lvl8pPr>
            <a:lvl9pPr marL="3175000" algn="l" rtl="0" eaLnBrk="1" fontAlgn="base" hangingPunct="1">
              <a:spcBef>
                <a:spcPct val="5000"/>
              </a:spcBef>
              <a:spcAft>
                <a:spcPct val="0"/>
              </a:spcAft>
              <a:buFont typeface="Verdana" pitchFamily="34" charset="0"/>
              <a:buChar char="»"/>
              <a:defRPr sz="2200">
                <a:solidFill>
                  <a:srgbClr val="000000"/>
                </a:solidFill>
                <a:latin typeface="+mn-lt"/>
              </a:defRPr>
            </a:lvl9pPr>
          </a:lstStyle>
          <a:p>
            <a:pPr marL="660400" indent="-457200">
              <a:lnSpc>
                <a:spcPts val="4200"/>
              </a:lnSpc>
              <a:buFont typeface="Wingdings" panose="05000000000000000000" pitchFamily="2" charset="2"/>
              <a:buChar char="§"/>
            </a:pPr>
            <a:r>
              <a:rPr lang="en-US" sz="2400" dirty="0" smtClean="0">
                <a:latin typeface="Palanquin Regular" panose="020B0004020203020204" pitchFamily="34" charset="0"/>
                <a:cs typeface="Palanquin Regular" panose="020B0004020203020204" pitchFamily="34" charset="0"/>
              </a:rPr>
              <a:t>New innovative &amp; (r)evolutionary MCM concept</a:t>
            </a:r>
          </a:p>
          <a:p>
            <a:pPr marL="1035050" lvl="1" indent="-457200">
              <a:lnSpc>
                <a:spcPts val="4200"/>
              </a:lnSpc>
              <a:buFont typeface="Wingdings" panose="05000000000000000000" pitchFamily="2" charset="2"/>
              <a:buChar char="§"/>
            </a:pPr>
            <a:r>
              <a:rPr lang="en-US" sz="2400" dirty="0">
                <a:latin typeface="Palanquin Regular" panose="020B0004020203020204" pitchFamily="34" charset="0"/>
                <a:cs typeface="Palanquin Regular" panose="020B0004020203020204" pitchFamily="34" charset="0"/>
              </a:rPr>
              <a:t>Disruptive "</a:t>
            </a:r>
            <a:r>
              <a:rPr lang="en-US" sz="2400" dirty="0" smtClean="0">
                <a:latin typeface="Palanquin Regular" panose="020B0004020203020204" pitchFamily="34" charset="0"/>
                <a:cs typeface="Palanquin Regular" panose="020B0004020203020204" pitchFamily="34" charset="0"/>
              </a:rPr>
              <a:t>stand-off</a:t>
            </a:r>
            <a:r>
              <a:rPr lang="en-US" sz="2400" dirty="0">
                <a:latin typeface="Palanquin Regular" panose="020B0004020203020204" pitchFamily="34" charset="0"/>
                <a:cs typeface="Palanquin Regular" panose="020B0004020203020204" pitchFamily="34" charset="0"/>
              </a:rPr>
              <a:t>" concept with cutting edge </a:t>
            </a:r>
            <a:r>
              <a:rPr lang="en-US" sz="2400" dirty="0" smtClean="0">
                <a:latin typeface="Palanquin Regular" panose="020B0004020203020204" pitchFamily="34" charset="0"/>
                <a:cs typeface="Palanquin Regular" panose="020B0004020203020204" pitchFamily="34" charset="0"/>
              </a:rPr>
              <a:t>Toolbox</a:t>
            </a:r>
          </a:p>
          <a:p>
            <a:pPr marL="1035050" lvl="1" indent="-457200">
              <a:lnSpc>
                <a:spcPts val="4200"/>
              </a:lnSpc>
              <a:buFont typeface="Wingdings" panose="05000000000000000000" pitchFamily="2" charset="2"/>
              <a:buChar char="§"/>
            </a:pPr>
            <a:r>
              <a:rPr lang="en-US" sz="2400" dirty="0" smtClean="0">
                <a:latin typeface="Palanquin Regular" panose="020B0004020203020204" pitchFamily="34" charset="0"/>
                <a:cs typeface="Palanquin Regular" panose="020B0004020203020204" pitchFamily="34" charset="0"/>
              </a:rPr>
              <a:t>A </a:t>
            </a:r>
            <a:r>
              <a:rPr lang="en-US" sz="2400" dirty="0">
                <a:latin typeface="Palanquin Regular" panose="020B0004020203020204" pitchFamily="34" charset="0"/>
                <a:cs typeface="Palanquin Regular" panose="020B0004020203020204" pitchFamily="34" charset="0"/>
              </a:rPr>
              <a:t>flexible drone carrier vessel for next generation MCM capabilities &amp; more</a:t>
            </a:r>
          </a:p>
          <a:p>
            <a:pPr marL="660400" indent="-457200">
              <a:lnSpc>
                <a:spcPts val="4200"/>
              </a:lnSpc>
              <a:buFont typeface="Wingdings" panose="05000000000000000000" pitchFamily="2" charset="2"/>
              <a:buChar char="§"/>
            </a:pPr>
            <a:r>
              <a:rPr lang="en-US" sz="2400" dirty="0" smtClean="0">
                <a:latin typeface="Palanquin Regular" panose="020B0004020203020204" pitchFamily="34" charset="0"/>
                <a:cs typeface="Palanquin Regular" panose="020B0004020203020204" pitchFamily="34" charset="0"/>
              </a:rPr>
              <a:t>Challenging </a:t>
            </a:r>
            <a:r>
              <a:rPr lang="en-US" sz="2400" dirty="0">
                <a:latin typeface="Palanquin Regular" panose="020B0004020203020204" pitchFamily="34" charset="0"/>
                <a:cs typeface="Palanquin Regular" panose="020B0004020203020204" pitchFamily="34" charset="0"/>
              </a:rPr>
              <a:t>(project office, also for industry)</a:t>
            </a:r>
          </a:p>
          <a:p>
            <a:pPr marL="660400" indent="-457200">
              <a:lnSpc>
                <a:spcPts val="4200"/>
              </a:lnSpc>
              <a:buFont typeface="Wingdings" panose="05000000000000000000" pitchFamily="2" charset="2"/>
              <a:buChar char="§"/>
            </a:pPr>
            <a:r>
              <a:rPr lang="en-US" sz="2400" dirty="0" smtClean="0">
                <a:latin typeface="Palanquin Regular" panose="020B0004020203020204" pitchFamily="34" charset="0"/>
                <a:cs typeface="Palanquin Regular" panose="020B0004020203020204" pitchFamily="34" charset="0"/>
              </a:rPr>
              <a:t>Importance </a:t>
            </a:r>
            <a:r>
              <a:rPr lang="en-US" sz="2400" dirty="0">
                <a:latin typeface="Palanquin Regular" panose="020B0004020203020204" pitchFamily="34" charset="0"/>
                <a:cs typeface="Palanquin Regular" panose="020B0004020203020204" pitchFamily="34" charset="0"/>
              </a:rPr>
              <a:t>of trials, research &amp; development</a:t>
            </a:r>
          </a:p>
          <a:p>
            <a:pPr marL="660400" indent="-457200">
              <a:lnSpc>
                <a:spcPts val="4200"/>
              </a:lnSpc>
              <a:buFont typeface="Wingdings" panose="05000000000000000000" pitchFamily="2" charset="2"/>
              <a:buChar char="§"/>
            </a:pPr>
            <a:r>
              <a:rPr lang="en-US" sz="2400" dirty="0">
                <a:latin typeface="Palanquin Regular" panose="020B0004020203020204" pitchFamily="34" charset="0"/>
                <a:cs typeface="Palanquin Regular" panose="020B0004020203020204" pitchFamily="34" charset="0"/>
              </a:rPr>
              <a:t>Integration = key factor to success</a:t>
            </a:r>
          </a:p>
          <a:p>
            <a:pPr marL="660400" indent="-457200">
              <a:lnSpc>
                <a:spcPts val="4200"/>
              </a:lnSpc>
              <a:buFont typeface="Wingdings" panose="05000000000000000000" pitchFamily="2" charset="2"/>
              <a:buChar char="§"/>
            </a:pPr>
            <a:r>
              <a:rPr lang="en-US" sz="2400" dirty="0">
                <a:latin typeface="Palanquin Regular" panose="020B0004020203020204" pitchFamily="34" charset="0"/>
                <a:cs typeface="Palanquin Regular" panose="020B0004020203020204" pitchFamily="34" charset="0"/>
              </a:rPr>
              <a:t>Possibilities of exchange and collaboration</a:t>
            </a:r>
          </a:p>
        </p:txBody>
      </p:sp>
    </p:spTree>
    <p:extLst>
      <p:ext uri="{BB962C8B-B14F-4D97-AF65-F5344CB8AC3E}">
        <p14:creationId xmlns:p14="http://schemas.microsoft.com/office/powerpoint/2010/main" val="296207619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err="1" smtClean="0"/>
              <a:t>Conclusion</a:t>
            </a:r>
            <a:r>
              <a:rPr lang="nl-BE" dirty="0" smtClean="0"/>
              <a:t> </a:t>
            </a:r>
            <a:r>
              <a:rPr lang="nl-BE" dirty="0"/>
              <a:t>- </a:t>
            </a:r>
            <a:r>
              <a:rPr lang="nl-BE" dirty="0" err="1"/>
              <a:t>Paradigm</a:t>
            </a:r>
            <a:r>
              <a:rPr lang="nl-BE" dirty="0"/>
              <a:t> shift</a:t>
            </a: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76</a:t>
            </a:fld>
            <a:endParaRPr lang="nl-BE"/>
          </a:p>
        </p:txBody>
      </p:sp>
      <p:pic>
        <p:nvPicPr>
          <p:cNvPr id="17"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259166724"/>
              </p:ext>
            </p:extLst>
          </p:nvPr>
        </p:nvGraphicFramePr>
        <p:xfrm>
          <a:off x="266700" y="3902389"/>
          <a:ext cx="11468100" cy="2866221"/>
        </p:xfrm>
        <a:graphic>
          <a:graphicData uri="http://schemas.openxmlformats.org/drawingml/2006/table">
            <a:tbl>
              <a:tblPr firstRow="1" bandRow="1">
                <a:tableStyleId>{073A0DAA-6AF3-43AB-8588-CEC1D06C72B9}</a:tableStyleId>
              </a:tblPr>
              <a:tblGrid>
                <a:gridCol w="5734050">
                  <a:extLst>
                    <a:ext uri="{9D8B030D-6E8A-4147-A177-3AD203B41FA5}">
                      <a16:colId xmlns:a16="http://schemas.microsoft.com/office/drawing/2014/main" val="2657053868"/>
                    </a:ext>
                  </a:extLst>
                </a:gridCol>
                <a:gridCol w="5734050">
                  <a:extLst>
                    <a:ext uri="{9D8B030D-6E8A-4147-A177-3AD203B41FA5}">
                      <a16:colId xmlns:a16="http://schemas.microsoft.com/office/drawing/2014/main" val="3709155109"/>
                    </a:ext>
                  </a:extLst>
                </a:gridCol>
              </a:tblGrid>
              <a:tr h="494176">
                <a:tc>
                  <a:txBody>
                    <a:bodyPr/>
                    <a:lstStyle/>
                    <a:p>
                      <a:pPr algn="ctr"/>
                      <a:r>
                        <a:rPr lang="fr-BE" sz="2400" dirty="0" smtClean="0"/>
                        <a:t>Aircraft</a:t>
                      </a:r>
                      <a:r>
                        <a:rPr lang="fr-BE" sz="2400" baseline="0" dirty="0" smtClean="0"/>
                        <a:t> Carrier</a:t>
                      </a:r>
                      <a:endParaRPr lang="fr-BE" sz="2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F6B"/>
                    </a:solidFill>
                  </a:tcPr>
                </a:tc>
                <a:tc>
                  <a:txBody>
                    <a:bodyPr/>
                    <a:lstStyle/>
                    <a:p>
                      <a:pPr algn="ctr"/>
                      <a:r>
                        <a:rPr lang="fr-BE" sz="2400" dirty="0" smtClean="0"/>
                        <a:t>Future « </a:t>
                      </a:r>
                      <a:r>
                        <a:rPr lang="fr-BE" sz="2400" dirty="0" err="1" smtClean="0"/>
                        <a:t>Ships</a:t>
                      </a:r>
                      <a:r>
                        <a:rPr lang="fr-BE" sz="2400" dirty="0" smtClean="0"/>
                        <a:t> »</a:t>
                      </a:r>
                      <a:endParaRPr lang="fr-BE" sz="2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F6B"/>
                    </a:solidFill>
                  </a:tcPr>
                </a:tc>
                <a:extLst>
                  <a:ext uri="{0D108BD9-81ED-4DB2-BD59-A6C34878D82A}">
                    <a16:rowId xmlns:a16="http://schemas.microsoft.com/office/drawing/2014/main" val="2764065207"/>
                  </a:ext>
                </a:extLst>
              </a:tr>
              <a:tr h="428286">
                <a:tc>
                  <a:txBody>
                    <a:bodyPr/>
                    <a:lstStyle/>
                    <a:p>
                      <a:r>
                        <a:rPr lang="fr-BE" sz="2000" dirty="0" smtClean="0"/>
                        <a:t>System of </a:t>
                      </a:r>
                      <a:r>
                        <a:rPr lang="fr-BE" sz="2000" dirty="0" err="1" smtClean="0"/>
                        <a:t>Systems</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fr-BE" sz="2000" dirty="0" smtClean="0"/>
                        <a:t>System of </a:t>
                      </a:r>
                      <a:r>
                        <a:rPr lang="fr-BE" sz="2000" dirty="0" err="1" smtClean="0"/>
                        <a:t>Systems</a:t>
                      </a:r>
                      <a:r>
                        <a:rPr lang="fr-BE" sz="2000" dirty="0" smtClean="0"/>
                        <a:t> – </a:t>
                      </a:r>
                      <a:r>
                        <a:rPr lang="fr-BE" sz="2000" b="1" dirty="0" err="1" smtClean="0"/>
                        <a:t>Unmanned</a:t>
                      </a:r>
                      <a:endParaRPr lang="fr-BE" sz="2000" b="1"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19416396"/>
                  </a:ext>
                </a:extLst>
              </a:tr>
              <a:tr h="1087187">
                <a:tc>
                  <a:txBody>
                    <a:bodyPr/>
                    <a:lstStyle/>
                    <a:p>
                      <a:r>
                        <a:rPr lang="fr-BE" sz="2000" dirty="0" err="1" smtClean="0"/>
                        <a:t>Decentralized</a:t>
                      </a:r>
                      <a:r>
                        <a:rPr lang="fr-BE" sz="2000" dirty="0" smtClean="0"/>
                        <a:t>:</a:t>
                      </a:r>
                    </a:p>
                    <a:p>
                      <a:pPr marL="742950" lvl="1" indent="-285750">
                        <a:buFont typeface="Arial" panose="020B0604020202020204" pitchFamily="34" charset="0"/>
                        <a:buChar char="•"/>
                      </a:pPr>
                      <a:r>
                        <a:rPr lang="fr-BE" sz="2000" dirty="0" err="1" smtClean="0"/>
                        <a:t>Fire</a:t>
                      </a:r>
                      <a:r>
                        <a:rPr lang="fr-BE" sz="2000" dirty="0" smtClean="0"/>
                        <a:t> power</a:t>
                      </a:r>
                    </a:p>
                    <a:p>
                      <a:pPr marL="742950" lvl="1" indent="-285750">
                        <a:buFont typeface="Arial" panose="020B0604020202020204" pitchFamily="34" charset="0"/>
                        <a:buChar char="•"/>
                      </a:pPr>
                      <a:r>
                        <a:rPr lang="fr-BE" sz="2000" dirty="0" smtClean="0"/>
                        <a:t>C4I</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fr-BE" sz="2000" dirty="0" err="1" smtClean="0"/>
                        <a:t>Decentralized</a:t>
                      </a:r>
                      <a:r>
                        <a:rPr lang="fr-BE" sz="2000" baseline="0" dirty="0" smtClean="0"/>
                        <a:t> – </a:t>
                      </a:r>
                      <a:r>
                        <a:rPr lang="fr-BE" sz="2000" b="1" baseline="0" dirty="0" err="1" smtClean="0"/>
                        <a:t>Unmanned</a:t>
                      </a:r>
                      <a:r>
                        <a:rPr lang="fr-BE" sz="2000" b="1" baseline="0" dirty="0" smtClean="0"/>
                        <a:t> &amp; </a:t>
                      </a:r>
                      <a:r>
                        <a:rPr lang="fr-BE" sz="2000" b="1" baseline="0" dirty="0" err="1" smtClean="0"/>
                        <a:t>Automated</a:t>
                      </a:r>
                      <a:r>
                        <a:rPr lang="fr-BE" sz="2000" baseline="0" dirty="0" smtClean="0"/>
                        <a:t>:</a:t>
                      </a:r>
                      <a:endParaRPr lang="fr-BE" sz="2000" dirty="0" smtClean="0"/>
                    </a:p>
                    <a:p>
                      <a:pPr marL="742950" lvl="1" indent="-285750">
                        <a:buFont typeface="Arial" panose="020B0604020202020204" pitchFamily="34" charset="0"/>
                        <a:buChar char="•"/>
                      </a:pPr>
                      <a:r>
                        <a:rPr lang="fr-BE" sz="2000" dirty="0" err="1" smtClean="0"/>
                        <a:t>Fire</a:t>
                      </a:r>
                      <a:r>
                        <a:rPr lang="fr-BE" sz="2000" dirty="0" smtClean="0"/>
                        <a:t> power</a:t>
                      </a:r>
                    </a:p>
                    <a:p>
                      <a:pPr marL="742950" lvl="1" indent="-285750">
                        <a:buFont typeface="Arial" panose="020B0604020202020204" pitchFamily="34" charset="0"/>
                        <a:buChar char="•"/>
                      </a:pPr>
                      <a:r>
                        <a:rPr lang="fr-BE" sz="2000" dirty="0" smtClean="0"/>
                        <a:t>C4I</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920677141"/>
                  </a:ext>
                </a:extLst>
              </a:tr>
              <a:tr h="428286">
                <a:tc>
                  <a:txBody>
                    <a:bodyPr/>
                    <a:lstStyle/>
                    <a:p>
                      <a:r>
                        <a:rPr lang="fr-BE" sz="2000" dirty="0" smtClean="0"/>
                        <a:t>Command &amp; Control</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fr-BE" sz="2000" dirty="0" smtClean="0"/>
                        <a:t>Command &amp; Control - </a:t>
                      </a:r>
                      <a:r>
                        <a:rPr lang="fr-BE" sz="2000" b="1" baseline="0" dirty="0" err="1" smtClean="0"/>
                        <a:t>Unmanned</a:t>
                      </a:r>
                      <a:r>
                        <a:rPr lang="fr-BE" sz="2000" b="1" baseline="0" dirty="0" smtClean="0"/>
                        <a:t> &amp; </a:t>
                      </a:r>
                      <a:r>
                        <a:rPr lang="fr-BE" sz="2000" b="1" baseline="0" dirty="0" err="1" smtClean="0"/>
                        <a:t>Automated</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678104595"/>
                  </a:ext>
                </a:extLst>
              </a:tr>
              <a:tr h="428286">
                <a:tc>
                  <a:txBody>
                    <a:bodyPr/>
                    <a:lstStyle/>
                    <a:p>
                      <a:r>
                        <a:rPr lang="fr-BE" sz="2000" dirty="0" err="1" smtClean="0"/>
                        <a:t>Covered</a:t>
                      </a:r>
                      <a:r>
                        <a:rPr lang="fr-BE" sz="2000" dirty="0" smtClean="0"/>
                        <a:t> Area /</a:t>
                      </a:r>
                      <a:r>
                        <a:rPr lang="fr-BE" sz="2000" baseline="0" dirty="0" smtClean="0"/>
                        <a:t> Area of Influence</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fr-BE" sz="2000" dirty="0" err="1" smtClean="0"/>
                        <a:t>Covered</a:t>
                      </a:r>
                      <a:r>
                        <a:rPr lang="fr-BE" sz="2000" dirty="0" smtClean="0"/>
                        <a:t> Area /</a:t>
                      </a:r>
                      <a:r>
                        <a:rPr lang="fr-BE" sz="2000" baseline="0" dirty="0" smtClean="0"/>
                        <a:t> Area of Influence</a:t>
                      </a:r>
                      <a:endParaRPr lang="fr-BE"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940842621"/>
                  </a:ext>
                </a:extLst>
              </a:tr>
            </a:tbl>
          </a:graphicData>
        </a:graphic>
      </p:graphicFrame>
      <p:graphicFrame>
        <p:nvGraphicFramePr>
          <p:cNvPr id="12" name="Table 11"/>
          <p:cNvGraphicFramePr>
            <a:graphicFrameLocks noGrp="1"/>
          </p:cNvGraphicFramePr>
          <p:nvPr/>
        </p:nvGraphicFramePr>
        <p:xfrm>
          <a:off x="266700" y="5676900"/>
          <a:ext cx="208280" cy="365760"/>
        </p:xfrm>
        <a:graphic>
          <a:graphicData uri="http://schemas.openxmlformats.org/drawingml/2006/table">
            <a:tbl>
              <a:tblPr/>
              <a:tblGrid>
                <a:gridCol w="208280">
                  <a:extLst>
                    <a:ext uri="{9D8B030D-6E8A-4147-A177-3AD203B41FA5}">
                      <a16:colId xmlns:a16="http://schemas.microsoft.com/office/drawing/2014/main" val="832230145"/>
                    </a:ext>
                  </a:extLst>
                </a:gridCol>
              </a:tblGrid>
              <a:tr h="361950">
                <a:tc>
                  <a:txBody>
                    <a:bodyPr/>
                    <a:lstStyle/>
                    <a:p>
                      <a:endParaRPr lang="fr-BE" dirty="0"/>
                    </a:p>
                  </a:txBody>
                  <a:tcPr>
                    <a:lnL>
                      <a:noFill/>
                    </a:lnL>
                    <a:lnR>
                      <a:noFill/>
                    </a:lnR>
                    <a:lnT>
                      <a:noFill/>
                    </a:lnT>
                    <a:lnB>
                      <a:noFill/>
                    </a:lnB>
                  </a:tcPr>
                </a:tc>
                <a:extLst>
                  <a:ext uri="{0D108BD9-81ED-4DB2-BD59-A6C34878D82A}">
                    <a16:rowId xmlns:a16="http://schemas.microsoft.com/office/drawing/2014/main" val="2342705912"/>
                  </a:ext>
                </a:extLst>
              </a:tr>
            </a:tbl>
          </a:graphicData>
        </a:graphic>
      </p:graphicFrame>
      <p:pic>
        <p:nvPicPr>
          <p:cNvPr id="18" name="Picture 2" descr="See the source imag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74" b="91444" l="3000" r="99000">
                        <a14:foregroundMark x1="7400" y1="71123" x2="25400" y2="66578"/>
                        <a14:foregroundMark x1="25800" y1="66043" x2="85600" y2="28877"/>
                        <a14:foregroundMark x1="4400" y1="70588" x2="17000" y2="67380"/>
                        <a14:foregroundMark x1="17000" y1="79412" x2="63200" y2="31283"/>
                        <a14:foregroundMark x1="59800" y1="18182" x2="59800" y2="18182"/>
                        <a14:foregroundMark x1="58200" y1="26738" x2="58200" y2="26738"/>
                        <a14:backgroundMark x1="92000" y1="33957" x2="85200" y2="41444"/>
                      </a14:backgroundRemoval>
                    </a14:imgEffect>
                  </a14:imgLayer>
                </a14:imgProps>
              </a:ext>
              <a:ext uri="{28A0092B-C50C-407E-A947-70E740481C1C}">
                <a14:useLocalDpi xmlns:a14="http://schemas.microsoft.com/office/drawing/2010/main" val="0"/>
              </a:ext>
            </a:extLst>
          </a:blip>
          <a:srcRect/>
          <a:stretch>
            <a:fillRect/>
          </a:stretch>
        </p:blipFill>
        <p:spPr bwMode="auto">
          <a:xfrm>
            <a:off x="-262617" y="116919"/>
            <a:ext cx="6943223" cy="5193532"/>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6600" y="5852237"/>
            <a:ext cx="947599" cy="938512"/>
          </a:xfrm>
          <a:prstGeom prst="rect">
            <a:avLst/>
          </a:prstGeom>
        </p:spPr>
      </p:pic>
      <p:cxnSp>
        <p:nvCxnSpPr>
          <p:cNvPr id="20" name="Straight Arrow Connector 19"/>
          <p:cNvCxnSpPr/>
          <p:nvPr/>
        </p:nvCxnSpPr>
        <p:spPr>
          <a:xfrm>
            <a:off x="4743450" y="2667000"/>
            <a:ext cx="2419350" cy="0"/>
          </a:xfrm>
          <a:prstGeom prst="straightConnector1">
            <a:avLst/>
          </a:prstGeom>
          <a:ln w="76200">
            <a:solidFill>
              <a:srgbClr val="10304B"/>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hape 365"/>
          <p:cNvCxnSpPr/>
          <p:nvPr/>
        </p:nvCxnSpPr>
        <p:spPr>
          <a:xfrm flipV="1">
            <a:off x="8555194" y="3297652"/>
            <a:ext cx="373505" cy="8468"/>
          </a:xfrm>
          <a:prstGeom prst="straightConnector1">
            <a:avLst/>
          </a:prstGeom>
          <a:noFill/>
          <a:ln w="28575" cap="flat" cmpd="sng">
            <a:noFill/>
            <a:prstDash val="solid"/>
            <a:round/>
            <a:headEnd type="none" w="med" len="med"/>
            <a:tailEnd type="stealth" w="lg" len="lg"/>
          </a:ln>
        </p:spPr>
      </p:cxnSp>
      <p:pic>
        <p:nvPicPr>
          <p:cNvPr id="22" name="Picture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70001" y="3167602"/>
            <a:ext cx="823651" cy="130050"/>
          </a:xfrm>
          <a:prstGeom prst="rect">
            <a:avLst/>
          </a:prstGeom>
        </p:spPr>
      </p:pic>
      <p:pic>
        <p:nvPicPr>
          <p:cNvPr id="23" name="Picture 22"/>
          <p:cNvPicPr>
            <a:picLocks noChangeAspect="1"/>
          </p:cNvPicPr>
          <p:nvPr/>
        </p:nvPicPr>
        <p:blipFill>
          <a:blip r:embed="rId7">
            <a:extLst/>
          </a:blip>
          <a:stretch>
            <a:fillRect/>
          </a:stretch>
        </p:blipFill>
        <p:spPr>
          <a:xfrm>
            <a:off x="8433411" y="2624012"/>
            <a:ext cx="611122" cy="486439"/>
          </a:xfrm>
          <a:prstGeom prst="rect">
            <a:avLst/>
          </a:prstGeom>
        </p:spPr>
      </p:pic>
      <p:pic>
        <p:nvPicPr>
          <p:cNvPr id="25" name="Picture 24"/>
          <p:cNvPicPr>
            <a:picLocks noChangeAspect="1"/>
          </p:cNvPicPr>
          <p:nvPr/>
        </p:nvPicPr>
        <p:blipFill>
          <a:blip r:embed="rId8">
            <a:extLst/>
          </a:blip>
          <a:stretch>
            <a:fillRect/>
          </a:stretch>
        </p:blipFill>
        <p:spPr>
          <a:xfrm flipH="1">
            <a:off x="7825159" y="2756502"/>
            <a:ext cx="742233" cy="636504"/>
          </a:xfrm>
          <a:prstGeom prst="rect">
            <a:avLst/>
          </a:prstGeom>
        </p:spPr>
      </p:pic>
      <p:sp>
        <p:nvSpPr>
          <p:cNvPr id="26" name="Freeform 25"/>
          <p:cNvSpPr/>
          <p:nvPr/>
        </p:nvSpPr>
        <p:spPr>
          <a:xfrm flipH="1">
            <a:off x="8456549" y="3285318"/>
            <a:ext cx="492926" cy="360215"/>
          </a:xfrm>
          <a:custGeom>
            <a:avLst/>
            <a:gdLst>
              <a:gd name="connsiteX0" fmla="*/ 316706 w 316706"/>
              <a:gd name="connsiteY0" fmla="*/ 0 h 271462"/>
              <a:gd name="connsiteX1" fmla="*/ 164306 w 316706"/>
              <a:gd name="connsiteY1" fmla="*/ 164306 h 271462"/>
              <a:gd name="connsiteX2" fmla="*/ 0 w 316706"/>
              <a:gd name="connsiteY2" fmla="*/ 271462 h 271462"/>
              <a:gd name="connsiteX0" fmla="*/ 815683 w 815683"/>
              <a:gd name="connsiteY0" fmla="*/ 0 h 442376"/>
              <a:gd name="connsiteX1" fmla="*/ 663283 w 815683"/>
              <a:gd name="connsiteY1" fmla="*/ 164306 h 442376"/>
              <a:gd name="connsiteX2" fmla="*/ 0 w 815683"/>
              <a:gd name="connsiteY2" fmla="*/ 442376 h 442376"/>
              <a:gd name="connsiteX0" fmla="*/ 815683 w 815683"/>
              <a:gd name="connsiteY0" fmla="*/ 0 h 442376"/>
              <a:gd name="connsiteX1" fmla="*/ 490563 w 815683"/>
              <a:gd name="connsiteY1" fmla="*/ 207032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Lst>
            <a:ahLst/>
            <a:cxnLst>
              <a:cxn ang="0">
                <a:pos x="connsiteX0" y="connsiteY0"/>
              </a:cxn>
              <a:cxn ang="0">
                <a:pos x="connsiteX1" y="connsiteY1"/>
              </a:cxn>
              <a:cxn ang="0">
                <a:pos x="connsiteX2" y="connsiteY2"/>
              </a:cxn>
            </a:cxnLst>
            <a:rect l="l" t="t" r="r" b="b"/>
            <a:pathLst>
              <a:path w="815683" h="442376">
                <a:moveTo>
                  <a:pt x="815683" y="0"/>
                </a:moveTo>
                <a:cubicBezTo>
                  <a:pt x="765875" y="59531"/>
                  <a:pt x="639303" y="147545"/>
                  <a:pt x="461775" y="242638"/>
                </a:cubicBezTo>
                <a:cubicBezTo>
                  <a:pt x="284247" y="337731"/>
                  <a:pt x="55761" y="411420"/>
                  <a:pt x="0" y="442376"/>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8" name="Picture 27"/>
          <p:cNvPicPr/>
          <p:nvPr/>
        </p:nvPicPr>
        <p:blipFill>
          <a:blip r:embed="rId9" cstate="email">
            <a:extLst>
              <a:ext uri="{28A0092B-C50C-407E-A947-70E740481C1C}">
                <a14:useLocalDpi xmlns:a14="http://schemas.microsoft.com/office/drawing/2010/main"/>
              </a:ext>
            </a:extLst>
          </a:blip>
          <a:stretch>
            <a:fillRect/>
          </a:stretch>
        </p:blipFill>
        <p:spPr>
          <a:xfrm flipH="1">
            <a:off x="8588644" y="3387317"/>
            <a:ext cx="748984" cy="433083"/>
          </a:xfrm>
          <a:prstGeom prst="rect">
            <a:avLst/>
          </a:prstGeom>
        </p:spPr>
      </p:pic>
      <p:sp>
        <p:nvSpPr>
          <p:cNvPr id="29" name="Freeform 28"/>
          <p:cNvSpPr/>
          <p:nvPr/>
        </p:nvSpPr>
        <p:spPr>
          <a:xfrm flipH="1">
            <a:off x="8570849" y="2980518"/>
            <a:ext cx="492926" cy="360215"/>
          </a:xfrm>
          <a:custGeom>
            <a:avLst/>
            <a:gdLst>
              <a:gd name="connsiteX0" fmla="*/ 316706 w 316706"/>
              <a:gd name="connsiteY0" fmla="*/ 0 h 271462"/>
              <a:gd name="connsiteX1" fmla="*/ 164306 w 316706"/>
              <a:gd name="connsiteY1" fmla="*/ 164306 h 271462"/>
              <a:gd name="connsiteX2" fmla="*/ 0 w 316706"/>
              <a:gd name="connsiteY2" fmla="*/ 271462 h 271462"/>
              <a:gd name="connsiteX0" fmla="*/ 815683 w 815683"/>
              <a:gd name="connsiteY0" fmla="*/ 0 h 442376"/>
              <a:gd name="connsiteX1" fmla="*/ 663283 w 815683"/>
              <a:gd name="connsiteY1" fmla="*/ 164306 h 442376"/>
              <a:gd name="connsiteX2" fmla="*/ 0 w 815683"/>
              <a:gd name="connsiteY2" fmla="*/ 442376 h 442376"/>
              <a:gd name="connsiteX0" fmla="*/ 815683 w 815683"/>
              <a:gd name="connsiteY0" fmla="*/ 0 h 442376"/>
              <a:gd name="connsiteX1" fmla="*/ 490563 w 815683"/>
              <a:gd name="connsiteY1" fmla="*/ 207032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 name="connsiteX0" fmla="*/ 815683 w 815683"/>
              <a:gd name="connsiteY0" fmla="*/ 0 h 442376"/>
              <a:gd name="connsiteX1" fmla="*/ 461775 w 815683"/>
              <a:gd name="connsiteY1" fmla="*/ 242638 h 442376"/>
              <a:gd name="connsiteX2" fmla="*/ 0 w 815683"/>
              <a:gd name="connsiteY2" fmla="*/ 442376 h 442376"/>
            </a:gdLst>
            <a:ahLst/>
            <a:cxnLst>
              <a:cxn ang="0">
                <a:pos x="connsiteX0" y="connsiteY0"/>
              </a:cxn>
              <a:cxn ang="0">
                <a:pos x="connsiteX1" y="connsiteY1"/>
              </a:cxn>
              <a:cxn ang="0">
                <a:pos x="connsiteX2" y="connsiteY2"/>
              </a:cxn>
            </a:cxnLst>
            <a:rect l="l" t="t" r="r" b="b"/>
            <a:pathLst>
              <a:path w="815683" h="442376">
                <a:moveTo>
                  <a:pt x="815683" y="0"/>
                </a:moveTo>
                <a:cubicBezTo>
                  <a:pt x="765875" y="59531"/>
                  <a:pt x="639303" y="147545"/>
                  <a:pt x="461775" y="242638"/>
                </a:cubicBezTo>
                <a:cubicBezTo>
                  <a:pt x="284247" y="337731"/>
                  <a:pt x="55761" y="411420"/>
                  <a:pt x="0" y="442376"/>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0" name="Picture 29"/>
          <p:cNvPicPr>
            <a:picLocks noChangeAspect="1"/>
          </p:cNvPicPr>
          <p:nvPr/>
        </p:nvPicPr>
        <p:blipFill rotWithShape="1">
          <a:blip r:embed="rId10">
            <a:extLst/>
          </a:blip>
          <a:srcRect t="3919"/>
          <a:stretch/>
        </p:blipFill>
        <p:spPr>
          <a:xfrm rot="809581" flipH="1">
            <a:off x="8816029" y="3236303"/>
            <a:ext cx="337082" cy="188074"/>
          </a:xfrm>
          <a:prstGeom prst="rect">
            <a:avLst/>
          </a:prstGeom>
        </p:spPr>
      </p:pic>
      <p:pic>
        <p:nvPicPr>
          <p:cNvPr id="31" name="Picture 30"/>
          <p:cNvPicPr>
            <a:picLocks noChangeAspect="1"/>
          </p:cNvPicPr>
          <p:nvPr/>
        </p:nvPicPr>
        <p:blipFill>
          <a:blip r:embed="rId11">
            <a:duotone>
              <a:prstClr val="black"/>
              <a:schemeClr val="tx1">
                <a:tint val="45000"/>
                <a:satMod val="400000"/>
              </a:schemeClr>
            </a:duotone>
            <a:extLst/>
          </a:blip>
          <a:stretch>
            <a:fillRect/>
          </a:stretch>
        </p:blipFill>
        <p:spPr>
          <a:xfrm>
            <a:off x="10922282" y="1296338"/>
            <a:ext cx="896233" cy="669187"/>
          </a:xfrm>
          <a:prstGeom prst="rect">
            <a:avLst/>
          </a:prstGeom>
        </p:spPr>
      </p:pic>
      <p:pic>
        <p:nvPicPr>
          <p:cNvPr id="32" name="Picture 31"/>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9709356" y="662028"/>
            <a:ext cx="1242234" cy="698757"/>
          </a:xfrm>
          <a:prstGeom prst="rect">
            <a:avLst/>
          </a:prstGeom>
        </p:spPr>
      </p:pic>
      <p:pic>
        <p:nvPicPr>
          <p:cNvPr id="33" name="Picture 32"/>
          <p:cNvPicPr>
            <a:picLocks noChangeAspect="1"/>
          </p:cNvPicPr>
          <p:nvPr/>
        </p:nvPicPr>
        <p:blipFill>
          <a:blip r:embed="rId13">
            <a:extLst/>
          </a:blip>
          <a:stretch>
            <a:fillRect/>
          </a:stretch>
        </p:blipFill>
        <p:spPr>
          <a:xfrm flipH="1">
            <a:off x="6742721" y="626858"/>
            <a:ext cx="4149182" cy="2471470"/>
          </a:xfrm>
          <a:prstGeom prst="rect">
            <a:avLst/>
          </a:prstGeom>
        </p:spPr>
      </p:pic>
      <p:sp>
        <p:nvSpPr>
          <p:cNvPr id="34"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Tree>
    <p:extLst>
      <p:ext uri="{BB962C8B-B14F-4D97-AF65-F5344CB8AC3E}">
        <p14:creationId xmlns:p14="http://schemas.microsoft.com/office/powerpoint/2010/main" val="270068342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half" idx="13"/>
          </p:nvPr>
        </p:nvSpPr>
        <p:spPr/>
        <p:txBody>
          <a:bodyPr/>
          <a:lstStyle/>
          <a:p>
            <a:r>
              <a:rPr lang="fr-BE" dirty="0" smtClean="0"/>
              <a:t>Questions					       </a:t>
            </a:r>
            <a:r>
              <a:rPr lang="fr-BE" dirty="0" err="1" smtClean="0"/>
              <a:t>Answers</a:t>
            </a:r>
            <a:endParaRPr lang="fr-BE" dirty="0"/>
          </a:p>
        </p:txBody>
      </p:sp>
      <p:sp>
        <p:nvSpPr>
          <p:cNvPr id="14" name="Slide Number Placeholder 3"/>
          <p:cNvSpPr txBox="1">
            <a:spLocks/>
          </p:cNvSpPr>
          <p:nvPr/>
        </p:nvSpPr>
        <p:spPr>
          <a:xfrm>
            <a:off x="11870754" y="6477000"/>
            <a:ext cx="409626" cy="312321"/>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02534-E211-4559-9267-A42D43AC8650}" type="slidenum">
              <a:rPr lang="nl-NL" smtClean="0"/>
              <a:pPr/>
              <a:t>77</a:t>
            </a:fld>
            <a:endParaRPr lang="nl-NL" dirty="0"/>
          </a:p>
        </p:txBody>
      </p:sp>
    </p:spTree>
    <p:extLst>
      <p:ext uri="{BB962C8B-B14F-4D97-AF65-F5344CB8AC3E}">
        <p14:creationId xmlns:p14="http://schemas.microsoft.com/office/powerpoint/2010/main" val="604937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CONOPS - </a:t>
            </a:r>
            <a:r>
              <a:rPr lang="nl-BE" dirty="0" err="1"/>
              <a:t>Secundary</a:t>
            </a:r>
            <a:r>
              <a:rPr lang="nl-BE" dirty="0"/>
              <a:t> </a:t>
            </a:r>
            <a:r>
              <a:rPr lang="nl-BE" dirty="0" err="1"/>
              <a:t>Tasks</a:t>
            </a:r>
            <a:r>
              <a:rPr lang="nl-BE" dirty="0"/>
              <a:t>: MA &amp; MSO</a:t>
            </a:r>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8</a:t>
            </a:fld>
            <a:endParaRPr lang="nl-BE"/>
          </a:p>
        </p:txBody>
      </p:sp>
      <p:graphicFrame>
        <p:nvGraphicFramePr>
          <p:cNvPr id="6" name="Diagram 5"/>
          <p:cNvGraphicFramePr/>
          <p:nvPr>
            <p:extLst>
              <p:ext uri="{D42A27DB-BD31-4B8C-83A1-F6EECF244321}">
                <p14:modId xmlns:p14="http://schemas.microsoft.com/office/powerpoint/2010/main" val="3227382723"/>
              </p:ext>
            </p:extLst>
          </p:nvPr>
        </p:nvGraphicFramePr>
        <p:xfrm>
          <a:off x="29026" y="1709098"/>
          <a:ext cx="11814629" cy="4528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00401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E14C724D-8150-584E-B310-03760B61CF59}"/>
              </a:ext>
            </a:extLst>
          </p:cNvPr>
          <p:cNvSpPr txBox="1">
            <a:spLocks/>
          </p:cNvSpPr>
          <p:nvPr/>
        </p:nvSpPr>
        <p:spPr>
          <a:xfrm>
            <a:off x="281008" y="457966"/>
            <a:ext cx="11166353" cy="707886"/>
          </a:xfrm>
          <a:prstGeom prst="rect">
            <a:avLst/>
          </a:prstGeom>
        </p:spPr>
        <p:txBody>
          <a:bodyPr wrap="square">
            <a:spAutoFit/>
          </a:bodyPr>
          <a:lstStyle>
            <a:lvl1pPr marL="0" indent="0" algn="l" defTabSz="914400" rtl="0" eaLnBrk="1" latinLnBrk="0" hangingPunct="1">
              <a:lnSpc>
                <a:spcPct val="100000"/>
              </a:lnSpc>
              <a:spcBef>
                <a:spcPts val="0"/>
              </a:spcBef>
              <a:buSzTx/>
              <a:buFontTx/>
              <a:buNone/>
              <a:defRPr sz="4000" kern="1200" baseline="0">
                <a:solidFill>
                  <a:srgbClr val="008990"/>
                </a:solidFill>
                <a:latin typeface="Palanquin Bold"/>
                <a:ea typeface="Palanquin Bold"/>
                <a:cs typeface="Palanquin Bold"/>
                <a:sym typeface="Palanquin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CONOPS - </a:t>
            </a:r>
            <a:r>
              <a:rPr lang="nl-BE" i="1" dirty="0" err="1" smtClean="0"/>
              <a:t>Scenarii</a:t>
            </a:r>
            <a:endParaRPr lang="nl-BE" i="1" dirty="0"/>
          </a:p>
        </p:txBody>
      </p:sp>
      <p:sp>
        <p:nvSpPr>
          <p:cNvPr id="27" name="Rectangle 8">
            <a:extLst>
              <a:ext uri="{FF2B5EF4-FFF2-40B4-BE49-F238E27FC236}">
                <a16:creationId xmlns:a16="http://schemas.microsoft.com/office/drawing/2014/main" id="{42492EFA-ABF7-5844-AC8A-8D3823339386}"/>
              </a:ext>
            </a:extLst>
          </p:cNvPr>
          <p:cNvSpPr/>
          <p:nvPr/>
        </p:nvSpPr>
        <p:spPr>
          <a:xfrm>
            <a:off x="-1" y="601229"/>
            <a:ext cx="146101" cy="351693"/>
          </a:xfrm>
          <a:prstGeom prst="rect">
            <a:avLst/>
          </a:prstGeom>
          <a:solidFill>
            <a:srgbClr val="008990"/>
          </a:solidFill>
          <a:ln w="12700">
            <a:miter lim="400000"/>
          </a:ln>
        </p:spPr>
        <p:txBody>
          <a:bodyPr lIns="45719" rIns="45719" anchor="ctr"/>
          <a:lstStyle/>
          <a:p>
            <a:pPr algn="just">
              <a:defRPr>
                <a:solidFill>
                  <a:srgbClr val="FFFFFF"/>
                </a:solidFill>
              </a:defRPr>
            </a:pPr>
            <a:endParaRPr/>
          </a:p>
        </p:txBody>
      </p:sp>
      <p:sp>
        <p:nvSpPr>
          <p:cNvPr id="10" name="Slide Number Placeholder 2"/>
          <p:cNvSpPr>
            <a:spLocks noGrp="1"/>
          </p:cNvSpPr>
          <p:nvPr>
            <p:ph type="sldNum" sz="quarter" idx="4294967295"/>
          </p:nvPr>
        </p:nvSpPr>
        <p:spPr>
          <a:xfrm>
            <a:off x="11868690" y="6477000"/>
            <a:ext cx="409575" cy="312738"/>
          </a:xfrm>
        </p:spPr>
        <p:txBody>
          <a:bodyPr/>
          <a:lstStyle/>
          <a:p>
            <a:fld id="{EE5CADB3-3B30-45E6-9260-B655BEE47D1E}" type="slidenum">
              <a:rPr lang="nl-BE" smtClean="0"/>
              <a:pPr/>
              <a:t>9</a:t>
            </a:fld>
            <a:endParaRPr lang="nl-BE"/>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899" y="1165852"/>
            <a:ext cx="8619043" cy="503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523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Presentatie">
  <a:themeElements>
    <a:clrScheme name="landmachtNL1 1">
      <a:dk1>
        <a:srgbClr val="000000"/>
      </a:dk1>
      <a:lt1>
        <a:srgbClr val="FFFFFF"/>
      </a:lt1>
      <a:dk2>
        <a:srgbClr val="E17000"/>
      </a:dk2>
      <a:lt2>
        <a:srgbClr val="9ACCD4"/>
      </a:lt2>
      <a:accent1>
        <a:srgbClr val="2494C5"/>
      </a:accent1>
      <a:accent2>
        <a:srgbClr val="9ACCD4"/>
      </a:accent2>
      <a:accent3>
        <a:srgbClr val="FFFFFF"/>
      </a:accent3>
      <a:accent4>
        <a:srgbClr val="000000"/>
      </a:accent4>
      <a:accent5>
        <a:srgbClr val="ACC8DF"/>
      </a:accent5>
      <a:accent6>
        <a:srgbClr val="8BB9C0"/>
      </a:accent6>
      <a:hlink>
        <a:srgbClr val="004228"/>
      </a:hlink>
      <a:folHlink>
        <a:srgbClr val="E17000"/>
      </a:folHlink>
    </a:clrScheme>
    <a:fontScheme name="landmachtNL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b"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b"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landmachtNL1 1">
        <a:dk1>
          <a:srgbClr val="000000"/>
        </a:dk1>
        <a:lt1>
          <a:srgbClr val="FFFFFF"/>
        </a:lt1>
        <a:dk2>
          <a:srgbClr val="E17000"/>
        </a:dk2>
        <a:lt2>
          <a:srgbClr val="9ACCD4"/>
        </a:lt2>
        <a:accent1>
          <a:srgbClr val="2494C5"/>
        </a:accent1>
        <a:accent2>
          <a:srgbClr val="9ACCD4"/>
        </a:accent2>
        <a:accent3>
          <a:srgbClr val="FFFFFF"/>
        </a:accent3>
        <a:accent4>
          <a:srgbClr val="000000"/>
        </a:accent4>
        <a:accent5>
          <a:srgbClr val="ACC8DF"/>
        </a:accent5>
        <a:accent6>
          <a:srgbClr val="8BB9C0"/>
        </a:accent6>
        <a:hlink>
          <a:srgbClr val="004228"/>
        </a:hlink>
        <a:folHlink>
          <a:srgbClr val="E17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_DMO_16-9" id="{028F9270-9563-46E5-8267-72BCFBF85DB6}" vid="{ACF34FDA-1B8F-4043-998D-E323E0395D19}"/>
    </a:ext>
  </a:extLst>
</a:theme>
</file>

<file path=ppt/theme/theme3.xml><?xml version="1.0" encoding="utf-8"?>
<a:theme xmlns:a="http://schemas.openxmlformats.org/drawingml/2006/main" name="Custom Design">
  <a:themeElements>
    <a:clrScheme name="Belgian Defence">
      <a:dk1>
        <a:srgbClr val="184652"/>
      </a:dk1>
      <a:lt1>
        <a:srgbClr val="FFFFFF"/>
      </a:lt1>
      <a:dk2>
        <a:srgbClr val="184652"/>
      </a:dk2>
      <a:lt2>
        <a:srgbClr val="F5F1E7"/>
      </a:lt2>
      <a:accent1>
        <a:srgbClr val="008991"/>
      </a:accent1>
      <a:accent2>
        <a:srgbClr val="E2EDF0"/>
      </a:accent2>
      <a:accent3>
        <a:srgbClr val="521C21"/>
      </a:accent3>
      <a:accent4>
        <a:srgbClr val="6DA3C7"/>
      </a:accent4>
      <a:accent5>
        <a:srgbClr val="5E8541"/>
      </a:accent5>
      <a:accent6>
        <a:srgbClr val="4862A5"/>
      </a:accent6>
      <a:hlink>
        <a:srgbClr val="3B9EBA"/>
      </a:hlink>
      <a:folHlink>
        <a:srgbClr val="343531"/>
      </a:folHlink>
    </a:clrScheme>
    <a:fontScheme name="Palanquin">
      <a:majorFont>
        <a:latin typeface="Palanquin Bold"/>
        <a:ea typeface=""/>
        <a:cs typeface=""/>
      </a:majorFont>
      <a:minorFont>
        <a:latin typeface="Palanquin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spAutoFit/>
      </a:bodyPr>
      <a:lstStyle>
        <a:defPPr>
          <a:defRPr smtClean="0"/>
        </a:defPPr>
      </a:lstStyle>
    </a:txDef>
  </a:objectDefaults>
  <a:extraClrSchemeLst/>
  <a:extLst>
    <a:ext uri="{05A4C25C-085E-4340-85A3-A5531E510DB2}">
      <thm15:themeFamily xmlns:thm15="http://schemas.microsoft.com/office/thememl/2012/main" name="Powerpoint_DGMR [Read-Only]" id="{7927A667-AD96-4858-9ED7-E058B011B517}" vid="{6EDCD0C1-CF45-48DE-B775-998817FBEBC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Extend_x0020_Expiration_x0020__x0028_2013_x0029_ xmlns="3776933e-5702-46c6-a4cf-441158e2e72c">
      <Url xsi:nil="true"/>
      <Description xsi:nil="true"/>
    </Extend_x0020_Expiration_x0020__x0028_2013_x0029_>
    <ExtDate xmlns="3776933e-5702-46c6-a4cf-441158e2e72c">2022-11-04T11:49:14+00:00</ExtDate>
    <_dlc_ExpireDateSaved xmlns="http://schemas.microsoft.com/sharepoint/v3" xsi:nil="true"/>
    <_dlc_ExpireDate xmlns="http://schemas.microsoft.com/sharepoint/v3">2022-11-11T11:49:14+00:00</_dlc_ExpireDate>
    <_dlc_DocId xmlns="3869134a-05c6-4e15-9b8a-62f530a742f6">zzOZf4XIZaVX7Jcm4To9klmKGeutoOoHCKdzN0n8/lpNAqwssF6ljc8LUBN2P0MmwZVP3xpZzHUZFZA3DQ45Kg==</_dlc_DocId>
    <_dlc_DocIdUrl xmlns="3869134a-05c6-4e15-9b8a-62f530a742f6">
      <Url>https://shpapps.mil.intra/sites/TransferAtDefence/_layouts/15/DocIdRedir.aspx?ID=zzOZf4XIZaVX7Jcm4To9klmKGeutoOoHCKdzN0n8%2flpNAqwssF6ljc8LUBN2P0MmwZVP3xpZzHUZFZA3DQ45Kg%3d%3d</Url>
      <Description>zzOZf4XIZaVX7Jcm4To9klmKGeutoOoHCKdzN0n8/lpNAqwssF6ljc8LUBN2P0MmwZVP3xpZzHUZFZA3DQ45Kg==</Description>
    </_dlc_DocIdUrl>
  </documentManagement>
</p:properties>
</file>

<file path=customXml/item2.xml><?xml version="1.0" encoding="utf-8"?>
<?mso-contentType ?>
<p:Policy xmlns:p="office.server.policy" id="" local="true">
  <p:Name>TransferDocument</p:Name>
  <p:Description>Delete TransferDocument after one week.</p:Description>
  <p:Statement/>
  <p:PolicyItems>
    <p:PolicyItem featureId="Microsoft.Office.RecordsManagement.PolicyFeatures.Expiration" staticId="0x0101004564C6CA24D24B48B153D44373062E4F00D6C0A87A7343A04CA27C2139FD645524|-1554823660" UniqueId="09fc81be-6b84-478b-ba3d-ccf4aed4cc48">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7</number>
                  <property>ExtDate</property>
                  <propertyId>4911c884-8507-495b-a5be-284e3361b97d</propertyId>
                  <period>days</period>
                </formula>
                <action type="action" id="Microsoft.Office.RecordsManagement.PolicyFeatures.Expiration.Action.Delete"/>
              </data>
            </stages>
          </Schedule>
        </Schedules>
      </p:CustomData>
    </p:PolicyItem>
  </p:PolicyItems>
</p:Policy>
</file>

<file path=customXml/item3.xml><?xml version="1.0" encoding="utf-8"?>
<ct:contentTypeSchema xmlns:ct="http://schemas.microsoft.com/office/2006/metadata/contentType" xmlns:ma="http://schemas.microsoft.com/office/2006/metadata/properties/metaAttributes" ct:_="" ma:_="" ma:contentTypeName="TransferDocument" ma:contentTypeID="0x0101004564C6CA24D24B48B153D44373062E4F00D6C0A87A7343A04CA27C2139FD645524" ma:contentTypeVersion="18" ma:contentTypeDescription="Document for this Transfer site" ma:contentTypeScope="" ma:versionID="9f2f39cda587451c0e63caefd708a273">
  <xsd:schema xmlns:xsd="http://www.w3.org/2001/XMLSchema" xmlns:xs="http://www.w3.org/2001/XMLSchema" xmlns:p="http://schemas.microsoft.com/office/2006/metadata/properties" xmlns:ns1="http://schemas.microsoft.com/sharepoint/v3" xmlns:ns2="3869134a-05c6-4e15-9b8a-62f530a742f6" xmlns:ns3="3776933e-5702-46c6-a4cf-441158e2e72c" targetNamespace="http://schemas.microsoft.com/office/2006/metadata/properties" ma:root="true" ma:fieldsID="f5134483ed4d647f950021df8a0613f9" ns1:_="" ns2:_="" ns3:_="">
    <xsd:import namespace="http://schemas.microsoft.com/sharepoint/v3"/>
    <xsd:import namespace="3869134a-05c6-4e15-9b8a-62f530a742f6"/>
    <xsd:import namespace="3776933e-5702-46c6-a4cf-441158e2e72c"/>
    <xsd:element name="properties">
      <xsd:complexType>
        <xsd:sequence>
          <xsd:element name="documentManagement">
            <xsd:complexType>
              <xsd:all>
                <xsd:element ref="ns2:_dlc_DocId" minOccurs="0"/>
                <xsd:element ref="ns2:_dlc_DocIdUrl" minOccurs="0"/>
                <xsd:element ref="ns2:_dlc_DocIdPersistId" minOccurs="0"/>
                <xsd:element ref="ns1:_dlc_Exempt" minOccurs="0"/>
                <xsd:element ref="ns1:_dlc_ExpireDateSaved" minOccurs="0"/>
                <xsd:element ref="ns1:_dlc_ExpireDate" minOccurs="0"/>
                <xsd:element ref="ns3:ExtDate" minOccurs="0"/>
                <xsd:element ref="ns3:Extend_x0020_Expiration_x0020__x0028_2013_x0029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1" nillable="true" ma:displayName="Exempt from Policy" ma:hidden="true" ma:internalName="_dlc_Exempt" ma:readOnly="true">
      <xsd:simpleType>
        <xsd:restriction base="dms:Unknown"/>
      </xsd:simpleType>
    </xsd:element>
    <xsd:element name="_dlc_ExpireDateSaved" ma:index="12" nillable="true" ma:displayName="Original Expiration Date" ma:hidden="true" ma:internalName="_dlc_ExpireDateSaved" ma:readOnly="true">
      <xsd:simpleType>
        <xsd:restriction base="dms:DateTime"/>
      </xsd:simpleType>
    </xsd:element>
    <xsd:element name="_dlc_ExpireDate" ma:index="13"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869134a-05c6-4e15-9b8a-62f530a742f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776933e-5702-46c6-a4cf-441158e2e72c" elementFormDefault="qualified">
    <xsd:import namespace="http://schemas.microsoft.com/office/2006/documentManagement/types"/>
    <xsd:import namespace="http://schemas.microsoft.com/office/infopath/2007/PartnerControls"/>
    <xsd:element name="ExtDate" ma:index="15" nillable="true" ma:displayName="ExtDate" ma:default="[today]" ma:format="DateTime" ma:hidden="true" ma:internalName="ExtDate" ma:readOnly="false">
      <xsd:simpleType>
        <xsd:restriction base="dms:DateTime"/>
      </xsd:simpleType>
    </xsd:element>
    <xsd:element name="Extend_x0020_Expiration_x0020__x0028_2013_x0029_" ma:index="16" nillable="true" ma:displayName="Extend Expiration (2013)" ma:internalName="Extend_x0020_Expiration_x0020__x0028_2013_x0029_">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43C1BD2-06C7-478F-A039-89E6E49B2EEE}">
  <ds:schemaRefs>
    <ds:schemaRef ds:uri="3869134a-05c6-4e15-9b8a-62f530a742f6"/>
    <ds:schemaRef ds:uri="http://purl.org/dc/dcmitype/"/>
    <ds:schemaRef ds:uri="3776933e-5702-46c6-a4cf-441158e2e72c"/>
    <ds:schemaRef ds:uri="http://schemas.microsoft.com/office/2006/documentManagement/types"/>
    <ds:schemaRef ds:uri="http://schemas.microsoft.com/office/2006/metadata/properties"/>
    <ds:schemaRef ds:uri="http://purl.org/dc/elements/1.1/"/>
    <ds:schemaRef ds:uri="http://schemas.microsoft.com/sharepoint/v3"/>
    <ds:schemaRef ds:uri="http://purl.org/dc/terms/"/>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35227840-88E9-4187-91A3-ED0E0B9468F8}">
  <ds:schemaRefs>
    <ds:schemaRef ds:uri="office.server.policy"/>
  </ds:schemaRefs>
</ds:datastoreItem>
</file>

<file path=customXml/itemProps3.xml><?xml version="1.0" encoding="utf-8"?>
<ds:datastoreItem xmlns:ds="http://schemas.openxmlformats.org/officeDocument/2006/customXml" ds:itemID="{8FA42FB0-65DD-49B2-8DED-E68CB29DEC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869134a-05c6-4e15-9b8a-62f530a742f6"/>
    <ds:schemaRef ds:uri="3776933e-5702-46c6-a4cf-441158e2e7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5BA522C-9609-43B3-A1AD-A00399E46710}">
  <ds:schemaRefs>
    <ds:schemaRef ds:uri="http://schemas.microsoft.com/sharepoint/v3/contenttype/forms"/>
  </ds:schemaRefs>
</ds:datastoreItem>
</file>

<file path=customXml/itemProps5.xml><?xml version="1.0" encoding="utf-8"?>
<ds:datastoreItem xmlns:ds="http://schemas.openxmlformats.org/officeDocument/2006/customXml" ds:itemID="{60622A06-3DDE-4CB7-9E2F-00EF7FE21C04}">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11020</TotalTime>
  <Words>10919</Words>
  <Application>Microsoft Office PowerPoint</Application>
  <PresentationFormat>Widescreen</PresentationFormat>
  <Paragraphs>1441</Paragraphs>
  <Slides>77</Slides>
  <Notes>74</Notes>
  <HiddenSlides>8</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77</vt:i4>
      </vt:variant>
    </vt:vector>
  </HeadingPairs>
  <TitlesOfParts>
    <vt:vector size="93" baseType="lpstr">
      <vt:lpstr>Arial</vt:lpstr>
      <vt:lpstr>Arial Black</vt:lpstr>
      <vt:lpstr>Calibri</vt:lpstr>
      <vt:lpstr>Calibri Light</vt:lpstr>
      <vt:lpstr>Myriad Pro</vt:lpstr>
      <vt:lpstr>NavalGroup Sans</vt:lpstr>
      <vt:lpstr>NavalGroup Sans Regular</vt:lpstr>
      <vt:lpstr>Palanquin</vt:lpstr>
      <vt:lpstr>Palanquin Bold</vt:lpstr>
      <vt:lpstr>Palanquin Regular</vt:lpstr>
      <vt:lpstr>Times New Roman</vt:lpstr>
      <vt:lpstr>Verdana</vt:lpstr>
      <vt:lpstr>Wingdings</vt:lpstr>
      <vt:lpstr>1_Office Theme</vt:lpstr>
      <vt:lpstr>Presentatie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Belgian Defence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I-ISS &amp; Infrastucture</dc:title>
  <dc:creator>Segers Steven</dc:creator>
  <cp:lastModifiedBy>Hock Renauld</cp:lastModifiedBy>
  <cp:revision>585</cp:revision>
  <cp:lastPrinted>2022-08-31T07:36:52Z</cp:lastPrinted>
  <dcterms:created xsi:type="dcterms:W3CDTF">2021-11-23T08:35:31Z</dcterms:created>
  <dcterms:modified xsi:type="dcterms:W3CDTF">2023-05-24T09:00:23Z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0x0101004564C6CA24D24B48B153D44373062E4F00D6C0A87A7343A04CA27C2139FD645524</vt:lpwstr>
  </property>
  <property fmtid="{D5CDD505-2E9C-101B-9397-08002B2CF9AE}" pid="3" name="_dlc_policyId">
    <vt:lpwstr>0x0101004564C6CA24D24B48B153D44373062E4F00D6C0A87A7343A04CA27C2139FD645524|-1554823660</vt:lpwstr>
  </property>
  <property fmtid="{D5CDD505-2E9C-101B-9397-08002B2CF9AE}" pid="4" name="ItemRetentionFormula">
    <vt:lpwstr>&lt;formula id="Microsoft.Office.RecordsManagement.PolicyFeatures.Expiration.Formula.BuiltIn"&gt;&lt;number&gt;7&lt;/number&gt;&lt;property&gt;ExtDate&lt;/property&gt;&lt;propertyId&gt;4911c884-8507-495b-a5be-284e3361b97d&lt;/propertyId&gt;&lt;period&gt;days&lt;/period&gt;&lt;/formula&gt;</vt:lpwstr>
  </property>
  <property fmtid="{D5CDD505-2E9C-101B-9397-08002B2CF9AE}" pid="5" name="_dlc_DocIdItemGuid">
    <vt:lpwstr>825dcea0-6215-4180-8c1b-b65f4741353a</vt:lpwstr>
  </property>
</Properties>
</file>