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7.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5" r:id="rId1"/>
    <p:sldMasterId id="2147483848" r:id="rId2"/>
    <p:sldMasterId id="2147483659" r:id="rId3"/>
    <p:sldMasterId id="2147483850" r:id="rId4"/>
    <p:sldMasterId id="2147483907" r:id="rId5"/>
    <p:sldMasterId id="2147483665" r:id="rId6"/>
    <p:sldMasterId id="2147483866" r:id="rId7"/>
    <p:sldMasterId id="2147483883" r:id="rId8"/>
  </p:sldMasterIdLst>
  <p:notesMasterIdLst>
    <p:notesMasterId r:id="rId43"/>
  </p:notesMasterIdLst>
  <p:handoutMasterIdLst>
    <p:handoutMasterId r:id="rId44"/>
  </p:handoutMasterIdLst>
  <p:sldIdLst>
    <p:sldId id="263" r:id="rId9"/>
    <p:sldId id="458" r:id="rId10"/>
    <p:sldId id="467" r:id="rId11"/>
    <p:sldId id="566" r:id="rId12"/>
    <p:sldId id="561" r:id="rId13"/>
    <p:sldId id="553" r:id="rId14"/>
    <p:sldId id="567" r:id="rId15"/>
    <p:sldId id="573" r:id="rId16"/>
    <p:sldId id="545" r:id="rId17"/>
    <p:sldId id="546" r:id="rId18"/>
    <p:sldId id="583" r:id="rId19"/>
    <p:sldId id="575" r:id="rId20"/>
    <p:sldId id="563" r:id="rId21"/>
    <p:sldId id="550" r:id="rId22"/>
    <p:sldId id="551" r:id="rId23"/>
    <p:sldId id="585" r:id="rId24"/>
    <p:sldId id="574" r:id="rId25"/>
    <p:sldId id="568" r:id="rId26"/>
    <p:sldId id="581" r:id="rId27"/>
    <p:sldId id="582" r:id="rId28"/>
    <p:sldId id="569" r:id="rId29"/>
    <p:sldId id="530" r:id="rId30"/>
    <p:sldId id="584" r:id="rId31"/>
    <p:sldId id="570" r:id="rId32"/>
    <p:sldId id="526" r:id="rId33"/>
    <p:sldId id="527" r:id="rId34"/>
    <p:sldId id="571" r:id="rId35"/>
    <p:sldId id="579" r:id="rId36"/>
    <p:sldId id="580" r:id="rId37"/>
    <p:sldId id="578" r:id="rId38"/>
    <p:sldId id="576" r:id="rId39"/>
    <p:sldId id="572" r:id="rId40"/>
    <p:sldId id="539" r:id="rId41"/>
    <p:sldId id="541" r:id="rId42"/>
  </p:sldIdLst>
  <p:sldSz cx="12192000" cy="6858000"/>
  <p:notesSz cx="7099300" cy="10234613"/>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521415D9-36F7-43E2-AB2F-B90AF26B5E84}">
      <p14:sectionLst xmlns:p14="http://schemas.microsoft.com/office/powerpoint/2010/main">
        <p14:section name="Abschnitt ohne Titel" id="{11203286-311C-3042-AC12-2ED1BE622C43}">
          <p14:sldIdLst>
            <p14:sldId id="263"/>
            <p14:sldId id="458"/>
            <p14:sldId id="467"/>
            <p14:sldId id="566"/>
            <p14:sldId id="561"/>
            <p14:sldId id="553"/>
            <p14:sldId id="567"/>
            <p14:sldId id="573"/>
            <p14:sldId id="545"/>
            <p14:sldId id="546"/>
            <p14:sldId id="583"/>
            <p14:sldId id="575"/>
            <p14:sldId id="563"/>
            <p14:sldId id="550"/>
            <p14:sldId id="551"/>
            <p14:sldId id="585"/>
            <p14:sldId id="574"/>
            <p14:sldId id="568"/>
            <p14:sldId id="581"/>
            <p14:sldId id="582"/>
            <p14:sldId id="569"/>
            <p14:sldId id="530"/>
            <p14:sldId id="584"/>
            <p14:sldId id="570"/>
            <p14:sldId id="526"/>
            <p14:sldId id="527"/>
            <p14:sldId id="571"/>
            <p14:sldId id="579"/>
            <p14:sldId id="580"/>
            <p14:sldId id="578"/>
            <p14:sldId id="576"/>
            <p14:sldId id="572"/>
            <p14:sldId id="539"/>
            <p14:sldId id="541"/>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4" name="Lorenzo Poliseno" initials="LP" lastIdx="10" clrIdx="0">
    <p:extLst>
      <p:ext uri="{19B8F6BF-5375-455C-9EA6-DF929625EA0E}">
        <p15:presenceInfo xmlns:p15="http://schemas.microsoft.com/office/powerpoint/2012/main" userId="S-1-5-21-1970073208-1044638754-1509701326-2233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B80"/>
    <a:srgbClr val="A1C1FF"/>
    <a:srgbClr val="A9CBFF"/>
    <a:srgbClr val="636463"/>
    <a:srgbClr val="404040"/>
    <a:srgbClr val="8A8B8A"/>
    <a:srgbClr val="C92994"/>
    <a:srgbClr val="B14341"/>
    <a:srgbClr val="0071B9"/>
    <a:srgbClr val="F8E8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Helle Formatvorlage 2 - Akz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96" autoAdjust="0"/>
    <p:restoredTop sz="77880" autoAdjust="0"/>
  </p:normalViewPr>
  <p:slideViewPr>
    <p:cSldViewPr>
      <p:cViewPr varScale="1">
        <p:scale>
          <a:sx n="86" d="100"/>
          <a:sy n="86" d="100"/>
        </p:scale>
        <p:origin x="1500" y="84"/>
      </p:cViewPr>
      <p:guideLst>
        <p:guide orient="horz" pos="2160"/>
        <p:guide pos="3840"/>
      </p:guideLst>
    </p:cSldViewPr>
  </p:slideViewPr>
  <p:outlineViewPr>
    <p:cViewPr>
      <p:scale>
        <a:sx n="33" d="100"/>
        <a:sy n="33" d="100"/>
      </p:scale>
      <p:origin x="0" y="-4920"/>
    </p:cViewPr>
  </p:outlineViewPr>
  <p:notesTextViewPr>
    <p:cViewPr>
      <p:scale>
        <a:sx n="3" d="2"/>
        <a:sy n="3" d="2"/>
      </p:scale>
      <p:origin x="0" y="0"/>
    </p:cViewPr>
  </p:notesTextViewPr>
  <p:sorterViewPr>
    <p:cViewPr>
      <p:scale>
        <a:sx n="66" d="100"/>
        <a:sy n="66" d="100"/>
      </p:scale>
      <p:origin x="0" y="0"/>
    </p:cViewPr>
  </p:sorterViewPr>
  <p:notesViewPr>
    <p:cSldViewPr>
      <p:cViewPr varScale="1">
        <p:scale>
          <a:sx n="143" d="100"/>
          <a:sy n="143" d="100"/>
        </p:scale>
        <p:origin x="5624" y="208"/>
      </p:cViewPr>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commentAuthors" Target="commentAuthor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Master" Target="slideMasters/slideMaster8.xml"/></Relationships>
</file>

<file path=ppt/diagrams/_rels/data1.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image" Target="../media/image26.png"/><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diagrams/_rels/data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image" Target="../media/image26.png"/><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diagrams/_rels/data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image" Target="../media/image84.png"/><Relationship Id="rId4" Type="http://schemas.openxmlformats.org/officeDocument/2006/relationships/image" Target="../media/image87.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image" Target="../media/image27.png"/><Relationship Id="rId1" Type="http://schemas.openxmlformats.org/officeDocument/2006/relationships/image" Target="../media/image26.png"/><Relationship Id="rId6" Type="http://schemas.openxmlformats.org/officeDocument/2006/relationships/image" Target="../media/image32.png"/><Relationship Id="rId5" Type="http://schemas.openxmlformats.org/officeDocument/2006/relationships/image" Target="../media/image30.png"/><Relationship Id="rId4" Type="http://schemas.openxmlformats.org/officeDocument/2006/relationships/image" Target="../media/image29.png"/></Relationships>
</file>

<file path=ppt/diagrams/_rels/drawing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image" Target="../media/image33.png"/><Relationship Id="rId1" Type="http://schemas.openxmlformats.org/officeDocument/2006/relationships/image" Target="../media/image26.png"/><Relationship Id="rId6" Type="http://schemas.openxmlformats.org/officeDocument/2006/relationships/image" Target="../media/image38.png"/><Relationship Id="rId5" Type="http://schemas.openxmlformats.org/officeDocument/2006/relationships/image" Target="../media/image36.png"/><Relationship Id="rId4" Type="http://schemas.openxmlformats.org/officeDocument/2006/relationships/image" Target="../media/image35.png"/></Relationships>
</file>

<file path=ppt/diagrams/_rels/drawing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image" Target="../media/image84.png"/><Relationship Id="rId4" Type="http://schemas.openxmlformats.org/officeDocument/2006/relationships/image" Target="../media/image8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830B7F9-1182-4298-8C62-5D5EC4FCA9DA}" type="doc">
      <dgm:prSet loTypeId="urn:microsoft.com/office/officeart/2005/8/layout/radial6" loCatId="cycle" qsTypeId="urn:microsoft.com/office/officeart/2005/8/quickstyle/3d1" qsCatId="3D" csTypeId="urn:microsoft.com/office/officeart/2005/8/colors/accent1_2" csCatId="accent1" phldr="1"/>
      <dgm:spPr/>
      <dgm:t>
        <a:bodyPr/>
        <a:lstStyle/>
        <a:p>
          <a:endParaRPr lang="en-US"/>
        </a:p>
      </dgm:t>
    </dgm:pt>
    <dgm:pt modelId="{D119B34C-5DFB-4677-956A-CA9E3A44241E}">
      <dgm:prSet phldrT="[Text]"/>
      <dgm:spPr>
        <a:blipFill rotWithShape="0">
          <a:blip xmlns:r="http://schemas.openxmlformats.org/officeDocument/2006/relationships" r:embed="rId1"/>
          <a:stretch>
            <a:fillRect/>
          </a:stretch>
        </a:blipFill>
      </dgm:spPr>
      <dgm:t>
        <a:bodyPr/>
        <a:lstStyle/>
        <a:p>
          <a:endParaRPr lang="en-US" b="1" dirty="0">
            <a:solidFill>
              <a:schemeClr val="accent1">
                <a:lumMod val="50000"/>
              </a:schemeClr>
            </a:solidFill>
          </a:endParaRPr>
        </a:p>
      </dgm:t>
    </dgm:pt>
    <dgm:pt modelId="{6FAEFD04-4E9F-4E71-BA5A-B3C23A220125}" type="parTrans" cxnId="{FA7D9D19-F3FE-44B6-BF36-AB3BDAFAAEF7}">
      <dgm:prSet/>
      <dgm:spPr/>
      <dgm:t>
        <a:bodyPr/>
        <a:lstStyle/>
        <a:p>
          <a:endParaRPr lang="en-US" b="1">
            <a:solidFill>
              <a:schemeClr val="accent1">
                <a:lumMod val="50000"/>
              </a:schemeClr>
            </a:solidFill>
          </a:endParaRPr>
        </a:p>
      </dgm:t>
    </dgm:pt>
    <dgm:pt modelId="{331BBA0D-698F-4BB7-B0B1-1285506061F2}" type="sibTrans" cxnId="{FA7D9D19-F3FE-44B6-BF36-AB3BDAFAAEF7}">
      <dgm:prSet/>
      <dgm:spPr/>
      <dgm:t>
        <a:bodyPr/>
        <a:lstStyle/>
        <a:p>
          <a:endParaRPr lang="en-US" b="1">
            <a:solidFill>
              <a:schemeClr val="accent1">
                <a:lumMod val="50000"/>
              </a:schemeClr>
            </a:solidFill>
          </a:endParaRPr>
        </a:p>
      </dgm:t>
    </dgm:pt>
    <dgm:pt modelId="{C1957945-3023-4426-A6CB-6708F6D1433C}">
      <dgm:prSet phldrT="[Text]"/>
      <dgm:spPr>
        <a:blipFill rotWithShape="0">
          <a:blip xmlns:r="http://schemas.openxmlformats.org/officeDocument/2006/relationships" r:embed="rId2"/>
          <a:stretch>
            <a:fillRect/>
          </a:stretch>
        </a:blipFill>
      </dgm:spPr>
      <dgm:t>
        <a:bodyPr/>
        <a:lstStyle/>
        <a:p>
          <a:r>
            <a:rPr lang="en-US" b="1" dirty="0" smtClean="0">
              <a:solidFill>
                <a:schemeClr val="accent1">
                  <a:lumMod val="50000"/>
                </a:schemeClr>
              </a:solidFill>
            </a:rPr>
            <a:t>GE</a:t>
          </a:r>
          <a:endParaRPr lang="en-US" b="1" dirty="0">
            <a:solidFill>
              <a:schemeClr val="accent1">
                <a:lumMod val="50000"/>
              </a:schemeClr>
            </a:solidFill>
          </a:endParaRPr>
        </a:p>
      </dgm:t>
    </dgm:pt>
    <dgm:pt modelId="{58D7FE08-D018-4566-86DD-72CDB4B77E7D}" type="parTrans" cxnId="{754F0B51-0EC4-4E23-8548-1F365707B855}">
      <dgm:prSet/>
      <dgm:spPr/>
      <dgm:t>
        <a:bodyPr/>
        <a:lstStyle/>
        <a:p>
          <a:endParaRPr lang="en-US" b="1">
            <a:solidFill>
              <a:schemeClr val="accent1">
                <a:lumMod val="50000"/>
              </a:schemeClr>
            </a:solidFill>
          </a:endParaRPr>
        </a:p>
      </dgm:t>
    </dgm:pt>
    <dgm:pt modelId="{17424ABF-EBD5-4508-9F1C-60928BE98A3A}" type="sibTrans" cxnId="{754F0B51-0EC4-4E23-8548-1F365707B855}">
      <dgm:prSet/>
      <dgm:spPr/>
      <dgm:t>
        <a:bodyPr/>
        <a:lstStyle/>
        <a:p>
          <a:endParaRPr lang="en-US" b="1">
            <a:solidFill>
              <a:schemeClr val="accent1">
                <a:lumMod val="50000"/>
              </a:schemeClr>
            </a:solidFill>
          </a:endParaRPr>
        </a:p>
      </dgm:t>
    </dgm:pt>
    <dgm:pt modelId="{F2C05A96-74CD-4B72-B7CD-CD6E149B2FE6}">
      <dgm:prSet phldrT="[Text]"/>
      <dgm:spPr>
        <a:blipFill rotWithShape="0">
          <a:blip xmlns:r="http://schemas.openxmlformats.org/officeDocument/2006/relationships" r:embed="rId3"/>
          <a:stretch>
            <a:fillRect/>
          </a:stretch>
        </a:blipFill>
      </dgm:spPr>
      <dgm:t>
        <a:bodyPr/>
        <a:lstStyle/>
        <a:p>
          <a:r>
            <a:rPr lang="en-US" b="1" dirty="0" smtClean="0">
              <a:solidFill>
                <a:schemeClr val="accent1">
                  <a:lumMod val="50000"/>
                </a:schemeClr>
              </a:solidFill>
            </a:rPr>
            <a:t>FR</a:t>
          </a:r>
          <a:endParaRPr lang="en-US" b="1" dirty="0">
            <a:solidFill>
              <a:schemeClr val="accent1">
                <a:lumMod val="50000"/>
              </a:schemeClr>
            </a:solidFill>
          </a:endParaRPr>
        </a:p>
      </dgm:t>
    </dgm:pt>
    <dgm:pt modelId="{EA77DA18-767E-403B-8F58-6B94F6119C81}" type="parTrans" cxnId="{84D6DCBF-99F2-4526-B498-2921DA1C5F88}">
      <dgm:prSet/>
      <dgm:spPr/>
      <dgm:t>
        <a:bodyPr/>
        <a:lstStyle/>
        <a:p>
          <a:endParaRPr lang="en-US" b="1">
            <a:solidFill>
              <a:schemeClr val="accent1">
                <a:lumMod val="50000"/>
              </a:schemeClr>
            </a:solidFill>
          </a:endParaRPr>
        </a:p>
      </dgm:t>
    </dgm:pt>
    <dgm:pt modelId="{400AC181-4700-4FCF-8F33-EF8025B65984}" type="sibTrans" cxnId="{84D6DCBF-99F2-4526-B498-2921DA1C5F88}">
      <dgm:prSet/>
      <dgm:spPr/>
      <dgm:t>
        <a:bodyPr/>
        <a:lstStyle/>
        <a:p>
          <a:endParaRPr lang="en-US" b="1">
            <a:solidFill>
              <a:schemeClr val="accent1">
                <a:lumMod val="50000"/>
              </a:schemeClr>
            </a:solidFill>
          </a:endParaRPr>
        </a:p>
      </dgm:t>
    </dgm:pt>
    <dgm:pt modelId="{4F941AE8-E4ED-44DB-B770-4D9C61D507FB}">
      <dgm:prSet phldrT="[Text]"/>
      <dgm:spPr>
        <a:blipFill rotWithShape="0">
          <a:blip xmlns:r="http://schemas.openxmlformats.org/officeDocument/2006/relationships" r:embed="rId4"/>
          <a:stretch>
            <a:fillRect/>
          </a:stretch>
        </a:blipFill>
      </dgm:spPr>
      <dgm:t>
        <a:bodyPr/>
        <a:lstStyle/>
        <a:p>
          <a:r>
            <a:rPr lang="en-US" b="1" dirty="0" smtClean="0">
              <a:solidFill>
                <a:schemeClr val="accent1">
                  <a:lumMod val="50000"/>
                </a:schemeClr>
              </a:solidFill>
            </a:rPr>
            <a:t>IT</a:t>
          </a:r>
          <a:endParaRPr lang="en-US" b="1" dirty="0">
            <a:solidFill>
              <a:schemeClr val="accent1">
                <a:lumMod val="50000"/>
              </a:schemeClr>
            </a:solidFill>
          </a:endParaRPr>
        </a:p>
      </dgm:t>
    </dgm:pt>
    <dgm:pt modelId="{2FC1492E-2918-4427-852F-17941A582754}" type="parTrans" cxnId="{EA6511FE-4F38-483E-AB96-3FF41AECC4C1}">
      <dgm:prSet/>
      <dgm:spPr/>
      <dgm:t>
        <a:bodyPr/>
        <a:lstStyle/>
        <a:p>
          <a:endParaRPr lang="en-US" b="1">
            <a:solidFill>
              <a:schemeClr val="accent1">
                <a:lumMod val="50000"/>
              </a:schemeClr>
            </a:solidFill>
          </a:endParaRPr>
        </a:p>
      </dgm:t>
    </dgm:pt>
    <dgm:pt modelId="{332F1F3B-889B-4250-B373-C30CFB237139}" type="sibTrans" cxnId="{EA6511FE-4F38-483E-AB96-3FF41AECC4C1}">
      <dgm:prSet/>
      <dgm:spPr/>
      <dgm:t>
        <a:bodyPr/>
        <a:lstStyle/>
        <a:p>
          <a:endParaRPr lang="en-US" b="1">
            <a:solidFill>
              <a:schemeClr val="accent1">
                <a:lumMod val="50000"/>
              </a:schemeClr>
            </a:solidFill>
          </a:endParaRPr>
        </a:p>
      </dgm:t>
    </dgm:pt>
    <dgm:pt modelId="{EFBFE893-E58A-4374-A686-D72263966AD1}">
      <dgm:prSet phldrT="[Text]"/>
      <dgm:spPr>
        <a:blipFill rotWithShape="0">
          <a:blip xmlns:r="http://schemas.openxmlformats.org/officeDocument/2006/relationships" r:embed="rId5"/>
          <a:stretch>
            <a:fillRect/>
          </a:stretch>
        </a:blipFill>
      </dgm:spPr>
      <dgm:t>
        <a:bodyPr/>
        <a:lstStyle/>
        <a:p>
          <a:r>
            <a:rPr lang="en-US" b="1" dirty="0" smtClean="0">
              <a:solidFill>
                <a:schemeClr val="accent1">
                  <a:lumMod val="50000"/>
                </a:schemeClr>
              </a:solidFill>
            </a:rPr>
            <a:t>UK</a:t>
          </a:r>
          <a:endParaRPr lang="en-US" b="1" dirty="0">
            <a:solidFill>
              <a:schemeClr val="accent1">
                <a:lumMod val="50000"/>
              </a:schemeClr>
            </a:solidFill>
          </a:endParaRPr>
        </a:p>
      </dgm:t>
    </dgm:pt>
    <dgm:pt modelId="{08CCACB4-6E64-4CC4-8C6D-C8D0A28EDCB4}" type="parTrans" cxnId="{0AC3F55C-BD89-4599-ABE9-C2AFF186F59C}">
      <dgm:prSet/>
      <dgm:spPr/>
      <dgm:t>
        <a:bodyPr/>
        <a:lstStyle/>
        <a:p>
          <a:endParaRPr lang="en-US" b="1">
            <a:solidFill>
              <a:schemeClr val="accent1">
                <a:lumMod val="50000"/>
              </a:schemeClr>
            </a:solidFill>
          </a:endParaRPr>
        </a:p>
      </dgm:t>
    </dgm:pt>
    <dgm:pt modelId="{D94495D8-BF46-4DD0-B058-BFEA9209B85C}" type="sibTrans" cxnId="{0AC3F55C-BD89-4599-ABE9-C2AFF186F59C}">
      <dgm:prSet/>
      <dgm:spPr/>
      <dgm:t>
        <a:bodyPr/>
        <a:lstStyle/>
        <a:p>
          <a:endParaRPr lang="en-US" b="1">
            <a:solidFill>
              <a:schemeClr val="accent1">
                <a:lumMod val="50000"/>
              </a:schemeClr>
            </a:solidFill>
          </a:endParaRPr>
        </a:p>
      </dgm:t>
    </dgm:pt>
    <dgm:pt modelId="{063815A0-855A-47C0-9038-0451C7B21738}">
      <dgm:prSet phldrT="[Text]"/>
      <dgm:spPr>
        <a:blipFill rotWithShape="0">
          <a:blip xmlns:r="http://schemas.openxmlformats.org/officeDocument/2006/relationships" r:embed="rId6"/>
          <a:stretch>
            <a:fillRect/>
          </a:stretch>
        </a:blipFill>
      </dgm:spPr>
      <dgm:t>
        <a:bodyPr/>
        <a:lstStyle/>
        <a:p>
          <a:r>
            <a:rPr lang="en-US" b="1" dirty="0" smtClean="0">
              <a:solidFill>
                <a:schemeClr val="accent1">
                  <a:lumMod val="50000"/>
                </a:schemeClr>
              </a:solidFill>
            </a:rPr>
            <a:t>ES</a:t>
          </a:r>
          <a:endParaRPr lang="en-US" b="1" dirty="0">
            <a:solidFill>
              <a:schemeClr val="accent1">
                <a:lumMod val="50000"/>
              </a:schemeClr>
            </a:solidFill>
          </a:endParaRPr>
        </a:p>
      </dgm:t>
    </dgm:pt>
    <dgm:pt modelId="{4153A1F0-AD6C-4C0A-9EBA-01101D00C185}" type="parTrans" cxnId="{6C22A814-406E-4FD8-8D08-90EBE6B93F53}">
      <dgm:prSet/>
      <dgm:spPr/>
      <dgm:t>
        <a:bodyPr/>
        <a:lstStyle/>
        <a:p>
          <a:endParaRPr lang="en-US" b="1">
            <a:solidFill>
              <a:schemeClr val="accent1">
                <a:lumMod val="50000"/>
              </a:schemeClr>
            </a:solidFill>
          </a:endParaRPr>
        </a:p>
      </dgm:t>
    </dgm:pt>
    <dgm:pt modelId="{E4C39A0D-CF97-4EF0-9B74-372BFC648302}" type="sibTrans" cxnId="{6C22A814-406E-4FD8-8D08-90EBE6B93F53}">
      <dgm:prSet/>
      <dgm:spPr/>
      <dgm:t>
        <a:bodyPr/>
        <a:lstStyle/>
        <a:p>
          <a:endParaRPr lang="en-US" b="1">
            <a:solidFill>
              <a:schemeClr val="accent1">
                <a:lumMod val="50000"/>
              </a:schemeClr>
            </a:solidFill>
          </a:endParaRPr>
        </a:p>
      </dgm:t>
    </dgm:pt>
    <dgm:pt modelId="{4502AEFD-7819-4429-8CFE-CE5BFF3D6D07}">
      <dgm:prSet phldrT="[Text]"/>
      <dgm:spPr>
        <a:blipFill rotWithShape="0">
          <a:blip xmlns:r="http://schemas.openxmlformats.org/officeDocument/2006/relationships" r:embed="rId7"/>
          <a:stretch>
            <a:fillRect/>
          </a:stretch>
        </a:blipFill>
      </dgm:spPr>
      <dgm:t>
        <a:bodyPr/>
        <a:lstStyle/>
        <a:p>
          <a:r>
            <a:rPr lang="en-US" b="1" dirty="0" smtClean="0">
              <a:solidFill>
                <a:schemeClr val="accent1">
                  <a:lumMod val="50000"/>
                </a:schemeClr>
              </a:solidFill>
            </a:rPr>
            <a:t>BE</a:t>
          </a:r>
          <a:endParaRPr lang="en-US" b="1" dirty="0">
            <a:solidFill>
              <a:schemeClr val="accent1">
                <a:lumMod val="50000"/>
              </a:schemeClr>
            </a:solidFill>
          </a:endParaRPr>
        </a:p>
      </dgm:t>
    </dgm:pt>
    <dgm:pt modelId="{25705507-B1E3-41CA-9E74-A60EF0DAE72A}" type="parTrans" cxnId="{5D24CA53-6D89-4EA5-8A0D-4712BACF5BA3}">
      <dgm:prSet/>
      <dgm:spPr/>
      <dgm:t>
        <a:bodyPr/>
        <a:lstStyle/>
        <a:p>
          <a:endParaRPr lang="en-US" b="1">
            <a:solidFill>
              <a:schemeClr val="accent1">
                <a:lumMod val="50000"/>
              </a:schemeClr>
            </a:solidFill>
          </a:endParaRPr>
        </a:p>
      </dgm:t>
    </dgm:pt>
    <dgm:pt modelId="{9D1DA5D0-A9D6-4423-8DEC-00D47B84F285}" type="sibTrans" cxnId="{5D24CA53-6D89-4EA5-8A0D-4712BACF5BA3}">
      <dgm:prSet/>
      <dgm:spPr/>
      <dgm:t>
        <a:bodyPr/>
        <a:lstStyle/>
        <a:p>
          <a:endParaRPr lang="en-US" b="1">
            <a:solidFill>
              <a:schemeClr val="accent1">
                <a:lumMod val="50000"/>
              </a:schemeClr>
            </a:solidFill>
          </a:endParaRPr>
        </a:p>
      </dgm:t>
    </dgm:pt>
    <dgm:pt modelId="{A6DB228D-1904-44D8-B1BB-17F5D670FBA4}" type="pres">
      <dgm:prSet presAssocID="{9830B7F9-1182-4298-8C62-5D5EC4FCA9DA}" presName="Name0" presStyleCnt="0">
        <dgm:presLayoutVars>
          <dgm:chMax val="1"/>
          <dgm:dir/>
          <dgm:animLvl val="ctr"/>
          <dgm:resizeHandles val="exact"/>
        </dgm:presLayoutVars>
      </dgm:prSet>
      <dgm:spPr/>
      <dgm:t>
        <a:bodyPr/>
        <a:lstStyle/>
        <a:p>
          <a:endParaRPr lang="en-US"/>
        </a:p>
      </dgm:t>
    </dgm:pt>
    <dgm:pt modelId="{CF852F7F-A858-4AAD-8636-A7AF7897C3B6}" type="pres">
      <dgm:prSet presAssocID="{D119B34C-5DFB-4677-956A-CA9E3A44241E}" presName="centerShape" presStyleLbl="node0" presStyleIdx="0" presStyleCnt="1" custScaleY="93046"/>
      <dgm:spPr/>
      <dgm:t>
        <a:bodyPr/>
        <a:lstStyle/>
        <a:p>
          <a:endParaRPr lang="en-US"/>
        </a:p>
      </dgm:t>
    </dgm:pt>
    <dgm:pt modelId="{DDEF56CE-A626-436B-8412-FDAD8AC299CC}" type="pres">
      <dgm:prSet presAssocID="{C1957945-3023-4426-A6CB-6708F6D1433C}" presName="node" presStyleLbl="node1" presStyleIdx="0" presStyleCnt="6">
        <dgm:presLayoutVars>
          <dgm:bulletEnabled val="1"/>
        </dgm:presLayoutVars>
      </dgm:prSet>
      <dgm:spPr/>
      <dgm:t>
        <a:bodyPr/>
        <a:lstStyle/>
        <a:p>
          <a:endParaRPr lang="en-US"/>
        </a:p>
      </dgm:t>
    </dgm:pt>
    <dgm:pt modelId="{DD0EE5C0-3C39-46B9-A966-D947E357CEE8}" type="pres">
      <dgm:prSet presAssocID="{C1957945-3023-4426-A6CB-6708F6D1433C}" presName="dummy" presStyleCnt="0"/>
      <dgm:spPr/>
    </dgm:pt>
    <dgm:pt modelId="{0AF31503-BDA5-48C4-8EC3-7BB316C88C44}" type="pres">
      <dgm:prSet presAssocID="{17424ABF-EBD5-4508-9F1C-60928BE98A3A}" presName="sibTrans" presStyleLbl="sibTrans2D1" presStyleIdx="0" presStyleCnt="6"/>
      <dgm:spPr/>
      <dgm:t>
        <a:bodyPr/>
        <a:lstStyle/>
        <a:p>
          <a:endParaRPr lang="en-US"/>
        </a:p>
      </dgm:t>
    </dgm:pt>
    <dgm:pt modelId="{42674991-B54F-4834-9CBE-35E38B8B3A8F}" type="pres">
      <dgm:prSet presAssocID="{F2C05A96-74CD-4B72-B7CD-CD6E149B2FE6}" presName="node" presStyleLbl="node1" presStyleIdx="1" presStyleCnt="6">
        <dgm:presLayoutVars>
          <dgm:bulletEnabled val="1"/>
        </dgm:presLayoutVars>
      </dgm:prSet>
      <dgm:spPr/>
      <dgm:t>
        <a:bodyPr/>
        <a:lstStyle/>
        <a:p>
          <a:endParaRPr lang="en-US"/>
        </a:p>
      </dgm:t>
    </dgm:pt>
    <dgm:pt modelId="{D34C8A6C-B5B7-4956-A422-C67D905C8EF3}" type="pres">
      <dgm:prSet presAssocID="{F2C05A96-74CD-4B72-B7CD-CD6E149B2FE6}" presName="dummy" presStyleCnt="0"/>
      <dgm:spPr/>
    </dgm:pt>
    <dgm:pt modelId="{84CE3E85-D25A-49CE-BEE7-14179F043034}" type="pres">
      <dgm:prSet presAssocID="{400AC181-4700-4FCF-8F33-EF8025B65984}" presName="sibTrans" presStyleLbl="sibTrans2D1" presStyleIdx="1" presStyleCnt="6"/>
      <dgm:spPr/>
      <dgm:t>
        <a:bodyPr/>
        <a:lstStyle/>
        <a:p>
          <a:endParaRPr lang="en-US"/>
        </a:p>
      </dgm:t>
    </dgm:pt>
    <dgm:pt modelId="{6808E05C-8377-4823-9BA7-B0D1C6E021C6}" type="pres">
      <dgm:prSet presAssocID="{4F941AE8-E4ED-44DB-B770-4D9C61D507FB}" presName="node" presStyleLbl="node1" presStyleIdx="2" presStyleCnt="6">
        <dgm:presLayoutVars>
          <dgm:bulletEnabled val="1"/>
        </dgm:presLayoutVars>
      </dgm:prSet>
      <dgm:spPr/>
      <dgm:t>
        <a:bodyPr/>
        <a:lstStyle/>
        <a:p>
          <a:endParaRPr lang="en-US"/>
        </a:p>
      </dgm:t>
    </dgm:pt>
    <dgm:pt modelId="{51EE894D-991A-4149-A69D-41E40C3E3E02}" type="pres">
      <dgm:prSet presAssocID="{4F941AE8-E4ED-44DB-B770-4D9C61D507FB}" presName="dummy" presStyleCnt="0"/>
      <dgm:spPr/>
    </dgm:pt>
    <dgm:pt modelId="{45802948-6146-49F3-9039-993C49A15579}" type="pres">
      <dgm:prSet presAssocID="{332F1F3B-889B-4250-B373-C30CFB237139}" presName="sibTrans" presStyleLbl="sibTrans2D1" presStyleIdx="2" presStyleCnt="6"/>
      <dgm:spPr/>
      <dgm:t>
        <a:bodyPr/>
        <a:lstStyle/>
        <a:p>
          <a:endParaRPr lang="en-US"/>
        </a:p>
      </dgm:t>
    </dgm:pt>
    <dgm:pt modelId="{A862677E-6F4C-4D5A-9E26-A9DD689FD5E5}" type="pres">
      <dgm:prSet presAssocID="{EFBFE893-E58A-4374-A686-D72263966AD1}" presName="node" presStyleLbl="node1" presStyleIdx="3" presStyleCnt="6">
        <dgm:presLayoutVars>
          <dgm:bulletEnabled val="1"/>
        </dgm:presLayoutVars>
      </dgm:prSet>
      <dgm:spPr/>
      <dgm:t>
        <a:bodyPr/>
        <a:lstStyle/>
        <a:p>
          <a:endParaRPr lang="en-US"/>
        </a:p>
      </dgm:t>
    </dgm:pt>
    <dgm:pt modelId="{9FAD74BC-B7D1-43E0-8102-1CBD1CE22C19}" type="pres">
      <dgm:prSet presAssocID="{EFBFE893-E58A-4374-A686-D72263966AD1}" presName="dummy" presStyleCnt="0"/>
      <dgm:spPr/>
    </dgm:pt>
    <dgm:pt modelId="{E0BF37F5-A606-4D72-B40A-6A9FE7D2A539}" type="pres">
      <dgm:prSet presAssocID="{D94495D8-BF46-4DD0-B058-BFEA9209B85C}" presName="sibTrans" presStyleLbl="sibTrans2D1" presStyleIdx="3" presStyleCnt="6"/>
      <dgm:spPr/>
      <dgm:t>
        <a:bodyPr/>
        <a:lstStyle/>
        <a:p>
          <a:endParaRPr lang="en-US"/>
        </a:p>
      </dgm:t>
    </dgm:pt>
    <dgm:pt modelId="{22D31867-7250-4CFC-9ABB-1E7056E54036}" type="pres">
      <dgm:prSet presAssocID="{4502AEFD-7819-4429-8CFE-CE5BFF3D6D07}" presName="node" presStyleLbl="node1" presStyleIdx="4" presStyleCnt="6">
        <dgm:presLayoutVars>
          <dgm:bulletEnabled val="1"/>
        </dgm:presLayoutVars>
      </dgm:prSet>
      <dgm:spPr/>
      <dgm:t>
        <a:bodyPr/>
        <a:lstStyle/>
        <a:p>
          <a:endParaRPr lang="en-US"/>
        </a:p>
      </dgm:t>
    </dgm:pt>
    <dgm:pt modelId="{CF4562EE-9B85-4F95-A168-2B30DCDFAC54}" type="pres">
      <dgm:prSet presAssocID="{4502AEFD-7819-4429-8CFE-CE5BFF3D6D07}" presName="dummy" presStyleCnt="0"/>
      <dgm:spPr/>
    </dgm:pt>
    <dgm:pt modelId="{8C9FA86E-652A-412F-A50B-3FF97C050750}" type="pres">
      <dgm:prSet presAssocID="{9D1DA5D0-A9D6-4423-8DEC-00D47B84F285}" presName="sibTrans" presStyleLbl="sibTrans2D1" presStyleIdx="4" presStyleCnt="6"/>
      <dgm:spPr/>
      <dgm:t>
        <a:bodyPr/>
        <a:lstStyle/>
        <a:p>
          <a:endParaRPr lang="en-US"/>
        </a:p>
      </dgm:t>
    </dgm:pt>
    <dgm:pt modelId="{5CB640DA-1704-4389-AE31-D8ACB688B9EB}" type="pres">
      <dgm:prSet presAssocID="{063815A0-855A-47C0-9038-0451C7B21738}" presName="node" presStyleLbl="node1" presStyleIdx="5" presStyleCnt="6">
        <dgm:presLayoutVars>
          <dgm:bulletEnabled val="1"/>
        </dgm:presLayoutVars>
      </dgm:prSet>
      <dgm:spPr/>
      <dgm:t>
        <a:bodyPr/>
        <a:lstStyle/>
        <a:p>
          <a:endParaRPr lang="en-US"/>
        </a:p>
      </dgm:t>
    </dgm:pt>
    <dgm:pt modelId="{414C819F-6C9A-4356-A6CE-2AE8F68B39FB}" type="pres">
      <dgm:prSet presAssocID="{063815A0-855A-47C0-9038-0451C7B21738}" presName="dummy" presStyleCnt="0"/>
      <dgm:spPr/>
    </dgm:pt>
    <dgm:pt modelId="{1835871D-CFE5-41ED-B391-E6AA8C620084}" type="pres">
      <dgm:prSet presAssocID="{E4C39A0D-CF97-4EF0-9B74-372BFC648302}" presName="sibTrans" presStyleLbl="sibTrans2D1" presStyleIdx="5" presStyleCnt="6"/>
      <dgm:spPr/>
      <dgm:t>
        <a:bodyPr/>
        <a:lstStyle/>
        <a:p>
          <a:endParaRPr lang="en-US"/>
        </a:p>
      </dgm:t>
    </dgm:pt>
  </dgm:ptLst>
  <dgm:cxnLst>
    <dgm:cxn modelId="{A24FB331-7755-4D67-B116-D25935FEE4FC}" type="presOf" srcId="{D119B34C-5DFB-4677-956A-CA9E3A44241E}" destId="{CF852F7F-A858-4AAD-8636-A7AF7897C3B6}" srcOrd="0" destOrd="0" presId="urn:microsoft.com/office/officeart/2005/8/layout/radial6"/>
    <dgm:cxn modelId="{0AC3F55C-BD89-4599-ABE9-C2AFF186F59C}" srcId="{D119B34C-5DFB-4677-956A-CA9E3A44241E}" destId="{EFBFE893-E58A-4374-A686-D72263966AD1}" srcOrd="3" destOrd="0" parTransId="{08CCACB4-6E64-4CC4-8C6D-C8D0A28EDCB4}" sibTransId="{D94495D8-BF46-4DD0-B058-BFEA9209B85C}"/>
    <dgm:cxn modelId="{89B73C14-B1EC-4D74-AA14-D71AD413B915}" type="presOf" srcId="{D94495D8-BF46-4DD0-B058-BFEA9209B85C}" destId="{E0BF37F5-A606-4D72-B40A-6A9FE7D2A539}" srcOrd="0" destOrd="0" presId="urn:microsoft.com/office/officeart/2005/8/layout/radial6"/>
    <dgm:cxn modelId="{8437DB7C-A713-4300-B620-25ED6DC6E6D1}" type="presOf" srcId="{063815A0-855A-47C0-9038-0451C7B21738}" destId="{5CB640DA-1704-4389-AE31-D8ACB688B9EB}" srcOrd="0" destOrd="0" presId="urn:microsoft.com/office/officeart/2005/8/layout/radial6"/>
    <dgm:cxn modelId="{0478D9AD-CA4E-4AAD-855A-DD46528D127A}" type="presOf" srcId="{C1957945-3023-4426-A6CB-6708F6D1433C}" destId="{DDEF56CE-A626-436B-8412-FDAD8AC299CC}" srcOrd="0" destOrd="0" presId="urn:microsoft.com/office/officeart/2005/8/layout/radial6"/>
    <dgm:cxn modelId="{FA7D9D19-F3FE-44B6-BF36-AB3BDAFAAEF7}" srcId="{9830B7F9-1182-4298-8C62-5D5EC4FCA9DA}" destId="{D119B34C-5DFB-4677-956A-CA9E3A44241E}" srcOrd="0" destOrd="0" parTransId="{6FAEFD04-4E9F-4E71-BA5A-B3C23A220125}" sibTransId="{331BBA0D-698F-4BB7-B0B1-1285506061F2}"/>
    <dgm:cxn modelId="{4562DE43-F603-4D4C-8672-678741B04335}" type="presOf" srcId="{9830B7F9-1182-4298-8C62-5D5EC4FCA9DA}" destId="{A6DB228D-1904-44D8-B1BB-17F5D670FBA4}" srcOrd="0" destOrd="0" presId="urn:microsoft.com/office/officeart/2005/8/layout/radial6"/>
    <dgm:cxn modelId="{84D6DCBF-99F2-4526-B498-2921DA1C5F88}" srcId="{D119B34C-5DFB-4677-956A-CA9E3A44241E}" destId="{F2C05A96-74CD-4B72-B7CD-CD6E149B2FE6}" srcOrd="1" destOrd="0" parTransId="{EA77DA18-767E-403B-8F58-6B94F6119C81}" sibTransId="{400AC181-4700-4FCF-8F33-EF8025B65984}"/>
    <dgm:cxn modelId="{5D24CA53-6D89-4EA5-8A0D-4712BACF5BA3}" srcId="{D119B34C-5DFB-4677-956A-CA9E3A44241E}" destId="{4502AEFD-7819-4429-8CFE-CE5BFF3D6D07}" srcOrd="4" destOrd="0" parTransId="{25705507-B1E3-41CA-9E74-A60EF0DAE72A}" sibTransId="{9D1DA5D0-A9D6-4423-8DEC-00D47B84F285}"/>
    <dgm:cxn modelId="{AF1C9ACB-2DFE-4065-9874-754ACB96584E}" type="presOf" srcId="{E4C39A0D-CF97-4EF0-9B74-372BFC648302}" destId="{1835871D-CFE5-41ED-B391-E6AA8C620084}" srcOrd="0" destOrd="0" presId="urn:microsoft.com/office/officeart/2005/8/layout/radial6"/>
    <dgm:cxn modelId="{8ABD43FD-59A1-4305-9F71-BB72FE584AFA}" type="presOf" srcId="{4502AEFD-7819-4429-8CFE-CE5BFF3D6D07}" destId="{22D31867-7250-4CFC-9ABB-1E7056E54036}" srcOrd="0" destOrd="0" presId="urn:microsoft.com/office/officeart/2005/8/layout/radial6"/>
    <dgm:cxn modelId="{6C22A814-406E-4FD8-8D08-90EBE6B93F53}" srcId="{D119B34C-5DFB-4677-956A-CA9E3A44241E}" destId="{063815A0-855A-47C0-9038-0451C7B21738}" srcOrd="5" destOrd="0" parTransId="{4153A1F0-AD6C-4C0A-9EBA-01101D00C185}" sibTransId="{E4C39A0D-CF97-4EF0-9B74-372BFC648302}"/>
    <dgm:cxn modelId="{548C288A-3671-4CDF-8E70-CAF9DC658F6E}" type="presOf" srcId="{9D1DA5D0-A9D6-4423-8DEC-00D47B84F285}" destId="{8C9FA86E-652A-412F-A50B-3FF97C050750}" srcOrd="0" destOrd="0" presId="urn:microsoft.com/office/officeart/2005/8/layout/radial6"/>
    <dgm:cxn modelId="{DF3C8B09-1B50-4B3C-ACE6-A7F65D95168F}" type="presOf" srcId="{4F941AE8-E4ED-44DB-B770-4D9C61D507FB}" destId="{6808E05C-8377-4823-9BA7-B0D1C6E021C6}" srcOrd="0" destOrd="0" presId="urn:microsoft.com/office/officeart/2005/8/layout/radial6"/>
    <dgm:cxn modelId="{840C446C-E896-4A06-A3BD-A7FBF54DE993}" type="presOf" srcId="{400AC181-4700-4FCF-8F33-EF8025B65984}" destId="{84CE3E85-D25A-49CE-BEE7-14179F043034}" srcOrd="0" destOrd="0" presId="urn:microsoft.com/office/officeart/2005/8/layout/radial6"/>
    <dgm:cxn modelId="{70F70D11-12BE-4008-A903-8045C81EE0CF}" type="presOf" srcId="{F2C05A96-74CD-4B72-B7CD-CD6E149B2FE6}" destId="{42674991-B54F-4834-9CBE-35E38B8B3A8F}" srcOrd="0" destOrd="0" presId="urn:microsoft.com/office/officeart/2005/8/layout/radial6"/>
    <dgm:cxn modelId="{1153C165-2F94-49DD-8DBA-396514D52F3A}" type="presOf" srcId="{EFBFE893-E58A-4374-A686-D72263966AD1}" destId="{A862677E-6F4C-4D5A-9E26-A9DD689FD5E5}" srcOrd="0" destOrd="0" presId="urn:microsoft.com/office/officeart/2005/8/layout/radial6"/>
    <dgm:cxn modelId="{754F0B51-0EC4-4E23-8548-1F365707B855}" srcId="{D119B34C-5DFB-4677-956A-CA9E3A44241E}" destId="{C1957945-3023-4426-A6CB-6708F6D1433C}" srcOrd="0" destOrd="0" parTransId="{58D7FE08-D018-4566-86DD-72CDB4B77E7D}" sibTransId="{17424ABF-EBD5-4508-9F1C-60928BE98A3A}"/>
    <dgm:cxn modelId="{EA6511FE-4F38-483E-AB96-3FF41AECC4C1}" srcId="{D119B34C-5DFB-4677-956A-CA9E3A44241E}" destId="{4F941AE8-E4ED-44DB-B770-4D9C61D507FB}" srcOrd="2" destOrd="0" parTransId="{2FC1492E-2918-4427-852F-17941A582754}" sibTransId="{332F1F3B-889B-4250-B373-C30CFB237139}"/>
    <dgm:cxn modelId="{70EDE512-AA93-42A7-B12C-FF7DDC5E2599}" type="presOf" srcId="{17424ABF-EBD5-4508-9F1C-60928BE98A3A}" destId="{0AF31503-BDA5-48C4-8EC3-7BB316C88C44}" srcOrd="0" destOrd="0" presId="urn:microsoft.com/office/officeart/2005/8/layout/radial6"/>
    <dgm:cxn modelId="{8E5BCAE5-153D-49F2-A130-C11E8C0D3FFA}" type="presOf" srcId="{332F1F3B-889B-4250-B373-C30CFB237139}" destId="{45802948-6146-49F3-9039-993C49A15579}" srcOrd="0" destOrd="0" presId="urn:microsoft.com/office/officeart/2005/8/layout/radial6"/>
    <dgm:cxn modelId="{4FFF7C4A-BEB6-4A65-9827-94FD8398181B}" type="presParOf" srcId="{A6DB228D-1904-44D8-B1BB-17F5D670FBA4}" destId="{CF852F7F-A858-4AAD-8636-A7AF7897C3B6}" srcOrd="0" destOrd="0" presId="urn:microsoft.com/office/officeart/2005/8/layout/radial6"/>
    <dgm:cxn modelId="{CB96D52A-AB25-44F0-BA01-B1A1F7EA2E6F}" type="presParOf" srcId="{A6DB228D-1904-44D8-B1BB-17F5D670FBA4}" destId="{DDEF56CE-A626-436B-8412-FDAD8AC299CC}" srcOrd="1" destOrd="0" presId="urn:microsoft.com/office/officeart/2005/8/layout/radial6"/>
    <dgm:cxn modelId="{B0C7FC97-705E-4316-8D5A-0D0ACD7530A1}" type="presParOf" srcId="{A6DB228D-1904-44D8-B1BB-17F5D670FBA4}" destId="{DD0EE5C0-3C39-46B9-A966-D947E357CEE8}" srcOrd="2" destOrd="0" presId="urn:microsoft.com/office/officeart/2005/8/layout/radial6"/>
    <dgm:cxn modelId="{58E94973-A7C0-40FD-BB17-D2260384CF93}" type="presParOf" srcId="{A6DB228D-1904-44D8-B1BB-17F5D670FBA4}" destId="{0AF31503-BDA5-48C4-8EC3-7BB316C88C44}" srcOrd="3" destOrd="0" presId="urn:microsoft.com/office/officeart/2005/8/layout/radial6"/>
    <dgm:cxn modelId="{ECE9E8DC-B9C9-4BF4-8542-F472D07A531A}" type="presParOf" srcId="{A6DB228D-1904-44D8-B1BB-17F5D670FBA4}" destId="{42674991-B54F-4834-9CBE-35E38B8B3A8F}" srcOrd="4" destOrd="0" presId="urn:microsoft.com/office/officeart/2005/8/layout/radial6"/>
    <dgm:cxn modelId="{48651FA3-E73F-44C1-82A1-B90CC620D10B}" type="presParOf" srcId="{A6DB228D-1904-44D8-B1BB-17F5D670FBA4}" destId="{D34C8A6C-B5B7-4956-A422-C67D905C8EF3}" srcOrd="5" destOrd="0" presId="urn:microsoft.com/office/officeart/2005/8/layout/radial6"/>
    <dgm:cxn modelId="{BF812809-9456-4AA9-BDC2-9240EAE4F751}" type="presParOf" srcId="{A6DB228D-1904-44D8-B1BB-17F5D670FBA4}" destId="{84CE3E85-D25A-49CE-BEE7-14179F043034}" srcOrd="6" destOrd="0" presId="urn:microsoft.com/office/officeart/2005/8/layout/radial6"/>
    <dgm:cxn modelId="{4EB7D054-4579-47C2-ABC6-9EF7BAB4EDEE}" type="presParOf" srcId="{A6DB228D-1904-44D8-B1BB-17F5D670FBA4}" destId="{6808E05C-8377-4823-9BA7-B0D1C6E021C6}" srcOrd="7" destOrd="0" presId="urn:microsoft.com/office/officeart/2005/8/layout/radial6"/>
    <dgm:cxn modelId="{4585B6B6-9646-44B5-BBA2-B93FD8BF46DC}" type="presParOf" srcId="{A6DB228D-1904-44D8-B1BB-17F5D670FBA4}" destId="{51EE894D-991A-4149-A69D-41E40C3E3E02}" srcOrd="8" destOrd="0" presId="urn:microsoft.com/office/officeart/2005/8/layout/radial6"/>
    <dgm:cxn modelId="{8CED0484-1563-404E-81BE-4E4A55F334CF}" type="presParOf" srcId="{A6DB228D-1904-44D8-B1BB-17F5D670FBA4}" destId="{45802948-6146-49F3-9039-993C49A15579}" srcOrd="9" destOrd="0" presId="urn:microsoft.com/office/officeart/2005/8/layout/radial6"/>
    <dgm:cxn modelId="{1EA70E49-7034-4D1D-966B-DF3CCC82B293}" type="presParOf" srcId="{A6DB228D-1904-44D8-B1BB-17F5D670FBA4}" destId="{A862677E-6F4C-4D5A-9E26-A9DD689FD5E5}" srcOrd="10" destOrd="0" presId="urn:microsoft.com/office/officeart/2005/8/layout/radial6"/>
    <dgm:cxn modelId="{406DBB54-AB71-44E2-84BA-8C5FF0AABFF0}" type="presParOf" srcId="{A6DB228D-1904-44D8-B1BB-17F5D670FBA4}" destId="{9FAD74BC-B7D1-43E0-8102-1CBD1CE22C19}" srcOrd="11" destOrd="0" presId="urn:microsoft.com/office/officeart/2005/8/layout/radial6"/>
    <dgm:cxn modelId="{9EBCACFF-A37E-4F18-B5BC-3144B6E64DF4}" type="presParOf" srcId="{A6DB228D-1904-44D8-B1BB-17F5D670FBA4}" destId="{E0BF37F5-A606-4D72-B40A-6A9FE7D2A539}" srcOrd="12" destOrd="0" presId="urn:microsoft.com/office/officeart/2005/8/layout/radial6"/>
    <dgm:cxn modelId="{50E7010B-1D77-412E-8DD9-EEA40BD3237C}" type="presParOf" srcId="{A6DB228D-1904-44D8-B1BB-17F5D670FBA4}" destId="{22D31867-7250-4CFC-9ABB-1E7056E54036}" srcOrd="13" destOrd="0" presId="urn:microsoft.com/office/officeart/2005/8/layout/radial6"/>
    <dgm:cxn modelId="{1E9134B0-128A-4C4B-8C6F-77DB0505E80B}" type="presParOf" srcId="{A6DB228D-1904-44D8-B1BB-17F5D670FBA4}" destId="{CF4562EE-9B85-4F95-A168-2B30DCDFAC54}" srcOrd="14" destOrd="0" presId="urn:microsoft.com/office/officeart/2005/8/layout/radial6"/>
    <dgm:cxn modelId="{D7249D27-8252-4092-8D8D-0E7E20B5D801}" type="presParOf" srcId="{A6DB228D-1904-44D8-B1BB-17F5D670FBA4}" destId="{8C9FA86E-652A-412F-A50B-3FF97C050750}" srcOrd="15" destOrd="0" presId="urn:microsoft.com/office/officeart/2005/8/layout/radial6"/>
    <dgm:cxn modelId="{D6AD9D98-63BE-4972-B47D-15854A32A599}" type="presParOf" srcId="{A6DB228D-1904-44D8-B1BB-17F5D670FBA4}" destId="{5CB640DA-1704-4389-AE31-D8ACB688B9EB}" srcOrd="16" destOrd="0" presId="urn:microsoft.com/office/officeart/2005/8/layout/radial6"/>
    <dgm:cxn modelId="{ABE7D60F-07BA-4559-AD76-F22A6EB53BCA}" type="presParOf" srcId="{A6DB228D-1904-44D8-B1BB-17F5D670FBA4}" destId="{414C819F-6C9A-4356-A6CE-2AE8F68B39FB}" srcOrd="17" destOrd="0" presId="urn:microsoft.com/office/officeart/2005/8/layout/radial6"/>
    <dgm:cxn modelId="{BA2ACF4E-B46A-43A6-9543-8C9B952D014B}" type="presParOf" srcId="{A6DB228D-1904-44D8-B1BB-17F5D670FBA4}" destId="{1835871D-CFE5-41ED-B391-E6AA8C620084}" srcOrd="18"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830B7F9-1182-4298-8C62-5D5EC4FCA9DA}" type="doc">
      <dgm:prSet loTypeId="urn:microsoft.com/office/officeart/2005/8/layout/radial6" loCatId="cycle" qsTypeId="urn:microsoft.com/office/officeart/2005/8/quickstyle/3d1" qsCatId="3D" csTypeId="urn:microsoft.com/office/officeart/2005/8/colors/accent1_2" csCatId="accent1" phldr="1"/>
      <dgm:spPr/>
      <dgm:t>
        <a:bodyPr/>
        <a:lstStyle/>
        <a:p>
          <a:endParaRPr lang="en-US"/>
        </a:p>
      </dgm:t>
    </dgm:pt>
    <dgm:pt modelId="{D119B34C-5DFB-4677-956A-CA9E3A44241E}">
      <dgm:prSet phldrT="[Text]"/>
      <dgm:spPr>
        <a:blipFill rotWithShape="0">
          <a:blip xmlns:r="http://schemas.openxmlformats.org/officeDocument/2006/relationships" r:embed="rId1"/>
          <a:stretch>
            <a:fillRect/>
          </a:stretch>
        </a:blipFill>
      </dgm:spPr>
      <dgm:t>
        <a:bodyPr/>
        <a:lstStyle/>
        <a:p>
          <a:endParaRPr lang="en-US" b="1" dirty="0">
            <a:solidFill>
              <a:schemeClr val="accent1">
                <a:lumMod val="50000"/>
              </a:schemeClr>
            </a:solidFill>
          </a:endParaRPr>
        </a:p>
      </dgm:t>
    </dgm:pt>
    <dgm:pt modelId="{6FAEFD04-4E9F-4E71-BA5A-B3C23A220125}" type="parTrans" cxnId="{FA7D9D19-F3FE-44B6-BF36-AB3BDAFAAEF7}">
      <dgm:prSet/>
      <dgm:spPr/>
      <dgm:t>
        <a:bodyPr/>
        <a:lstStyle/>
        <a:p>
          <a:endParaRPr lang="en-US" b="1">
            <a:solidFill>
              <a:schemeClr val="accent1">
                <a:lumMod val="50000"/>
              </a:schemeClr>
            </a:solidFill>
          </a:endParaRPr>
        </a:p>
      </dgm:t>
    </dgm:pt>
    <dgm:pt modelId="{331BBA0D-698F-4BB7-B0B1-1285506061F2}" type="sibTrans" cxnId="{FA7D9D19-F3FE-44B6-BF36-AB3BDAFAAEF7}">
      <dgm:prSet/>
      <dgm:spPr/>
      <dgm:t>
        <a:bodyPr/>
        <a:lstStyle/>
        <a:p>
          <a:endParaRPr lang="en-US" b="1">
            <a:solidFill>
              <a:schemeClr val="accent1">
                <a:lumMod val="50000"/>
              </a:schemeClr>
            </a:solidFill>
          </a:endParaRPr>
        </a:p>
      </dgm:t>
    </dgm:pt>
    <dgm:pt modelId="{C1957945-3023-4426-A6CB-6708F6D1433C}">
      <dgm:prSet phldrT="[Text]"/>
      <dgm:spPr>
        <a:blipFill rotWithShape="0">
          <a:blip xmlns:r="http://schemas.openxmlformats.org/officeDocument/2006/relationships" r:embed="rId2"/>
          <a:stretch>
            <a:fillRect/>
          </a:stretch>
        </a:blipFill>
      </dgm:spPr>
      <dgm:t>
        <a:bodyPr/>
        <a:lstStyle/>
        <a:p>
          <a:r>
            <a:rPr lang="en-US" b="1" dirty="0" smtClean="0">
              <a:solidFill>
                <a:schemeClr val="bg1"/>
              </a:solidFill>
            </a:rPr>
            <a:t>FI</a:t>
          </a:r>
          <a:endParaRPr lang="en-US" b="1" dirty="0">
            <a:solidFill>
              <a:schemeClr val="bg1"/>
            </a:solidFill>
          </a:endParaRPr>
        </a:p>
      </dgm:t>
    </dgm:pt>
    <dgm:pt modelId="{58D7FE08-D018-4566-86DD-72CDB4B77E7D}" type="parTrans" cxnId="{754F0B51-0EC4-4E23-8548-1F365707B855}">
      <dgm:prSet/>
      <dgm:spPr/>
      <dgm:t>
        <a:bodyPr/>
        <a:lstStyle/>
        <a:p>
          <a:endParaRPr lang="en-US" b="1">
            <a:solidFill>
              <a:schemeClr val="accent1">
                <a:lumMod val="50000"/>
              </a:schemeClr>
            </a:solidFill>
          </a:endParaRPr>
        </a:p>
      </dgm:t>
    </dgm:pt>
    <dgm:pt modelId="{17424ABF-EBD5-4508-9F1C-60928BE98A3A}" type="sibTrans" cxnId="{754F0B51-0EC4-4E23-8548-1F365707B855}">
      <dgm:prSet/>
      <dgm:spPr/>
      <dgm:t>
        <a:bodyPr/>
        <a:lstStyle/>
        <a:p>
          <a:endParaRPr lang="en-US" b="1">
            <a:solidFill>
              <a:schemeClr val="accent1">
                <a:lumMod val="50000"/>
              </a:schemeClr>
            </a:solidFill>
          </a:endParaRPr>
        </a:p>
      </dgm:t>
    </dgm:pt>
    <dgm:pt modelId="{F2C05A96-74CD-4B72-B7CD-CD6E149B2FE6}">
      <dgm:prSet phldrT="[Text]"/>
      <dgm:spPr>
        <a:blipFill rotWithShape="0">
          <a:blip xmlns:r="http://schemas.openxmlformats.org/officeDocument/2006/relationships" r:embed="rId3"/>
          <a:stretch>
            <a:fillRect/>
          </a:stretch>
        </a:blipFill>
      </dgm:spPr>
      <dgm:t>
        <a:bodyPr/>
        <a:lstStyle/>
        <a:p>
          <a:r>
            <a:rPr lang="en-US" b="1" dirty="0" smtClean="0">
              <a:solidFill>
                <a:schemeClr val="accent1">
                  <a:lumMod val="50000"/>
                </a:schemeClr>
              </a:solidFill>
            </a:rPr>
            <a:t>LT</a:t>
          </a:r>
          <a:endParaRPr lang="en-US" b="1" dirty="0">
            <a:solidFill>
              <a:schemeClr val="accent1">
                <a:lumMod val="50000"/>
              </a:schemeClr>
            </a:solidFill>
          </a:endParaRPr>
        </a:p>
      </dgm:t>
    </dgm:pt>
    <dgm:pt modelId="{EA77DA18-767E-403B-8F58-6B94F6119C81}" type="parTrans" cxnId="{84D6DCBF-99F2-4526-B498-2921DA1C5F88}">
      <dgm:prSet/>
      <dgm:spPr/>
      <dgm:t>
        <a:bodyPr/>
        <a:lstStyle/>
        <a:p>
          <a:endParaRPr lang="en-US" b="1">
            <a:solidFill>
              <a:schemeClr val="accent1">
                <a:lumMod val="50000"/>
              </a:schemeClr>
            </a:solidFill>
          </a:endParaRPr>
        </a:p>
      </dgm:t>
    </dgm:pt>
    <dgm:pt modelId="{400AC181-4700-4FCF-8F33-EF8025B65984}" type="sibTrans" cxnId="{84D6DCBF-99F2-4526-B498-2921DA1C5F88}">
      <dgm:prSet/>
      <dgm:spPr/>
      <dgm:t>
        <a:bodyPr/>
        <a:lstStyle/>
        <a:p>
          <a:endParaRPr lang="en-US" b="1">
            <a:solidFill>
              <a:schemeClr val="accent1">
                <a:lumMod val="50000"/>
              </a:schemeClr>
            </a:solidFill>
          </a:endParaRPr>
        </a:p>
      </dgm:t>
    </dgm:pt>
    <dgm:pt modelId="{4F941AE8-E4ED-44DB-B770-4D9C61D507FB}">
      <dgm:prSet phldrT="[Text]"/>
      <dgm:spPr>
        <a:blipFill rotWithShape="0">
          <a:blip xmlns:r="http://schemas.openxmlformats.org/officeDocument/2006/relationships" r:embed="rId4"/>
          <a:stretch>
            <a:fillRect/>
          </a:stretch>
        </a:blipFill>
      </dgm:spPr>
      <dgm:t>
        <a:bodyPr/>
        <a:lstStyle/>
        <a:p>
          <a:r>
            <a:rPr lang="en-US" b="1" dirty="0" smtClean="0">
              <a:solidFill>
                <a:schemeClr val="accent1">
                  <a:lumMod val="50000"/>
                </a:schemeClr>
              </a:solidFill>
            </a:rPr>
            <a:t>LU</a:t>
          </a:r>
          <a:endParaRPr lang="en-US" b="1" dirty="0">
            <a:solidFill>
              <a:schemeClr val="accent1">
                <a:lumMod val="50000"/>
              </a:schemeClr>
            </a:solidFill>
          </a:endParaRPr>
        </a:p>
      </dgm:t>
    </dgm:pt>
    <dgm:pt modelId="{2FC1492E-2918-4427-852F-17941A582754}" type="parTrans" cxnId="{EA6511FE-4F38-483E-AB96-3FF41AECC4C1}">
      <dgm:prSet/>
      <dgm:spPr/>
      <dgm:t>
        <a:bodyPr/>
        <a:lstStyle/>
        <a:p>
          <a:endParaRPr lang="en-US" b="1">
            <a:solidFill>
              <a:schemeClr val="accent1">
                <a:lumMod val="50000"/>
              </a:schemeClr>
            </a:solidFill>
          </a:endParaRPr>
        </a:p>
      </dgm:t>
    </dgm:pt>
    <dgm:pt modelId="{332F1F3B-889B-4250-B373-C30CFB237139}" type="sibTrans" cxnId="{EA6511FE-4F38-483E-AB96-3FF41AECC4C1}">
      <dgm:prSet/>
      <dgm:spPr/>
      <dgm:t>
        <a:bodyPr/>
        <a:lstStyle/>
        <a:p>
          <a:endParaRPr lang="en-US" b="1">
            <a:solidFill>
              <a:schemeClr val="accent1">
                <a:lumMod val="50000"/>
              </a:schemeClr>
            </a:solidFill>
          </a:endParaRPr>
        </a:p>
      </dgm:t>
    </dgm:pt>
    <dgm:pt modelId="{EFBFE893-E58A-4374-A686-D72263966AD1}">
      <dgm:prSet phldrT="[Text]"/>
      <dgm:spPr>
        <a:blipFill rotWithShape="0">
          <a:blip xmlns:r="http://schemas.openxmlformats.org/officeDocument/2006/relationships" r:embed="rId5"/>
          <a:stretch>
            <a:fillRect/>
          </a:stretch>
        </a:blipFill>
      </dgm:spPr>
      <dgm:t>
        <a:bodyPr/>
        <a:lstStyle/>
        <a:p>
          <a:r>
            <a:rPr lang="en-US" b="1" dirty="0" smtClean="0">
              <a:solidFill>
                <a:schemeClr val="accent1">
                  <a:lumMod val="50000"/>
                </a:schemeClr>
              </a:solidFill>
            </a:rPr>
            <a:t>NL</a:t>
          </a:r>
          <a:endParaRPr lang="en-US" b="1" dirty="0">
            <a:solidFill>
              <a:schemeClr val="accent1">
                <a:lumMod val="50000"/>
              </a:schemeClr>
            </a:solidFill>
          </a:endParaRPr>
        </a:p>
      </dgm:t>
    </dgm:pt>
    <dgm:pt modelId="{08CCACB4-6E64-4CC4-8C6D-C8D0A28EDCB4}" type="parTrans" cxnId="{0AC3F55C-BD89-4599-ABE9-C2AFF186F59C}">
      <dgm:prSet/>
      <dgm:spPr/>
      <dgm:t>
        <a:bodyPr/>
        <a:lstStyle/>
        <a:p>
          <a:endParaRPr lang="en-US" b="1">
            <a:solidFill>
              <a:schemeClr val="accent1">
                <a:lumMod val="50000"/>
              </a:schemeClr>
            </a:solidFill>
          </a:endParaRPr>
        </a:p>
      </dgm:t>
    </dgm:pt>
    <dgm:pt modelId="{D94495D8-BF46-4DD0-B058-BFEA9209B85C}" type="sibTrans" cxnId="{0AC3F55C-BD89-4599-ABE9-C2AFF186F59C}">
      <dgm:prSet/>
      <dgm:spPr/>
      <dgm:t>
        <a:bodyPr/>
        <a:lstStyle/>
        <a:p>
          <a:endParaRPr lang="en-US" b="1">
            <a:solidFill>
              <a:schemeClr val="accent1">
                <a:lumMod val="50000"/>
              </a:schemeClr>
            </a:solidFill>
          </a:endParaRPr>
        </a:p>
      </dgm:t>
    </dgm:pt>
    <dgm:pt modelId="{063815A0-855A-47C0-9038-0451C7B21738}">
      <dgm:prSet phldrT="[Text]"/>
      <dgm:spPr>
        <a:blipFill rotWithShape="0">
          <a:blip xmlns:r="http://schemas.openxmlformats.org/officeDocument/2006/relationships" r:embed="rId6"/>
          <a:stretch>
            <a:fillRect/>
          </a:stretch>
        </a:blipFill>
      </dgm:spPr>
      <dgm:t>
        <a:bodyPr/>
        <a:lstStyle/>
        <a:p>
          <a:r>
            <a:rPr lang="en-US" b="1" dirty="0" smtClean="0">
              <a:solidFill>
                <a:schemeClr val="accent1">
                  <a:lumMod val="50000"/>
                </a:schemeClr>
              </a:solidFill>
            </a:rPr>
            <a:t>SE</a:t>
          </a:r>
          <a:endParaRPr lang="en-US" b="1" dirty="0">
            <a:solidFill>
              <a:schemeClr val="accent1">
                <a:lumMod val="50000"/>
              </a:schemeClr>
            </a:solidFill>
          </a:endParaRPr>
        </a:p>
      </dgm:t>
    </dgm:pt>
    <dgm:pt modelId="{4153A1F0-AD6C-4C0A-9EBA-01101D00C185}" type="parTrans" cxnId="{6C22A814-406E-4FD8-8D08-90EBE6B93F53}">
      <dgm:prSet/>
      <dgm:spPr/>
      <dgm:t>
        <a:bodyPr/>
        <a:lstStyle/>
        <a:p>
          <a:endParaRPr lang="en-US" b="1">
            <a:solidFill>
              <a:schemeClr val="accent1">
                <a:lumMod val="50000"/>
              </a:schemeClr>
            </a:solidFill>
          </a:endParaRPr>
        </a:p>
      </dgm:t>
    </dgm:pt>
    <dgm:pt modelId="{E4C39A0D-CF97-4EF0-9B74-372BFC648302}" type="sibTrans" cxnId="{6C22A814-406E-4FD8-8D08-90EBE6B93F53}">
      <dgm:prSet/>
      <dgm:spPr/>
      <dgm:t>
        <a:bodyPr/>
        <a:lstStyle/>
        <a:p>
          <a:endParaRPr lang="en-US" b="1">
            <a:solidFill>
              <a:schemeClr val="accent1">
                <a:lumMod val="50000"/>
              </a:schemeClr>
            </a:solidFill>
          </a:endParaRPr>
        </a:p>
      </dgm:t>
    </dgm:pt>
    <dgm:pt modelId="{4502AEFD-7819-4429-8CFE-CE5BFF3D6D07}">
      <dgm:prSet phldrT="[Text]"/>
      <dgm:spPr>
        <a:blipFill rotWithShape="0">
          <a:blip xmlns:r="http://schemas.openxmlformats.org/officeDocument/2006/relationships" r:embed="rId7"/>
          <a:stretch>
            <a:fillRect/>
          </a:stretch>
        </a:blipFill>
      </dgm:spPr>
      <dgm:t>
        <a:bodyPr/>
        <a:lstStyle/>
        <a:p>
          <a:r>
            <a:rPr lang="en-US" b="1" dirty="0" smtClean="0">
              <a:solidFill>
                <a:schemeClr val="accent1">
                  <a:lumMod val="50000"/>
                </a:schemeClr>
              </a:solidFill>
            </a:rPr>
            <a:t>PL</a:t>
          </a:r>
          <a:endParaRPr lang="en-US" b="1" dirty="0">
            <a:solidFill>
              <a:schemeClr val="accent1">
                <a:lumMod val="50000"/>
              </a:schemeClr>
            </a:solidFill>
          </a:endParaRPr>
        </a:p>
      </dgm:t>
    </dgm:pt>
    <dgm:pt modelId="{25705507-B1E3-41CA-9E74-A60EF0DAE72A}" type="parTrans" cxnId="{5D24CA53-6D89-4EA5-8A0D-4712BACF5BA3}">
      <dgm:prSet/>
      <dgm:spPr/>
      <dgm:t>
        <a:bodyPr/>
        <a:lstStyle/>
        <a:p>
          <a:endParaRPr lang="en-US" b="1">
            <a:solidFill>
              <a:schemeClr val="accent1">
                <a:lumMod val="50000"/>
              </a:schemeClr>
            </a:solidFill>
          </a:endParaRPr>
        </a:p>
      </dgm:t>
    </dgm:pt>
    <dgm:pt modelId="{9D1DA5D0-A9D6-4423-8DEC-00D47B84F285}" type="sibTrans" cxnId="{5D24CA53-6D89-4EA5-8A0D-4712BACF5BA3}">
      <dgm:prSet/>
      <dgm:spPr/>
      <dgm:t>
        <a:bodyPr/>
        <a:lstStyle/>
        <a:p>
          <a:endParaRPr lang="en-US" b="1">
            <a:solidFill>
              <a:schemeClr val="accent1">
                <a:lumMod val="50000"/>
              </a:schemeClr>
            </a:solidFill>
          </a:endParaRPr>
        </a:p>
      </dgm:t>
    </dgm:pt>
    <dgm:pt modelId="{BC793D3E-BD37-4CD9-B531-3DC1DB1964CB}">
      <dgm:prSet phldrT="[Text]"/>
      <dgm:spPr>
        <a:blipFill rotWithShape="0">
          <a:blip xmlns:r="http://schemas.openxmlformats.org/officeDocument/2006/relationships" r:embed="rId8"/>
          <a:stretch>
            <a:fillRect/>
          </a:stretch>
        </a:blipFill>
      </dgm:spPr>
      <dgm:t>
        <a:bodyPr/>
        <a:lstStyle/>
        <a:p>
          <a:r>
            <a:rPr lang="en-US" b="1" dirty="0" smtClean="0">
              <a:solidFill>
                <a:schemeClr val="accent1">
                  <a:lumMod val="50000"/>
                </a:schemeClr>
              </a:solidFill>
            </a:rPr>
            <a:t>TR</a:t>
          </a:r>
          <a:endParaRPr lang="en-US" b="1" dirty="0">
            <a:solidFill>
              <a:schemeClr val="accent1">
                <a:lumMod val="50000"/>
              </a:schemeClr>
            </a:solidFill>
          </a:endParaRPr>
        </a:p>
      </dgm:t>
    </dgm:pt>
    <dgm:pt modelId="{0F39B3AE-9727-41D8-B51B-B706BEF2C4E9}" type="parTrans" cxnId="{E81BCEB9-73C2-405D-8F23-581CCF5E7C36}">
      <dgm:prSet/>
      <dgm:spPr/>
      <dgm:t>
        <a:bodyPr/>
        <a:lstStyle/>
        <a:p>
          <a:endParaRPr lang="en-US" b="1"/>
        </a:p>
      </dgm:t>
    </dgm:pt>
    <dgm:pt modelId="{205E5429-B02E-4D07-BDDB-6FFE83A15360}" type="sibTrans" cxnId="{E81BCEB9-73C2-405D-8F23-581CCF5E7C36}">
      <dgm:prSet/>
      <dgm:spPr/>
      <dgm:t>
        <a:bodyPr/>
        <a:lstStyle/>
        <a:p>
          <a:endParaRPr lang="en-US" b="1"/>
        </a:p>
      </dgm:t>
    </dgm:pt>
    <dgm:pt modelId="{A6DB228D-1904-44D8-B1BB-17F5D670FBA4}" type="pres">
      <dgm:prSet presAssocID="{9830B7F9-1182-4298-8C62-5D5EC4FCA9DA}" presName="Name0" presStyleCnt="0">
        <dgm:presLayoutVars>
          <dgm:chMax val="1"/>
          <dgm:dir/>
          <dgm:animLvl val="ctr"/>
          <dgm:resizeHandles val="exact"/>
        </dgm:presLayoutVars>
      </dgm:prSet>
      <dgm:spPr/>
      <dgm:t>
        <a:bodyPr/>
        <a:lstStyle/>
        <a:p>
          <a:endParaRPr lang="en-US"/>
        </a:p>
      </dgm:t>
    </dgm:pt>
    <dgm:pt modelId="{CF852F7F-A858-4AAD-8636-A7AF7897C3B6}" type="pres">
      <dgm:prSet presAssocID="{D119B34C-5DFB-4677-956A-CA9E3A44241E}" presName="centerShape" presStyleLbl="node0" presStyleIdx="0" presStyleCnt="1"/>
      <dgm:spPr/>
      <dgm:t>
        <a:bodyPr/>
        <a:lstStyle/>
        <a:p>
          <a:endParaRPr lang="en-US"/>
        </a:p>
      </dgm:t>
    </dgm:pt>
    <dgm:pt modelId="{DDEF56CE-A626-436B-8412-FDAD8AC299CC}" type="pres">
      <dgm:prSet presAssocID="{C1957945-3023-4426-A6CB-6708F6D1433C}" presName="node" presStyleLbl="node1" presStyleIdx="0" presStyleCnt="7" custRadScaleRad="94329" custRadScaleInc="-70977">
        <dgm:presLayoutVars>
          <dgm:bulletEnabled val="1"/>
        </dgm:presLayoutVars>
      </dgm:prSet>
      <dgm:spPr/>
      <dgm:t>
        <a:bodyPr/>
        <a:lstStyle/>
        <a:p>
          <a:endParaRPr lang="en-US"/>
        </a:p>
      </dgm:t>
    </dgm:pt>
    <dgm:pt modelId="{DD0EE5C0-3C39-46B9-A966-D947E357CEE8}" type="pres">
      <dgm:prSet presAssocID="{C1957945-3023-4426-A6CB-6708F6D1433C}" presName="dummy" presStyleCnt="0"/>
      <dgm:spPr/>
    </dgm:pt>
    <dgm:pt modelId="{0AF31503-BDA5-48C4-8EC3-7BB316C88C44}" type="pres">
      <dgm:prSet presAssocID="{17424ABF-EBD5-4508-9F1C-60928BE98A3A}" presName="sibTrans" presStyleLbl="sibTrans2D1" presStyleIdx="0" presStyleCnt="7"/>
      <dgm:spPr/>
      <dgm:t>
        <a:bodyPr/>
        <a:lstStyle/>
        <a:p>
          <a:endParaRPr lang="en-US"/>
        </a:p>
      </dgm:t>
    </dgm:pt>
    <dgm:pt modelId="{42674991-B54F-4834-9CBE-35E38B8B3A8F}" type="pres">
      <dgm:prSet presAssocID="{F2C05A96-74CD-4B72-B7CD-CD6E149B2FE6}" presName="node" presStyleLbl="node1" presStyleIdx="1" presStyleCnt="7" custRadScaleRad="92999" custRadScaleInc="-103723">
        <dgm:presLayoutVars>
          <dgm:bulletEnabled val="1"/>
        </dgm:presLayoutVars>
      </dgm:prSet>
      <dgm:spPr/>
      <dgm:t>
        <a:bodyPr/>
        <a:lstStyle/>
        <a:p>
          <a:endParaRPr lang="en-US"/>
        </a:p>
      </dgm:t>
    </dgm:pt>
    <dgm:pt modelId="{D34C8A6C-B5B7-4956-A422-C67D905C8EF3}" type="pres">
      <dgm:prSet presAssocID="{F2C05A96-74CD-4B72-B7CD-CD6E149B2FE6}" presName="dummy" presStyleCnt="0"/>
      <dgm:spPr/>
    </dgm:pt>
    <dgm:pt modelId="{84CE3E85-D25A-49CE-BEE7-14179F043034}" type="pres">
      <dgm:prSet presAssocID="{400AC181-4700-4FCF-8F33-EF8025B65984}" presName="sibTrans" presStyleLbl="sibTrans2D1" presStyleIdx="1" presStyleCnt="7"/>
      <dgm:spPr/>
      <dgm:t>
        <a:bodyPr/>
        <a:lstStyle/>
        <a:p>
          <a:endParaRPr lang="en-US"/>
        </a:p>
      </dgm:t>
    </dgm:pt>
    <dgm:pt modelId="{6808E05C-8377-4823-9BA7-B0D1C6E021C6}" type="pres">
      <dgm:prSet presAssocID="{4F941AE8-E4ED-44DB-B770-4D9C61D507FB}" presName="node" presStyleLbl="node1" presStyleIdx="2" presStyleCnt="7" custRadScaleRad="94133" custRadScaleInc="128890">
        <dgm:presLayoutVars>
          <dgm:bulletEnabled val="1"/>
        </dgm:presLayoutVars>
      </dgm:prSet>
      <dgm:spPr/>
      <dgm:t>
        <a:bodyPr/>
        <a:lstStyle/>
        <a:p>
          <a:endParaRPr lang="en-US"/>
        </a:p>
      </dgm:t>
    </dgm:pt>
    <dgm:pt modelId="{51EE894D-991A-4149-A69D-41E40C3E3E02}" type="pres">
      <dgm:prSet presAssocID="{4F941AE8-E4ED-44DB-B770-4D9C61D507FB}" presName="dummy" presStyleCnt="0"/>
      <dgm:spPr/>
    </dgm:pt>
    <dgm:pt modelId="{45802948-6146-49F3-9039-993C49A15579}" type="pres">
      <dgm:prSet presAssocID="{332F1F3B-889B-4250-B373-C30CFB237139}" presName="sibTrans" presStyleLbl="sibTrans2D1" presStyleIdx="2" presStyleCnt="7"/>
      <dgm:spPr/>
      <dgm:t>
        <a:bodyPr/>
        <a:lstStyle/>
        <a:p>
          <a:endParaRPr lang="en-US"/>
        </a:p>
      </dgm:t>
    </dgm:pt>
    <dgm:pt modelId="{A862677E-6F4C-4D5A-9E26-A9DD689FD5E5}" type="pres">
      <dgm:prSet presAssocID="{EFBFE893-E58A-4374-A686-D72263966AD1}" presName="node" presStyleLbl="node1" presStyleIdx="3" presStyleCnt="7" custRadScaleRad="94161" custRadScaleInc="88661">
        <dgm:presLayoutVars>
          <dgm:bulletEnabled val="1"/>
        </dgm:presLayoutVars>
      </dgm:prSet>
      <dgm:spPr/>
      <dgm:t>
        <a:bodyPr/>
        <a:lstStyle/>
        <a:p>
          <a:endParaRPr lang="en-US"/>
        </a:p>
      </dgm:t>
    </dgm:pt>
    <dgm:pt modelId="{9FAD74BC-B7D1-43E0-8102-1CBD1CE22C19}" type="pres">
      <dgm:prSet presAssocID="{EFBFE893-E58A-4374-A686-D72263966AD1}" presName="dummy" presStyleCnt="0"/>
      <dgm:spPr/>
    </dgm:pt>
    <dgm:pt modelId="{E0BF37F5-A606-4D72-B40A-6A9FE7D2A539}" type="pres">
      <dgm:prSet presAssocID="{D94495D8-BF46-4DD0-B058-BFEA9209B85C}" presName="sibTrans" presStyleLbl="sibTrans2D1" presStyleIdx="3" presStyleCnt="7"/>
      <dgm:spPr/>
      <dgm:t>
        <a:bodyPr/>
        <a:lstStyle/>
        <a:p>
          <a:endParaRPr lang="en-US"/>
        </a:p>
      </dgm:t>
    </dgm:pt>
    <dgm:pt modelId="{22D31867-7250-4CFC-9ABB-1E7056E54036}" type="pres">
      <dgm:prSet presAssocID="{4502AEFD-7819-4429-8CFE-CE5BFF3D6D07}" presName="node" presStyleLbl="node1" presStyleIdx="4" presStyleCnt="7" custRadScaleRad="97035" custRadScaleInc="48668">
        <dgm:presLayoutVars>
          <dgm:bulletEnabled val="1"/>
        </dgm:presLayoutVars>
      </dgm:prSet>
      <dgm:spPr/>
      <dgm:t>
        <a:bodyPr/>
        <a:lstStyle/>
        <a:p>
          <a:endParaRPr lang="en-US"/>
        </a:p>
      </dgm:t>
    </dgm:pt>
    <dgm:pt modelId="{CF4562EE-9B85-4F95-A168-2B30DCDFAC54}" type="pres">
      <dgm:prSet presAssocID="{4502AEFD-7819-4429-8CFE-CE5BFF3D6D07}" presName="dummy" presStyleCnt="0"/>
      <dgm:spPr/>
    </dgm:pt>
    <dgm:pt modelId="{8C9FA86E-652A-412F-A50B-3FF97C050750}" type="pres">
      <dgm:prSet presAssocID="{9D1DA5D0-A9D6-4423-8DEC-00D47B84F285}" presName="sibTrans" presStyleLbl="sibTrans2D1" presStyleIdx="4" presStyleCnt="7"/>
      <dgm:spPr/>
      <dgm:t>
        <a:bodyPr/>
        <a:lstStyle/>
        <a:p>
          <a:endParaRPr lang="en-US"/>
        </a:p>
      </dgm:t>
    </dgm:pt>
    <dgm:pt modelId="{5CB640DA-1704-4389-AE31-D8ACB688B9EB}" type="pres">
      <dgm:prSet presAssocID="{063815A0-855A-47C0-9038-0451C7B21738}" presName="node" presStyleLbl="node1" presStyleIdx="5" presStyleCnt="7">
        <dgm:presLayoutVars>
          <dgm:bulletEnabled val="1"/>
        </dgm:presLayoutVars>
      </dgm:prSet>
      <dgm:spPr/>
      <dgm:t>
        <a:bodyPr/>
        <a:lstStyle/>
        <a:p>
          <a:endParaRPr lang="en-US"/>
        </a:p>
      </dgm:t>
    </dgm:pt>
    <dgm:pt modelId="{414C819F-6C9A-4356-A6CE-2AE8F68B39FB}" type="pres">
      <dgm:prSet presAssocID="{063815A0-855A-47C0-9038-0451C7B21738}" presName="dummy" presStyleCnt="0"/>
      <dgm:spPr/>
    </dgm:pt>
    <dgm:pt modelId="{1835871D-CFE5-41ED-B391-E6AA8C620084}" type="pres">
      <dgm:prSet presAssocID="{E4C39A0D-CF97-4EF0-9B74-372BFC648302}" presName="sibTrans" presStyleLbl="sibTrans2D1" presStyleIdx="5" presStyleCnt="7"/>
      <dgm:spPr/>
      <dgm:t>
        <a:bodyPr/>
        <a:lstStyle/>
        <a:p>
          <a:endParaRPr lang="en-US"/>
        </a:p>
      </dgm:t>
    </dgm:pt>
    <dgm:pt modelId="{BA0EB5C2-616C-475D-8593-1490B0EC89CC}" type="pres">
      <dgm:prSet presAssocID="{BC793D3E-BD37-4CD9-B531-3DC1DB1964CB}" presName="node" presStyleLbl="node1" presStyleIdx="6" presStyleCnt="7" custRadScaleRad="96056" custRadScaleInc="-50845">
        <dgm:presLayoutVars>
          <dgm:bulletEnabled val="1"/>
        </dgm:presLayoutVars>
      </dgm:prSet>
      <dgm:spPr/>
      <dgm:t>
        <a:bodyPr/>
        <a:lstStyle/>
        <a:p>
          <a:endParaRPr lang="en-US"/>
        </a:p>
      </dgm:t>
    </dgm:pt>
    <dgm:pt modelId="{A6097095-E678-470A-B88B-937ADC4FA128}" type="pres">
      <dgm:prSet presAssocID="{BC793D3E-BD37-4CD9-B531-3DC1DB1964CB}" presName="dummy" presStyleCnt="0"/>
      <dgm:spPr/>
    </dgm:pt>
    <dgm:pt modelId="{C40E63BC-5128-496E-AB87-7BF0500592ED}" type="pres">
      <dgm:prSet presAssocID="{205E5429-B02E-4D07-BDDB-6FFE83A15360}" presName="sibTrans" presStyleLbl="sibTrans2D1" presStyleIdx="6" presStyleCnt="7"/>
      <dgm:spPr/>
      <dgm:t>
        <a:bodyPr/>
        <a:lstStyle/>
        <a:p>
          <a:endParaRPr lang="en-US"/>
        </a:p>
      </dgm:t>
    </dgm:pt>
  </dgm:ptLst>
  <dgm:cxnLst>
    <dgm:cxn modelId="{5D24CA53-6D89-4EA5-8A0D-4712BACF5BA3}" srcId="{D119B34C-5DFB-4677-956A-CA9E3A44241E}" destId="{4502AEFD-7819-4429-8CFE-CE5BFF3D6D07}" srcOrd="4" destOrd="0" parTransId="{25705507-B1E3-41CA-9E74-A60EF0DAE72A}" sibTransId="{9D1DA5D0-A9D6-4423-8DEC-00D47B84F285}"/>
    <dgm:cxn modelId="{DF3C8B09-1B50-4B3C-ACE6-A7F65D95168F}" type="presOf" srcId="{4F941AE8-E4ED-44DB-B770-4D9C61D507FB}" destId="{6808E05C-8377-4823-9BA7-B0D1C6E021C6}" srcOrd="0" destOrd="0" presId="urn:microsoft.com/office/officeart/2005/8/layout/radial6"/>
    <dgm:cxn modelId="{E81BCEB9-73C2-405D-8F23-581CCF5E7C36}" srcId="{D119B34C-5DFB-4677-956A-CA9E3A44241E}" destId="{BC793D3E-BD37-4CD9-B531-3DC1DB1964CB}" srcOrd="6" destOrd="0" parTransId="{0F39B3AE-9727-41D8-B51B-B706BEF2C4E9}" sibTransId="{205E5429-B02E-4D07-BDDB-6FFE83A15360}"/>
    <dgm:cxn modelId="{840C446C-E896-4A06-A3BD-A7FBF54DE993}" type="presOf" srcId="{400AC181-4700-4FCF-8F33-EF8025B65984}" destId="{84CE3E85-D25A-49CE-BEE7-14179F043034}" srcOrd="0" destOrd="0" presId="urn:microsoft.com/office/officeart/2005/8/layout/radial6"/>
    <dgm:cxn modelId="{70F70D11-12BE-4008-A903-8045C81EE0CF}" type="presOf" srcId="{F2C05A96-74CD-4B72-B7CD-CD6E149B2FE6}" destId="{42674991-B54F-4834-9CBE-35E38B8B3A8F}" srcOrd="0" destOrd="0" presId="urn:microsoft.com/office/officeart/2005/8/layout/radial6"/>
    <dgm:cxn modelId="{0AC3F55C-BD89-4599-ABE9-C2AFF186F59C}" srcId="{D119B34C-5DFB-4677-956A-CA9E3A44241E}" destId="{EFBFE893-E58A-4374-A686-D72263966AD1}" srcOrd="3" destOrd="0" parTransId="{08CCACB4-6E64-4CC4-8C6D-C8D0A28EDCB4}" sibTransId="{D94495D8-BF46-4DD0-B058-BFEA9209B85C}"/>
    <dgm:cxn modelId="{0478D9AD-CA4E-4AAD-855A-DD46528D127A}" type="presOf" srcId="{C1957945-3023-4426-A6CB-6708F6D1433C}" destId="{DDEF56CE-A626-436B-8412-FDAD8AC299CC}" srcOrd="0" destOrd="0" presId="urn:microsoft.com/office/officeart/2005/8/layout/radial6"/>
    <dgm:cxn modelId="{89B73C14-B1EC-4D74-AA14-D71AD413B915}" type="presOf" srcId="{D94495D8-BF46-4DD0-B058-BFEA9209B85C}" destId="{E0BF37F5-A606-4D72-B40A-6A9FE7D2A539}" srcOrd="0" destOrd="0" presId="urn:microsoft.com/office/officeart/2005/8/layout/radial6"/>
    <dgm:cxn modelId="{AF1C9ACB-2DFE-4065-9874-754ACB96584E}" type="presOf" srcId="{E4C39A0D-CF97-4EF0-9B74-372BFC648302}" destId="{1835871D-CFE5-41ED-B391-E6AA8C620084}" srcOrd="0" destOrd="0" presId="urn:microsoft.com/office/officeart/2005/8/layout/radial6"/>
    <dgm:cxn modelId="{EA6511FE-4F38-483E-AB96-3FF41AECC4C1}" srcId="{D119B34C-5DFB-4677-956A-CA9E3A44241E}" destId="{4F941AE8-E4ED-44DB-B770-4D9C61D507FB}" srcOrd="2" destOrd="0" parTransId="{2FC1492E-2918-4427-852F-17941A582754}" sibTransId="{332F1F3B-889B-4250-B373-C30CFB237139}"/>
    <dgm:cxn modelId="{8E5BCAE5-153D-49F2-A130-C11E8C0D3FFA}" type="presOf" srcId="{332F1F3B-889B-4250-B373-C30CFB237139}" destId="{45802948-6146-49F3-9039-993C49A15579}" srcOrd="0" destOrd="0" presId="urn:microsoft.com/office/officeart/2005/8/layout/radial6"/>
    <dgm:cxn modelId="{70EDE512-AA93-42A7-B12C-FF7DDC5E2599}" type="presOf" srcId="{17424ABF-EBD5-4508-9F1C-60928BE98A3A}" destId="{0AF31503-BDA5-48C4-8EC3-7BB316C88C44}" srcOrd="0" destOrd="0" presId="urn:microsoft.com/office/officeart/2005/8/layout/radial6"/>
    <dgm:cxn modelId="{8D3CB6B4-E119-4538-A1D9-0292B1F9118E}" type="presOf" srcId="{BC793D3E-BD37-4CD9-B531-3DC1DB1964CB}" destId="{BA0EB5C2-616C-475D-8593-1490B0EC89CC}" srcOrd="0" destOrd="0" presId="urn:microsoft.com/office/officeart/2005/8/layout/radial6"/>
    <dgm:cxn modelId="{8437DB7C-A713-4300-B620-25ED6DC6E6D1}" type="presOf" srcId="{063815A0-855A-47C0-9038-0451C7B21738}" destId="{5CB640DA-1704-4389-AE31-D8ACB688B9EB}" srcOrd="0" destOrd="0" presId="urn:microsoft.com/office/officeart/2005/8/layout/radial6"/>
    <dgm:cxn modelId="{23D1DE76-BA56-41EB-98D7-5C291573E54B}" type="presOf" srcId="{205E5429-B02E-4D07-BDDB-6FFE83A15360}" destId="{C40E63BC-5128-496E-AB87-7BF0500592ED}" srcOrd="0" destOrd="0" presId="urn:microsoft.com/office/officeart/2005/8/layout/radial6"/>
    <dgm:cxn modelId="{6C22A814-406E-4FD8-8D08-90EBE6B93F53}" srcId="{D119B34C-5DFB-4677-956A-CA9E3A44241E}" destId="{063815A0-855A-47C0-9038-0451C7B21738}" srcOrd="5" destOrd="0" parTransId="{4153A1F0-AD6C-4C0A-9EBA-01101D00C185}" sibTransId="{E4C39A0D-CF97-4EF0-9B74-372BFC648302}"/>
    <dgm:cxn modelId="{548C288A-3671-4CDF-8E70-CAF9DC658F6E}" type="presOf" srcId="{9D1DA5D0-A9D6-4423-8DEC-00D47B84F285}" destId="{8C9FA86E-652A-412F-A50B-3FF97C050750}" srcOrd="0" destOrd="0" presId="urn:microsoft.com/office/officeart/2005/8/layout/radial6"/>
    <dgm:cxn modelId="{1153C165-2F94-49DD-8DBA-396514D52F3A}" type="presOf" srcId="{EFBFE893-E58A-4374-A686-D72263966AD1}" destId="{A862677E-6F4C-4D5A-9E26-A9DD689FD5E5}" srcOrd="0" destOrd="0" presId="urn:microsoft.com/office/officeart/2005/8/layout/radial6"/>
    <dgm:cxn modelId="{754F0B51-0EC4-4E23-8548-1F365707B855}" srcId="{D119B34C-5DFB-4677-956A-CA9E3A44241E}" destId="{C1957945-3023-4426-A6CB-6708F6D1433C}" srcOrd="0" destOrd="0" parTransId="{58D7FE08-D018-4566-86DD-72CDB4B77E7D}" sibTransId="{17424ABF-EBD5-4508-9F1C-60928BE98A3A}"/>
    <dgm:cxn modelId="{A24FB331-7755-4D67-B116-D25935FEE4FC}" type="presOf" srcId="{D119B34C-5DFB-4677-956A-CA9E3A44241E}" destId="{CF852F7F-A858-4AAD-8636-A7AF7897C3B6}" srcOrd="0" destOrd="0" presId="urn:microsoft.com/office/officeart/2005/8/layout/radial6"/>
    <dgm:cxn modelId="{84D6DCBF-99F2-4526-B498-2921DA1C5F88}" srcId="{D119B34C-5DFB-4677-956A-CA9E3A44241E}" destId="{F2C05A96-74CD-4B72-B7CD-CD6E149B2FE6}" srcOrd="1" destOrd="0" parTransId="{EA77DA18-767E-403B-8F58-6B94F6119C81}" sibTransId="{400AC181-4700-4FCF-8F33-EF8025B65984}"/>
    <dgm:cxn modelId="{8ABD43FD-59A1-4305-9F71-BB72FE584AFA}" type="presOf" srcId="{4502AEFD-7819-4429-8CFE-CE5BFF3D6D07}" destId="{22D31867-7250-4CFC-9ABB-1E7056E54036}" srcOrd="0" destOrd="0" presId="urn:microsoft.com/office/officeart/2005/8/layout/radial6"/>
    <dgm:cxn modelId="{4562DE43-F603-4D4C-8672-678741B04335}" type="presOf" srcId="{9830B7F9-1182-4298-8C62-5D5EC4FCA9DA}" destId="{A6DB228D-1904-44D8-B1BB-17F5D670FBA4}" srcOrd="0" destOrd="0" presId="urn:microsoft.com/office/officeart/2005/8/layout/radial6"/>
    <dgm:cxn modelId="{FA7D9D19-F3FE-44B6-BF36-AB3BDAFAAEF7}" srcId="{9830B7F9-1182-4298-8C62-5D5EC4FCA9DA}" destId="{D119B34C-5DFB-4677-956A-CA9E3A44241E}" srcOrd="0" destOrd="0" parTransId="{6FAEFD04-4E9F-4E71-BA5A-B3C23A220125}" sibTransId="{331BBA0D-698F-4BB7-B0B1-1285506061F2}"/>
    <dgm:cxn modelId="{4FFF7C4A-BEB6-4A65-9827-94FD8398181B}" type="presParOf" srcId="{A6DB228D-1904-44D8-B1BB-17F5D670FBA4}" destId="{CF852F7F-A858-4AAD-8636-A7AF7897C3B6}" srcOrd="0" destOrd="0" presId="urn:microsoft.com/office/officeart/2005/8/layout/radial6"/>
    <dgm:cxn modelId="{CB96D52A-AB25-44F0-BA01-B1A1F7EA2E6F}" type="presParOf" srcId="{A6DB228D-1904-44D8-B1BB-17F5D670FBA4}" destId="{DDEF56CE-A626-436B-8412-FDAD8AC299CC}" srcOrd="1" destOrd="0" presId="urn:microsoft.com/office/officeart/2005/8/layout/radial6"/>
    <dgm:cxn modelId="{B0C7FC97-705E-4316-8D5A-0D0ACD7530A1}" type="presParOf" srcId="{A6DB228D-1904-44D8-B1BB-17F5D670FBA4}" destId="{DD0EE5C0-3C39-46B9-A966-D947E357CEE8}" srcOrd="2" destOrd="0" presId="urn:microsoft.com/office/officeart/2005/8/layout/radial6"/>
    <dgm:cxn modelId="{58E94973-A7C0-40FD-BB17-D2260384CF93}" type="presParOf" srcId="{A6DB228D-1904-44D8-B1BB-17F5D670FBA4}" destId="{0AF31503-BDA5-48C4-8EC3-7BB316C88C44}" srcOrd="3" destOrd="0" presId="urn:microsoft.com/office/officeart/2005/8/layout/radial6"/>
    <dgm:cxn modelId="{ECE9E8DC-B9C9-4BF4-8542-F472D07A531A}" type="presParOf" srcId="{A6DB228D-1904-44D8-B1BB-17F5D670FBA4}" destId="{42674991-B54F-4834-9CBE-35E38B8B3A8F}" srcOrd="4" destOrd="0" presId="urn:microsoft.com/office/officeart/2005/8/layout/radial6"/>
    <dgm:cxn modelId="{48651FA3-E73F-44C1-82A1-B90CC620D10B}" type="presParOf" srcId="{A6DB228D-1904-44D8-B1BB-17F5D670FBA4}" destId="{D34C8A6C-B5B7-4956-A422-C67D905C8EF3}" srcOrd="5" destOrd="0" presId="urn:microsoft.com/office/officeart/2005/8/layout/radial6"/>
    <dgm:cxn modelId="{BF812809-9456-4AA9-BDC2-9240EAE4F751}" type="presParOf" srcId="{A6DB228D-1904-44D8-B1BB-17F5D670FBA4}" destId="{84CE3E85-D25A-49CE-BEE7-14179F043034}" srcOrd="6" destOrd="0" presId="urn:microsoft.com/office/officeart/2005/8/layout/radial6"/>
    <dgm:cxn modelId="{4EB7D054-4579-47C2-ABC6-9EF7BAB4EDEE}" type="presParOf" srcId="{A6DB228D-1904-44D8-B1BB-17F5D670FBA4}" destId="{6808E05C-8377-4823-9BA7-B0D1C6E021C6}" srcOrd="7" destOrd="0" presId="urn:microsoft.com/office/officeart/2005/8/layout/radial6"/>
    <dgm:cxn modelId="{4585B6B6-9646-44B5-BBA2-B93FD8BF46DC}" type="presParOf" srcId="{A6DB228D-1904-44D8-B1BB-17F5D670FBA4}" destId="{51EE894D-991A-4149-A69D-41E40C3E3E02}" srcOrd="8" destOrd="0" presId="urn:microsoft.com/office/officeart/2005/8/layout/radial6"/>
    <dgm:cxn modelId="{8CED0484-1563-404E-81BE-4E4A55F334CF}" type="presParOf" srcId="{A6DB228D-1904-44D8-B1BB-17F5D670FBA4}" destId="{45802948-6146-49F3-9039-993C49A15579}" srcOrd="9" destOrd="0" presId="urn:microsoft.com/office/officeart/2005/8/layout/radial6"/>
    <dgm:cxn modelId="{1EA70E49-7034-4D1D-966B-DF3CCC82B293}" type="presParOf" srcId="{A6DB228D-1904-44D8-B1BB-17F5D670FBA4}" destId="{A862677E-6F4C-4D5A-9E26-A9DD689FD5E5}" srcOrd="10" destOrd="0" presId="urn:microsoft.com/office/officeart/2005/8/layout/radial6"/>
    <dgm:cxn modelId="{406DBB54-AB71-44E2-84BA-8C5FF0AABFF0}" type="presParOf" srcId="{A6DB228D-1904-44D8-B1BB-17F5D670FBA4}" destId="{9FAD74BC-B7D1-43E0-8102-1CBD1CE22C19}" srcOrd="11" destOrd="0" presId="urn:microsoft.com/office/officeart/2005/8/layout/radial6"/>
    <dgm:cxn modelId="{9EBCACFF-A37E-4F18-B5BC-3144B6E64DF4}" type="presParOf" srcId="{A6DB228D-1904-44D8-B1BB-17F5D670FBA4}" destId="{E0BF37F5-A606-4D72-B40A-6A9FE7D2A539}" srcOrd="12" destOrd="0" presId="urn:microsoft.com/office/officeart/2005/8/layout/radial6"/>
    <dgm:cxn modelId="{50E7010B-1D77-412E-8DD9-EEA40BD3237C}" type="presParOf" srcId="{A6DB228D-1904-44D8-B1BB-17F5D670FBA4}" destId="{22D31867-7250-4CFC-9ABB-1E7056E54036}" srcOrd="13" destOrd="0" presId="urn:microsoft.com/office/officeart/2005/8/layout/radial6"/>
    <dgm:cxn modelId="{1E9134B0-128A-4C4B-8C6F-77DB0505E80B}" type="presParOf" srcId="{A6DB228D-1904-44D8-B1BB-17F5D670FBA4}" destId="{CF4562EE-9B85-4F95-A168-2B30DCDFAC54}" srcOrd="14" destOrd="0" presId="urn:microsoft.com/office/officeart/2005/8/layout/radial6"/>
    <dgm:cxn modelId="{D7249D27-8252-4092-8D8D-0E7E20B5D801}" type="presParOf" srcId="{A6DB228D-1904-44D8-B1BB-17F5D670FBA4}" destId="{8C9FA86E-652A-412F-A50B-3FF97C050750}" srcOrd="15" destOrd="0" presId="urn:microsoft.com/office/officeart/2005/8/layout/radial6"/>
    <dgm:cxn modelId="{D6AD9D98-63BE-4972-B47D-15854A32A599}" type="presParOf" srcId="{A6DB228D-1904-44D8-B1BB-17F5D670FBA4}" destId="{5CB640DA-1704-4389-AE31-D8ACB688B9EB}" srcOrd="16" destOrd="0" presId="urn:microsoft.com/office/officeart/2005/8/layout/radial6"/>
    <dgm:cxn modelId="{ABE7D60F-07BA-4559-AD76-F22A6EB53BCA}" type="presParOf" srcId="{A6DB228D-1904-44D8-B1BB-17F5D670FBA4}" destId="{414C819F-6C9A-4356-A6CE-2AE8F68B39FB}" srcOrd="17" destOrd="0" presId="urn:microsoft.com/office/officeart/2005/8/layout/radial6"/>
    <dgm:cxn modelId="{BA2ACF4E-B46A-43A6-9543-8C9B952D014B}" type="presParOf" srcId="{A6DB228D-1904-44D8-B1BB-17F5D670FBA4}" destId="{1835871D-CFE5-41ED-B391-E6AA8C620084}" srcOrd="18" destOrd="0" presId="urn:microsoft.com/office/officeart/2005/8/layout/radial6"/>
    <dgm:cxn modelId="{614EABC0-00DA-437D-89C3-FB610D402497}" type="presParOf" srcId="{A6DB228D-1904-44D8-B1BB-17F5D670FBA4}" destId="{BA0EB5C2-616C-475D-8593-1490B0EC89CC}" srcOrd="19" destOrd="0" presId="urn:microsoft.com/office/officeart/2005/8/layout/radial6"/>
    <dgm:cxn modelId="{797F5D15-6FCA-4A94-9035-52EA51355504}" type="presParOf" srcId="{A6DB228D-1904-44D8-B1BB-17F5D670FBA4}" destId="{A6097095-E678-470A-B88B-937ADC4FA128}" srcOrd="20" destOrd="0" presId="urn:microsoft.com/office/officeart/2005/8/layout/radial6"/>
    <dgm:cxn modelId="{51C699D2-D1F7-4873-8917-01395E7D03AA}" type="presParOf" srcId="{A6DB228D-1904-44D8-B1BB-17F5D670FBA4}" destId="{C40E63BC-5128-496E-AB87-7BF0500592ED}" srcOrd="21" destOrd="0" presId="urn:microsoft.com/office/officeart/2005/8/layout/radial6"/>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ABA0AD3-D06F-4E8B-AB72-6BD8E323E41E}" type="doc">
      <dgm:prSet loTypeId="urn:microsoft.com/office/officeart/2005/8/layout/arrow2" loCatId="process" qsTypeId="urn:microsoft.com/office/officeart/2005/8/quickstyle/3d2" qsCatId="3D" csTypeId="urn:microsoft.com/office/officeart/2005/8/colors/accent0_2" csCatId="mainScheme" phldr="1"/>
      <dgm:spPr/>
    </dgm:pt>
    <dgm:pt modelId="{748CE74C-1757-40AB-8985-0EE2FAB7C2EC}">
      <dgm:prSet phldrT="[Text]" custT="1"/>
      <dgm:spPr/>
      <dgm:t>
        <a:bodyPr/>
        <a:lstStyle/>
        <a:p>
          <a:r>
            <a:rPr lang="en-US" sz="1600" b="1" dirty="0" smtClean="0"/>
            <a:t>2015</a:t>
          </a:r>
        </a:p>
        <a:p>
          <a:r>
            <a:rPr lang="en-US" sz="1600" b="1" dirty="0" smtClean="0"/>
            <a:t>Contract Started</a:t>
          </a:r>
          <a:endParaRPr lang="en-US" sz="1600" b="1" dirty="0"/>
        </a:p>
      </dgm:t>
    </dgm:pt>
    <dgm:pt modelId="{E390EEF3-0256-4A92-AFF7-154FB1A85D64}" type="parTrans" cxnId="{6B2E996B-A633-4778-8DA3-524086F232C3}">
      <dgm:prSet/>
      <dgm:spPr/>
      <dgm:t>
        <a:bodyPr/>
        <a:lstStyle/>
        <a:p>
          <a:endParaRPr lang="en-US"/>
        </a:p>
      </dgm:t>
    </dgm:pt>
    <dgm:pt modelId="{E365C246-1203-4A3D-951A-D3CA08537642}" type="sibTrans" cxnId="{6B2E996B-A633-4778-8DA3-524086F232C3}">
      <dgm:prSet/>
      <dgm:spPr/>
      <dgm:t>
        <a:bodyPr/>
        <a:lstStyle/>
        <a:p>
          <a:endParaRPr lang="en-US"/>
        </a:p>
      </dgm:t>
    </dgm:pt>
    <dgm:pt modelId="{7CE52CA5-681C-478F-A7E4-44B8B5B92E93}">
      <dgm:prSet phldrT="[Text]" custT="1"/>
      <dgm:spPr/>
      <dgm:t>
        <a:bodyPr/>
        <a:lstStyle/>
        <a:p>
          <a:r>
            <a:rPr lang="en-US" sz="1600" b="1" dirty="0" smtClean="0"/>
            <a:t>2019 France joined OCCAR programme</a:t>
          </a:r>
          <a:endParaRPr lang="en-US" sz="1600" b="1" dirty="0"/>
        </a:p>
      </dgm:t>
    </dgm:pt>
    <dgm:pt modelId="{94AC12DB-9513-4223-9E0A-E2770B5EFC89}" type="parTrans" cxnId="{C0B62542-659B-4466-BA7F-C770556E3B79}">
      <dgm:prSet/>
      <dgm:spPr/>
      <dgm:t>
        <a:bodyPr/>
        <a:lstStyle/>
        <a:p>
          <a:endParaRPr lang="en-US"/>
        </a:p>
      </dgm:t>
    </dgm:pt>
    <dgm:pt modelId="{D57F44CE-4E9D-44F1-A40D-4F0A938A8500}" type="sibTrans" cxnId="{C0B62542-659B-4466-BA7F-C770556E3B79}">
      <dgm:prSet/>
      <dgm:spPr/>
      <dgm:t>
        <a:bodyPr/>
        <a:lstStyle/>
        <a:p>
          <a:endParaRPr lang="en-US"/>
        </a:p>
      </dgm:t>
    </dgm:pt>
    <dgm:pt modelId="{29C251C2-6619-42F0-946C-EBBA0B99EC28}">
      <dgm:prSet phldrT="[Text]" custT="1"/>
      <dgm:spPr/>
      <dgm:t>
        <a:bodyPr/>
        <a:lstStyle/>
        <a:p>
          <a:r>
            <a:rPr lang="en-US" sz="1600" b="1" dirty="0" smtClean="0"/>
            <a:t>2021</a:t>
          </a:r>
          <a:br>
            <a:rPr lang="en-US" sz="1600" b="1" dirty="0" smtClean="0"/>
          </a:br>
          <a:r>
            <a:rPr lang="en-US" sz="1600" b="1" dirty="0" smtClean="0"/>
            <a:t>1</a:t>
          </a:r>
          <a:r>
            <a:rPr lang="en-US" sz="1600" b="1" baseline="30000" dirty="0" smtClean="0"/>
            <a:t>st</a:t>
          </a:r>
          <a:r>
            <a:rPr lang="en-US" sz="1600" b="1" dirty="0" smtClean="0"/>
            <a:t> Ship delivered</a:t>
          </a:r>
          <a:endParaRPr lang="en-US" sz="1600" b="1" dirty="0"/>
        </a:p>
      </dgm:t>
    </dgm:pt>
    <dgm:pt modelId="{EEF769BD-8AC4-47DC-959D-BF14AEA38F67}" type="parTrans" cxnId="{CEAEEE66-C846-4D9B-B407-C6DFF08AB41E}">
      <dgm:prSet/>
      <dgm:spPr/>
      <dgm:t>
        <a:bodyPr/>
        <a:lstStyle/>
        <a:p>
          <a:endParaRPr lang="en-US"/>
        </a:p>
      </dgm:t>
    </dgm:pt>
    <dgm:pt modelId="{DFE9139C-A709-4461-A1F5-06B4D8F6D693}" type="sibTrans" cxnId="{CEAEEE66-C846-4D9B-B407-C6DFF08AB41E}">
      <dgm:prSet/>
      <dgm:spPr/>
      <dgm:t>
        <a:bodyPr/>
        <a:lstStyle/>
        <a:p>
          <a:endParaRPr lang="en-US"/>
        </a:p>
      </dgm:t>
    </dgm:pt>
    <dgm:pt modelId="{8926A9F2-141A-4B96-B55F-50CEB5472852}">
      <dgm:prSet phldrT="[Text]" custT="1"/>
      <dgm:spPr/>
      <dgm:t>
        <a:bodyPr/>
        <a:lstStyle/>
        <a:p>
          <a:pPr>
            <a:spcAft>
              <a:spcPts val="0"/>
            </a:spcAft>
          </a:pPr>
          <a:r>
            <a:rPr lang="en-US" sz="1600" b="1" dirty="0" smtClean="0"/>
            <a:t>2023 </a:t>
          </a:r>
        </a:p>
        <a:p>
          <a:pPr>
            <a:spcAft>
              <a:spcPts val="0"/>
            </a:spcAft>
          </a:pPr>
          <a:r>
            <a:rPr lang="en-US" sz="1600" b="1" dirty="0" smtClean="0"/>
            <a:t>2</a:t>
          </a:r>
          <a:r>
            <a:rPr lang="en-US" sz="1600" b="1" baseline="30000" dirty="0" smtClean="0"/>
            <a:t>nd</a:t>
          </a:r>
          <a:r>
            <a:rPr lang="en-US" sz="1600" b="1" dirty="0" smtClean="0"/>
            <a:t> Ship</a:t>
          </a:r>
        </a:p>
        <a:p>
          <a:pPr>
            <a:spcAft>
              <a:spcPts val="0"/>
            </a:spcAft>
          </a:pPr>
          <a:r>
            <a:rPr lang="en-US" sz="1600" b="1" dirty="0" smtClean="0"/>
            <a:t>To be delivered</a:t>
          </a:r>
          <a:endParaRPr lang="en-US" sz="1600" b="1" dirty="0"/>
        </a:p>
      </dgm:t>
    </dgm:pt>
    <dgm:pt modelId="{D77314C1-A317-41D9-9012-145919A83235}" type="parTrans" cxnId="{F03AB2BD-04AF-4566-BF15-5F7E7EBB69E1}">
      <dgm:prSet/>
      <dgm:spPr/>
      <dgm:t>
        <a:bodyPr/>
        <a:lstStyle/>
        <a:p>
          <a:endParaRPr lang="en-US"/>
        </a:p>
      </dgm:t>
    </dgm:pt>
    <dgm:pt modelId="{224FD8CC-AA15-4AA8-93FF-1C0B002AECC7}" type="sibTrans" cxnId="{F03AB2BD-04AF-4566-BF15-5F7E7EBB69E1}">
      <dgm:prSet/>
      <dgm:spPr/>
      <dgm:t>
        <a:bodyPr/>
        <a:lstStyle/>
        <a:p>
          <a:endParaRPr lang="en-US"/>
        </a:p>
      </dgm:t>
    </dgm:pt>
    <dgm:pt modelId="{65CB5A51-864E-48AD-9B8A-7A6093998659}">
      <dgm:prSet phldrT="[Text]" custT="1"/>
      <dgm:spPr/>
      <dgm:t>
        <a:bodyPr/>
        <a:lstStyle/>
        <a:p>
          <a:pPr>
            <a:spcAft>
              <a:spcPts val="0"/>
            </a:spcAft>
          </a:pPr>
          <a:r>
            <a:rPr lang="en-US" sz="1600" b="1" dirty="0" smtClean="0"/>
            <a:t>from 2024 onwards</a:t>
          </a:r>
        </a:p>
        <a:p>
          <a:pPr>
            <a:spcAft>
              <a:spcPts val="0"/>
            </a:spcAft>
          </a:pPr>
          <a:r>
            <a:rPr lang="en-US" sz="1600" b="1" dirty="0" smtClean="0"/>
            <a:t>Up to 4 FR units</a:t>
          </a:r>
        </a:p>
        <a:p>
          <a:pPr>
            <a:spcAft>
              <a:spcPts val="0"/>
            </a:spcAft>
          </a:pPr>
          <a:r>
            <a:rPr lang="en-US" sz="1600" b="1" dirty="0" smtClean="0"/>
            <a:t>Up to 2 IT units (+1 option)</a:t>
          </a:r>
          <a:endParaRPr lang="en-US" sz="1600" b="1" dirty="0"/>
        </a:p>
      </dgm:t>
    </dgm:pt>
    <dgm:pt modelId="{2A4771C6-0C45-4B7C-9327-B2AA1848C877}" type="parTrans" cxnId="{841EC66E-FB6A-4115-B12D-DA9AC9D09D95}">
      <dgm:prSet/>
      <dgm:spPr/>
      <dgm:t>
        <a:bodyPr/>
        <a:lstStyle/>
        <a:p>
          <a:endParaRPr lang="en-US"/>
        </a:p>
      </dgm:t>
    </dgm:pt>
    <dgm:pt modelId="{CD9E745C-6BDE-46B1-AA68-C4AF03674017}" type="sibTrans" cxnId="{841EC66E-FB6A-4115-B12D-DA9AC9D09D95}">
      <dgm:prSet/>
      <dgm:spPr/>
      <dgm:t>
        <a:bodyPr/>
        <a:lstStyle/>
        <a:p>
          <a:endParaRPr lang="en-US"/>
        </a:p>
      </dgm:t>
    </dgm:pt>
    <dgm:pt modelId="{F5E28E9A-22BC-4A33-8B9E-8B8643DC3279}" type="pres">
      <dgm:prSet presAssocID="{FABA0AD3-D06F-4E8B-AB72-6BD8E323E41E}" presName="arrowDiagram" presStyleCnt="0">
        <dgm:presLayoutVars>
          <dgm:chMax val="5"/>
          <dgm:dir/>
          <dgm:resizeHandles val="exact"/>
        </dgm:presLayoutVars>
      </dgm:prSet>
      <dgm:spPr/>
    </dgm:pt>
    <dgm:pt modelId="{6E21E43C-66D7-4B51-90DC-4A44025105B4}" type="pres">
      <dgm:prSet presAssocID="{FABA0AD3-D06F-4E8B-AB72-6BD8E323E41E}" presName="arrow" presStyleLbl="bgShp" presStyleIdx="0" presStyleCnt="1"/>
      <dgm:spPr/>
    </dgm:pt>
    <dgm:pt modelId="{ADCB753C-ACAA-46F2-B56E-A6E93F9F9EDC}" type="pres">
      <dgm:prSet presAssocID="{FABA0AD3-D06F-4E8B-AB72-6BD8E323E41E}" presName="arrowDiagram5" presStyleCnt="0"/>
      <dgm:spPr/>
    </dgm:pt>
    <dgm:pt modelId="{6214873B-0E5A-4102-AEFF-D095287D2E5E}" type="pres">
      <dgm:prSet presAssocID="{748CE74C-1757-40AB-8985-0EE2FAB7C2EC}" presName="bullet5a" presStyleLbl="node1" presStyleIdx="0" presStyleCnt="5"/>
      <dgm:spPr/>
    </dgm:pt>
    <dgm:pt modelId="{66C2FFC1-E03C-4433-AF81-4463773B22A8}" type="pres">
      <dgm:prSet presAssocID="{748CE74C-1757-40AB-8985-0EE2FAB7C2EC}" presName="textBox5a" presStyleLbl="revTx" presStyleIdx="0" presStyleCnt="5">
        <dgm:presLayoutVars>
          <dgm:bulletEnabled val="1"/>
        </dgm:presLayoutVars>
      </dgm:prSet>
      <dgm:spPr/>
      <dgm:t>
        <a:bodyPr/>
        <a:lstStyle/>
        <a:p>
          <a:endParaRPr lang="en-US"/>
        </a:p>
      </dgm:t>
    </dgm:pt>
    <dgm:pt modelId="{E767B30B-FE4B-49AE-A193-AED84CBEBB14}" type="pres">
      <dgm:prSet presAssocID="{7CE52CA5-681C-478F-A7E4-44B8B5B92E93}" presName="bullet5b" presStyleLbl="node1" presStyleIdx="1" presStyleCnt="5"/>
      <dgm:spPr/>
    </dgm:pt>
    <dgm:pt modelId="{A88A443C-96B1-4DF6-866D-554A98062351}" type="pres">
      <dgm:prSet presAssocID="{7CE52CA5-681C-478F-A7E4-44B8B5B92E93}" presName="textBox5b" presStyleLbl="revTx" presStyleIdx="1" presStyleCnt="5" custScaleX="130190" custLinFactNeighborX="13155" custLinFactNeighborY="425">
        <dgm:presLayoutVars>
          <dgm:bulletEnabled val="1"/>
        </dgm:presLayoutVars>
      </dgm:prSet>
      <dgm:spPr/>
      <dgm:t>
        <a:bodyPr/>
        <a:lstStyle/>
        <a:p>
          <a:endParaRPr lang="en-US"/>
        </a:p>
      </dgm:t>
    </dgm:pt>
    <dgm:pt modelId="{E9A3469B-261A-46A7-B4DD-BC6D33396B95}" type="pres">
      <dgm:prSet presAssocID="{29C251C2-6619-42F0-946C-EBBA0B99EC28}" presName="bullet5c" presStyleLbl="node1" presStyleIdx="2" presStyleCnt="5"/>
      <dgm:spPr/>
    </dgm:pt>
    <dgm:pt modelId="{C6AAE627-4BB2-4E06-8AC1-ECC6B5D1C051}" type="pres">
      <dgm:prSet presAssocID="{29C251C2-6619-42F0-946C-EBBA0B99EC28}" presName="textBox5c" presStyleLbl="revTx" presStyleIdx="2" presStyleCnt="5">
        <dgm:presLayoutVars>
          <dgm:bulletEnabled val="1"/>
        </dgm:presLayoutVars>
      </dgm:prSet>
      <dgm:spPr/>
      <dgm:t>
        <a:bodyPr/>
        <a:lstStyle/>
        <a:p>
          <a:endParaRPr lang="en-US"/>
        </a:p>
      </dgm:t>
    </dgm:pt>
    <dgm:pt modelId="{9C34DA1B-BC1A-4216-B30D-200B94917227}" type="pres">
      <dgm:prSet presAssocID="{8926A9F2-141A-4B96-B55F-50CEB5472852}" presName="bullet5d" presStyleLbl="node1" presStyleIdx="3" presStyleCnt="5"/>
      <dgm:spPr/>
    </dgm:pt>
    <dgm:pt modelId="{F053F5A9-3039-4324-ADEB-F5CC0D5E4ED0}" type="pres">
      <dgm:prSet presAssocID="{8926A9F2-141A-4B96-B55F-50CEB5472852}" presName="textBox5d" presStyleLbl="revTx" presStyleIdx="3" presStyleCnt="5" custScaleX="117706" custScaleY="51942" custLinFactNeighborX="-3611" custLinFactNeighborY="-18251">
        <dgm:presLayoutVars>
          <dgm:bulletEnabled val="1"/>
        </dgm:presLayoutVars>
      </dgm:prSet>
      <dgm:spPr/>
      <dgm:t>
        <a:bodyPr/>
        <a:lstStyle/>
        <a:p>
          <a:endParaRPr lang="en-US"/>
        </a:p>
      </dgm:t>
    </dgm:pt>
    <dgm:pt modelId="{C49D23E9-CD9D-4B26-B82B-19115B38D9AF}" type="pres">
      <dgm:prSet presAssocID="{65CB5A51-864E-48AD-9B8A-7A6093998659}" presName="bullet5e" presStyleLbl="node1" presStyleIdx="4" presStyleCnt="5"/>
      <dgm:spPr/>
    </dgm:pt>
    <dgm:pt modelId="{A09117C7-64EA-40FF-AE83-188B73A6D7B4}" type="pres">
      <dgm:prSet presAssocID="{65CB5A51-864E-48AD-9B8A-7A6093998659}" presName="textBox5e" presStyleLbl="revTx" presStyleIdx="4" presStyleCnt="5" custScaleX="183848" custScaleY="23207" custLinFactNeighborX="15475" custLinFactNeighborY="-27814">
        <dgm:presLayoutVars>
          <dgm:bulletEnabled val="1"/>
        </dgm:presLayoutVars>
      </dgm:prSet>
      <dgm:spPr/>
      <dgm:t>
        <a:bodyPr/>
        <a:lstStyle/>
        <a:p>
          <a:endParaRPr lang="en-US"/>
        </a:p>
      </dgm:t>
    </dgm:pt>
  </dgm:ptLst>
  <dgm:cxnLst>
    <dgm:cxn modelId="{C0B62542-659B-4466-BA7F-C770556E3B79}" srcId="{FABA0AD3-D06F-4E8B-AB72-6BD8E323E41E}" destId="{7CE52CA5-681C-478F-A7E4-44B8B5B92E93}" srcOrd="1" destOrd="0" parTransId="{94AC12DB-9513-4223-9E0A-E2770B5EFC89}" sibTransId="{D57F44CE-4E9D-44F1-A40D-4F0A938A8500}"/>
    <dgm:cxn modelId="{CC1E2A88-F6C1-475E-B85F-A3907DCAB7D2}" type="presOf" srcId="{7CE52CA5-681C-478F-A7E4-44B8B5B92E93}" destId="{A88A443C-96B1-4DF6-866D-554A98062351}" srcOrd="0" destOrd="0" presId="urn:microsoft.com/office/officeart/2005/8/layout/arrow2"/>
    <dgm:cxn modelId="{CEAEEE66-C846-4D9B-B407-C6DFF08AB41E}" srcId="{FABA0AD3-D06F-4E8B-AB72-6BD8E323E41E}" destId="{29C251C2-6619-42F0-946C-EBBA0B99EC28}" srcOrd="2" destOrd="0" parTransId="{EEF769BD-8AC4-47DC-959D-BF14AEA38F67}" sibTransId="{DFE9139C-A709-4461-A1F5-06B4D8F6D693}"/>
    <dgm:cxn modelId="{8E1E5EE4-7B78-4626-8972-46263A796C0B}" type="presOf" srcId="{FABA0AD3-D06F-4E8B-AB72-6BD8E323E41E}" destId="{F5E28E9A-22BC-4A33-8B9E-8B8643DC3279}" srcOrd="0" destOrd="0" presId="urn:microsoft.com/office/officeart/2005/8/layout/arrow2"/>
    <dgm:cxn modelId="{B07FC595-6CDB-4FC6-9488-554965B50401}" type="presOf" srcId="{65CB5A51-864E-48AD-9B8A-7A6093998659}" destId="{A09117C7-64EA-40FF-AE83-188B73A6D7B4}" srcOrd="0" destOrd="0" presId="urn:microsoft.com/office/officeart/2005/8/layout/arrow2"/>
    <dgm:cxn modelId="{4F9F945F-CA27-498B-A14A-6A13F32FF892}" type="presOf" srcId="{29C251C2-6619-42F0-946C-EBBA0B99EC28}" destId="{C6AAE627-4BB2-4E06-8AC1-ECC6B5D1C051}" srcOrd="0" destOrd="0" presId="urn:microsoft.com/office/officeart/2005/8/layout/arrow2"/>
    <dgm:cxn modelId="{841EC66E-FB6A-4115-B12D-DA9AC9D09D95}" srcId="{FABA0AD3-D06F-4E8B-AB72-6BD8E323E41E}" destId="{65CB5A51-864E-48AD-9B8A-7A6093998659}" srcOrd="4" destOrd="0" parTransId="{2A4771C6-0C45-4B7C-9327-B2AA1848C877}" sibTransId="{CD9E745C-6BDE-46B1-AA68-C4AF03674017}"/>
    <dgm:cxn modelId="{AF90F7E6-0F64-445A-A44E-07BCCC0A6004}" type="presOf" srcId="{748CE74C-1757-40AB-8985-0EE2FAB7C2EC}" destId="{66C2FFC1-E03C-4433-AF81-4463773B22A8}" srcOrd="0" destOrd="0" presId="urn:microsoft.com/office/officeart/2005/8/layout/arrow2"/>
    <dgm:cxn modelId="{6B2E996B-A633-4778-8DA3-524086F232C3}" srcId="{FABA0AD3-D06F-4E8B-AB72-6BD8E323E41E}" destId="{748CE74C-1757-40AB-8985-0EE2FAB7C2EC}" srcOrd="0" destOrd="0" parTransId="{E390EEF3-0256-4A92-AFF7-154FB1A85D64}" sibTransId="{E365C246-1203-4A3D-951A-D3CA08537642}"/>
    <dgm:cxn modelId="{E465CDE6-6C94-4DE1-AB34-D30042C1C2B8}" type="presOf" srcId="{8926A9F2-141A-4B96-B55F-50CEB5472852}" destId="{F053F5A9-3039-4324-ADEB-F5CC0D5E4ED0}" srcOrd="0" destOrd="0" presId="urn:microsoft.com/office/officeart/2005/8/layout/arrow2"/>
    <dgm:cxn modelId="{F03AB2BD-04AF-4566-BF15-5F7E7EBB69E1}" srcId="{FABA0AD3-D06F-4E8B-AB72-6BD8E323E41E}" destId="{8926A9F2-141A-4B96-B55F-50CEB5472852}" srcOrd="3" destOrd="0" parTransId="{D77314C1-A317-41D9-9012-145919A83235}" sibTransId="{224FD8CC-AA15-4AA8-93FF-1C0B002AECC7}"/>
    <dgm:cxn modelId="{0F5BDD63-07AD-406C-97A5-C29C6AE4CEA9}" type="presParOf" srcId="{F5E28E9A-22BC-4A33-8B9E-8B8643DC3279}" destId="{6E21E43C-66D7-4B51-90DC-4A44025105B4}" srcOrd="0" destOrd="0" presId="urn:microsoft.com/office/officeart/2005/8/layout/arrow2"/>
    <dgm:cxn modelId="{6E63145D-39FC-4365-A9A3-1FF2F41B3B85}" type="presParOf" srcId="{F5E28E9A-22BC-4A33-8B9E-8B8643DC3279}" destId="{ADCB753C-ACAA-46F2-B56E-A6E93F9F9EDC}" srcOrd="1" destOrd="0" presId="urn:microsoft.com/office/officeart/2005/8/layout/arrow2"/>
    <dgm:cxn modelId="{C8BD7060-1EA9-4618-980C-5B23627E3410}" type="presParOf" srcId="{ADCB753C-ACAA-46F2-B56E-A6E93F9F9EDC}" destId="{6214873B-0E5A-4102-AEFF-D095287D2E5E}" srcOrd="0" destOrd="0" presId="urn:microsoft.com/office/officeart/2005/8/layout/arrow2"/>
    <dgm:cxn modelId="{05EC47B2-BCB5-4662-90A1-EE1D8EFBF20E}" type="presParOf" srcId="{ADCB753C-ACAA-46F2-B56E-A6E93F9F9EDC}" destId="{66C2FFC1-E03C-4433-AF81-4463773B22A8}" srcOrd="1" destOrd="0" presId="urn:microsoft.com/office/officeart/2005/8/layout/arrow2"/>
    <dgm:cxn modelId="{FAF639D7-01F0-40F9-B4D1-7F8EE753B44D}" type="presParOf" srcId="{ADCB753C-ACAA-46F2-B56E-A6E93F9F9EDC}" destId="{E767B30B-FE4B-49AE-A193-AED84CBEBB14}" srcOrd="2" destOrd="0" presId="urn:microsoft.com/office/officeart/2005/8/layout/arrow2"/>
    <dgm:cxn modelId="{01E31713-21E4-4ED3-B398-8D07C5D3C1DA}" type="presParOf" srcId="{ADCB753C-ACAA-46F2-B56E-A6E93F9F9EDC}" destId="{A88A443C-96B1-4DF6-866D-554A98062351}" srcOrd="3" destOrd="0" presId="urn:microsoft.com/office/officeart/2005/8/layout/arrow2"/>
    <dgm:cxn modelId="{8CD9E52A-EE26-45B4-BD22-E1FB1CC43A7C}" type="presParOf" srcId="{ADCB753C-ACAA-46F2-B56E-A6E93F9F9EDC}" destId="{E9A3469B-261A-46A7-B4DD-BC6D33396B95}" srcOrd="4" destOrd="0" presId="urn:microsoft.com/office/officeart/2005/8/layout/arrow2"/>
    <dgm:cxn modelId="{A9B82E33-AFB6-452A-8A7D-39F7C6A963A9}" type="presParOf" srcId="{ADCB753C-ACAA-46F2-B56E-A6E93F9F9EDC}" destId="{C6AAE627-4BB2-4E06-8AC1-ECC6B5D1C051}" srcOrd="5" destOrd="0" presId="urn:microsoft.com/office/officeart/2005/8/layout/arrow2"/>
    <dgm:cxn modelId="{64FBEDA7-67DE-4E19-9D50-B6F177A1056D}" type="presParOf" srcId="{ADCB753C-ACAA-46F2-B56E-A6E93F9F9EDC}" destId="{9C34DA1B-BC1A-4216-B30D-200B94917227}" srcOrd="6" destOrd="0" presId="urn:microsoft.com/office/officeart/2005/8/layout/arrow2"/>
    <dgm:cxn modelId="{0D7D246F-3053-4D79-AE7D-4ECBEBD689E9}" type="presParOf" srcId="{ADCB753C-ACAA-46F2-B56E-A6E93F9F9EDC}" destId="{F053F5A9-3039-4324-ADEB-F5CC0D5E4ED0}" srcOrd="7" destOrd="0" presId="urn:microsoft.com/office/officeart/2005/8/layout/arrow2"/>
    <dgm:cxn modelId="{6A9E8F27-A61A-4C26-ACA2-21A386E79E6E}" type="presParOf" srcId="{ADCB753C-ACAA-46F2-B56E-A6E93F9F9EDC}" destId="{C49D23E9-CD9D-4B26-B82B-19115B38D9AF}" srcOrd="8" destOrd="0" presId="urn:microsoft.com/office/officeart/2005/8/layout/arrow2"/>
    <dgm:cxn modelId="{3ECB7D59-0679-4628-A8CC-2943EC511104}" type="presParOf" srcId="{ADCB753C-ACAA-46F2-B56E-A6E93F9F9EDC}" destId="{A09117C7-64EA-40FF-AE83-188B73A6D7B4}" srcOrd="9"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D3F1C50-45FC-4748-BE44-7D5C2901D5E8}" type="doc">
      <dgm:prSet loTypeId="urn:microsoft.com/office/officeart/2005/8/layout/StepDownProcess" loCatId="process" qsTypeId="urn:microsoft.com/office/officeart/2005/8/quickstyle/3d2" qsCatId="3D" csTypeId="urn:microsoft.com/office/officeart/2005/8/colors/colorful2" csCatId="colorful" phldr="1"/>
      <dgm:spPr/>
      <dgm:t>
        <a:bodyPr/>
        <a:lstStyle/>
        <a:p>
          <a:endParaRPr lang="en-US"/>
        </a:p>
      </dgm:t>
    </dgm:pt>
    <dgm:pt modelId="{D8B6DD0A-4850-492A-B864-385061DEC81B}">
      <dgm:prSet phldrT="[Text]" custT="1"/>
      <dgm:spPr/>
      <dgm:t>
        <a:bodyPr/>
        <a:lstStyle/>
        <a:p>
          <a:r>
            <a:rPr lang="en-US" sz="2000" dirty="0" smtClean="0"/>
            <a:t>COMMON SYSTEMS</a:t>
          </a:r>
          <a:endParaRPr lang="en-US" sz="2000" dirty="0"/>
        </a:p>
      </dgm:t>
    </dgm:pt>
    <dgm:pt modelId="{A5561665-6661-47F5-A520-E26F9AB8C26A}" type="parTrans" cxnId="{45612982-5A3C-4704-B9C3-83C39B64A73A}">
      <dgm:prSet/>
      <dgm:spPr/>
      <dgm:t>
        <a:bodyPr/>
        <a:lstStyle/>
        <a:p>
          <a:endParaRPr lang="en-US" sz="2400"/>
        </a:p>
      </dgm:t>
    </dgm:pt>
    <dgm:pt modelId="{50F98014-226F-4904-AC0E-36CCD25EFADF}" type="sibTrans" cxnId="{45612982-5A3C-4704-B9C3-83C39B64A73A}">
      <dgm:prSet/>
      <dgm:spPr/>
      <dgm:t>
        <a:bodyPr/>
        <a:lstStyle/>
        <a:p>
          <a:endParaRPr lang="en-US" sz="2400"/>
        </a:p>
      </dgm:t>
    </dgm:pt>
    <dgm:pt modelId="{6D4D8BA0-D9C9-49C3-8436-EFEA8C8DAB37}">
      <dgm:prSet phldrT="[Text]" custT="1"/>
      <dgm:spPr/>
      <dgm:t>
        <a:bodyPr/>
        <a:lstStyle/>
        <a:p>
          <a:r>
            <a:rPr lang="en-US" sz="2000" dirty="0" smtClean="0"/>
            <a:t>LEVEL OF COMMONALITIES</a:t>
          </a:r>
          <a:endParaRPr lang="en-US" sz="2000" dirty="0"/>
        </a:p>
      </dgm:t>
    </dgm:pt>
    <dgm:pt modelId="{74052A46-F5B4-4B93-8D4A-26ED2365A9E6}" type="parTrans" cxnId="{E7327F36-42AD-4D19-B1C8-44F4C5D0BA97}">
      <dgm:prSet/>
      <dgm:spPr/>
      <dgm:t>
        <a:bodyPr/>
        <a:lstStyle/>
        <a:p>
          <a:endParaRPr lang="en-US" sz="2400"/>
        </a:p>
      </dgm:t>
    </dgm:pt>
    <dgm:pt modelId="{1A110C3D-A1C6-4430-BC59-44BC255BDCCD}" type="sibTrans" cxnId="{E7327F36-42AD-4D19-B1C8-44F4C5D0BA97}">
      <dgm:prSet/>
      <dgm:spPr/>
      <dgm:t>
        <a:bodyPr/>
        <a:lstStyle/>
        <a:p>
          <a:endParaRPr lang="en-US" sz="2400"/>
        </a:p>
      </dgm:t>
    </dgm:pt>
    <dgm:pt modelId="{A69C6DB9-4E01-4396-A312-3E379E1CF5E8}" type="pres">
      <dgm:prSet presAssocID="{7D3F1C50-45FC-4748-BE44-7D5C2901D5E8}" presName="rootnode" presStyleCnt="0">
        <dgm:presLayoutVars>
          <dgm:chMax/>
          <dgm:chPref/>
          <dgm:dir/>
          <dgm:animLvl val="lvl"/>
        </dgm:presLayoutVars>
      </dgm:prSet>
      <dgm:spPr/>
      <dgm:t>
        <a:bodyPr/>
        <a:lstStyle/>
        <a:p>
          <a:endParaRPr lang="en-US"/>
        </a:p>
      </dgm:t>
    </dgm:pt>
    <dgm:pt modelId="{0734780F-4700-4B78-983D-EFEB49BD46A9}" type="pres">
      <dgm:prSet presAssocID="{D8B6DD0A-4850-492A-B864-385061DEC81B}" presName="composite" presStyleCnt="0"/>
      <dgm:spPr/>
      <dgm:t>
        <a:bodyPr/>
        <a:lstStyle/>
        <a:p>
          <a:endParaRPr lang="en-US"/>
        </a:p>
      </dgm:t>
    </dgm:pt>
    <dgm:pt modelId="{57C53BED-637D-4CEB-A3B6-7E2F1AA75C63}" type="pres">
      <dgm:prSet presAssocID="{D8B6DD0A-4850-492A-B864-385061DEC81B}" presName="bentUpArrow1" presStyleLbl="alignImgPlace1" presStyleIdx="0" presStyleCnt="1"/>
      <dgm:spPr/>
      <dgm:t>
        <a:bodyPr/>
        <a:lstStyle/>
        <a:p>
          <a:endParaRPr lang="en-US"/>
        </a:p>
      </dgm:t>
    </dgm:pt>
    <dgm:pt modelId="{CA679157-A4E6-4156-9783-A65F156EFD13}" type="pres">
      <dgm:prSet presAssocID="{D8B6DD0A-4850-492A-B864-385061DEC81B}" presName="ParentText" presStyleLbl="node1" presStyleIdx="0" presStyleCnt="2">
        <dgm:presLayoutVars>
          <dgm:chMax val="1"/>
          <dgm:chPref val="1"/>
          <dgm:bulletEnabled val="1"/>
        </dgm:presLayoutVars>
      </dgm:prSet>
      <dgm:spPr/>
      <dgm:t>
        <a:bodyPr/>
        <a:lstStyle/>
        <a:p>
          <a:endParaRPr lang="en-US"/>
        </a:p>
      </dgm:t>
    </dgm:pt>
    <dgm:pt modelId="{3323EBA2-0ED8-420B-B6BB-94039B0E226C}" type="pres">
      <dgm:prSet presAssocID="{D8B6DD0A-4850-492A-B864-385061DEC81B}" presName="ChildText" presStyleLbl="revTx" presStyleIdx="0" presStyleCnt="1">
        <dgm:presLayoutVars>
          <dgm:chMax val="0"/>
          <dgm:chPref val="0"/>
          <dgm:bulletEnabled val="1"/>
        </dgm:presLayoutVars>
      </dgm:prSet>
      <dgm:spPr/>
      <dgm:t>
        <a:bodyPr/>
        <a:lstStyle/>
        <a:p>
          <a:endParaRPr lang="en-US"/>
        </a:p>
      </dgm:t>
    </dgm:pt>
    <dgm:pt modelId="{52D65DFA-31D7-4E68-9091-EE3906D62C7C}" type="pres">
      <dgm:prSet presAssocID="{50F98014-226F-4904-AC0E-36CCD25EFADF}" presName="sibTrans" presStyleCnt="0"/>
      <dgm:spPr/>
      <dgm:t>
        <a:bodyPr/>
        <a:lstStyle/>
        <a:p>
          <a:endParaRPr lang="en-US"/>
        </a:p>
      </dgm:t>
    </dgm:pt>
    <dgm:pt modelId="{F8943069-EEDE-4D92-A121-31130DF46D8E}" type="pres">
      <dgm:prSet presAssocID="{6D4D8BA0-D9C9-49C3-8436-EFEA8C8DAB37}" presName="composite" presStyleCnt="0"/>
      <dgm:spPr/>
      <dgm:t>
        <a:bodyPr/>
        <a:lstStyle/>
        <a:p>
          <a:endParaRPr lang="en-US"/>
        </a:p>
      </dgm:t>
    </dgm:pt>
    <dgm:pt modelId="{D58084FB-A737-4C35-BD2E-10DC011BB1EE}" type="pres">
      <dgm:prSet presAssocID="{6D4D8BA0-D9C9-49C3-8436-EFEA8C8DAB37}" presName="ParentText" presStyleLbl="node1" presStyleIdx="1" presStyleCnt="2" custScaleX="120784">
        <dgm:presLayoutVars>
          <dgm:chMax val="1"/>
          <dgm:chPref val="1"/>
          <dgm:bulletEnabled val="1"/>
        </dgm:presLayoutVars>
      </dgm:prSet>
      <dgm:spPr/>
      <dgm:t>
        <a:bodyPr/>
        <a:lstStyle/>
        <a:p>
          <a:endParaRPr lang="en-US"/>
        </a:p>
      </dgm:t>
    </dgm:pt>
  </dgm:ptLst>
  <dgm:cxnLst>
    <dgm:cxn modelId="{7E7A1805-AB30-49CD-AD2D-C8DADAEEB355}" type="presOf" srcId="{7D3F1C50-45FC-4748-BE44-7D5C2901D5E8}" destId="{A69C6DB9-4E01-4396-A312-3E379E1CF5E8}" srcOrd="0" destOrd="0" presId="urn:microsoft.com/office/officeart/2005/8/layout/StepDownProcess"/>
    <dgm:cxn modelId="{51A3E890-058B-4EA4-B15A-6E6EA07D79BB}" type="presOf" srcId="{D8B6DD0A-4850-492A-B864-385061DEC81B}" destId="{CA679157-A4E6-4156-9783-A65F156EFD13}" srcOrd="0" destOrd="0" presId="urn:microsoft.com/office/officeart/2005/8/layout/StepDownProcess"/>
    <dgm:cxn modelId="{E7327F36-42AD-4D19-B1C8-44F4C5D0BA97}" srcId="{7D3F1C50-45FC-4748-BE44-7D5C2901D5E8}" destId="{6D4D8BA0-D9C9-49C3-8436-EFEA8C8DAB37}" srcOrd="1" destOrd="0" parTransId="{74052A46-F5B4-4B93-8D4A-26ED2365A9E6}" sibTransId="{1A110C3D-A1C6-4430-BC59-44BC255BDCCD}"/>
    <dgm:cxn modelId="{45612982-5A3C-4704-B9C3-83C39B64A73A}" srcId="{7D3F1C50-45FC-4748-BE44-7D5C2901D5E8}" destId="{D8B6DD0A-4850-492A-B864-385061DEC81B}" srcOrd="0" destOrd="0" parTransId="{A5561665-6661-47F5-A520-E26F9AB8C26A}" sibTransId="{50F98014-226F-4904-AC0E-36CCD25EFADF}"/>
    <dgm:cxn modelId="{8BCE0028-F70E-45D0-AB7C-8AA1529F3073}" type="presOf" srcId="{6D4D8BA0-D9C9-49C3-8436-EFEA8C8DAB37}" destId="{D58084FB-A737-4C35-BD2E-10DC011BB1EE}" srcOrd="0" destOrd="0" presId="urn:microsoft.com/office/officeart/2005/8/layout/StepDownProcess"/>
    <dgm:cxn modelId="{20FD1B86-5AE9-459A-8ECB-469646E01DA7}" type="presParOf" srcId="{A69C6DB9-4E01-4396-A312-3E379E1CF5E8}" destId="{0734780F-4700-4B78-983D-EFEB49BD46A9}" srcOrd="0" destOrd="0" presId="urn:microsoft.com/office/officeart/2005/8/layout/StepDownProcess"/>
    <dgm:cxn modelId="{F6F2E380-921C-4A69-8BDA-FD14B77AF599}" type="presParOf" srcId="{0734780F-4700-4B78-983D-EFEB49BD46A9}" destId="{57C53BED-637D-4CEB-A3B6-7E2F1AA75C63}" srcOrd="0" destOrd="0" presId="urn:microsoft.com/office/officeart/2005/8/layout/StepDownProcess"/>
    <dgm:cxn modelId="{9BBD8764-58BE-4D33-A1DD-7ECF84477E92}" type="presParOf" srcId="{0734780F-4700-4B78-983D-EFEB49BD46A9}" destId="{CA679157-A4E6-4156-9783-A65F156EFD13}" srcOrd="1" destOrd="0" presId="urn:microsoft.com/office/officeart/2005/8/layout/StepDownProcess"/>
    <dgm:cxn modelId="{668872BB-0A83-44F3-86B4-F543D3FC1668}" type="presParOf" srcId="{0734780F-4700-4B78-983D-EFEB49BD46A9}" destId="{3323EBA2-0ED8-420B-B6BB-94039B0E226C}" srcOrd="2" destOrd="0" presId="urn:microsoft.com/office/officeart/2005/8/layout/StepDownProcess"/>
    <dgm:cxn modelId="{FFDAA722-F1E6-47D9-B50C-E16C3BBFF00F}" type="presParOf" srcId="{A69C6DB9-4E01-4396-A312-3E379E1CF5E8}" destId="{52D65DFA-31D7-4E68-9091-EE3906D62C7C}" srcOrd="1" destOrd="0" presId="urn:microsoft.com/office/officeart/2005/8/layout/StepDownProcess"/>
    <dgm:cxn modelId="{098B8B16-5A79-435D-8FA8-75A0C3C5762B}" type="presParOf" srcId="{A69C6DB9-4E01-4396-A312-3E379E1CF5E8}" destId="{F8943069-EEDE-4D92-A121-31130DF46D8E}" srcOrd="2" destOrd="0" presId="urn:microsoft.com/office/officeart/2005/8/layout/StepDownProcess"/>
    <dgm:cxn modelId="{833BC66E-64DE-449D-9475-8F052524F187}" type="presParOf" srcId="{F8943069-EEDE-4D92-A121-31130DF46D8E}" destId="{D58084FB-A737-4C35-BD2E-10DC011BB1EE}" srcOrd="0" destOrd="0" presId="urn:microsoft.com/office/officeart/2005/8/layout/StepDown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3544589-06EF-458D-90A8-0983D776EDD3}" type="doc">
      <dgm:prSet loTypeId="urn:microsoft.com/office/officeart/2005/8/layout/chevronAccent+Icon" loCatId="process" qsTypeId="urn:microsoft.com/office/officeart/2005/8/quickstyle/3d1" qsCatId="3D" csTypeId="urn:microsoft.com/office/officeart/2005/8/colors/accent1_2" csCatId="accent1" phldr="1"/>
      <dgm:spPr/>
    </dgm:pt>
    <dgm:pt modelId="{34D2922B-E458-4F1E-9920-94A5E9650EC6}">
      <dgm:prSet phldrT="[Text]" custT="1"/>
      <dgm:spPr/>
      <dgm:t>
        <a:bodyPr/>
        <a:lstStyle/>
        <a:p>
          <a:r>
            <a:rPr lang="en-US" sz="1800" b="1" dirty="0" smtClean="0"/>
            <a:t>Design</a:t>
          </a:r>
          <a:endParaRPr lang="en-US" sz="1800" b="1" dirty="0"/>
        </a:p>
      </dgm:t>
    </dgm:pt>
    <dgm:pt modelId="{98A81AF6-CC82-45E7-8024-79C72FF6394F}" type="parTrans" cxnId="{7E133A78-49CE-4B0E-AF3D-0B7C2DAD5AF6}">
      <dgm:prSet/>
      <dgm:spPr/>
      <dgm:t>
        <a:bodyPr/>
        <a:lstStyle/>
        <a:p>
          <a:endParaRPr lang="en-US" sz="2400" b="1"/>
        </a:p>
      </dgm:t>
    </dgm:pt>
    <dgm:pt modelId="{AD5AC8A0-11C5-45E2-880E-471A9D559FDD}" type="sibTrans" cxnId="{7E133A78-49CE-4B0E-AF3D-0B7C2DAD5AF6}">
      <dgm:prSet/>
      <dgm:spPr/>
      <dgm:t>
        <a:bodyPr/>
        <a:lstStyle/>
        <a:p>
          <a:endParaRPr lang="en-US" sz="2400" b="1"/>
        </a:p>
      </dgm:t>
    </dgm:pt>
    <dgm:pt modelId="{79AFF06E-2FE2-492C-A328-DA3C6382AE5A}">
      <dgm:prSet phldrT="[Text]" custT="1"/>
      <dgm:spPr/>
      <dgm:t>
        <a:bodyPr/>
        <a:lstStyle/>
        <a:p>
          <a:r>
            <a:rPr lang="en-US" sz="1800" b="1" dirty="0" smtClean="0"/>
            <a:t>Development</a:t>
          </a:r>
          <a:endParaRPr lang="en-US" sz="1800" b="1" dirty="0"/>
        </a:p>
      </dgm:t>
    </dgm:pt>
    <dgm:pt modelId="{ACA44385-B782-479D-A041-68094B080273}" type="parTrans" cxnId="{87BDEFB2-1A56-4B64-963B-A66DE370D3FC}">
      <dgm:prSet/>
      <dgm:spPr/>
      <dgm:t>
        <a:bodyPr/>
        <a:lstStyle/>
        <a:p>
          <a:endParaRPr lang="en-US" sz="2400" b="1"/>
        </a:p>
      </dgm:t>
    </dgm:pt>
    <dgm:pt modelId="{EEF8C3F3-4299-49BD-9CF5-B2258F1771F7}" type="sibTrans" cxnId="{87BDEFB2-1A56-4B64-963B-A66DE370D3FC}">
      <dgm:prSet/>
      <dgm:spPr/>
      <dgm:t>
        <a:bodyPr/>
        <a:lstStyle/>
        <a:p>
          <a:endParaRPr lang="en-US" sz="2400" b="1"/>
        </a:p>
      </dgm:t>
    </dgm:pt>
    <dgm:pt modelId="{8AB7172A-DBD6-4A71-B611-6FFD8C33D0F6}">
      <dgm:prSet phldrT="[Text]" custT="1"/>
      <dgm:spPr/>
      <dgm:t>
        <a:bodyPr/>
        <a:lstStyle/>
        <a:p>
          <a:r>
            <a:rPr lang="en-US" sz="1800" b="1" dirty="0" smtClean="0"/>
            <a:t>Production</a:t>
          </a:r>
          <a:endParaRPr lang="en-US" sz="1800" b="1" dirty="0"/>
        </a:p>
      </dgm:t>
    </dgm:pt>
    <dgm:pt modelId="{07A7AB8D-591C-4BBA-97B8-177CAD1C8FD4}" type="parTrans" cxnId="{564788DF-7CE2-4208-A559-C7362137BF47}">
      <dgm:prSet/>
      <dgm:spPr/>
      <dgm:t>
        <a:bodyPr/>
        <a:lstStyle/>
        <a:p>
          <a:endParaRPr lang="en-US" sz="2400" b="1"/>
        </a:p>
      </dgm:t>
    </dgm:pt>
    <dgm:pt modelId="{55CE360E-832B-4B4A-B448-CCCE58771152}" type="sibTrans" cxnId="{564788DF-7CE2-4208-A559-C7362137BF47}">
      <dgm:prSet/>
      <dgm:spPr/>
      <dgm:t>
        <a:bodyPr/>
        <a:lstStyle/>
        <a:p>
          <a:endParaRPr lang="en-US" sz="2400" b="1"/>
        </a:p>
      </dgm:t>
    </dgm:pt>
    <dgm:pt modelId="{84E1AD20-472E-4218-B6F7-DDED433A474F}">
      <dgm:prSet phldrT="[Text]" custT="1"/>
      <dgm:spPr/>
      <dgm:t>
        <a:bodyPr/>
        <a:lstStyle/>
        <a:p>
          <a:r>
            <a:rPr lang="en-US" sz="1800" b="1" dirty="0" smtClean="0"/>
            <a:t>In-Service</a:t>
          </a:r>
          <a:br>
            <a:rPr lang="en-US" sz="1800" b="1" dirty="0" smtClean="0"/>
          </a:br>
          <a:r>
            <a:rPr lang="en-US" sz="1800" b="1" dirty="0" smtClean="0"/>
            <a:t>Support</a:t>
          </a:r>
          <a:endParaRPr lang="en-US" sz="1800" b="1" dirty="0"/>
        </a:p>
      </dgm:t>
    </dgm:pt>
    <dgm:pt modelId="{BDDE47BA-3033-4142-8F19-60FE5DFD5E11}" type="parTrans" cxnId="{A4CD8BCC-001A-4780-B756-CB0B30085D0D}">
      <dgm:prSet/>
      <dgm:spPr/>
      <dgm:t>
        <a:bodyPr/>
        <a:lstStyle/>
        <a:p>
          <a:endParaRPr lang="en-US" sz="2400" b="1"/>
        </a:p>
      </dgm:t>
    </dgm:pt>
    <dgm:pt modelId="{9929A14C-727B-402B-A539-9D39B6897148}" type="sibTrans" cxnId="{A4CD8BCC-001A-4780-B756-CB0B30085D0D}">
      <dgm:prSet/>
      <dgm:spPr/>
      <dgm:t>
        <a:bodyPr/>
        <a:lstStyle/>
        <a:p>
          <a:endParaRPr lang="en-US" sz="2400" b="1"/>
        </a:p>
      </dgm:t>
    </dgm:pt>
    <dgm:pt modelId="{C29EBF3F-FC94-4FC7-BED4-90E0B6D65D35}" type="pres">
      <dgm:prSet presAssocID="{83544589-06EF-458D-90A8-0983D776EDD3}" presName="Name0" presStyleCnt="0">
        <dgm:presLayoutVars>
          <dgm:dir/>
          <dgm:resizeHandles val="exact"/>
        </dgm:presLayoutVars>
      </dgm:prSet>
      <dgm:spPr/>
    </dgm:pt>
    <dgm:pt modelId="{02855A31-CCFB-44CC-9517-FD1A3E1C8A7B}" type="pres">
      <dgm:prSet presAssocID="{34D2922B-E458-4F1E-9920-94A5E9650EC6}" presName="composite" presStyleCnt="0"/>
      <dgm:spPr/>
    </dgm:pt>
    <dgm:pt modelId="{80EFA8D1-EB7C-4593-AECB-B2872DFE7A5B}" type="pres">
      <dgm:prSet presAssocID="{34D2922B-E458-4F1E-9920-94A5E9650EC6}" presName="bgChev" presStyleLbl="node1" presStyleIdx="0" presStyleCnt="4"/>
      <dgm:spPr/>
    </dgm:pt>
    <dgm:pt modelId="{50BB2ECB-9E45-41AA-A9B3-99360CEEE8D2}" type="pres">
      <dgm:prSet presAssocID="{34D2922B-E458-4F1E-9920-94A5E9650EC6}" presName="txNode" presStyleLbl="fgAcc1" presStyleIdx="0" presStyleCnt="4">
        <dgm:presLayoutVars>
          <dgm:bulletEnabled val="1"/>
        </dgm:presLayoutVars>
      </dgm:prSet>
      <dgm:spPr/>
      <dgm:t>
        <a:bodyPr/>
        <a:lstStyle/>
        <a:p>
          <a:endParaRPr lang="en-US"/>
        </a:p>
      </dgm:t>
    </dgm:pt>
    <dgm:pt modelId="{DBE188BF-1E62-4566-8D04-B35FE952EA3B}" type="pres">
      <dgm:prSet presAssocID="{AD5AC8A0-11C5-45E2-880E-471A9D559FDD}" presName="compositeSpace" presStyleCnt="0"/>
      <dgm:spPr/>
    </dgm:pt>
    <dgm:pt modelId="{03A91942-54BA-43D4-862A-294C10811AF6}" type="pres">
      <dgm:prSet presAssocID="{79AFF06E-2FE2-492C-A328-DA3C6382AE5A}" presName="composite" presStyleCnt="0"/>
      <dgm:spPr/>
    </dgm:pt>
    <dgm:pt modelId="{314F34C6-CD3D-4CC0-AC23-6A9B37FF3EEB}" type="pres">
      <dgm:prSet presAssocID="{79AFF06E-2FE2-492C-A328-DA3C6382AE5A}" presName="bgChev" presStyleLbl="node1" presStyleIdx="1" presStyleCnt="4"/>
      <dgm:spPr/>
    </dgm:pt>
    <dgm:pt modelId="{7AE867C9-7B84-4B1E-8BEE-EB0524D0B2A9}" type="pres">
      <dgm:prSet presAssocID="{79AFF06E-2FE2-492C-A328-DA3C6382AE5A}" presName="txNode" presStyleLbl="fgAcc1" presStyleIdx="1" presStyleCnt="4" custScaleX="109322">
        <dgm:presLayoutVars>
          <dgm:bulletEnabled val="1"/>
        </dgm:presLayoutVars>
      </dgm:prSet>
      <dgm:spPr/>
      <dgm:t>
        <a:bodyPr/>
        <a:lstStyle/>
        <a:p>
          <a:endParaRPr lang="en-US"/>
        </a:p>
      </dgm:t>
    </dgm:pt>
    <dgm:pt modelId="{CA668090-0C62-4316-BE43-72925734FC2D}" type="pres">
      <dgm:prSet presAssocID="{EEF8C3F3-4299-49BD-9CF5-B2258F1771F7}" presName="compositeSpace" presStyleCnt="0"/>
      <dgm:spPr/>
    </dgm:pt>
    <dgm:pt modelId="{89E69D64-31FA-4D34-8CB0-09E0646E74CA}" type="pres">
      <dgm:prSet presAssocID="{8AB7172A-DBD6-4A71-B611-6FFD8C33D0F6}" presName="composite" presStyleCnt="0"/>
      <dgm:spPr/>
    </dgm:pt>
    <dgm:pt modelId="{03911222-36CB-43D0-8B37-67F42DC26B25}" type="pres">
      <dgm:prSet presAssocID="{8AB7172A-DBD6-4A71-B611-6FFD8C33D0F6}" presName="bgChev" presStyleLbl="node1" presStyleIdx="2" presStyleCnt="4"/>
      <dgm:spPr/>
    </dgm:pt>
    <dgm:pt modelId="{C0073946-89D0-4BA0-8BA3-5833777DE9B7}" type="pres">
      <dgm:prSet presAssocID="{8AB7172A-DBD6-4A71-B611-6FFD8C33D0F6}" presName="txNode" presStyleLbl="fgAcc1" presStyleIdx="2" presStyleCnt="4">
        <dgm:presLayoutVars>
          <dgm:bulletEnabled val="1"/>
        </dgm:presLayoutVars>
      </dgm:prSet>
      <dgm:spPr/>
      <dgm:t>
        <a:bodyPr/>
        <a:lstStyle/>
        <a:p>
          <a:endParaRPr lang="en-US"/>
        </a:p>
      </dgm:t>
    </dgm:pt>
    <dgm:pt modelId="{84225482-C2EA-434F-AEE1-DC211FE7286B}" type="pres">
      <dgm:prSet presAssocID="{55CE360E-832B-4B4A-B448-CCCE58771152}" presName="compositeSpace" presStyleCnt="0"/>
      <dgm:spPr/>
    </dgm:pt>
    <dgm:pt modelId="{756BB8DD-D750-4AC3-859C-63FC8A7DE7A1}" type="pres">
      <dgm:prSet presAssocID="{84E1AD20-472E-4218-B6F7-DDED433A474F}" presName="composite" presStyleCnt="0"/>
      <dgm:spPr/>
    </dgm:pt>
    <dgm:pt modelId="{06F003ED-94B1-4D57-9996-CFDB241EDE7B}" type="pres">
      <dgm:prSet presAssocID="{84E1AD20-472E-4218-B6F7-DDED433A474F}" presName="bgChev" presStyleLbl="node1" presStyleIdx="3" presStyleCnt="4"/>
      <dgm:spPr/>
    </dgm:pt>
    <dgm:pt modelId="{43FB7032-B4E2-40F5-9658-FEAFE46059CD}" type="pres">
      <dgm:prSet presAssocID="{84E1AD20-472E-4218-B6F7-DDED433A474F}" presName="txNode" presStyleLbl="fgAcc1" presStyleIdx="3" presStyleCnt="4">
        <dgm:presLayoutVars>
          <dgm:bulletEnabled val="1"/>
        </dgm:presLayoutVars>
      </dgm:prSet>
      <dgm:spPr/>
      <dgm:t>
        <a:bodyPr/>
        <a:lstStyle/>
        <a:p>
          <a:endParaRPr lang="en-US"/>
        </a:p>
      </dgm:t>
    </dgm:pt>
  </dgm:ptLst>
  <dgm:cxnLst>
    <dgm:cxn modelId="{EE93A0AF-20A6-4613-B4DB-B0796A901EB3}" type="presOf" srcId="{8AB7172A-DBD6-4A71-B611-6FFD8C33D0F6}" destId="{C0073946-89D0-4BA0-8BA3-5833777DE9B7}" srcOrd="0" destOrd="0" presId="urn:microsoft.com/office/officeart/2005/8/layout/chevronAccent+Icon"/>
    <dgm:cxn modelId="{22325AD4-51C9-4B5E-A94F-73D7503CB08E}" type="presOf" srcId="{84E1AD20-472E-4218-B6F7-DDED433A474F}" destId="{43FB7032-B4E2-40F5-9658-FEAFE46059CD}" srcOrd="0" destOrd="0" presId="urn:microsoft.com/office/officeart/2005/8/layout/chevronAccent+Icon"/>
    <dgm:cxn modelId="{A00CBE76-2FCE-47CF-A325-94A9AD58288C}" type="presOf" srcId="{79AFF06E-2FE2-492C-A328-DA3C6382AE5A}" destId="{7AE867C9-7B84-4B1E-8BEE-EB0524D0B2A9}" srcOrd="0" destOrd="0" presId="urn:microsoft.com/office/officeart/2005/8/layout/chevronAccent+Icon"/>
    <dgm:cxn modelId="{7E133A78-49CE-4B0E-AF3D-0B7C2DAD5AF6}" srcId="{83544589-06EF-458D-90A8-0983D776EDD3}" destId="{34D2922B-E458-4F1E-9920-94A5E9650EC6}" srcOrd="0" destOrd="0" parTransId="{98A81AF6-CC82-45E7-8024-79C72FF6394F}" sibTransId="{AD5AC8A0-11C5-45E2-880E-471A9D559FDD}"/>
    <dgm:cxn modelId="{564788DF-7CE2-4208-A559-C7362137BF47}" srcId="{83544589-06EF-458D-90A8-0983D776EDD3}" destId="{8AB7172A-DBD6-4A71-B611-6FFD8C33D0F6}" srcOrd="2" destOrd="0" parTransId="{07A7AB8D-591C-4BBA-97B8-177CAD1C8FD4}" sibTransId="{55CE360E-832B-4B4A-B448-CCCE58771152}"/>
    <dgm:cxn modelId="{87BDEFB2-1A56-4B64-963B-A66DE370D3FC}" srcId="{83544589-06EF-458D-90A8-0983D776EDD3}" destId="{79AFF06E-2FE2-492C-A328-DA3C6382AE5A}" srcOrd="1" destOrd="0" parTransId="{ACA44385-B782-479D-A041-68094B080273}" sibTransId="{EEF8C3F3-4299-49BD-9CF5-B2258F1771F7}"/>
    <dgm:cxn modelId="{FD1D5C12-6752-4751-B2E8-67A66FF72BA5}" type="presOf" srcId="{34D2922B-E458-4F1E-9920-94A5E9650EC6}" destId="{50BB2ECB-9E45-41AA-A9B3-99360CEEE8D2}" srcOrd="0" destOrd="0" presId="urn:microsoft.com/office/officeart/2005/8/layout/chevronAccent+Icon"/>
    <dgm:cxn modelId="{A4CD8BCC-001A-4780-B756-CB0B30085D0D}" srcId="{83544589-06EF-458D-90A8-0983D776EDD3}" destId="{84E1AD20-472E-4218-B6F7-DDED433A474F}" srcOrd="3" destOrd="0" parTransId="{BDDE47BA-3033-4142-8F19-60FE5DFD5E11}" sibTransId="{9929A14C-727B-402B-A539-9D39B6897148}"/>
    <dgm:cxn modelId="{534D794C-F058-4558-A9DA-3B20C14411A4}" type="presOf" srcId="{83544589-06EF-458D-90A8-0983D776EDD3}" destId="{C29EBF3F-FC94-4FC7-BED4-90E0B6D65D35}" srcOrd="0" destOrd="0" presId="urn:microsoft.com/office/officeart/2005/8/layout/chevronAccent+Icon"/>
    <dgm:cxn modelId="{A498653A-21D4-49EE-A5EF-4301CA27E1A9}" type="presParOf" srcId="{C29EBF3F-FC94-4FC7-BED4-90E0B6D65D35}" destId="{02855A31-CCFB-44CC-9517-FD1A3E1C8A7B}" srcOrd="0" destOrd="0" presId="urn:microsoft.com/office/officeart/2005/8/layout/chevronAccent+Icon"/>
    <dgm:cxn modelId="{CEBF029B-A209-4319-BC29-B82A1D529236}" type="presParOf" srcId="{02855A31-CCFB-44CC-9517-FD1A3E1C8A7B}" destId="{80EFA8D1-EB7C-4593-AECB-B2872DFE7A5B}" srcOrd="0" destOrd="0" presId="urn:microsoft.com/office/officeart/2005/8/layout/chevronAccent+Icon"/>
    <dgm:cxn modelId="{1EDC577B-B700-4ECD-85E1-7E1289D48D9B}" type="presParOf" srcId="{02855A31-CCFB-44CC-9517-FD1A3E1C8A7B}" destId="{50BB2ECB-9E45-41AA-A9B3-99360CEEE8D2}" srcOrd="1" destOrd="0" presId="urn:microsoft.com/office/officeart/2005/8/layout/chevronAccent+Icon"/>
    <dgm:cxn modelId="{542DD39C-D4F6-479D-9315-E782498484DE}" type="presParOf" srcId="{C29EBF3F-FC94-4FC7-BED4-90E0B6D65D35}" destId="{DBE188BF-1E62-4566-8D04-B35FE952EA3B}" srcOrd="1" destOrd="0" presId="urn:microsoft.com/office/officeart/2005/8/layout/chevronAccent+Icon"/>
    <dgm:cxn modelId="{4B442E86-D71D-4E5D-BE85-2F42C713E924}" type="presParOf" srcId="{C29EBF3F-FC94-4FC7-BED4-90E0B6D65D35}" destId="{03A91942-54BA-43D4-862A-294C10811AF6}" srcOrd="2" destOrd="0" presId="urn:microsoft.com/office/officeart/2005/8/layout/chevronAccent+Icon"/>
    <dgm:cxn modelId="{D9EE477F-083B-4CDD-B27C-0D6B9EE71549}" type="presParOf" srcId="{03A91942-54BA-43D4-862A-294C10811AF6}" destId="{314F34C6-CD3D-4CC0-AC23-6A9B37FF3EEB}" srcOrd="0" destOrd="0" presId="urn:microsoft.com/office/officeart/2005/8/layout/chevronAccent+Icon"/>
    <dgm:cxn modelId="{50230F9D-F9F4-4ECD-934D-A1FC1A5CCADB}" type="presParOf" srcId="{03A91942-54BA-43D4-862A-294C10811AF6}" destId="{7AE867C9-7B84-4B1E-8BEE-EB0524D0B2A9}" srcOrd="1" destOrd="0" presId="urn:microsoft.com/office/officeart/2005/8/layout/chevronAccent+Icon"/>
    <dgm:cxn modelId="{75E412F1-8172-4DCA-A50A-7AEB84705A3A}" type="presParOf" srcId="{C29EBF3F-FC94-4FC7-BED4-90E0B6D65D35}" destId="{CA668090-0C62-4316-BE43-72925734FC2D}" srcOrd="3" destOrd="0" presId="urn:microsoft.com/office/officeart/2005/8/layout/chevronAccent+Icon"/>
    <dgm:cxn modelId="{938051E7-C7A4-4748-8DF2-5E05DFEC9618}" type="presParOf" srcId="{C29EBF3F-FC94-4FC7-BED4-90E0B6D65D35}" destId="{89E69D64-31FA-4D34-8CB0-09E0646E74CA}" srcOrd="4" destOrd="0" presId="urn:microsoft.com/office/officeart/2005/8/layout/chevronAccent+Icon"/>
    <dgm:cxn modelId="{DC1B541B-9B5E-44CB-B358-F8D2D4957966}" type="presParOf" srcId="{89E69D64-31FA-4D34-8CB0-09E0646E74CA}" destId="{03911222-36CB-43D0-8B37-67F42DC26B25}" srcOrd="0" destOrd="0" presId="urn:microsoft.com/office/officeart/2005/8/layout/chevronAccent+Icon"/>
    <dgm:cxn modelId="{2E858BEC-D2DB-42F4-B979-4EE9E53FA762}" type="presParOf" srcId="{89E69D64-31FA-4D34-8CB0-09E0646E74CA}" destId="{C0073946-89D0-4BA0-8BA3-5833777DE9B7}" srcOrd="1" destOrd="0" presId="urn:microsoft.com/office/officeart/2005/8/layout/chevronAccent+Icon"/>
    <dgm:cxn modelId="{0B35288A-E958-43CF-8C95-BA065058EC53}" type="presParOf" srcId="{C29EBF3F-FC94-4FC7-BED4-90E0B6D65D35}" destId="{84225482-C2EA-434F-AEE1-DC211FE7286B}" srcOrd="5" destOrd="0" presId="urn:microsoft.com/office/officeart/2005/8/layout/chevronAccent+Icon"/>
    <dgm:cxn modelId="{273272F5-10A4-4135-B015-187C3408D43B}" type="presParOf" srcId="{C29EBF3F-FC94-4FC7-BED4-90E0B6D65D35}" destId="{756BB8DD-D750-4AC3-859C-63FC8A7DE7A1}" srcOrd="6" destOrd="0" presId="urn:microsoft.com/office/officeart/2005/8/layout/chevronAccent+Icon"/>
    <dgm:cxn modelId="{2DC2BCA0-C824-485A-8673-80D5BF50BC29}" type="presParOf" srcId="{756BB8DD-D750-4AC3-859C-63FC8A7DE7A1}" destId="{06F003ED-94B1-4D57-9996-CFDB241EDE7B}" srcOrd="0" destOrd="0" presId="urn:microsoft.com/office/officeart/2005/8/layout/chevronAccent+Icon"/>
    <dgm:cxn modelId="{114E1965-4C06-4FE4-87AD-BA7133022DF0}" type="presParOf" srcId="{756BB8DD-D750-4AC3-859C-63FC8A7DE7A1}" destId="{43FB7032-B4E2-40F5-9658-FEAFE46059CD}" srcOrd="1" destOrd="0" presId="urn:microsoft.com/office/officeart/2005/8/layout/chevronAccent+Icon"/>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BC4D4FC-CDBC-406E-922C-EA9DC092CBDF}" type="doc">
      <dgm:prSet loTypeId="urn:microsoft.com/office/officeart/2005/8/layout/matrix3" loCatId="matrix" qsTypeId="urn:microsoft.com/office/officeart/2005/8/quickstyle/simple5" qsCatId="simple" csTypeId="urn:microsoft.com/office/officeart/2005/8/colors/accent1_2" csCatId="accent1" phldr="1"/>
      <dgm:spPr/>
      <dgm:t>
        <a:bodyPr/>
        <a:lstStyle/>
        <a:p>
          <a:endParaRPr lang="en-US"/>
        </a:p>
      </dgm:t>
    </dgm:pt>
    <dgm:pt modelId="{B55B581D-F389-4BD9-A2B9-1F3E54531D9B}">
      <dgm:prSet phldrT="[Text]"/>
      <dgm:spPr>
        <a:blipFill rotWithShape="0">
          <a:blip xmlns:r="http://schemas.openxmlformats.org/officeDocument/2006/relationships" r:embed="rId1"/>
          <a:stretch>
            <a:fillRect/>
          </a:stretch>
        </a:blipFill>
      </dgm:spPr>
      <dgm:t>
        <a:bodyPr/>
        <a:lstStyle/>
        <a:p>
          <a:r>
            <a:rPr lang="en-US" dirty="0" smtClean="0"/>
            <a:t> </a:t>
          </a:r>
          <a:endParaRPr lang="en-US" dirty="0"/>
        </a:p>
      </dgm:t>
    </dgm:pt>
    <dgm:pt modelId="{B117D065-F975-44D7-B040-D9E3D6D4934C}" type="parTrans" cxnId="{B44A8D65-0148-4964-856D-0C0ADC5F3B32}">
      <dgm:prSet/>
      <dgm:spPr/>
      <dgm:t>
        <a:bodyPr/>
        <a:lstStyle/>
        <a:p>
          <a:endParaRPr lang="en-US"/>
        </a:p>
      </dgm:t>
    </dgm:pt>
    <dgm:pt modelId="{3A6C5E3F-8D83-48BE-95EF-CF6CF12F7CF8}" type="sibTrans" cxnId="{B44A8D65-0148-4964-856D-0C0ADC5F3B32}">
      <dgm:prSet/>
      <dgm:spPr/>
      <dgm:t>
        <a:bodyPr/>
        <a:lstStyle/>
        <a:p>
          <a:endParaRPr lang="en-US"/>
        </a:p>
      </dgm:t>
    </dgm:pt>
    <dgm:pt modelId="{ED1B803B-4B33-4D3B-935A-0C00C7F66055}">
      <dgm:prSet phldrT="[Text]"/>
      <dgm:spPr>
        <a:blipFill rotWithShape="0">
          <a:blip xmlns:r="http://schemas.openxmlformats.org/officeDocument/2006/relationships" r:embed="rId2"/>
          <a:stretch>
            <a:fillRect/>
          </a:stretch>
        </a:blipFill>
      </dgm:spPr>
      <dgm:t>
        <a:bodyPr/>
        <a:lstStyle/>
        <a:p>
          <a:r>
            <a:rPr lang="en-US" dirty="0" smtClean="0"/>
            <a:t> </a:t>
          </a:r>
          <a:endParaRPr lang="en-US" dirty="0"/>
        </a:p>
      </dgm:t>
    </dgm:pt>
    <dgm:pt modelId="{A876A947-2D56-45A4-8452-358C39E3C5BC}" type="parTrans" cxnId="{054E8FE1-1CCE-435E-915C-78DDABBC91C8}">
      <dgm:prSet/>
      <dgm:spPr/>
      <dgm:t>
        <a:bodyPr/>
        <a:lstStyle/>
        <a:p>
          <a:endParaRPr lang="en-US"/>
        </a:p>
      </dgm:t>
    </dgm:pt>
    <dgm:pt modelId="{BD70CA91-1F09-4918-BE1A-F714A679A78D}" type="sibTrans" cxnId="{054E8FE1-1CCE-435E-915C-78DDABBC91C8}">
      <dgm:prSet/>
      <dgm:spPr/>
      <dgm:t>
        <a:bodyPr/>
        <a:lstStyle/>
        <a:p>
          <a:endParaRPr lang="en-US"/>
        </a:p>
      </dgm:t>
    </dgm:pt>
    <dgm:pt modelId="{5FCE7017-D6CC-4A93-A469-81967130488C}">
      <dgm:prSet phldrT="[Text]"/>
      <dgm:spPr>
        <a:blipFill rotWithShape="0">
          <a:blip xmlns:r="http://schemas.openxmlformats.org/officeDocument/2006/relationships" r:embed="rId3"/>
          <a:stretch>
            <a:fillRect/>
          </a:stretch>
        </a:blipFill>
      </dgm:spPr>
      <dgm:t>
        <a:bodyPr/>
        <a:lstStyle/>
        <a:p>
          <a:r>
            <a:rPr lang="en-US" dirty="0" smtClean="0"/>
            <a:t> </a:t>
          </a:r>
          <a:endParaRPr lang="en-US" dirty="0"/>
        </a:p>
      </dgm:t>
    </dgm:pt>
    <dgm:pt modelId="{171BC991-C37C-42BE-8BFF-3DF0C3057971}" type="parTrans" cxnId="{5B008E0E-45D7-4492-9511-526DDDE23533}">
      <dgm:prSet/>
      <dgm:spPr/>
      <dgm:t>
        <a:bodyPr/>
        <a:lstStyle/>
        <a:p>
          <a:endParaRPr lang="en-US"/>
        </a:p>
      </dgm:t>
    </dgm:pt>
    <dgm:pt modelId="{C1823D75-124D-4E5C-9627-62CB82F389F4}" type="sibTrans" cxnId="{5B008E0E-45D7-4492-9511-526DDDE23533}">
      <dgm:prSet/>
      <dgm:spPr/>
      <dgm:t>
        <a:bodyPr/>
        <a:lstStyle/>
        <a:p>
          <a:endParaRPr lang="en-US"/>
        </a:p>
      </dgm:t>
    </dgm:pt>
    <dgm:pt modelId="{10460261-CA1B-4C74-9E3C-F3F9688450AE}">
      <dgm:prSet phldrT="[Text]"/>
      <dgm:spPr>
        <a:blipFill rotWithShape="0">
          <a:blip xmlns:r="http://schemas.openxmlformats.org/officeDocument/2006/relationships" r:embed="rId4"/>
          <a:stretch>
            <a:fillRect/>
          </a:stretch>
        </a:blipFill>
      </dgm:spPr>
      <dgm:t>
        <a:bodyPr/>
        <a:lstStyle/>
        <a:p>
          <a:r>
            <a:rPr lang="en-US" dirty="0" smtClean="0"/>
            <a:t> </a:t>
          </a:r>
          <a:endParaRPr lang="en-US" dirty="0"/>
        </a:p>
      </dgm:t>
    </dgm:pt>
    <dgm:pt modelId="{22F6A94C-080E-4C8D-B10C-17942E6EEC31}" type="parTrans" cxnId="{6F0C9BE0-A0D1-4182-887A-E1D31B220C28}">
      <dgm:prSet/>
      <dgm:spPr/>
      <dgm:t>
        <a:bodyPr/>
        <a:lstStyle/>
        <a:p>
          <a:endParaRPr lang="en-US"/>
        </a:p>
      </dgm:t>
    </dgm:pt>
    <dgm:pt modelId="{4B9D85FF-D414-4622-A1A7-83EB83F3D20D}" type="sibTrans" cxnId="{6F0C9BE0-A0D1-4182-887A-E1D31B220C28}">
      <dgm:prSet/>
      <dgm:spPr/>
      <dgm:t>
        <a:bodyPr/>
        <a:lstStyle/>
        <a:p>
          <a:endParaRPr lang="en-US"/>
        </a:p>
      </dgm:t>
    </dgm:pt>
    <dgm:pt modelId="{A50A2EEC-2EEF-4305-A5E3-CAE34920F8C7}" type="pres">
      <dgm:prSet presAssocID="{EBC4D4FC-CDBC-406E-922C-EA9DC092CBDF}" presName="matrix" presStyleCnt="0">
        <dgm:presLayoutVars>
          <dgm:chMax val="1"/>
          <dgm:dir/>
          <dgm:resizeHandles val="exact"/>
        </dgm:presLayoutVars>
      </dgm:prSet>
      <dgm:spPr/>
      <dgm:t>
        <a:bodyPr/>
        <a:lstStyle/>
        <a:p>
          <a:endParaRPr lang="en-US"/>
        </a:p>
      </dgm:t>
    </dgm:pt>
    <dgm:pt modelId="{FC153BFD-BF9A-4892-9BD6-8565C0B60896}" type="pres">
      <dgm:prSet presAssocID="{EBC4D4FC-CDBC-406E-922C-EA9DC092CBDF}" presName="diamond" presStyleLbl="bgShp" presStyleIdx="0" presStyleCnt="1"/>
      <dgm:spPr/>
    </dgm:pt>
    <dgm:pt modelId="{6F88ACF7-7ACE-447B-A86E-EFD95573EA7F}" type="pres">
      <dgm:prSet presAssocID="{EBC4D4FC-CDBC-406E-922C-EA9DC092CBDF}" presName="quad1" presStyleLbl="node1" presStyleIdx="0" presStyleCnt="4" custLinFactNeighborX="-17770" custLinFactNeighborY="3491">
        <dgm:presLayoutVars>
          <dgm:chMax val="0"/>
          <dgm:chPref val="0"/>
          <dgm:bulletEnabled val="1"/>
        </dgm:presLayoutVars>
      </dgm:prSet>
      <dgm:spPr/>
      <dgm:t>
        <a:bodyPr/>
        <a:lstStyle/>
        <a:p>
          <a:endParaRPr lang="en-US"/>
        </a:p>
      </dgm:t>
    </dgm:pt>
    <dgm:pt modelId="{BB277EEE-B70A-44E4-B20D-F5F758471F81}" type="pres">
      <dgm:prSet presAssocID="{EBC4D4FC-CDBC-406E-922C-EA9DC092CBDF}" presName="quad2" presStyleLbl="node1" presStyleIdx="1" presStyleCnt="4" custLinFactNeighborX="18428" custLinFactNeighborY="5213">
        <dgm:presLayoutVars>
          <dgm:chMax val="0"/>
          <dgm:chPref val="0"/>
          <dgm:bulletEnabled val="1"/>
        </dgm:presLayoutVars>
      </dgm:prSet>
      <dgm:spPr/>
      <dgm:t>
        <a:bodyPr/>
        <a:lstStyle/>
        <a:p>
          <a:endParaRPr lang="en-US"/>
        </a:p>
      </dgm:t>
    </dgm:pt>
    <dgm:pt modelId="{AAA0DC22-79E8-433A-AC6A-52BEA08ED642}" type="pres">
      <dgm:prSet presAssocID="{EBC4D4FC-CDBC-406E-922C-EA9DC092CBDF}" presName="quad3" presStyleLbl="node1" presStyleIdx="2" presStyleCnt="4" custLinFactNeighborX="-17817" custLinFactNeighborY="1755">
        <dgm:presLayoutVars>
          <dgm:chMax val="0"/>
          <dgm:chPref val="0"/>
          <dgm:bulletEnabled val="1"/>
        </dgm:presLayoutVars>
      </dgm:prSet>
      <dgm:spPr/>
      <dgm:t>
        <a:bodyPr/>
        <a:lstStyle/>
        <a:p>
          <a:endParaRPr lang="en-US"/>
        </a:p>
      </dgm:t>
    </dgm:pt>
    <dgm:pt modelId="{8671008A-9471-45E7-AB2A-310161CBF49F}" type="pres">
      <dgm:prSet presAssocID="{EBC4D4FC-CDBC-406E-922C-EA9DC092CBDF}" presName="quad4" presStyleLbl="node1" presStyleIdx="3" presStyleCnt="4" custScaleX="99987" custScaleY="99987" custLinFactNeighborX="19374" custLinFactNeighborY="1917">
        <dgm:presLayoutVars>
          <dgm:chMax val="0"/>
          <dgm:chPref val="0"/>
          <dgm:bulletEnabled val="1"/>
        </dgm:presLayoutVars>
      </dgm:prSet>
      <dgm:spPr/>
      <dgm:t>
        <a:bodyPr/>
        <a:lstStyle/>
        <a:p>
          <a:endParaRPr lang="en-US"/>
        </a:p>
      </dgm:t>
    </dgm:pt>
  </dgm:ptLst>
  <dgm:cxnLst>
    <dgm:cxn modelId="{B44A8D65-0148-4964-856D-0C0ADC5F3B32}" srcId="{EBC4D4FC-CDBC-406E-922C-EA9DC092CBDF}" destId="{B55B581D-F389-4BD9-A2B9-1F3E54531D9B}" srcOrd="0" destOrd="0" parTransId="{B117D065-F975-44D7-B040-D9E3D6D4934C}" sibTransId="{3A6C5E3F-8D83-48BE-95EF-CF6CF12F7CF8}"/>
    <dgm:cxn modelId="{2D679628-25A1-474C-9969-3670A19027FD}" type="presOf" srcId="{ED1B803B-4B33-4D3B-935A-0C00C7F66055}" destId="{BB277EEE-B70A-44E4-B20D-F5F758471F81}" srcOrd="0" destOrd="0" presId="urn:microsoft.com/office/officeart/2005/8/layout/matrix3"/>
    <dgm:cxn modelId="{C7F6E8B0-1F1B-4884-A919-C3842266B48A}" type="presOf" srcId="{5FCE7017-D6CC-4A93-A469-81967130488C}" destId="{AAA0DC22-79E8-433A-AC6A-52BEA08ED642}" srcOrd="0" destOrd="0" presId="urn:microsoft.com/office/officeart/2005/8/layout/matrix3"/>
    <dgm:cxn modelId="{FC0BB634-DBDE-44CA-AD6D-FE395060C57F}" type="presOf" srcId="{EBC4D4FC-CDBC-406E-922C-EA9DC092CBDF}" destId="{A50A2EEC-2EEF-4305-A5E3-CAE34920F8C7}" srcOrd="0" destOrd="0" presId="urn:microsoft.com/office/officeart/2005/8/layout/matrix3"/>
    <dgm:cxn modelId="{5B008E0E-45D7-4492-9511-526DDDE23533}" srcId="{EBC4D4FC-CDBC-406E-922C-EA9DC092CBDF}" destId="{5FCE7017-D6CC-4A93-A469-81967130488C}" srcOrd="2" destOrd="0" parTransId="{171BC991-C37C-42BE-8BFF-3DF0C3057971}" sibTransId="{C1823D75-124D-4E5C-9627-62CB82F389F4}"/>
    <dgm:cxn modelId="{054E8FE1-1CCE-435E-915C-78DDABBC91C8}" srcId="{EBC4D4FC-CDBC-406E-922C-EA9DC092CBDF}" destId="{ED1B803B-4B33-4D3B-935A-0C00C7F66055}" srcOrd="1" destOrd="0" parTransId="{A876A947-2D56-45A4-8452-358C39E3C5BC}" sibTransId="{BD70CA91-1F09-4918-BE1A-F714A679A78D}"/>
    <dgm:cxn modelId="{A13D9E2B-C3B1-4A6F-97C1-70988DDA9FC4}" type="presOf" srcId="{B55B581D-F389-4BD9-A2B9-1F3E54531D9B}" destId="{6F88ACF7-7ACE-447B-A86E-EFD95573EA7F}" srcOrd="0" destOrd="0" presId="urn:microsoft.com/office/officeart/2005/8/layout/matrix3"/>
    <dgm:cxn modelId="{6F0C9BE0-A0D1-4182-887A-E1D31B220C28}" srcId="{EBC4D4FC-CDBC-406E-922C-EA9DC092CBDF}" destId="{10460261-CA1B-4C74-9E3C-F3F9688450AE}" srcOrd="3" destOrd="0" parTransId="{22F6A94C-080E-4C8D-B10C-17942E6EEC31}" sibTransId="{4B9D85FF-D414-4622-A1A7-83EB83F3D20D}"/>
    <dgm:cxn modelId="{ACC6DC4B-30CE-4678-8F60-60FEABF0EF4A}" type="presOf" srcId="{10460261-CA1B-4C74-9E3C-F3F9688450AE}" destId="{8671008A-9471-45E7-AB2A-310161CBF49F}" srcOrd="0" destOrd="0" presId="urn:microsoft.com/office/officeart/2005/8/layout/matrix3"/>
    <dgm:cxn modelId="{17B31720-2B06-445E-A5E7-A7921591A3BA}" type="presParOf" srcId="{A50A2EEC-2EEF-4305-A5E3-CAE34920F8C7}" destId="{FC153BFD-BF9A-4892-9BD6-8565C0B60896}" srcOrd="0" destOrd="0" presId="urn:microsoft.com/office/officeart/2005/8/layout/matrix3"/>
    <dgm:cxn modelId="{462E15A2-EDA5-4769-BE9D-0E2F224DB6F4}" type="presParOf" srcId="{A50A2EEC-2EEF-4305-A5E3-CAE34920F8C7}" destId="{6F88ACF7-7ACE-447B-A86E-EFD95573EA7F}" srcOrd="1" destOrd="0" presId="urn:microsoft.com/office/officeart/2005/8/layout/matrix3"/>
    <dgm:cxn modelId="{331D3B5C-19AE-4203-A5A6-CC116A78A9D7}" type="presParOf" srcId="{A50A2EEC-2EEF-4305-A5E3-CAE34920F8C7}" destId="{BB277EEE-B70A-44E4-B20D-F5F758471F81}" srcOrd="2" destOrd="0" presId="urn:microsoft.com/office/officeart/2005/8/layout/matrix3"/>
    <dgm:cxn modelId="{12760387-A52D-4A75-A6B8-FA11C13DE951}" type="presParOf" srcId="{A50A2EEC-2EEF-4305-A5E3-CAE34920F8C7}" destId="{AAA0DC22-79E8-433A-AC6A-52BEA08ED642}" srcOrd="3" destOrd="0" presId="urn:microsoft.com/office/officeart/2005/8/layout/matrix3"/>
    <dgm:cxn modelId="{B996651C-0AD9-469A-A4F4-38874E315792}" type="presParOf" srcId="{A50A2EEC-2EEF-4305-A5E3-CAE34920F8C7}" destId="{8671008A-9471-45E7-AB2A-310161CBF49F}"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35871D-CFE5-41ED-B391-E6AA8C620084}">
      <dsp:nvSpPr>
        <dsp:cNvPr id="0" name=""/>
        <dsp:cNvSpPr/>
      </dsp:nvSpPr>
      <dsp:spPr>
        <a:xfrm>
          <a:off x="503377" y="323377"/>
          <a:ext cx="2233244" cy="2233244"/>
        </a:xfrm>
        <a:prstGeom prst="blockArc">
          <a:avLst>
            <a:gd name="adj1" fmla="val 12600000"/>
            <a:gd name="adj2" fmla="val 16200000"/>
            <a:gd name="adj3" fmla="val 4484"/>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8C9FA86E-652A-412F-A50B-3FF97C050750}">
      <dsp:nvSpPr>
        <dsp:cNvPr id="0" name=""/>
        <dsp:cNvSpPr/>
      </dsp:nvSpPr>
      <dsp:spPr>
        <a:xfrm>
          <a:off x="503377" y="323377"/>
          <a:ext cx="2233244" cy="2233244"/>
        </a:xfrm>
        <a:prstGeom prst="blockArc">
          <a:avLst>
            <a:gd name="adj1" fmla="val 9000000"/>
            <a:gd name="adj2" fmla="val 12600000"/>
            <a:gd name="adj3" fmla="val 4484"/>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E0BF37F5-A606-4D72-B40A-6A9FE7D2A539}">
      <dsp:nvSpPr>
        <dsp:cNvPr id="0" name=""/>
        <dsp:cNvSpPr/>
      </dsp:nvSpPr>
      <dsp:spPr>
        <a:xfrm>
          <a:off x="503377" y="323377"/>
          <a:ext cx="2233244" cy="2233244"/>
        </a:xfrm>
        <a:prstGeom prst="blockArc">
          <a:avLst>
            <a:gd name="adj1" fmla="val 5400000"/>
            <a:gd name="adj2" fmla="val 9000000"/>
            <a:gd name="adj3" fmla="val 4484"/>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45802948-6146-49F3-9039-993C49A15579}">
      <dsp:nvSpPr>
        <dsp:cNvPr id="0" name=""/>
        <dsp:cNvSpPr/>
      </dsp:nvSpPr>
      <dsp:spPr>
        <a:xfrm>
          <a:off x="503377" y="323377"/>
          <a:ext cx="2233244" cy="2233244"/>
        </a:xfrm>
        <a:prstGeom prst="blockArc">
          <a:avLst>
            <a:gd name="adj1" fmla="val 1800000"/>
            <a:gd name="adj2" fmla="val 5400000"/>
            <a:gd name="adj3" fmla="val 4484"/>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84CE3E85-D25A-49CE-BEE7-14179F043034}">
      <dsp:nvSpPr>
        <dsp:cNvPr id="0" name=""/>
        <dsp:cNvSpPr/>
      </dsp:nvSpPr>
      <dsp:spPr>
        <a:xfrm>
          <a:off x="503377" y="323377"/>
          <a:ext cx="2233244" cy="2233244"/>
        </a:xfrm>
        <a:prstGeom prst="blockArc">
          <a:avLst>
            <a:gd name="adj1" fmla="val 19800000"/>
            <a:gd name="adj2" fmla="val 1800000"/>
            <a:gd name="adj3" fmla="val 4484"/>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0AF31503-BDA5-48C4-8EC3-7BB316C88C44}">
      <dsp:nvSpPr>
        <dsp:cNvPr id="0" name=""/>
        <dsp:cNvSpPr/>
      </dsp:nvSpPr>
      <dsp:spPr>
        <a:xfrm>
          <a:off x="503377" y="323377"/>
          <a:ext cx="2233244" cy="2233244"/>
        </a:xfrm>
        <a:prstGeom prst="blockArc">
          <a:avLst>
            <a:gd name="adj1" fmla="val 16200000"/>
            <a:gd name="adj2" fmla="val 19800000"/>
            <a:gd name="adj3" fmla="val 4484"/>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CF852F7F-A858-4AAD-8636-A7AF7897C3B6}">
      <dsp:nvSpPr>
        <dsp:cNvPr id="0" name=""/>
        <dsp:cNvSpPr/>
      </dsp:nvSpPr>
      <dsp:spPr>
        <a:xfrm>
          <a:off x="1123242" y="977786"/>
          <a:ext cx="993515" cy="924426"/>
        </a:xfrm>
        <a:prstGeom prst="ellipse">
          <a:avLst/>
        </a:prstGeom>
        <a:blipFill rotWithShape="0">
          <a:blip xmlns:r="http://schemas.openxmlformats.org/officeDocument/2006/relationships" r:embed="rId1"/>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1733550">
            <a:lnSpc>
              <a:spcPct val="90000"/>
            </a:lnSpc>
            <a:spcBef>
              <a:spcPct val="0"/>
            </a:spcBef>
            <a:spcAft>
              <a:spcPct val="35000"/>
            </a:spcAft>
          </a:pPr>
          <a:endParaRPr lang="en-US" sz="3900" b="1" kern="1200" dirty="0">
            <a:solidFill>
              <a:schemeClr val="accent1">
                <a:lumMod val="50000"/>
              </a:schemeClr>
            </a:solidFill>
          </a:endParaRPr>
        </a:p>
      </dsp:txBody>
      <dsp:txXfrm>
        <a:off x="1268739" y="1113165"/>
        <a:ext cx="702521" cy="653668"/>
      </dsp:txXfrm>
    </dsp:sp>
    <dsp:sp modelId="{DDEF56CE-A626-436B-8412-FDAD8AC299CC}">
      <dsp:nvSpPr>
        <dsp:cNvPr id="0" name=""/>
        <dsp:cNvSpPr/>
      </dsp:nvSpPr>
      <dsp:spPr>
        <a:xfrm>
          <a:off x="1272269" y="683"/>
          <a:ext cx="695460" cy="695460"/>
        </a:xfrm>
        <a:prstGeom prst="ellipse">
          <a:avLst/>
        </a:prstGeom>
        <a:blipFill rotWithShape="0">
          <a:blip xmlns:r="http://schemas.openxmlformats.org/officeDocument/2006/relationships" r:embed="rId2"/>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b="1" kern="1200" dirty="0" smtClean="0">
              <a:solidFill>
                <a:schemeClr val="accent1">
                  <a:lumMod val="50000"/>
                </a:schemeClr>
              </a:solidFill>
            </a:rPr>
            <a:t>GE</a:t>
          </a:r>
          <a:endParaRPr lang="en-US" sz="2700" b="1" kern="1200" dirty="0">
            <a:solidFill>
              <a:schemeClr val="accent1">
                <a:lumMod val="50000"/>
              </a:schemeClr>
            </a:solidFill>
          </a:endParaRPr>
        </a:p>
      </dsp:txBody>
      <dsp:txXfrm>
        <a:off x="1374117" y="102531"/>
        <a:ext cx="491764" cy="491764"/>
      </dsp:txXfrm>
    </dsp:sp>
    <dsp:sp modelId="{42674991-B54F-4834-9CBE-35E38B8B3A8F}">
      <dsp:nvSpPr>
        <dsp:cNvPr id="0" name=""/>
        <dsp:cNvSpPr/>
      </dsp:nvSpPr>
      <dsp:spPr>
        <a:xfrm>
          <a:off x="2217610" y="546476"/>
          <a:ext cx="695460" cy="695460"/>
        </a:xfrm>
        <a:prstGeom prst="ellipse">
          <a:avLst/>
        </a:prstGeom>
        <a:blipFill rotWithShape="0">
          <a:blip xmlns:r="http://schemas.openxmlformats.org/officeDocument/2006/relationships" r:embed="rId3"/>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b="1" kern="1200" dirty="0" smtClean="0">
              <a:solidFill>
                <a:schemeClr val="accent1">
                  <a:lumMod val="50000"/>
                </a:schemeClr>
              </a:solidFill>
            </a:rPr>
            <a:t>FR</a:t>
          </a:r>
          <a:endParaRPr lang="en-US" sz="2700" b="1" kern="1200" dirty="0">
            <a:solidFill>
              <a:schemeClr val="accent1">
                <a:lumMod val="50000"/>
              </a:schemeClr>
            </a:solidFill>
          </a:endParaRPr>
        </a:p>
      </dsp:txBody>
      <dsp:txXfrm>
        <a:off x="2319458" y="648324"/>
        <a:ext cx="491764" cy="491764"/>
      </dsp:txXfrm>
    </dsp:sp>
    <dsp:sp modelId="{6808E05C-8377-4823-9BA7-B0D1C6E021C6}">
      <dsp:nvSpPr>
        <dsp:cNvPr id="0" name=""/>
        <dsp:cNvSpPr/>
      </dsp:nvSpPr>
      <dsp:spPr>
        <a:xfrm>
          <a:off x="2217610" y="1638062"/>
          <a:ext cx="695460" cy="695460"/>
        </a:xfrm>
        <a:prstGeom prst="ellipse">
          <a:avLst/>
        </a:prstGeom>
        <a:blipFill rotWithShape="0">
          <a:blip xmlns:r="http://schemas.openxmlformats.org/officeDocument/2006/relationships" r:embed="rId4"/>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b="1" kern="1200" dirty="0" smtClean="0">
              <a:solidFill>
                <a:schemeClr val="accent1">
                  <a:lumMod val="50000"/>
                </a:schemeClr>
              </a:solidFill>
            </a:rPr>
            <a:t>IT</a:t>
          </a:r>
          <a:endParaRPr lang="en-US" sz="2700" b="1" kern="1200" dirty="0">
            <a:solidFill>
              <a:schemeClr val="accent1">
                <a:lumMod val="50000"/>
              </a:schemeClr>
            </a:solidFill>
          </a:endParaRPr>
        </a:p>
      </dsp:txBody>
      <dsp:txXfrm>
        <a:off x="2319458" y="1739910"/>
        <a:ext cx="491764" cy="491764"/>
      </dsp:txXfrm>
    </dsp:sp>
    <dsp:sp modelId="{A862677E-6F4C-4D5A-9E26-A9DD689FD5E5}">
      <dsp:nvSpPr>
        <dsp:cNvPr id="0" name=""/>
        <dsp:cNvSpPr/>
      </dsp:nvSpPr>
      <dsp:spPr>
        <a:xfrm>
          <a:off x="1272269" y="2183855"/>
          <a:ext cx="695460" cy="695460"/>
        </a:xfrm>
        <a:prstGeom prst="ellipse">
          <a:avLst/>
        </a:prstGeom>
        <a:blipFill rotWithShape="0">
          <a:blip xmlns:r="http://schemas.openxmlformats.org/officeDocument/2006/relationships" r:embed="rId5"/>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b="1" kern="1200" dirty="0" smtClean="0">
              <a:solidFill>
                <a:schemeClr val="accent1">
                  <a:lumMod val="50000"/>
                </a:schemeClr>
              </a:solidFill>
            </a:rPr>
            <a:t>UK</a:t>
          </a:r>
          <a:endParaRPr lang="en-US" sz="2700" b="1" kern="1200" dirty="0">
            <a:solidFill>
              <a:schemeClr val="accent1">
                <a:lumMod val="50000"/>
              </a:schemeClr>
            </a:solidFill>
          </a:endParaRPr>
        </a:p>
      </dsp:txBody>
      <dsp:txXfrm>
        <a:off x="1374117" y="2285703"/>
        <a:ext cx="491764" cy="491764"/>
      </dsp:txXfrm>
    </dsp:sp>
    <dsp:sp modelId="{22D31867-7250-4CFC-9ABB-1E7056E54036}">
      <dsp:nvSpPr>
        <dsp:cNvPr id="0" name=""/>
        <dsp:cNvSpPr/>
      </dsp:nvSpPr>
      <dsp:spPr>
        <a:xfrm>
          <a:off x="326928" y="1638062"/>
          <a:ext cx="695460" cy="695460"/>
        </a:xfrm>
        <a:prstGeom prst="ellipse">
          <a:avLst/>
        </a:prstGeom>
        <a:blipFill rotWithShape="0">
          <a:blip xmlns:r="http://schemas.openxmlformats.org/officeDocument/2006/relationships" r:embed="rId6"/>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b="1" kern="1200" dirty="0" smtClean="0">
              <a:solidFill>
                <a:schemeClr val="accent1">
                  <a:lumMod val="50000"/>
                </a:schemeClr>
              </a:solidFill>
            </a:rPr>
            <a:t>BE</a:t>
          </a:r>
          <a:endParaRPr lang="en-US" sz="2700" b="1" kern="1200" dirty="0">
            <a:solidFill>
              <a:schemeClr val="accent1">
                <a:lumMod val="50000"/>
              </a:schemeClr>
            </a:solidFill>
          </a:endParaRPr>
        </a:p>
      </dsp:txBody>
      <dsp:txXfrm>
        <a:off x="428776" y="1739910"/>
        <a:ext cx="491764" cy="491764"/>
      </dsp:txXfrm>
    </dsp:sp>
    <dsp:sp modelId="{5CB640DA-1704-4389-AE31-D8ACB688B9EB}">
      <dsp:nvSpPr>
        <dsp:cNvPr id="0" name=""/>
        <dsp:cNvSpPr/>
      </dsp:nvSpPr>
      <dsp:spPr>
        <a:xfrm>
          <a:off x="326928" y="546476"/>
          <a:ext cx="695460" cy="695460"/>
        </a:xfrm>
        <a:prstGeom prst="ellipse">
          <a:avLst/>
        </a:prstGeom>
        <a:blipFill rotWithShape="0">
          <a:blip xmlns:r="http://schemas.openxmlformats.org/officeDocument/2006/relationships" r:embed="rId7"/>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b="1" kern="1200" dirty="0" smtClean="0">
              <a:solidFill>
                <a:schemeClr val="accent1">
                  <a:lumMod val="50000"/>
                </a:schemeClr>
              </a:solidFill>
            </a:rPr>
            <a:t>ES</a:t>
          </a:r>
          <a:endParaRPr lang="en-US" sz="2700" b="1" kern="1200" dirty="0">
            <a:solidFill>
              <a:schemeClr val="accent1">
                <a:lumMod val="50000"/>
              </a:schemeClr>
            </a:solidFill>
          </a:endParaRPr>
        </a:p>
      </dsp:txBody>
      <dsp:txXfrm>
        <a:off x="428776" y="648324"/>
        <a:ext cx="491764" cy="4917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0E63BC-5128-496E-AB87-7BF0500592ED}">
      <dsp:nvSpPr>
        <dsp:cNvPr id="0" name=""/>
        <dsp:cNvSpPr/>
      </dsp:nvSpPr>
      <dsp:spPr>
        <a:xfrm>
          <a:off x="436844" y="364961"/>
          <a:ext cx="2396292" cy="2396292"/>
        </a:xfrm>
        <a:prstGeom prst="blockArc">
          <a:avLst>
            <a:gd name="adj1" fmla="val 12734279"/>
            <a:gd name="adj2" fmla="val 15467116"/>
            <a:gd name="adj3" fmla="val 3873"/>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1835871D-CFE5-41ED-B391-E6AA8C620084}">
      <dsp:nvSpPr>
        <dsp:cNvPr id="0" name=""/>
        <dsp:cNvSpPr/>
      </dsp:nvSpPr>
      <dsp:spPr>
        <a:xfrm>
          <a:off x="435199" y="367563"/>
          <a:ext cx="2396292" cy="2396292"/>
        </a:xfrm>
        <a:prstGeom prst="blockArc">
          <a:avLst>
            <a:gd name="adj1" fmla="val 10230010"/>
            <a:gd name="adj2" fmla="val 12743286"/>
            <a:gd name="adj3" fmla="val 3873"/>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8C9FA86E-652A-412F-A50B-3FF97C050750}">
      <dsp:nvSpPr>
        <dsp:cNvPr id="0" name=""/>
        <dsp:cNvSpPr/>
      </dsp:nvSpPr>
      <dsp:spPr>
        <a:xfrm>
          <a:off x="409349" y="250280"/>
          <a:ext cx="2396292" cy="2396292"/>
        </a:xfrm>
        <a:prstGeom prst="blockArc">
          <a:avLst>
            <a:gd name="adj1" fmla="val 7331592"/>
            <a:gd name="adj2" fmla="val 9878466"/>
            <a:gd name="adj3" fmla="val 3873"/>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E0BF37F5-A606-4D72-B40A-6A9FE7D2A539}">
      <dsp:nvSpPr>
        <dsp:cNvPr id="0" name=""/>
        <dsp:cNvSpPr/>
      </dsp:nvSpPr>
      <dsp:spPr>
        <a:xfrm>
          <a:off x="352132" y="216479"/>
          <a:ext cx="2396292" cy="2396292"/>
        </a:xfrm>
        <a:prstGeom prst="blockArc">
          <a:avLst>
            <a:gd name="adj1" fmla="val 4598001"/>
            <a:gd name="adj2" fmla="val 7137124"/>
            <a:gd name="adj3" fmla="val 3873"/>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45802948-6146-49F3-9039-993C49A15579}">
      <dsp:nvSpPr>
        <dsp:cNvPr id="0" name=""/>
        <dsp:cNvSpPr/>
      </dsp:nvSpPr>
      <dsp:spPr>
        <a:xfrm>
          <a:off x="406772" y="204860"/>
          <a:ext cx="2396292" cy="2396292"/>
        </a:xfrm>
        <a:prstGeom prst="blockArc">
          <a:avLst>
            <a:gd name="adj1" fmla="val 2300226"/>
            <a:gd name="adj2" fmla="val 4761461"/>
            <a:gd name="adj3" fmla="val 3873"/>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84CE3E85-D25A-49CE-BEE7-14179F043034}">
      <dsp:nvSpPr>
        <dsp:cNvPr id="0" name=""/>
        <dsp:cNvSpPr/>
      </dsp:nvSpPr>
      <dsp:spPr>
        <a:xfrm>
          <a:off x="320817" y="329234"/>
          <a:ext cx="2396292" cy="2396292"/>
        </a:xfrm>
        <a:prstGeom prst="blockArc">
          <a:avLst>
            <a:gd name="adj1" fmla="val 18417710"/>
            <a:gd name="adj2" fmla="val 1857568"/>
            <a:gd name="adj3" fmla="val 3873"/>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0AF31503-BDA5-48C4-8EC3-7BB316C88C44}">
      <dsp:nvSpPr>
        <dsp:cNvPr id="0" name=""/>
        <dsp:cNvSpPr/>
      </dsp:nvSpPr>
      <dsp:spPr>
        <a:xfrm>
          <a:off x="385865" y="374823"/>
          <a:ext cx="2396292" cy="2396292"/>
        </a:xfrm>
        <a:prstGeom prst="blockArc">
          <a:avLst>
            <a:gd name="adj1" fmla="val 15619053"/>
            <a:gd name="adj2" fmla="val 18185255"/>
            <a:gd name="adj3" fmla="val 3873"/>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CF852F7F-A858-4AAD-8636-A7AF7897C3B6}">
      <dsp:nvSpPr>
        <dsp:cNvPr id="0" name=""/>
        <dsp:cNvSpPr/>
      </dsp:nvSpPr>
      <dsp:spPr>
        <a:xfrm>
          <a:off x="1159628" y="1037806"/>
          <a:ext cx="920742" cy="920742"/>
        </a:xfrm>
        <a:prstGeom prst="ellipse">
          <a:avLst/>
        </a:prstGeom>
        <a:blipFill rotWithShape="0">
          <a:blip xmlns:r="http://schemas.openxmlformats.org/officeDocument/2006/relationships" r:embed="rId1"/>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1733550">
            <a:lnSpc>
              <a:spcPct val="90000"/>
            </a:lnSpc>
            <a:spcBef>
              <a:spcPct val="0"/>
            </a:spcBef>
            <a:spcAft>
              <a:spcPct val="35000"/>
            </a:spcAft>
          </a:pPr>
          <a:endParaRPr lang="en-US" sz="3900" b="1" kern="1200" dirty="0">
            <a:solidFill>
              <a:schemeClr val="accent1">
                <a:lumMod val="50000"/>
              </a:schemeClr>
            </a:solidFill>
          </a:endParaRPr>
        </a:p>
      </dsp:txBody>
      <dsp:txXfrm>
        <a:off x="1294468" y="1172646"/>
        <a:ext cx="651062" cy="651062"/>
      </dsp:txXfrm>
    </dsp:sp>
    <dsp:sp modelId="{DDEF56CE-A626-436B-8412-FDAD8AC299CC}">
      <dsp:nvSpPr>
        <dsp:cNvPr id="0" name=""/>
        <dsp:cNvSpPr/>
      </dsp:nvSpPr>
      <dsp:spPr>
        <a:xfrm>
          <a:off x="1064141" y="92503"/>
          <a:ext cx="644519" cy="644519"/>
        </a:xfrm>
        <a:prstGeom prst="ellipse">
          <a:avLst/>
        </a:prstGeom>
        <a:blipFill rotWithShape="0">
          <a:blip xmlns:r="http://schemas.openxmlformats.org/officeDocument/2006/relationships" r:embed="rId2"/>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b="1" kern="1200" dirty="0" smtClean="0">
              <a:solidFill>
                <a:schemeClr val="bg1"/>
              </a:solidFill>
            </a:rPr>
            <a:t>FI</a:t>
          </a:r>
          <a:endParaRPr lang="en-US" sz="2700" b="1" kern="1200" dirty="0">
            <a:solidFill>
              <a:schemeClr val="bg1"/>
            </a:solidFill>
          </a:endParaRPr>
        </a:p>
      </dsp:txBody>
      <dsp:txXfrm>
        <a:off x="1158529" y="186891"/>
        <a:ext cx="455743" cy="455743"/>
      </dsp:txXfrm>
    </dsp:sp>
    <dsp:sp modelId="{42674991-B54F-4834-9CBE-35E38B8B3A8F}">
      <dsp:nvSpPr>
        <dsp:cNvPr id="0" name=""/>
        <dsp:cNvSpPr/>
      </dsp:nvSpPr>
      <dsp:spPr>
        <a:xfrm>
          <a:off x="1903177" y="266298"/>
          <a:ext cx="644519" cy="644519"/>
        </a:xfrm>
        <a:prstGeom prst="ellipse">
          <a:avLst/>
        </a:prstGeom>
        <a:blipFill rotWithShape="0">
          <a:blip xmlns:r="http://schemas.openxmlformats.org/officeDocument/2006/relationships" r:embed="rId3"/>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b="1" kern="1200" dirty="0" smtClean="0">
              <a:solidFill>
                <a:schemeClr val="accent1">
                  <a:lumMod val="50000"/>
                </a:schemeClr>
              </a:solidFill>
            </a:rPr>
            <a:t>LT</a:t>
          </a:r>
          <a:endParaRPr lang="en-US" sz="2700" b="1" kern="1200" dirty="0">
            <a:solidFill>
              <a:schemeClr val="accent1">
                <a:lumMod val="50000"/>
              </a:schemeClr>
            </a:solidFill>
          </a:endParaRPr>
        </a:p>
      </dsp:txBody>
      <dsp:txXfrm>
        <a:off x="1997565" y="360686"/>
        <a:ext cx="455743" cy="455743"/>
      </dsp:txXfrm>
    </dsp:sp>
    <dsp:sp modelId="{6808E05C-8377-4823-9BA7-B0D1C6E021C6}">
      <dsp:nvSpPr>
        <dsp:cNvPr id="0" name=""/>
        <dsp:cNvSpPr/>
      </dsp:nvSpPr>
      <dsp:spPr>
        <a:xfrm>
          <a:off x="2204255" y="1809549"/>
          <a:ext cx="644519" cy="644519"/>
        </a:xfrm>
        <a:prstGeom prst="ellipse">
          <a:avLst/>
        </a:prstGeom>
        <a:blipFill rotWithShape="0">
          <a:blip xmlns:r="http://schemas.openxmlformats.org/officeDocument/2006/relationships" r:embed="rId4"/>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b="1" kern="1200" dirty="0" smtClean="0">
              <a:solidFill>
                <a:schemeClr val="accent1">
                  <a:lumMod val="50000"/>
                </a:schemeClr>
              </a:solidFill>
            </a:rPr>
            <a:t>LU</a:t>
          </a:r>
          <a:endParaRPr lang="en-US" sz="2700" b="1" kern="1200" dirty="0">
            <a:solidFill>
              <a:schemeClr val="accent1">
                <a:lumMod val="50000"/>
              </a:schemeClr>
            </a:solidFill>
          </a:endParaRPr>
        </a:p>
      </dsp:txBody>
      <dsp:txXfrm>
        <a:off x="2298643" y="1903937"/>
        <a:ext cx="455743" cy="455743"/>
      </dsp:txXfrm>
    </dsp:sp>
    <dsp:sp modelId="{A862677E-6F4C-4D5A-9E26-A9DD689FD5E5}">
      <dsp:nvSpPr>
        <dsp:cNvPr id="0" name=""/>
        <dsp:cNvSpPr/>
      </dsp:nvSpPr>
      <dsp:spPr>
        <a:xfrm>
          <a:off x="1499644" y="2235480"/>
          <a:ext cx="644519" cy="644519"/>
        </a:xfrm>
        <a:prstGeom prst="ellipse">
          <a:avLst/>
        </a:prstGeom>
        <a:blipFill rotWithShape="0">
          <a:blip xmlns:r="http://schemas.openxmlformats.org/officeDocument/2006/relationships" r:embed="rId5"/>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b="1" kern="1200" dirty="0" smtClean="0">
              <a:solidFill>
                <a:schemeClr val="accent1">
                  <a:lumMod val="50000"/>
                </a:schemeClr>
              </a:solidFill>
            </a:rPr>
            <a:t>NL</a:t>
          </a:r>
          <a:endParaRPr lang="en-US" sz="2700" b="1" kern="1200" dirty="0">
            <a:solidFill>
              <a:schemeClr val="accent1">
                <a:lumMod val="50000"/>
              </a:schemeClr>
            </a:solidFill>
          </a:endParaRPr>
        </a:p>
      </dsp:txBody>
      <dsp:txXfrm>
        <a:off x="1594032" y="2329868"/>
        <a:ext cx="455743" cy="455743"/>
      </dsp:txXfrm>
    </dsp:sp>
    <dsp:sp modelId="{22D31867-7250-4CFC-9ABB-1E7056E54036}">
      <dsp:nvSpPr>
        <dsp:cNvPr id="0" name=""/>
        <dsp:cNvSpPr/>
      </dsp:nvSpPr>
      <dsp:spPr>
        <a:xfrm>
          <a:off x="659254" y="2120470"/>
          <a:ext cx="644519" cy="644519"/>
        </a:xfrm>
        <a:prstGeom prst="ellipse">
          <a:avLst/>
        </a:prstGeom>
        <a:blipFill rotWithShape="0">
          <a:blip xmlns:r="http://schemas.openxmlformats.org/officeDocument/2006/relationships" r:embed="rId6"/>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b="1" kern="1200" dirty="0" smtClean="0">
              <a:solidFill>
                <a:schemeClr val="accent1">
                  <a:lumMod val="50000"/>
                </a:schemeClr>
              </a:solidFill>
            </a:rPr>
            <a:t>PL</a:t>
          </a:r>
          <a:endParaRPr lang="en-US" sz="2700" b="1" kern="1200" dirty="0">
            <a:solidFill>
              <a:schemeClr val="accent1">
                <a:lumMod val="50000"/>
              </a:schemeClr>
            </a:solidFill>
          </a:endParaRPr>
        </a:p>
      </dsp:txBody>
      <dsp:txXfrm>
        <a:off x="753642" y="2214858"/>
        <a:ext cx="455743" cy="455743"/>
      </dsp:txXfrm>
    </dsp:sp>
    <dsp:sp modelId="{5CB640DA-1704-4389-AE31-D8ACB688B9EB}">
      <dsp:nvSpPr>
        <dsp:cNvPr id="0" name=""/>
        <dsp:cNvSpPr/>
      </dsp:nvSpPr>
      <dsp:spPr>
        <a:xfrm>
          <a:off x="152255" y="1437367"/>
          <a:ext cx="644519" cy="644519"/>
        </a:xfrm>
        <a:prstGeom prst="ellipse">
          <a:avLst/>
        </a:prstGeom>
        <a:blipFill rotWithShape="0">
          <a:blip xmlns:r="http://schemas.openxmlformats.org/officeDocument/2006/relationships" r:embed="rId7"/>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b="1" kern="1200" dirty="0" smtClean="0">
              <a:solidFill>
                <a:schemeClr val="accent1">
                  <a:lumMod val="50000"/>
                </a:schemeClr>
              </a:solidFill>
            </a:rPr>
            <a:t>SE</a:t>
          </a:r>
          <a:endParaRPr lang="en-US" sz="2700" b="1" kern="1200" dirty="0">
            <a:solidFill>
              <a:schemeClr val="accent1">
                <a:lumMod val="50000"/>
              </a:schemeClr>
            </a:solidFill>
          </a:endParaRPr>
        </a:p>
      </dsp:txBody>
      <dsp:txXfrm>
        <a:off x="246643" y="1531755"/>
        <a:ext cx="455743" cy="455743"/>
      </dsp:txXfrm>
    </dsp:sp>
    <dsp:sp modelId="{BA0EB5C2-616C-475D-8593-1490B0EC89CC}">
      <dsp:nvSpPr>
        <dsp:cNvPr id="0" name=""/>
        <dsp:cNvSpPr/>
      </dsp:nvSpPr>
      <dsp:spPr>
        <a:xfrm>
          <a:off x="318917" y="614089"/>
          <a:ext cx="644519" cy="644519"/>
        </a:xfrm>
        <a:prstGeom prst="ellipse">
          <a:avLst/>
        </a:prstGeom>
        <a:blipFill rotWithShape="0">
          <a:blip xmlns:r="http://schemas.openxmlformats.org/officeDocument/2006/relationships" r:embed="rId8"/>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b="1" kern="1200" dirty="0" smtClean="0">
              <a:solidFill>
                <a:schemeClr val="accent1">
                  <a:lumMod val="50000"/>
                </a:schemeClr>
              </a:solidFill>
            </a:rPr>
            <a:t>TR</a:t>
          </a:r>
          <a:endParaRPr lang="en-US" sz="2700" b="1" kern="1200" dirty="0">
            <a:solidFill>
              <a:schemeClr val="accent1">
                <a:lumMod val="50000"/>
              </a:schemeClr>
            </a:solidFill>
          </a:endParaRPr>
        </a:p>
      </dsp:txBody>
      <dsp:txXfrm>
        <a:off x="413305" y="708477"/>
        <a:ext cx="455743" cy="45574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21E43C-66D7-4B51-90DC-4A44025105B4}">
      <dsp:nvSpPr>
        <dsp:cNvPr id="0" name=""/>
        <dsp:cNvSpPr/>
      </dsp:nvSpPr>
      <dsp:spPr>
        <a:xfrm>
          <a:off x="1310541" y="0"/>
          <a:ext cx="7514073" cy="4696296"/>
        </a:xfrm>
        <a:prstGeom prst="swooshArrow">
          <a:avLst>
            <a:gd name="adj1" fmla="val 25000"/>
            <a:gd name="adj2" fmla="val 25000"/>
          </a:avLst>
        </a:prstGeom>
        <a:gradFill rotWithShape="0">
          <a:gsLst>
            <a:gs pos="0">
              <a:schemeClr val="dk2">
                <a:tint val="40000"/>
                <a:hueOff val="0"/>
                <a:satOff val="0"/>
                <a:lumOff val="0"/>
                <a:alphaOff val="0"/>
                <a:shade val="51000"/>
                <a:satMod val="130000"/>
              </a:schemeClr>
            </a:gs>
            <a:gs pos="80000">
              <a:schemeClr val="dk2">
                <a:tint val="40000"/>
                <a:hueOff val="0"/>
                <a:satOff val="0"/>
                <a:lumOff val="0"/>
                <a:alphaOff val="0"/>
                <a:shade val="93000"/>
                <a:satMod val="130000"/>
              </a:schemeClr>
            </a:gs>
            <a:gs pos="100000">
              <a:schemeClr val="dk2">
                <a:tint val="40000"/>
                <a:hueOff val="0"/>
                <a:satOff val="0"/>
                <a:lumOff val="0"/>
                <a:alphaOff val="0"/>
                <a:shade val="94000"/>
                <a:satMod val="135000"/>
              </a:schemeClr>
            </a:gs>
          </a:gsLst>
          <a:lin ang="162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6214873B-0E5A-4102-AEFF-D095287D2E5E}">
      <dsp:nvSpPr>
        <dsp:cNvPr id="0" name=""/>
        <dsp:cNvSpPr/>
      </dsp:nvSpPr>
      <dsp:spPr>
        <a:xfrm>
          <a:off x="2050677" y="3492165"/>
          <a:ext cx="172823" cy="172823"/>
        </a:xfrm>
        <a:prstGeom prst="ellipse">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66C2FFC1-E03C-4433-AF81-4463773B22A8}">
      <dsp:nvSpPr>
        <dsp:cNvPr id="0" name=""/>
        <dsp:cNvSpPr/>
      </dsp:nvSpPr>
      <dsp:spPr>
        <a:xfrm>
          <a:off x="2137089" y="3578577"/>
          <a:ext cx="984343" cy="1117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576" tIns="0" rIns="0" bIns="0" numCol="1" spcCol="1270" anchor="t" anchorCtr="0">
          <a:noAutofit/>
        </a:bodyPr>
        <a:lstStyle/>
        <a:p>
          <a:pPr lvl="0" algn="l" defTabSz="711200">
            <a:lnSpc>
              <a:spcPct val="90000"/>
            </a:lnSpc>
            <a:spcBef>
              <a:spcPct val="0"/>
            </a:spcBef>
            <a:spcAft>
              <a:spcPct val="35000"/>
            </a:spcAft>
          </a:pPr>
          <a:r>
            <a:rPr lang="en-US" sz="1600" b="1" kern="1200" dirty="0" smtClean="0"/>
            <a:t>2015</a:t>
          </a:r>
        </a:p>
        <a:p>
          <a:pPr lvl="0" algn="l" defTabSz="711200">
            <a:lnSpc>
              <a:spcPct val="90000"/>
            </a:lnSpc>
            <a:spcBef>
              <a:spcPct val="0"/>
            </a:spcBef>
            <a:spcAft>
              <a:spcPct val="35000"/>
            </a:spcAft>
          </a:pPr>
          <a:r>
            <a:rPr lang="en-US" sz="1600" b="1" kern="1200" dirty="0" smtClean="0"/>
            <a:t>Contract Started</a:t>
          </a:r>
          <a:endParaRPr lang="en-US" sz="1600" b="1" kern="1200" dirty="0"/>
        </a:p>
      </dsp:txBody>
      <dsp:txXfrm>
        <a:off x="2137089" y="3578577"/>
        <a:ext cx="984343" cy="1117718"/>
      </dsp:txXfrm>
    </dsp:sp>
    <dsp:sp modelId="{E767B30B-FE4B-49AE-A193-AED84CBEBB14}">
      <dsp:nvSpPr>
        <dsp:cNvPr id="0" name=""/>
        <dsp:cNvSpPr/>
      </dsp:nvSpPr>
      <dsp:spPr>
        <a:xfrm>
          <a:off x="2986179" y="2593294"/>
          <a:ext cx="270506" cy="270506"/>
        </a:xfrm>
        <a:prstGeom prst="ellipse">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88A443C-96B1-4DF6-866D-554A98062351}">
      <dsp:nvSpPr>
        <dsp:cNvPr id="0" name=""/>
        <dsp:cNvSpPr/>
      </dsp:nvSpPr>
      <dsp:spPr>
        <a:xfrm>
          <a:off x="3097234" y="2728547"/>
          <a:ext cx="1623907" cy="19677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336" tIns="0" rIns="0" bIns="0" numCol="1" spcCol="1270" anchor="t" anchorCtr="0">
          <a:noAutofit/>
        </a:bodyPr>
        <a:lstStyle/>
        <a:p>
          <a:pPr lvl="0" algn="l" defTabSz="711200">
            <a:lnSpc>
              <a:spcPct val="90000"/>
            </a:lnSpc>
            <a:spcBef>
              <a:spcPct val="0"/>
            </a:spcBef>
            <a:spcAft>
              <a:spcPct val="35000"/>
            </a:spcAft>
          </a:pPr>
          <a:r>
            <a:rPr lang="en-US" sz="1600" b="1" kern="1200" dirty="0" smtClean="0"/>
            <a:t>2019 France joined OCCAR programme</a:t>
          </a:r>
          <a:endParaRPr lang="en-US" sz="1600" b="1" kern="1200" dirty="0"/>
        </a:p>
      </dsp:txBody>
      <dsp:txXfrm>
        <a:off x="3097234" y="2728547"/>
        <a:ext cx="1623907" cy="1967748"/>
      </dsp:txXfrm>
    </dsp:sp>
    <dsp:sp modelId="{E9A3469B-261A-46A7-B4DD-BC6D33396B95}">
      <dsp:nvSpPr>
        <dsp:cNvPr id="0" name=""/>
        <dsp:cNvSpPr/>
      </dsp:nvSpPr>
      <dsp:spPr>
        <a:xfrm>
          <a:off x="4188431" y="1876639"/>
          <a:ext cx="360675" cy="360675"/>
        </a:xfrm>
        <a:prstGeom prst="ellipse">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C6AAE627-4BB2-4E06-8AC1-ECC6B5D1C051}">
      <dsp:nvSpPr>
        <dsp:cNvPr id="0" name=""/>
        <dsp:cNvSpPr/>
      </dsp:nvSpPr>
      <dsp:spPr>
        <a:xfrm>
          <a:off x="4368769" y="2056977"/>
          <a:ext cx="1450216" cy="26393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1114" tIns="0" rIns="0" bIns="0" numCol="1" spcCol="1270" anchor="t" anchorCtr="0">
          <a:noAutofit/>
        </a:bodyPr>
        <a:lstStyle/>
        <a:p>
          <a:pPr lvl="0" algn="l" defTabSz="711200">
            <a:lnSpc>
              <a:spcPct val="90000"/>
            </a:lnSpc>
            <a:spcBef>
              <a:spcPct val="0"/>
            </a:spcBef>
            <a:spcAft>
              <a:spcPct val="35000"/>
            </a:spcAft>
          </a:pPr>
          <a:r>
            <a:rPr lang="en-US" sz="1600" b="1" kern="1200" dirty="0" smtClean="0"/>
            <a:t>2021</a:t>
          </a:r>
          <a:br>
            <a:rPr lang="en-US" sz="1600" b="1" kern="1200" dirty="0" smtClean="0"/>
          </a:br>
          <a:r>
            <a:rPr lang="en-US" sz="1600" b="1" kern="1200" dirty="0" smtClean="0"/>
            <a:t>1</a:t>
          </a:r>
          <a:r>
            <a:rPr lang="en-US" sz="1600" b="1" kern="1200" baseline="30000" dirty="0" smtClean="0"/>
            <a:t>st</a:t>
          </a:r>
          <a:r>
            <a:rPr lang="en-US" sz="1600" b="1" kern="1200" dirty="0" smtClean="0"/>
            <a:t> Ship delivered</a:t>
          </a:r>
          <a:endParaRPr lang="en-US" sz="1600" b="1" kern="1200" dirty="0"/>
        </a:p>
      </dsp:txBody>
      <dsp:txXfrm>
        <a:off x="4368769" y="2056977"/>
        <a:ext cx="1450216" cy="2639318"/>
      </dsp:txXfrm>
    </dsp:sp>
    <dsp:sp modelId="{9C34DA1B-BC1A-4216-B30D-200B94917227}">
      <dsp:nvSpPr>
        <dsp:cNvPr id="0" name=""/>
        <dsp:cNvSpPr/>
      </dsp:nvSpPr>
      <dsp:spPr>
        <a:xfrm>
          <a:off x="5586049" y="1316841"/>
          <a:ext cx="465872" cy="465872"/>
        </a:xfrm>
        <a:prstGeom prst="ellipse">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F053F5A9-3039-4324-ADEB-F5CC0D5E4ED0}">
      <dsp:nvSpPr>
        <dsp:cNvPr id="0" name=""/>
        <dsp:cNvSpPr/>
      </dsp:nvSpPr>
      <dsp:spPr>
        <a:xfrm>
          <a:off x="5631674" y="1731583"/>
          <a:ext cx="1768903" cy="16343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6856" tIns="0" rIns="0" bIns="0" numCol="1" spcCol="1270" anchor="t" anchorCtr="0">
          <a:noAutofit/>
        </a:bodyPr>
        <a:lstStyle/>
        <a:p>
          <a:pPr lvl="0" algn="l" defTabSz="711200">
            <a:lnSpc>
              <a:spcPct val="90000"/>
            </a:lnSpc>
            <a:spcBef>
              <a:spcPct val="0"/>
            </a:spcBef>
            <a:spcAft>
              <a:spcPts val="0"/>
            </a:spcAft>
          </a:pPr>
          <a:r>
            <a:rPr lang="en-US" sz="1600" b="1" kern="1200" dirty="0" smtClean="0"/>
            <a:t>2023 </a:t>
          </a:r>
        </a:p>
        <a:p>
          <a:pPr lvl="0" algn="l" defTabSz="711200">
            <a:lnSpc>
              <a:spcPct val="90000"/>
            </a:lnSpc>
            <a:spcBef>
              <a:spcPct val="0"/>
            </a:spcBef>
            <a:spcAft>
              <a:spcPts val="0"/>
            </a:spcAft>
          </a:pPr>
          <a:r>
            <a:rPr lang="en-US" sz="1600" b="1" kern="1200" dirty="0" smtClean="0"/>
            <a:t>2</a:t>
          </a:r>
          <a:r>
            <a:rPr lang="en-US" sz="1600" b="1" kern="1200" baseline="30000" dirty="0" smtClean="0"/>
            <a:t>nd</a:t>
          </a:r>
          <a:r>
            <a:rPr lang="en-US" sz="1600" b="1" kern="1200" dirty="0" smtClean="0"/>
            <a:t> Ship</a:t>
          </a:r>
        </a:p>
        <a:p>
          <a:pPr lvl="0" algn="l" defTabSz="711200">
            <a:lnSpc>
              <a:spcPct val="90000"/>
            </a:lnSpc>
            <a:spcBef>
              <a:spcPct val="0"/>
            </a:spcBef>
            <a:spcAft>
              <a:spcPts val="0"/>
            </a:spcAft>
          </a:pPr>
          <a:r>
            <a:rPr lang="en-US" sz="1600" b="1" kern="1200" dirty="0" smtClean="0"/>
            <a:t>To be delivered</a:t>
          </a:r>
          <a:endParaRPr lang="en-US" sz="1600" b="1" kern="1200" dirty="0"/>
        </a:p>
      </dsp:txBody>
      <dsp:txXfrm>
        <a:off x="5631674" y="1731583"/>
        <a:ext cx="1768903" cy="1634364"/>
      </dsp:txXfrm>
    </dsp:sp>
    <dsp:sp modelId="{C49D23E9-CD9D-4B26-B82B-19115B38D9AF}">
      <dsp:nvSpPr>
        <dsp:cNvPr id="0" name=""/>
        <dsp:cNvSpPr/>
      </dsp:nvSpPr>
      <dsp:spPr>
        <a:xfrm>
          <a:off x="7024994" y="943016"/>
          <a:ext cx="593611" cy="593611"/>
        </a:xfrm>
        <a:prstGeom prst="ellipse">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09117C7-64EA-40FF-AE83-188B73A6D7B4}">
      <dsp:nvSpPr>
        <dsp:cNvPr id="0" name=""/>
        <dsp:cNvSpPr/>
      </dsp:nvSpPr>
      <dsp:spPr>
        <a:xfrm>
          <a:off x="6924320" y="1605603"/>
          <a:ext cx="2762894" cy="8021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4543" tIns="0" rIns="0" bIns="0" numCol="1" spcCol="1270" anchor="t" anchorCtr="0">
          <a:noAutofit/>
        </a:bodyPr>
        <a:lstStyle/>
        <a:p>
          <a:pPr lvl="0" algn="l" defTabSz="711200">
            <a:lnSpc>
              <a:spcPct val="90000"/>
            </a:lnSpc>
            <a:spcBef>
              <a:spcPct val="0"/>
            </a:spcBef>
            <a:spcAft>
              <a:spcPts val="0"/>
            </a:spcAft>
          </a:pPr>
          <a:r>
            <a:rPr lang="en-US" sz="1600" b="1" kern="1200" dirty="0" smtClean="0"/>
            <a:t>from 2024 onwards</a:t>
          </a:r>
        </a:p>
        <a:p>
          <a:pPr lvl="0" algn="l" defTabSz="711200">
            <a:lnSpc>
              <a:spcPct val="90000"/>
            </a:lnSpc>
            <a:spcBef>
              <a:spcPct val="0"/>
            </a:spcBef>
            <a:spcAft>
              <a:spcPts val="0"/>
            </a:spcAft>
          </a:pPr>
          <a:r>
            <a:rPr lang="en-US" sz="1600" b="1" kern="1200" dirty="0" smtClean="0"/>
            <a:t>Up to 4 FR units</a:t>
          </a:r>
        </a:p>
        <a:p>
          <a:pPr lvl="0" algn="l" defTabSz="711200">
            <a:lnSpc>
              <a:spcPct val="90000"/>
            </a:lnSpc>
            <a:spcBef>
              <a:spcPct val="0"/>
            </a:spcBef>
            <a:spcAft>
              <a:spcPts val="0"/>
            </a:spcAft>
          </a:pPr>
          <a:r>
            <a:rPr lang="en-US" sz="1600" b="1" kern="1200" dirty="0" smtClean="0"/>
            <a:t>Up to 2 IT units (+1 option)</a:t>
          </a:r>
          <a:endParaRPr lang="en-US" sz="1600" b="1" kern="1200" dirty="0"/>
        </a:p>
      </dsp:txBody>
      <dsp:txXfrm>
        <a:off x="6924320" y="1605603"/>
        <a:ext cx="2762894" cy="80214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C53BED-637D-4CEB-A3B6-7E2F1AA75C63}">
      <dsp:nvSpPr>
        <dsp:cNvPr id="0" name=""/>
        <dsp:cNvSpPr/>
      </dsp:nvSpPr>
      <dsp:spPr>
        <a:xfrm rot="5400000">
          <a:off x="279679" y="1319959"/>
          <a:ext cx="1052278" cy="1197982"/>
        </a:xfrm>
        <a:prstGeom prst="bentUpArrow">
          <a:avLst>
            <a:gd name="adj1" fmla="val 32840"/>
            <a:gd name="adj2" fmla="val 25000"/>
            <a:gd name="adj3" fmla="val 35780"/>
          </a:avLst>
        </a:prstGeom>
        <a:solidFill>
          <a:schemeClr val="accent2">
            <a:tint val="50000"/>
            <a:hueOff val="0"/>
            <a:satOff val="0"/>
            <a:lumOff val="0"/>
            <a:alphaOff val="0"/>
          </a:schemeClr>
        </a:solidFill>
        <a:ln>
          <a:noFill/>
        </a:ln>
        <a:effectLst/>
        <a:scene3d>
          <a:camera prst="orthographicFront"/>
          <a:lightRig rig="threePt" dir="t">
            <a:rot lat="0" lon="0" rev="7500000"/>
          </a:lightRig>
        </a:scene3d>
        <a:sp3d z="254000" extrusionH="63500" contourW="12700" prstMaterial="matte">
          <a:contourClr>
            <a:schemeClr val="lt1"/>
          </a:contourClr>
        </a:sp3d>
      </dsp:spPr>
      <dsp:style>
        <a:lnRef idx="0">
          <a:scrgbClr r="0" g="0" b="0"/>
        </a:lnRef>
        <a:fillRef idx="1">
          <a:scrgbClr r="0" g="0" b="0"/>
        </a:fillRef>
        <a:effectRef idx="0">
          <a:scrgbClr r="0" g="0" b="0"/>
        </a:effectRef>
        <a:fontRef idx="minor"/>
      </dsp:style>
    </dsp:sp>
    <dsp:sp modelId="{CA679157-A4E6-4156-9783-A65F156EFD13}">
      <dsp:nvSpPr>
        <dsp:cNvPr id="0" name=""/>
        <dsp:cNvSpPr/>
      </dsp:nvSpPr>
      <dsp:spPr>
        <a:xfrm>
          <a:off x="889" y="153487"/>
          <a:ext cx="1771417" cy="1239935"/>
        </a:xfrm>
        <a:prstGeom prst="roundRect">
          <a:avLst>
            <a:gd name="adj" fmla="val 1667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COMMON SYSTEMS</a:t>
          </a:r>
          <a:endParaRPr lang="en-US" sz="2000" kern="1200" dirty="0"/>
        </a:p>
      </dsp:txBody>
      <dsp:txXfrm>
        <a:off x="61429" y="214027"/>
        <a:ext cx="1650337" cy="1118855"/>
      </dsp:txXfrm>
    </dsp:sp>
    <dsp:sp modelId="{3323EBA2-0ED8-420B-B6BB-94039B0E226C}">
      <dsp:nvSpPr>
        <dsp:cNvPr id="0" name=""/>
        <dsp:cNvSpPr/>
      </dsp:nvSpPr>
      <dsp:spPr>
        <a:xfrm>
          <a:off x="1772307" y="271743"/>
          <a:ext cx="1288360" cy="1002170"/>
        </a:xfrm>
        <a:prstGeom prst="rect">
          <a:avLst/>
        </a:prstGeom>
        <a:noFill/>
        <a:ln>
          <a:noFill/>
        </a:ln>
        <a:effectLst/>
      </dsp:spPr>
      <dsp:style>
        <a:lnRef idx="0">
          <a:scrgbClr r="0" g="0" b="0"/>
        </a:lnRef>
        <a:fillRef idx="0">
          <a:scrgbClr r="0" g="0" b="0"/>
        </a:fillRef>
        <a:effectRef idx="0">
          <a:scrgbClr r="0" g="0" b="0"/>
        </a:effectRef>
        <a:fontRef idx="minor"/>
      </dsp:style>
    </dsp:sp>
    <dsp:sp modelId="{D58084FB-A737-4C35-BD2E-10DC011BB1EE}">
      <dsp:nvSpPr>
        <dsp:cNvPr id="0" name=""/>
        <dsp:cNvSpPr/>
      </dsp:nvSpPr>
      <dsp:spPr>
        <a:xfrm>
          <a:off x="1469583" y="1546343"/>
          <a:ext cx="2139589" cy="1239935"/>
        </a:xfrm>
        <a:prstGeom prst="roundRect">
          <a:avLst>
            <a:gd name="adj" fmla="val 16670"/>
          </a:avLst>
        </a:prstGeom>
        <a:gradFill rotWithShape="0">
          <a:gsLst>
            <a:gs pos="0">
              <a:schemeClr val="accent2">
                <a:hueOff val="190134"/>
                <a:satOff val="-50704"/>
                <a:lumOff val="24706"/>
                <a:alphaOff val="0"/>
                <a:shade val="51000"/>
                <a:satMod val="130000"/>
              </a:schemeClr>
            </a:gs>
            <a:gs pos="80000">
              <a:schemeClr val="accent2">
                <a:hueOff val="190134"/>
                <a:satOff val="-50704"/>
                <a:lumOff val="24706"/>
                <a:alphaOff val="0"/>
                <a:shade val="93000"/>
                <a:satMod val="130000"/>
              </a:schemeClr>
            </a:gs>
            <a:gs pos="100000">
              <a:schemeClr val="accent2">
                <a:hueOff val="190134"/>
                <a:satOff val="-50704"/>
                <a:lumOff val="2470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LEVEL OF COMMONALITIES</a:t>
          </a:r>
          <a:endParaRPr lang="en-US" sz="2000" kern="1200" dirty="0"/>
        </a:p>
      </dsp:txBody>
      <dsp:txXfrm>
        <a:off x="1530123" y="1606883"/>
        <a:ext cx="2018509" cy="111885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EFA8D1-EB7C-4593-AECB-B2872DFE7A5B}">
      <dsp:nvSpPr>
        <dsp:cNvPr id="0" name=""/>
        <dsp:cNvSpPr/>
      </dsp:nvSpPr>
      <dsp:spPr>
        <a:xfrm>
          <a:off x="1475" y="210167"/>
          <a:ext cx="2041883" cy="788167"/>
        </a:xfrm>
        <a:prstGeom prst="chevron">
          <a:avLst>
            <a:gd name="adj" fmla="val 4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50BB2ECB-9E45-41AA-A9B3-99360CEEE8D2}">
      <dsp:nvSpPr>
        <dsp:cNvPr id="0" name=""/>
        <dsp:cNvSpPr/>
      </dsp:nvSpPr>
      <dsp:spPr>
        <a:xfrm>
          <a:off x="545977" y="407208"/>
          <a:ext cx="1724257" cy="788167"/>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1800" b="1" kern="1200" dirty="0" smtClean="0"/>
            <a:t>Design</a:t>
          </a:r>
          <a:endParaRPr lang="en-US" sz="1800" b="1" kern="1200" dirty="0"/>
        </a:p>
      </dsp:txBody>
      <dsp:txXfrm>
        <a:off x="569062" y="430293"/>
        <a:ext cx="1678087" cy="741997"/>
      </dsp:txXfrm>
    </dsp:sp>
    <dsp:sp modelId="{314F34C6-CD3D-4CC0-AC23-6A9B37FF3EEB}">
      <dsp:nvSpPr>
        <dsp:cNvPr id="0" name=""/>
        <dsp:cNvSpPr/>
      </dsp:nvSpPr>
      <dsp:spPr>
        <a:xfrm>
          <a:off x="2333760" y="210167"/>
          <a:ext cx="2041883" cy="788167"/>
        </a:xfrm>
        <a:prstGeom prst="chevron">
          <a:avLst>
            <a:gd name="adj" fmla="val 4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7AE867C9-7B84-4B1E-8BEE-EB0524D0B2A9}">
      <dsp:nvSpPr>
        <dsp:cNvPr id="0" name=""/>
        <dsp:cNvSpPr/>
      </dsp:nvSpPr>
      <dsp:spPr>
        <a:xfrm>
          <a:off x="2797895" y="407208"/>
          <a:ext cx="1884992" cy="788167"/>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1800" b="1" kern="1200" dirty="0" smtClean="0"/>
            <a:t>Development</a:t>
          </a:r>
          <a:endParaRPr lang="en-US" sz="1800" b="1" kern="1200" dirty="0"/>
        </a:p>
      </dsp:txBody>
      <dsp:txXfrm>
        <a:off x="2820980" y="430293"/>
        <a:ext cx="1838822" cy="741997"/>
      </dsp:txXfrm>
    </dsp:sp>
    <dsp:sp modelId="{03911222-36CB-43D0-8B37-67F42DC26B25}">
      <dsp:nvSpPr>
        <dsp:cNvPr id="0" name=""/>
        <dsp:cNvSpPr/>
      </dsp:nvSpPr>
      <dsp:spPr>
        <a:xfrm>
          <a:off x="4746412" y="210167"/>
          <a:ext cx="2041883" cy="788167"/>
        </a:xfrm>
        <a:prstGeom prst="chevron">
          <a:avLst>
            <a:gd name="adj" fmla="val 4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C0073946-89D0-4BA0-8BA3-5833777DE9B7}">
      <dsp:nvSpPr>
        <dsp:cNvPr id="0" name=""/>
        <dsp:cNvSpPr/>
      </dsp:nvSpPr>
      <dsp:spPr>
        <a:xfrm>
          <a:off x="5290915" y="407208"/>
          <a:ext cx="1724257" cy="788167"/>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1800" b="1" kern="1200" dirty="0" smtClean="0"/>
            <a:t>Production</a:t>
          </a:r>
          <a:endParaRPr lang="en-US" sz="1800" b="1" kern="1200" dirty="0"/>
        </a:p>
      </dsp:txBody>
      <dsp:txXfrm>
        <a:off x="5314000" y="430293"/>
        <a:ext cx="1678087" cy="741997"/>
      </dsp:txXfrm>
    </dsp:sp>
    <dsp:sp modelId="{06F003ED-94B1-4D57-9996-CFDB241EDE7B}">
      <dsp:nvSpPr>
        <dsp:cNvPr id="0" name=""/>
        <dsp:cNvSpPr/>
      </dsp:nvSpPr>
      <dsp:spPr>
        <a:xfrm>
          <a:off x="7078697" y="210167"/>
          <a:ext cx="2041883" cy="788167"/>
        </a:xfrm>
        <a:prstGeom prst="chevron">
          <a:avLst>
            <a:gd name="adj" fmla="val 4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43FB7032-B4E2-40F5-9658-FEAFE46059CD}">
      <dsp:nvSpPr>
        <dsp:cNvPr id="0" name=""/>
        <dsp:cNvSpPr/>
      </dsp:nvSpPr>
      <dsp:spPr>
        <a:xfrm>
          <a:off x="7623200" y="407208"/>
          <a:ext cx="1724257" cy="788167"/>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1800" b="1" kern="1200" dirty="0" smtClean="0"/>
            <a:t>In-Service</a:t>
          </a:r>
          <a:br>
            <a:rPr lang="en-US" sz="1800" b="1" kern="1200" dirty="0" smtClean="0"/>
          </a:br>
          <a:r>
            <a:rPr lang="en-US" sz="1800" b="1" kern="1200" dirty="0" smtClean="0"/>
            <a:t>Support</a:t>
          </a:r>
          <a:endParaRPr lang="en-US" sz="1800" b="1" kern="1200" dirty="0"/>
        </a:p>
      </dsp:txBody>
      <dsp:txXfrm>
        <a:off x="7646285" y="430293"/>
        <a:ext cx="1678087" cy="74199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153BFD-BF9A-4892-9BD6-8565C0B60896}">
      <dsp:nvSpPr>
        <dsp:cNvPr id="0" name=""/>
        <dsp:cNvSpPr/>
      </dsp:nvSpPr>
      <dsp:spPr>
        <a:xfrm>
          <a:off x="1131923" y="0"/>
          <a:ext cx="4819110" cy="4819110"/>
        </a:xfrm>
        <a:prstGeom prst="diamond">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6F88ACF7-7ACE-447B-A86E-EFD95573EA7F}">
      <dsp:nvSpPr>
        <dsp:cNvPr id="0" name=""/>
        <dsp:cNvSpPr/>
      </dsp:nvSpPr>
      <dsp:spPr>
        <a:xfrm>
          <a:off x="1255760" y="523427"/>
          <a:ext cx="1879452" cy="1879452"/>
        </a:xfrm>
        <a:prstGeom prst="roundRect">
          <a:avLst/>
        </a:prstGeom>
        <a:blipFill rotWithShape="0">
          <a:blip xmlns:r="http://schemas.openxmlformats.org/officeDocument/2006/relationships" r:embed="rId1"/>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r>
            <a:rPr lang="en-US" sz="6500" kern="1200" dirty="0" smtClean="0"/>
            <a:t> </a:t>
          </a:r>
          <a:endParaRPr lang="en-US" sz="6500" kern="1200" dirty="0"/>
        </a:p>
      </dsp:txBody>
      <dsp:txXfrm>
        <a:off x="1347507" y="615174"/>
        <a:ext cx="1695958" cy="1695958"/>
      </dsp:txXfrm>
    </dsp:sp>
    <dsp:sp modelId="{BB277EEE-B70A-44E4-B20D-F5F758471F81}">
      <dsp:nvSpPr>
        <dsp:cNvPr id="0" name=""/>
        <dsp:cNvSpPr/>
      </dsp:nvSpPr>
      <dsp:spPr>
        <a:xfrm>
          <a:off x="3960110" y="555791"/>
          <a:ext cx="1879452" cy="1879452"/>
        </a:xfrm>
        <a:prstGeom prst="roundRect">
          <a:avLst/>
        </a:prstGeom>
        <a:blipFill rotWithShape="0">
          <a:blip xmlns:r="http://schemas.openxmlformats.org/officeDocument/2006/relationships" r:embed="rId2"/>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r>
            <a:rPr lang="en-US" sz="6500" kern="1200" dirty="0" smtClean="0"/>
            <a:t> </a:t>
          </a:r>
          <a:endParaRPr lang="en-US" sz="6500" kern="1200" dirty="0"/>
        </a:p>
      </dsp:txBody>
      <dsp:txXfrm>
        <a:off x="4051857" y="647538"/>
        <a:ext cx="1695958" cy="1695958"/>
      </dsp:txXfrm>
    </dsp:sp>
    <dsp:sp modelId="{AAA0DC22-79E8-433A-AC6A-52BEA08ED642}">
      <dsp:nvSpPr>
        <dsp:cNvPr id="0" name=""/>
        <dsp:cNvSpPr/>
      </dsp:nvSpPr>
      <dsp:spPr>
        <a:xfrm>
          <a:off x="1254876" y="2514826"/>
          <a:ext cx="1879452" cy="1879452"/>
        </a:xfrm>
        <a:prstGeom prst="roundRect">
          <a:avLst/>
        </a:prstGeom>
        <a:blipFill rotWithShape="0">
          <a:blip xmlns:r="http://schemas.openxmlformats.org/officeDocument/2006/relationships" r:embed="rId3"/>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r>
            <a:rPr lang="en-US" sz="6500" kern="1200" dirty="0" smtClean="0"/>
            <a:t> </a:t>
          </a:r>
          <a:endParaRPr lang="en-US" sz="6500" kern="1200" dirty="0"/>
        </a:p>
      </dsp:txBody>
      <dsp:txXfrm>
        <a:off x="1346623" y="2606573"/>
        <a:ext cx="1695958" cy="1695958"/>
      </dsp:txXfrm>
    </dsp:sp>
    <dsp:sp modelId="{8671008A-9471-45E7-AB2A-310161CBF49F}">
      <dsp:nvSpPr>
        <dsp:cNvPr id="0" name=""/>
        <dsp:cNvSpPr/>
      </dsp:nvSpPr>
      <dsp:spPr>
        <a:xfrm>
          <a:off x="3978012" y="2517992"/>
          <a:ext cx="1879208" cy="1879208"/>
        </a:xfrm>
        <a:prstGeom prst="roundRect">
          <a:avLst/>
        </a:prstGeom>
        <a:blipFill rotWithShape="0">
          <a:blip xmlns:r="http://schemas.openxmlformats.org/officeDocument/2006/relationships" r:embed="rId4"/>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r>
            <a:rPr lang="en-US" sz="6500" kern="1200" dirty="0" smtClean="0"/>
            <a:t> </a:t>
          </a:r>
          <a:endParaRPr lang="en-US" sz="6500" kern="1200" dirty="0"/>
        </a:p>
      </dsp:txBody>
      <dsp:txXfrm>
        <a:off x="4069747" y="2609727"/>
        <a:ext cx="1695738" cy="1695738"/>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4.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3076575" cy="512763"/>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4021138" y="0"/>
            <a:ext cx="3076575" cy="512763"/>
          </a:xfrm>
          <a:prstGeom prst="rect">
            <a:avLst/>
          </a:prstGeom>
        </p:spPr>
        <p:txBody>
          <a:bodyPr vert="horz" lIns="91440" tIns="45720" rIns="91440" bIns="45720" rtlCol="0"/>
          <a:lstStyle>
            <a:lvl1pPr algn="r">
              <a:defRPr sz="1200"/>
            </a:lvl1pPr>
          </a:lstStyle>
          <a:p>
            <a:fld id="{9E4232BE-D751-5F41-9DEA-DA2A3ED44F5B}" type="datetimeFigureOut">
              <a:rPr lang="de-DE" smtClean="0"/>
              <a:pPr/>
              <a:t>22.05.2023</a:t>
            </a:fld>
            <a:endParaRPr lang="de-DE"/>
          </a:p>
        </p:txBody>
      </p:sp>
      <p:sp>
        <p:nvSpPr>
          <p:cNvPr id="4" name="Fußzeilenplatzhalter 3"/>
          <p:cNvSpPr>
            <a:spLocks noGrp="1"/>
          </p:cNvSpPr>
          <p:nvPr>
            <p:ph type="ftr" sz="quarter" idx="2"/>
          </p:nvPr>
        </p:nvSpPr>
        <p:spPr>
          <a:xfrm>
            <a:off x="0" y="9721850"/>
            <a:ext cx="3076575" cy="512763"/>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4021138" y="9721850"/>
            <a:ext cx="3076575" cy="512763"/>
          </a:xfrm>
          <a:prstGeom prst="rect">
            <a:avLst/>
          </a:prstGeom>
        </p:spPr>
        <p:txBody>
          <a:bodyPr vert="horz" lIns="91440" tIns="45720" rIns="91440" bIns="45720" rtlCol="0" anchor="b"/>
          <a:lstStyle>
            <a:lvl1pPr algn="r">
              <a:defRPr sz="1200"/>
            </a:lvl1pPr>
          </a:lstStyle>
          <a:p>
            <a:fld id="{F53BD619-CD52-FF48-8CF7-C474E66A3A97}" type="slidenum">
              <a:rPr lang="de-DE" smtClean="0"/>
              <a:pPr/>
              <a:t>‹#›</a:t>
            </a:fld>
            <a:endParaRPr lang="de-DE"/>
          </a:p>
        </p:txBody>
      </p:sp>
    </p:spTree>
    <p:extLst>
      <p:ext uri="{BB962C8B-B14F-4D97-AF65-F5344CB8AC3E}">
        <p14:creationId xmlns:p14="http://schemas.microsoft.com/office/powerpoint/2010/main" val="10474241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575" cy="511175"/>
          </a:xfrm>
          <a:prstGeom prst="rect">
            <a:avLst/>
          </a:prstGeom>
        </p:spPr>
        <p:txBody>
          <a:bodyPr vert="horz" lIns="99048" tIns="49524" rIns="99048" bIns="49524" rtlCol="0"/>
          <a:lstStyle>
            <a:lvl1pPr algn="l" fontAlgn="auto">
              <a:spcBef>
                <a:spcPts val="0"/>
              </a:spcBef>
              <a:spcAft>
                <a:spcPts val="0"/>
              </a:spcAft>
              <a:defRPr sz="1300" b="0" i="0">
                <a:latin typeface="Tahoma Standard" charset="0"/>
                <a:cs typeface="+mn-cs"/>
              </a:defRPr>
            </a:lvl1pPr>
          </a:lstStyle>
          <a:p>
            <a:pPr>
              <a:defRPr/>
            </a:pPr>
            <a:endParaRPr lang="en-US" dirty="0"/>
          </a:p>
        </p:txBody>
      </p:sp>
      <p:sp>
        <p:nvSpPr>
          <p:cNvPr id="3" name="Date Placeholder 2"/>
          <p:cNvSpPr>
            <a:spLocks noGrp="1"/>
          </p:cNvSpPr>
          <p:nvPr>
            <p:ph type="dt" idx="1"/>
          </p:nvPr>
        </p:nvSpPr>
        <p:spPr>
          <a:xfrm>
            <a:off x="4021138" y="0"/>
            <a:ext cx="3076575" cy="511175"/>
          </a:xfrm>
          <a:prstGeom prst="rect">
            <a:avLst/>
          </a:prstGeom>
        </p:spPr>
        <p:txBody>
          <a:bodyPr vert="horz" lIns="99048" tIns="49524" rIns="99048" bIns="49524" rtlCol="0"/>
          <a:lstStyle>
            <a:lvl1pPr algn="r" fontAlgn="auto">
              <a:spcBef>
                <a:spcPts val="0"/>
              </a:spcBef>
              <a:spcAft>
                <a:spcPts val="0"/>
              </a:spcAft>
              <a:defRPr sz="1300" b="0" i="0">
                <a:latin typeface="Tahoma Standard" charset="0"/>
                <a:cs typeface="+mn-cs"/>
              </a:defRPr>
            </a:lvl1pPr>
          </a:lstStyle>
          <a:p>
            <a:pPr>
              <a:defRPr/>
            </a:pPr>
            <a:fld id="{7F44B56E-B5D7-4F41-9D33-249BAB7C6FCA}" type="datetimeFigureOut">
              <a:rPr lang="en-US" smtClean="0"/>
              <a:pPr>
                <a:defRPr/>
              </a:pPr>
              <a:t>5/22/2023</a:t>
            </a:fld>
            <a:endParaRPr lang="en-US" dirty="0"/>
          </a:p>
        </p:txBody>
      </p:sp>
      <p:sp>
        <p:nvSpPr>
          <p:cNvPr id="4" name="Slide Image Placeholder 3"/>
          <p:cNvSpPr>
            <a:spLocks noGrp="1" noRot="1" noChangeAspect="1"/>
          </p:cNvSpPr>
          <p:nvPr>
            <p:ph type="sldImg" idx="2"/>
          </p:nvPr>
        </p:nvSpPr>
        <p:spPr>
          <a:xfrm>
            <a:off x="139700" y="768350"/>
            <a:ext cx="6819900" cy="3836988"/>
          </a:xfrm>
          <a:prstGeom prst="rect">
            <a:avLst/>
          </a:prstGeom>
          <a:noFill/>
          <a:ln w="12700">
            <a:solidFill>
              <a:prstClr val="black"/>
            </a:solidFill>
          </a:ln>
        </p:spPr>
        <p:txBody>
          <a:bodyPr vert="horz" lIns="99048" tIns="49524" rIns="99048" bIns="49524" rtlCol="0" anchor="ctr"/>
          <a:lstStyle/>
          <a:p>
            <a:pPr lvl="0"/>
            <a:endParaRPr lang="en-US" noProof="0" dirty="0"/>
          </a:p>
        </p:txBody>
      </p:sp>
      <p:sp>
        <p:nvSpPr>
          <p:cNvPr id="5" name="Notes Placeholder 4"/>
          <p:cNvSpPr>
            <a:spLocks noGrp="1"/>
          </p:cNvSpPr>
          <p:nvPr>
            <p:ph type="body" sz="quarter" idx="3"/>
          </p:nvPr>
        </p:nvSpPr>
        <p:spPr>
          <a:xfrm>
            <a:off x="709613" y="4860925"/>
            <a:ext cx="5680075" cy="4605338"/>
          </a:xfrm>
          <a:prstGeom prst="rect">
            <a:avLst/>
          </a:prstGeom>
        </p:spPr>
        <p:txBody>
          <a:bodyPr vert="horz" lIns="99048" tIns="49524" rIns="99048" bIns="49524" rtlCol="0">
            <a:normAutofit/>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6" name="Footer Placeholder 5"/>
          <p:cNvSpPr>
            <a:spLocks noGrp="1"/>
          </p:cNvSpPr>
          <p:nvPr>
            <p:ph type="ftr" sz="quarter" idx="4"/>
          </p:nvPr>
        </p:nvSpPr>
        <p:spPr>
          <a:xfrm>
            <a:off x="0" y="9721850"/>
            <a:ext cx="3076575" cy="511175"/>
          </a:xfrm>
          <a:prstGeom prst="rect">
            <a:avLst/>
          </a:prstGeom>
        </p:spPr>
        <p:txBody>
          <a:bodyPr vert="horz" lIns="99048" tIns="49524" rIns="99048" bIns="49524" rtlCol="0" anchor="b"/>
          <a:lstStyle>
            <a:lvl1pPr algn="l" fontAlgn="auto">
              <a:spcBef>
                <a:spcPts val="0"/>
              </a:spcBef>
              <a:spcAft>
                <a:spcPts val="0"/>
              </a:spcAft>
              <a:defRPr sz="1300" b="0" i="0">
                <a:latin typeface="Tahoma Standard" charset="0"/>
                <a:cs typeface="+mn-cs"/>
              </a:defRPr>
            </a:lvl1pPr>
          </a:lstStyle>
          <a:p>
            <a:pPr>
              <a:defRPr/>
            </a:pPr>
            <a:endParaRPr lang="en-US" dirty="0"/>
          </a:p>
        </p:txBody>
      </p:sp>
      <p:sp>
        <p:nvSpPr>
          <p:cNvPr id="7" name="Slide Number Placeholder 6"/>
          <p:cNvSpPr>
            <a:spLocks noGrp="1"/>
          </p:cNvSpPr>
          <p:nvPr>
            <p:ph type="sldNum" sz="quarter" idx="5"/>
          </p:nvPr>
        </p:nvSpPr>
        <p:spPr>
          <a:xfrm>
            <a:off x="4021138" y="9721850"/>
            <a:ext cx="3076575" cy="511175"/>
          </a:xfrm>
          <a:prstGeom prst="rect">
            <a:avLst/>
          </a:prstGeom>
        </p:spPr>
        <p:txBody>
          <a:bodyPr vert="horz" lIns="99048" tIns="49524" rIns="99048" bIns="49524" rtlCol="0" anchor="b"/>
          <a:lstStyle>
            <a:lvl1pPr algn="r" fontAlgn="auto">
              <a:spcBef>
                <a:spcPts val="0"/>
              </a:spcBef>
              <a:spcAft>
                <a:spcPts val="0"/>
              </a:spcAft>
              <a:defRPr sz="1300" b="0" i="0">
                <a:latin typeface="Tahoma Standard" charset="0"/>
                <a:cs typeface="+mn-cs"/>
              </a:defRPr>
            </a:lvl1pPr>
          </a:lstStyle>
          <a:p>
            <a:pPr>
              <a:defRPr/>
            </a:pPr>
            <a:fld id="{4B9AF0C6-DB9E-4F6C-B076-590C4569B078}" type="slidenum">
              <a:rPr lang="en-US" smtClean="0"/>
              <a:pPr>
                <a:defRPr/>
              </a:pPr>
              <a:t>‹#›</a:t>
            </a:fld>
            <a:endParaRPr lang="en-US" dirty="0"/>
          </a:p>
        </p:txBody>
      </p:sp>
    </p:spTree>
    <p:extLst>
      <p:ext uri="{BB962C8B-B14F-4D97-AF65-F5344CB8AC3E}">
        <p14:creationId xmlns:p14="http://schemas.microsoft.com/office/powerpoint/2010/main" val="145426222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b="0" i="0" kern="1200">
        <a:solidFill>
          <a:schemeClr val="tx1"/>
        </a:solidFill>
        <a:latin typeface="Tahoma Standard" charset="0"/>
        <a:ea typeface="+mn-ea"/>
        <a:cs typeface="+mn-cs"/>
      </a:defRPr>
    </a:lvl1pPr>
    <a:lvl2pPr marL="457200" algn="l" rtl="0" eaLnBrk="0" fontAlgn="base" hangingPunct="0">
      <a:spcBef>
        <a:spcPct val="30000"/>
      </a:spcBef>
      <a:spcAft>
        <a:spcPct val="0"/>
      </a:spcAft>
      <a:defRPr sz="1200" b="0" i="0" kern="1200">
        <a:solidFill>
          <a:schemeClr val="tx1"/>
        </a:solidFill>
        <a:latin typeface="Tahoma Standard" charset="0"/>
        <a:ea typeface="+mn-ea"/>
        <a:cs typeface="+mn-cs"/>
      </a:defRPr>
    </a:lvl2pPr>
    <a:lvl3pPr marL="914400" algn="l" rtl="0" eaLnBrk="0" fontAlgn="base" hangingPunct="0">
      <a:spcBef>
        <a:spcPct val="30000"/>
      </a:spcBef>
      <a:spcAft>
        <a:spcPct val="0"/>
      </a:spcAft>
      <a:defRPr sz="1200" b="0" i="0" kern="1200">
        <a:solidFill>
          <a:schemeClr val="tx1"/>
        </a:solidFill>
        <a:latin typeface="Tahoma Standard" charset="0"/>
        <a:ea typeface="+mn-ea"/>
        <a:cs typeface="+mn-cs"/>
      </a:defRPr>
    </a:lvl3pPr>
    <a:lvl4pPr marL="1371600" algn="l" rtl="0" eaLnBrk="0" fontAlgn="base" hangingPunct="0">
      <a:spcBef>
        <a:spcPct val="30000"/>
      </a:spcBef>
      <a:spcAft>
        <a:spcPct val="0"/>
      </a:spcAft>
      <a:defRPr sz="1200" b="0" i="0" kern="1200">
        <a:solidFill>
          <a:schemeClr val="tx1"/>
        </a:solidFill>
        <a:latin typeface="Tahoma Standard" charset="0"/>
        <a:ea typeface="+mn-ea"/>
        <a:cs typeface="+mn-cs"/>
      </a:defRPr>
    </a:lvl4pPr>
    <a:lvl5pPr marL="1828800" algn="l" rtl="0" eaLnBrk="0" fontAlgn="base" hangingPunct="0">
      <a:spcBef>
        <a:spcPct val="30000"/>
      </a:spcBef>
      <a:spcAft>
        <a:spcPct val="0"/>
      </a:spcAft>
      <a:defRPr sz="1200" b="0" i="0" kern="1200">
        <a:solidFill>
          <a:schemeClr val="tx1"/>
        </a:solidFill>
        <a:latin typeface="Tahoma Standard"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xfrm>
            <a:off x="139700" y="768350"/>
            <a:ext cx="6819900" cy="3836988"/>
          </a:xfrm>
          <a:noFill/>
          <a:ln>
            <a:solidFill>
              <a:srgbClr val="000000"/>
            </a:solidFill>
            <a:miter lim="800000"/>
            <a:headEnd/>
            <a:tailEnd/>
          </a:ln>
        </p:spPr>
      </p:sp>
      <p:sp>
        <p:nvSpPr>
          <p:cNvPr id="440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dirty="0" smtClean="0">
              <a:latin typeface="Tahoma" pitchFamily="34" charset="0"/>
              <a:ea typeface="Tahoma" pitchFamily="34" charset="0"/>
              <a:cs typeface="Tahoma" pitchFamily="34" charset="0"/>
            </a:endParaRPr>
          </a:p>
        </p:txBody>
      </p:sp>
      <p:sp>
        <p:nvSpPr>
          <p:cNvPr id="4813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8975F0A-E60B-4C32-9AAF-A38BBA94414F}" type="slidenum">
              <a:rPr lang="en-US" smtClean="0"/>
              <a:pPr fontAlgn="base">
                <a:spcBef>
                  <a:spcPct val="0"/>
                </a:spcBef>
                <a:spcAft>
                  <a:spcPct val="0"/>
                </a:spcAft>
                <a:defRPr/>
              </a:pPr>
              <a:t>1</a:t>
            </a:fld>
            <a:endParaRPr lang="en-US" smtClean="0"/>
          </a:p>
        </p:txBody>
      </p:sp>
    </p:spTree>
    <p:extLst>
      <p:ext uri="{BB962C8B-B14F-4D97-AF65-F5344CB8AC3E}">
        <p14:creationId xmlns:p14="http://schemas.microsoft.com/office/powerpoint/2010/main" val="12738962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extLst/>
        </p:spPr>
        <p:txBody>
          <a:bodyPr/>
          <a:lstStyle>
            <a:lvl1pPr defTabSz="877588" eaLnBrk="0" hangingPunct="0">
              <a:defRPr sz="2400">
                <a:solidFill>
                  <a:schemeClr val="tx1"/>
                </a:solidFill>
                <a:latin typeface="Tahoma" pitchFamily="34" charset="0"/>
              </a:defRPr>
            </a:lvl1pPr>
            <a:lvl2pPr marL="748107" indent="-287734" defTabSz="877588" eaLnBrk="0" hangingPunct="0">
              <a:defRPr sz="2400">
                <a:solidFill>
                  <a:schemeClr val="tx1"/>
                </a:solidFill>
                <a:latin typeface="Tahoma" pitchFamily="34" charset="0"/>
              </a:defRPr>
            </a:lvl2pPr>
            <a:lvl3pPr marL="1150933" indent="-230186" defTabSz="877588" eaLnBrk="0" hangingPunct="0">
              <a:defRPr sz="2400">
                <a:solidFill>
                  <a:schemeClr val="tx1"/>
                </a:solidFill>
                <a:latin typeface="Tahoma" pitchFamily="34" charset="0"/>
              </a:defRPr>
            </a:lvl3pPr>
            <a:lvl4pPr marL="1611306" indent="-230186" defTabSz="877588" eaLnBrk="0" hangingPunct="0">
              <a:defRPr sz="2400">
                <a:solidFill>
                  <a:schemeClr val="tx1"/>
                </a:solidFill>
                <a:latin typeface="Tahoma" pitchFamily="34" charset="0"/>
              </a:defRPr>
            </a:lvl4pPr>
            <a:lvl5pPr marL="2071680" indent="-230186" defTabSz="877588" eaLnBrk="0" hangingPunct="0">
              <a:defRPr sz="2400">
                <a:solidFill>
                  <a:schemeClr val="tx1"/>
                </a:solidFill>
                <a:latin typeface="Tahoma" pitchFamily="34" charset="0"/>
              </a:defRPr>
            </a:lvl5pPr>
            <a:lvl6pPr marL="2532055" indent="-230186" defTabSz="877588" eaLnBrk="0" fontAlgn="base" hangingPunct="0">
              <a:spcBef>
                <a:spcPct val="0"/>
              </a:spcBef>
              <a:spcAft>
                <a:spcPct val="0"/>
              </a:spcAft>
              <a:defRPr sz="2400">
                <a:solidFill>
                  <a:schemeClr val="tx1"/>
                </a:solidFill>
                <a:latin typeface="Tahoma" pitchFamily="34" charset="0"/>
              </a:defRPr>
            </a:lvl6pPr>
            <a:lvl7pPr marL="2992426" indent="-230186" defTabSz="877588" eaLnBrk="0" fontAlgn="base" hangingPunct="0">
              <a:spcBef>
                <a:spcPct val="0"/>
              </a:spcBef>
              <a:spcAft>
                <a:spcPct val="0"/>
              </a:spcAft>
              <a:defRPr sz="2400">
                <a:solidFill>
                  <a:schemeClr val="tx1"/>
                </a:solidFill>
                <a:latin typeface="Tahoma" pitchFamily="34" charset="0"/>
              </a:defRPr>
            </a:lvl7pPr>
            <a:lvl8pPr marL="3452800" indent="-230186" defTabSz="877588" eaLnBrk="0" fontAlgn="base" hangingPunct="0">
              <a:spcBef>
                <a:spcPct val="0"/>
              </a:spcBef>
              <a:spcAft>
                <a:spcPct val="0"/>
              </a:spcAft>
              <a:defRPr sz="2400">
                <a:solidFill>
                  <a:schemeClr val="tx1"/>
                </a:solidFill>
                <a:latin typeface="Tahoma" pitchFamily="34" charset="0"/>
              </a:defRPr>
            </a:lvl8pPr>
            <a:lvl9pPr marL="3913174" indent="-230186" defTabSz="877588" eaLnBrk="0" fontAlgn="base" hangingPunct="0">
              <a:spcBef>
                <a:spcPct val="0"/>
              </a:spcBef>
              <a:spcAft>
                <a:spcPct val="0"/>
              </a:spcAft>
              <a:defRPr sz="2400">
                <a:solidFill>
                  <a:schemeClr val="tx1"/>
                </a:solidFill>
                <a:latin typeface="Tahoma" pitchFamily="34" charset="0"/>
              </a:defRPr>
            </a:lvl9pPr>
          </a:lstStyle>
          <a:p>
            <a:pPr>
              <a:defRPr/>
            </a:pPr>
            <a:fld id="{831D0FD5-50F5-4304-B0FB-01B3866D8F1F}" type="slidenum">
              <a:rPr lang="en-GB" altLang="it-IT" sz="1000">
                <a:solidFill>
                  <a:prstClr val="black"/>
                </a:solidFill>
                <a:latin typeface="Times New Roman" pitchFamily="16" charset="0"/>
              </a:rPr>
              <a:pPr>
                <a:defRPr/>
              </a:pPr>
              <a:t>10</a:t>
            </a:fld>
            <a:endParaRPr lang="en-GB" altLang="it-IT" sz="1000" dirty="0">
              <a:solidFill>
                <a:prstClr val="black"/>
              </a:solidFill>
              <a:latin typeface="Times New Roman" pitchFamily="16" charset="0"/>
            </a:endParaRPr>
          </a:p>
        </p:txBody>
      </p:sp>
      <p:sp>
        <p:nvSpPr>
          <p:cNvPr id="5325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7588" name="Rectangle 3"/>
          <p:cNvSpPr>
            <a:spLocks noGrp="1" noChangeArrowheads="1"/>
          </p:cNvSpPr>
          <p:nvPr>
            <p:ph type="body" idx="1"/>
          </p:nvPr>
        </p:nvSpPr>
        <p:spPr bwMode="auto">
          <a:extLst/>
        </p:spPr>
        <p:txBody>
          <a:bodyPr wrap="square" numCol="1" anchor="t" anchorCtr="0" compatLnSpc="1">
            <a:prstTxWarp prst="textNoShape">
              <a:avLst/>
            </a:prstTxWarp>
          </a:bodyPr>
          <a:lstStyle/>
          <a:p>
            <a:pPr>
              <a:defRPr/>
            </a:pPr>
            <a:endParaRPr lang="en-US" altLang="it-IT" dirty="0" smtClean="0"/>
          </a:p>
        </p:txBody>
      </p:sp>
    </p:spTree>
    <p:extLst>
      <p:ext uri="{BB962C8B-B14F-4D97-AF65-F5344CB8AC3E}">
        <p14:creationId xmlns:p14="http://schemas.microsoft.com/office/powerpoint/2010/main" val="357114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84138" y="744538"/>
            <a:ext cx="6615112" cy="3722687"/>
          </a:xfrm>
        </p:spPr>
      </p:sp>
      <p:sp>
        <p:nvSpPr>
          <p:cNvPr id="4" name="Segnaposto numero diapositiva 3"/>
          <p:cNvSpPr>
            <a:spLocks noGrp="1"/>
          </p:cNvSpPr>
          <p:nvPr>
            <p:ph type="sldNum" sz="quarter" idx="10"/>
          </p:nvPr>
        </p:nvSpPr>
        <p:spPr/>
        <p:txBody>
          <a:bodyPr/>
          <a:lstStyle/>
          <a:p>
            <a:fld id="{26D5BCAD-03A3-4CDF-8180-884B0EE57621}" type="slidenum">
              <a:rPr lang="it-IT" smtClean="0">
                <a:solidFill>
                  <a:prstClr val="black"/>
                </a:solidFill>
              </a:rPr>
              <a:pPr/>
              <a:t>11</a:t>
            </a:fld>
            <a:endParaRPr lang="it-IT">
              <a:solidFill>
                <a:prstClr val="black"/>
              </a:solidFill>
            </a:endParaRPr>
          </a:p>
        </p:txBody>
      </p:sp>
      <p:sp>
        <p:nvSpPr>
          <p:cNvPr id="5" name="Segnaposto note 4"/>
          <p:cNvSpPr>
            <a:spLocks noGrp="1"/>
          </p:cNvSpPr>
          <p:nvPr>
            <p:ph type="body" sz="quarter" idx="11"/>
          </p:nvPr>
        </p:nvSpPr>
        <p:spPr/>
        <p:txBody>
          <a:bodyPr/>
          <a:lstStyle/>
          <a:p>
            <a:r>
              <a:rPr lang="en-US" dirty="0" smtClean="0"/>
              <a:t>The main tasks that can be performed by LSS highlight the "dual use" capability.</a:t>
            </a:r>
          </a:p>
          <a:p>
            <a:r>
              <a:rPr lang="en-US" dirty="0" smtClean="0"/>
              <a:t>As you know it means that LSS can be used also for civil purposes if it is necessary. (</a:t>
            </a:r>
            <a:r>
              <a:rPr lang="en-US" dirty="0" err="1" smtClean="0"/>
              <a:t>clic</a:t>
            </a:r>
            <a:r>
              <a:rPr lang="en-US" dirty="0" smtClean="0"/>
              <a:t>)</a:t>
            </a:r>
          </a:p>
          <a:p>
            <a:r>
              <a:rPr lang="en-GB" sz="1200" b="0" i="0" kern="1200" dirty="0" smtClean="0">
                <a:solidFill>
                  <a:schemeClr val="tx1"/>
                </a:solidFill>
                <a:effectLst/>
                <a:latin typeface="Tahoma Standard" charset="0"/>
                <a:ea typeface="+mn-ea"/>
                <a:cs typeface="+mn-cs"/>
              </a:rPr>
              <a:t>In detail, LSS will perform the following tasks:</a:t>
            </a:r>
          </a:p>
          <a:p>
            <a:pPr marL="171450" lvl="0" indent="-171450">
              <a:buFont typeface="Arial" panose="020B0604020202020204" pitchFamily="34" charset="0"/>
              <a:buChar char="•"/>
            </a:pPr>
            <a:r>
              <a:rPr lang="en-GB" sz="1200" b="0" i="0" kern="1200" dirty="0" smtClean="0">
                <a:solidFill>
                  <a:schemeClr val="tx1"/>
                </a:solidFill>
                <a:effectLst/>
                <a:latin typeface="Tahoma Standard" charset="0"/>
                <a:ea typeface="+mn-ea"/>
                <a:cs typeface="+mn-cs"/>
              </a:rPr>
              <a:t>Logistic support (refuelling at sea with NATO fuels F76 and F44, lubricants, ammunition, spare parts, food, drinking water, specialist medical products, equipment and other materials) to a naval group for an extended period;</a:t>
            </a:r>
          </a:p>
          <a:p>
            <a:pPr marL="171450" lvl="0" indent="-171450">
              <a:buFont typeface="Arial" panose="020B0604020202020204" pitchFamily="34" charset="0"/>
              <a:buChar char="•"/>
            </a:pPr>
            <a:r>
              <a:rPr lang="en-GB" sz="1200" b="0" i="0" kern="1200" dirty="0" smtClean="0">
                <a:solidFill>
                  <a:schemeClr val="tx1"/>
                </a:solidFill>
                <a:effectLst/>
                <a:latin typeface="Tahoma Standard" charset="0"/>
                <a:ea typeface="+mn-ea"/>
                <a:cs typeface="+mn-cs"/>
              </a:rPr>
              <a:t>civil protection roles at times of crisis;</a:t>
            </a:r>
          </a:p>
          <a:p>
            <a:pPr marL="171450" lvl="0" indent="-171450">
              <a:buFont typeface="Arial" panose="020B0604020202020204" pitchFamily="34" charset="0"/>
              <a:buChar char="•"/>
            </a:pPr>
            <a:r>
              <a:rPr lang="en-GB" sz="1200" b="0" i="0" kern="1200" dirty="0" smtClean="0">
                <a:solidFill>
                  <a:schemeClr val="tx1"/>
                </a:solidFill>
                <a:effectLst/>
                <a:latin typeface="Tahoma Standard" charset="0"/>
                <a:ea typeface="+mn-ea"/>
                <a:cs typeface="+mn-cs"/>
              </a:rPr>
              <a:t>participation to operations for disaster relief, humanitarian response, provision of medical aid, etc.;</a:t>
            </a:r>
          </a:p>
          <a:p>
            <a:pPr marL="171450" lvl="0" indent="-171450">
              <a:buFont typeface="Arial" panose="020B0604020202020204" pitchFamily="34" charset="0"/>
              <a:buChar char="•"/>
            </a:pPr>
            <a:r>
              <a:rPr lang="en-GB" sz="1200" b="0" i="0" kern="1200" dirty="0" smtClean="0">
                <a:solidFill>
                  <a:schemeClr val="tx1"/>
                </a:solidFill>
                <a:effectLst/>
                <a:latin typeface="Tahoma Standard" charset="0"/>
                <a:ea typeface="+mn-ea"/>
                <a:cs typeface="+mn-cs"/>
              </a:rPr>
              <a:t>medical and surgical support (NATO Role 1 or 2 light manoeuvre, depending on the configuration);</a:t>
            </a:r>
          </a:p>
          <a:p>
            <a:pPr marL="171450" lvl="0" indent="-171450">
              <a:buFont typeface="Arial" panose="020B0604020202020204" pitchFamily="34" charset="0"/>
              <a:buChar char="•"/>
            </a:pPr>
            <a:r>
              <a:rPr lang="en-GB" sz="1200" b="0" i="0" kern="1200" dirty="0" smtClean="0">
                <a:solidFill>
                  <a:schemeClr val="tx1"/>
                </a:solidFill>
                <a:effectLst/>
                <a:latin typeface="Tahoma Standard" charset="0"/>
                <a:ea typeface="+mn-ea"/>
                <a:cs typeface="+mn-cs"/>
              </a:rPr>
              <a:t>technical assistance, maintenance and repair up to level 3 of systems/equipment embarked on the first line ships;</a:t>
            </a:r>
          </a:p>
          <a:p>
            <a:pPr marL="171450" lvl="0" indent="-171450">
              <a:buFont typeface="Arial" panose="020B0604020202020204" pitchFamily="34" charset="0"/>
              <a:buChar char="•"/>
            </a:pPr>
            <a:r>
              <a:rPr lang="en-GB" sz="1200" b="0" i="0" kern="1200" dirty="0" smtClean="0">
                <a:solidFill>
                  <a:schemeClr val="tx1"/>
                </a:solidFill>
                <a:effectLst/>
                <a:latin typeface="Tahoma Standard" charset="0"/>
                <a:ea typeface="+mn-ea"/>
                <a:cs typeface="+mn-cs"/>
              </a:rPr>
              <a:t>support to search and rescue operations and aid to vessels in distress;</a:t>
            </a:r>
          </a:p>
          <a:p>
            <a:pPr marL="171450" lvl="0" indent="-171450">
              <a:buFont typeface="Arial" panose="020B0604020202020204" pitchFamily="34" charset="0"/>
              <a:buChar char="•"/>
            </a:pPr>
            <a:r>
              <a:rPr lang="en-GB" sz="1200" b="0" i="0" kern="1200" dirty="0" smtClean="0">
                <a:solidFill>
                  <a:schemeClr val="tx1"/>
                </a:solidFill>
                <a:effectLst/>
                <a:latin typeface="Tahoma Standard" charset="0"/>
                <a:ea typeface="+mn-ea"/>
                <a:cs typeface="+mn-cs"/>
              </a:rPr>
              <a:t>support to special forces and to an embarked joint operational command, depending on the configuration; </a:t>
            </a:r>
          </a:p>
        </p:txBody>
      </p:sp>
    </p:spTree>
    <p:extLst>
      <p:ext uri="{BB962C8B-B14F-4D97-AF65-F5344CB8AC3E}">
        <p14:creationId xmlns:p14="http://schemas.microsoft.com/office/powerpoint/2010/main" val="34322775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84138" y="744538"/>
            <a:ext cx="6615112" cy="3722687"/>
          </a:xfrm>
        </p:spPr>
      </p:sp>
      <p:sp>
        <p:nvSpPr>
          <p:cNvPr id="4" name="Segnaposto numero diapositiva 3"/>
          <p:cNvSpPr>
            <a:spLocks noGrp="1"/>
          </p:cNvSpPr>
          <p:nvPr>
            <p:ph type="sldNum" sz="quarter" idx="10"/>
          </p:nvPr>
        </p:nvSpPr>
        <p:spPr/>
        <p:txBody>
          <a:bodyPr/>
          <a:lstStyle/>
          <a:p>
            <a:fld id="{26D5BCAD-03A3-4CDF-8180-884B0EE57621}" type="slidenum">
              <a:rPr lang="it-IT" smtClean="0">
                <a:solidFill>
                  <a:prstClr val="black"/>
                </a:solidFill>
              </a:rPr>
              <a:pPr/>
              <a:t>12</a:t>
            </a:fld>
            <a:endParaRPr lang="it-IT">
              <a:solidFill>
                <a:prstClr val="black"/>
              </a:solidFill>
            </a:endParaRPr>
          </a:p>
        </p:txBody>
      </p:sp>
      <p:sp>
        <p:nvSpPr>
          <p:cNvPr id="5" name="Segnaposto note 4"/>
          <p:cNvSpPr>
            <a:spLocks noGrp="1"/>
          </p:cNvSpPr>
          <p:nvPr>
            <p:ph type="body" sz="quarter" idx="11"/>
          </p:nvPr>
        </p:nvSpPr>
        <p:spPr/>
        <p:txBody>
          <a:bodyPr/>
          <a:lstStyle/>
          <a:p>
            <a:endParaRPr lang="it-IT" dirty="0"/>
          </a:p>
        </p:txBody>
      </p:sp>
    </p:spTree>
    <p:extLst>
      <p:ext uri="{BB962C8B-B14F-4D97-AF65-F5344CB8AC3E}">
        <p14:creationId xmlns:p14="http://schemas.microsoft.com/office/powerpoint/2010/main" val="19816074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r>
              <a:rPr lang="it-IT" b="1" dirty="0" smtClean="0"/>
              <a:t>RINA</a:t>
            </a:r>
            <a:r>
              <a:rPr lang="it-IT" b="1" baseline="0" dirty="0" smtClean="0"/>
              <a:t> </a:t>
            </a:r>
            <a:r>
              <a:rPr lang="en-US" sz="1200" b="1" i="0" kern="1200" dirty="0" smtClean="0">
                <a:solidFill>
                  <a:schemeClr val="tx1"/>
                </a:solidFill>
                <a:effectLst/>
                <a:latin typeface="Tahoma Standard" charset="0"/>
                <a:ea typeface="+mn-ea"/>
                <a:cs typeface="+mn-cs"/>
              </a:rPr>
              <a:t>GREEN PASSPORT </a:t>
            </a:r>
            <a:r>
              <a:rPr lang="en-US" sz="1200" b="0" i="0" kern="1200" dirty="0" smtClean="0">
                <a:solidFill>
                  <a:schemeClr val="tx1"/>
                </a:solidFill>
                <a:effectLst/>
                <a:latin typeface="Tahoma Standard" charset="0"/>
                <a:ea typeface="+mn-ea"/>
                <a:cs typeface="+mn-cs"/>
              </a:rPr>
              <a:t>is a goal-based class notation committed to environmentally friendly: it is based on an environmental performance index, which covers all aspects of the vessel’s impact on the environment, including carbon emissions.</a:t>
            </a:r>
            <a:r>
              <a:rPr lang="en-US" dirty="0" smtClean="0"/>
              <a:t/>
            </a:r>
            <a:br>
              <a:rPr lang="en-US" dirty="0" smtClean="0"/>
            </a:br>
            <a:r>
              <a:rPr lang="en-US" sz="1200" b="0" i="0" kern="1200" dirty="0" smtClean="0">
                <a:solidFill>
                  <a:schemeClr val="tx1"/>
                </a:solidFill>
                <a:effectLst/>
                <a:latin typeface="Tahoma Standard" charset="0"/>
                <a:ea typeface="+mn-ea"/>
                <a:cs typeface="+mn-cs"/>
              </a:rPr>
              <a:t>The class notation will be granted to new vessels that make a significant investment in design solutions, onboard equipment, and operational procedures which contribute to an improvement in environmental performance beyond the minimum levels required by international regulation on environmental protection.</a:t>
            </a:r>
          </a:p>
          <a:p>
            <a:endParaRPr lang="en-US" sz="1200" b="0" i="0" kern="1200" dirty="0" smtClean="0">
              <a:solidFill>
                <a:schemeClr val="tx1"/>
              </a:solidFill>
              <a:effectLst/>
              <a:latin typeface="Tahoma Standard" charset="0"/>
              <a:ea typeface="+mn-ea"/>
              <a:cs typeface="+mn-cs"/>
            </a:endParaRPr>
          </a:p>
          <a:p>
            <a:r>
              <a:rPr lang="en-US" sz="1200" b="0" i="0" kern="1200" dirty="0" smtClean="0">
                <a:solidFill>
                  <a:schemeClr val="tx1"/>
                </a:solidFill>
                <a:effectLst/>
                <a:latin typeface="Tahoma Standard" charset="0"/>
                <a:ea typeface="+mn-ea"/>
                <a:cs typeface="+mn-cs"/>
              </a:rPr>
              <a:t>In particular, about the ballast water treatment…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0" kern="1200" dirty="0" smtClean="0">
                <a:solidFill>
                  <a:schemeClr val="tx1"/>
                </a:solidFill>
                <a:effectLst/>
                <a:latin typeface="Tahoma Standard" charset="0"/>
                <a:ea typeface="+mn-ea"/>
                <a:cs typeface="+mn-cs"/>
              </a:rPr>
              <a:t>International Convention for the Control and Management of Ships' Ballast Water and Sediments (BWM)</a:t>
            </a:r>
          </a:p>
          <a:p>
            <a:r>
              <a:rPr lang="en-US" sz="1200" b="0" i="0" kern="1200" dirty="0" smtClean="0">
                <a:solidFill>
                  <a:schemeClr val="tx1"/>
                </a:solidFill>
                <a:effectLst/>
                <a:latin typeface="Tahoma Standard" charset="0"/>
                <a:ea typeface="+mn-ea"/>
                <a:cs typeface="+mn-cs"/>
              </a:rPr>
              <a:t>Invasive aquatic species present a major threat to the marine ecosystems, and shipping has been identified as a major pathway for introducing species to new environments. The problem increased as trade and traffic volume expanded over the last few decades, and in particular with the introduction of steel hulls, allowing vessels to use water instead of solid materials as ballast. The effects of the introduction of new species have in many areas of the world been devastating. Quantitative data show the rate of bio-invasions is continuing to increase at an alarming rate. As the volumes of seaborne trade continue overall to increase, the problem may not yet have reached its peak.</a:t>
            </a:r>
            <a:br>
              <a:rPr lang="en-US" sz="1200" b="0" i="0" kern="1200" dirty="0" smtClean="0">
                <a:solidFill>
                  <a:schemeClr val="tx1"/>
                </a:solidFill>
                <a:effectLst/>
                <a:latin typeface="Tahoma Standard" charset="0"/>
                <a:ea typeface="+mn-ea"/>
                <a:cs typeface="+mn-cs"/>
              </a:rPr>
            </a:br>
            <a:r>
              <a:rPr lang="en-US" sz="1200" b="0" i="0" kern="1200" dirty="0" smtClean="0">
                <a:solidFill>
                  <a:schemeClr val="tx1"/>
                </a:solidFill>
                <a:effectLst/>
                <a:latin typeface="Tahoma Standard" charset="0"/>
                <a:ea typeface="+mn-ea"/>
                <a:cs typeface="+mn-cs"/>
              </a:rPr>
              <a:t> </a:t>
            </a:r>
            <a:br>
              <a:rPr lang="en-US" sz="1200" b="0" i="0" kern="1200" dirty="0" smtClean="0">
                <a:solidFill>
                  <a:schemeClr val="tx1"/>
                </a:solidFill>
                <a:effectLst/>
                <a:latin typeface="Tahoma Standard" charset="0"/>
                <a:ea typeface="+mn-ea"/>
                <a:cs typeface="+mn-cs"/>
              </a:rPr>
            </a:br>
            <a:r>
              <a:rPr lang="en-US" sz="1200" b="0" i="0" kern="1200" dirty="0" smtClean="0">
                <a:solidFill>
                  <a:schemeClr val="tx1"/>
                </a:solidFill>
                <a:effectLst/>
                <a:latin typeface="Tahoma Standard" charset="0"/>
                <a:ea typeface="+mn-ea"/>
                <a:cs typeface="+mn-cs"/>
              </a:rPr>
              <a:t>However, the Ballast Water Management Convention, adopted in 2004, aims to prevent the spread of harmful aquatic organisms  from one region to another, by establishing standards and procedures for the management and control of ships' ballast water and sediments</a:t>
            </a:r>
          </a:p>
          <a:p>
            <a:r>
              <a:rPr lang="en-US" sz="1200" b="0" i="0" kern="1200" dirty="0" smtClean="0">
                <a:solidFill>
                  <a:schemeClr val="tx1"/>
                </a:solidFill>
                <a:effectLst/>
                <a:latin typeface="Tahoma Standard" charset="0"/>
                <a:ea typeface="+mn-ea"/>
                <a:cs typeface="+mn-cs"/>
              </a:rPr>
              <a:t> </a:t>
            </a:r>
          </a:p>
          <a:p>
            <a:r>
              <a:rPr lang="en-US" sz="1200" b="0" i="0" kern="1200" dirty="0" smtClean="0">
                <a:solidFill>
                  <a:schemeClr val="tx1"/>
                </a:solidFill>
                <a:effectLst/>
                <a:latin typeface="Tahoma Standard" charset="0"/>
                <a:ea typeface="+mn-ea"/>
                <a:cs typeface="+mn-cs"/>
              </a:rPr>
              <a:t>Under the Convention, all ships in international traffic are required to manage their ballast water and sediments to a certain standard, according to a ship-specific ballast water management plan. All ships will also have to carry a ballast water record book and an international ballast water management certificate. The ballast water management standards will be phased in over a period of time. As an intermediate solution, ships should exchange ballast water mid-ocean. However, eventually most ships will need to install an on-board ballast water treatment system.</a:t>
            </a:r>
          </a:p>
          <a:p>
            <a:endParaRPr lang="en-US" sz="1200" b="0" i="0" kern="1200" dirty="0" smtClean="0">
              <a:solidFill>
                <a:schemeClr val="tx1"/>
              </a:solidFill>
              <a:effectLst/>
              <a:latin typeface="Tahoma Standard" charset="0"/>
              <a:ea typeface="+mn-ea"/>
              <a:cs typeface="+mn-cs"/>
            </a:endParaRPr>
          </a:p>
          <a:p>
            <a:r>
              <a:rPr lang="en-US" sz="1200" b="1" i="0" kern="1200" dirty="0" smtClean="0">
                <a:solidFill>
                  <a:schemeClr val="tx1"/>
                </a:solidFill>
                <a:effectLst/>
                <a:latin typeface="Tahoma Standard" charset="0"/>
                <a:ea typeface="+mn-ea"/>
                <a:cs typeface="+mn-cs"/>
              </a:rPr>
              <a:t>Ballast Water Treatment</a:t>
            </a:r>
          </a:p>
          <a:p>
            <a:r>
              <a:rPr lang="en-US" sz="1200" b="0" i="0" kern="1200" dirty="0" smtClean="0">
                <a:solidFill>
                  <a:schemeClr val="tx1"/>
                </a:solidFill>
                <a:effectLst/>
                <a:latin typeface="Tahoma Standard" charset="0"/>
                <a:ea typeface="+mn-ea"/>
                <a:cs typeface="+mn-cs"/>
              </a:rPr>
              <a:t>The unit shall be equipped with a ballast system, consisting mainly of: </a:t>
            </a:r>
            <a:endParaRPr lang="en-GB" sz="1200" b="0" i="0" kern="1200" dirty="0" smtClean="0">
              <a:solidFill>
                <a:schemeClr val="tx1"/>
              </a:solidFill>
              <a:effectLst/>
              <a:latin typeface="Tahoma Standard" charset="0"/>
              <a:ea typeface="+mn-ea"/>
              <a:cs typeface="+mn-cs"/>
            </a:endParaRPr>
          </a:p>
          <a:p>
            <a:r>
              <a:rPr lang="en-US" sz="1200" b="0" i="0" kern="1200" dirty="0" smtClean="0">
                <a:solidFill>
                  <a:schemeClr val="tx1"/>
                </a:solidFill>
                <a:effectLst/>
                <a:latin typeface="Tahoma Standard" charset="0"/>
                <a:ea typeface="+mn-ea"/>
                <a:cs typeface="+mn-cs"/>
              </a:rPr>
              <a:t>- A module consisting of two electric pumps in transported diesel pumps,</a:t>
            </a:r>
            <a:endParaRPr lang="en-GB" sz="1200" b="0" i="0" kern="1200" dirty="0" smtClean="0">
              <a:solidFill>
                <a:schemeClr val="tx1"/>
              </a:solidFill>
              <a:effectLst/>
              <a:latin typeface="Tahoma Standard" charset="0"/>
              <a:ea typeface="+mn-ea"/>
              <a:cs typeface="+mn-cs"/>
            </a:endParaRPr>
          </a:p>
          <a:p>
            <a:r>
              <a:rPr lang="en-US" sz="1200" b="0" i="0" kern="1200" dirty="0" smtClean="0">
                <a:solidFill>
                  <a:schemeClr val="tx1"/>
                </a:solidFill>
                <a:effectLst/>
                <a:latin typeface="Tahoma Standard" charset="0"/>
                <a:ea typeface="+mn-ea"/>
                <a:cs typeface="+mn-cs"/>
              </a:rPr>
              <a:t>- A module consisting of two electric pumps in the bow thruster compartment.</a:t>
            </a:r>
            <a:endParaRPr lang="en-GB" sz="1200" b="0" i="0" kern="1200" dirty="0" smtClean="0">
              <a:solidFill>
                <a:schemeClr val="tx1"/>
              </a:solidFill>
              <a:effectLst/>
              <a:latin typeface="Tahoma Standard" charset="0"/>
              <a:ea typeface="+mn-ea"/>
              <a:cs typeface="+mn-cs"/>
            </a:endParaRPr>
          </a:p>
          <a:p>
            <a:r>
              <a:rPr lang="en-US" sz="1200" b="0" i="0" kern="1200" dirty="0" smtClean="0">
                <a:solidFill>
                  <a:schemeClr val="tx1"/>
                </a:solidFill>
                <a:effectLst/>
                <a:latin typeface="Tahoma Standard" charset="0"/>
                <a:ea typeface="+mn-ea"/>
                <a:cs typeface="+mn-cs"/>
              </a:rPr>
              <a:t>Each pump installed on the modules will be able to process a flow rate of 200 m3/h at 3 bar. </a:t>
            </a:r>
            <a:endParaRPr lang="en-GB" sz="1200" b="0" i="0" kern="1200" dirty="0" smtClean="0">
              <a:solidFill>
                <a:schemeClr val="tx1"/>
              </a:solidFill>
              <a:effectLst/>
              <a:latin typeface="Tahoma Standard" charset="0"/>
              <a:ea typeface="+mn-ea"/>
              <a:cs typeface="+mn-cs"/>
            </a:endParaRPr>
          </a:p>
          <a:p>
            <a:r>
              <a:rPr lang="en-US" sz="1200" b="0" i="0" kern="1200" dirty="0" smtClean="0">
                <a:solidFill>
                  <a:schemeClr val="tx1"/>
                </a:solidFill>
                <a:effectLst/>
                <a:latin typeface="Tahoma Standard" charset="0"/>
                <a:ea typeface="+mn-ea"/>
                <a:cs typeface="+mn-cs"/>
              </a:rPr>
              <a:t>The system will allow the tanks to be filled by sucking water from the sea and to empty the tanks. </a:t>
            </a:r>
            <a:endParaRPr lang="en-GB" sz="1200" b="0" i="0" kern="1200" dirty="0" smtClean="0">
              <a:solidFill>
                <a:schemeClr val="tx1"/>
              </a:solidFill>
              <a:effectLst/>
              <a:latin typeface="Tahoma Standard" charset="0"/>
              <a:ea typeface="+mn-ea"/>
              <a:cs typeface="+mn-cs"/>
            </a:endParaRPr>
          </a:p>
          <a:p>
            <a:r>
              <a:rPr lang="en-US" sz="1200" b="0" i="0" kern="1200" dirty="0" smtClean="0">
                <a:solidFill>
                  <a:schemeClr val="tx1"/>
                </a:solidFill>
                <a:effectLst/>
                <a:latin typeface="Tahoma Standard" charset="0"/>
                <a:ea typeface="+mn-ea"/>
                <a:cs typeface="+mn-cs"/>
              </a:rPr>
              <a:t>The ballast service will host two filtration type ballast treatment plants and UV sterilization.</a:t>
            </a:r>
            <a:endParaRPr lang="en-GB" sz="1200" b="0" i="0" kern="1200" dirty="0" smtClean="0">
              <a:solidFill>
                <a:schemeClr val="tx1"/>
              </a:solidFill>
              <a:effectLst/>
              <a:latin typeface="Tahoma Standard" charset="0"/>
              <a:ea typeface="+mn-ea"/>
              <a:cs typeface="+mn-cs"/>
            </a:endParaRPr>
          </a:p>
          <a:p>
            <a:endParaRPr lang="en-US" sz="1200" b="0" i="0" kern="1200" dirty="0" smtClean="0">
              <a:solidFill>
                <a:schemeClr val="tx1"/>
              </a:solidFill>
              <a:effectLst/>
              <a:latin typeface="Tahoma Standard" charset="0"/>
              <a:ea typeface="+mn-ea"/>
              <a:cs typeface="+mn-cs"/>
            </a:endParaRPr>
          </a:p>
          <a:p>
            <a:r>
              <a:rPr lang="en-US" sz="1200" b="1" i="0" kern="1200" dirty="0" smtClean="0">
                <a:solidFill>
                  <a:schemeClr val="tx1"/>
                </a:solidFill>
                <a:effectLst/>
                <a:latin typeface="Tahoma Standard" charset="0"/>
                <a:ea typeface="+mn-ea"/>
                <a:cs typeface="+mn-cs"/>
              </a:rPr>
              <a:t>Waste treatment </a:t>
            </a:r>
            <a:endParaRPr lang="en-GB" sz="1200" b="0" i="0" kern="1200" dirty="0" smtClean="0">
              <a:solidFill>
                <a:schemeClr val="tx1"/>
              </a:solidFill>
              <a:effectLst/>
              <a:latin typeface="Tahoma Standard" charset="0"/>
              <a:ea typeface="+mn-ea"/>
              <a:cs typeface="+mn-cs"/>
            </a:endParaRPr>
          </a:p>
          <a:p>
            <a:r>
              <a:rPr lang="en-US" sz="1200" b="0" i="0" kern="1200" dirty="0" smtClean="0">
                <a:solidFill>
                  <a:schemeClr val="tx1"/>
                </a:solidFill>
                <a:effectLst/>
                <a:latin typeface="Tahoma Standard" charset="0"/>
                <a:ea typeface="+mn-ea"/>
                <a:cs typeface="+mn-cs"/>
              </a:rPr>
              <a:t>The Unit will be able to:</a:t>
            </a:r>
            <a:endParaRPr lang="en-GB" sz="1200" b="0" i="0" kern="1200" dirty="0" smtClean="0">
              <a:solidFill>
                <a:schemeClr val="tx1"/>
              </a:solidFill>
              <a:effectLst/>
              <a:latin typeface="Tahoma Standard" charset="0"/>
              <a:ea typeface="+mn-ea"/>
              <a:cs typeface="+mn-cs"/>
            </a:endParaRPr>
          </a:p>
          <a:p>
            <a:r>
              <a:rPr lang="en-US" sz="1200" b="0" i="0" kern="1200" dirty="0" smtClean="0">
                <a:solidFill>
                  <a:schemeClr val="tx1"/>
                </a:solidFill>
                <a:effectLst/>
                <a:latin typeface="Tahoma Standard" charset="0"/>
                <a:ea typeface="+mn-ea"/>
                <a:cs typeface="+mn-cs"/>
              </a:rPr>
              <a:t>- store the waste to be treated,</a:t>
            </a:r>
            <a:endParaRPr lang="en-GB" sz="1200" b="0" i="0" kern="1200" dirty="0" smtClean="0">
              <a:solidFill>
                <a:schemeClr val="tx1"/>
              </a:solidFill>
              <a:effectLst/>
              <a:latin typeface="Tahoma Standard" charset="0"/>
              <a:ea typeface="+mn-ea"/>
              <a:cs typeface="+mn-cs"/>
            </a:endParaRPr>
          </a:p>
          <a:p>
            <a:r>
              <a:rPr lang="en-US" sz="1200" b="0" i="0" kern="1200" dirty="0" smtClean="0">
                <a:solidFill>
                  <a:schemeClr val="tx1"/>
                </a:solidFill>
                <a:effectLst/>
                <a:latin typeface="Tahoma Standard" charset="0"/>
                <a:ea typeface="+mn-ea"/>
                <a:cs typeface="+mn-cs"/>
              </a:rPr>
              <a:t>- treat solid waste (glass, metal, plastic, paper, unsorted rubbish, etc.),</a:t>
            </a:r>
            <a:endParaRPr lang="en-GB" sz="1200" b="0" i="0" kern="1200" dirty="0" smtClean="0">
              <a:solidFill>
                <a:schemeClr val="tx1"/>
              </a:solidFill>
              <a:effectLst/>
              <a:latin typeface="Tahoma Standard" charset="0"/>
              <a:ea typeface="+mn-ea"/>
              <a:cs typeface="+mn-cs"/>
            </a:endParaRPr>
          </a:p>
          <a:p>
            <a:r>
              <a:rPr lang="en-US" sz="1200" b="0" i="0" kern="1200" dirty="0" smtClean="0">
                <a:solidFill>
                  <a:schemeClr val="tx1"/>
                </a:solidFill>
                <a:effectLst/>
                <a:latin typeface="Tahoma Standard" charset="0"/>
                <a:ea typeface="+mn-ea"/>
                <a:cs typeface="+mn-cs"/>
              </a:rPr>
              <a:t>- store the processed waste.</a:t>
            </a:r>
            <a:endParaRPr lang="en-GB" sz="1200" b="0" i="0" kern="1200" dirty="0" smtClean="0">
              <a:solidFill>
                <a:schemeClr val="tx1"/>
              </a:solidFill>
              <a:effectLst/>
              <a:latin typeface="Tahoma Standard" charset="0"/>
              <a:ea typeface="+mn-ea"/>
              <a:cs typeface="+mn-cs"/>
            </a:endParaRPr>
          </a:p>
          <a:p>
            <a:r>
              <a:rPr lang="en-US" sz="1200" b="0" i="0" kern="1200" dirty="0" smtClean="0">
                <a:solidFill>
                  <a:schemeClr val="tx1"/>
                </a:solidFill>
                <a:effectLst/>
                <a:latin typeface="Tahoma Standard" charset="0"/>
                <a:ea typeface="+mn-ea"/>
                <a:cs typeface="+mn-cs"/>
              </a:rPr>
              <a:t>For the treatment of waste produced by the crew and of waste produced by assisted vessels, it will be</a:t>
            </a:r>
            <a:endParaRPr lang="en-GB" sz="1200" b="0" i="0" kern="1200" dirty="0" smtClean="0">
              <a:solidFill>
                <a:schemeClr val="tx1"/>
              </a:solidFill>
              <a:effectLst/>
              <a:latin typeface="Tahoma Standard" charset="0"/>
              <a:ea typeface="+mn-ea"/>
              <a:cs typeface="+mn-cs"/>
            </a:endParaRPr>
          </a:p>
          <a:p>
            <a:r>
              <a:rPr lang="en-US" sz="1200" b="0" i="0" kern="1200" dirty="0" smtClean="0">
                <a:solidFill>
                  <a:schemeClr val="tx1"/>
                </a:solidFill>
                <a:effectLst/>
                <a:latin typeface="Tahoma Standard" charset="0"/>
                <a:ea typeface="+mn-ea"/>
                <a:cs typeface="+mn-cs"/>
              </a:rPr>
              <a:t>provided a dedicated room equipped with n. 3 type solid waste conversion systems latest generation NV100 size converter.</a:t>
            </a:r>
            <a:endParaRPr lang="en-GB" sz="1200" b="0" i="0" kern="1200" dirty="0" smtClean="0">
              <a:solidFill>
                <a:schemeClr val="tx1"/>
              </a:solidFill>
              <a:effectLst/>
              <a:latin typeface="Tahoma Standard" charset="0"/>
              <a:ea typeface="+mn-ea"/>
              <a:cs typeface="+mn-cs"/>
            </a:endParaRPr>
          </a:p>
          <a:p>
            <a:endParaRPr lang="en-US" sz="1200" b="0" i="0" kern="1200" dirty="0" smtClean="0">
              <a:solidFill>
                <a:schemeClr val="tx1"/>
              </a:solidFill>
              <a:effectLst/>
              <a:latin typeface="Tahoma Standard" charset="0"/>
              <a:ea typeface="+mn-ea"/>
              <a:cs typeface="+mn-cs"/>
            </a:endParaRPr>
          </a:p>
          <a:p>
            <a:r>
              <a:rPr lang="en-US" sz="1200" b="1" i="0" kern="1200" dirty="0" smtClean="0">
                <a:solidFill>
                  <a:schemeClr val="tx1"/>
                </a:solidFill>
                <a:effectLst/>
                <a:latin typeface="Tahoma Standard" charset="0"/>
                <a:ea typeface="+mn-ea"/>
                <a:cs typeface="+mn-cs"/>
              </a:rPr>
              <a:t>Sewage treatment</a:t>
            </a:r>
            <a:endParaRPr lang="en-GB" sz="1200" b="0" i="0" kern="1200" dirty="0" smtClean="0">
              <a:solidFill>
                <a:schemeClr val="tx1"/>
              </a:solidFill>
              <a:effectLst/>
              <a:latin typeface="Tahoma Standard" charset="0"/>
              <a:ea typeface="+mn-ea"/>
              <a:cs typeface="+mn-cs"/>
            </a:endParaRPr>
          </a:p>
          <a:p>
            <a:r>
              <a:rPr lang="en-US" sz="1200" b="0" i="0" kern="1200" dirty="0" smtClean="0">
                <a:solidFill>
                  <a:schemeClr val="tx1"/>
                </a:solidFill>
                <a:effectLst/>
                <a:latin typeface="Tahoma Standard" charset="0"/>
                <a:ea typeface="+mn-ea"/>
                <a:cs typeface="+mn-cs"/>
              </a:rPr>
              <a:t>The black and gray waters coming from the sanitation drains indicated will be fully treated by two approved type sewage treatment plants, arranged one</a:t>
            </a:r>
            <a:endParaRPr lang="en-GB" sz="1200" b="0" i="0" kern="1200" dirty="0" smtClean="0">
              <a:solidFill>
                <a:schemeClr val="tx1"/>
              </a:solidFill>
              <a:effectLst/>
              <a:latin typeface="Tahoma Standard" charset="0"/>
              <a:ea typeface="+mn-ea"/>
              <a:cs typeface="+mn-cs"/>
            </a:endParaRPr>
          </a:p>
          <a:p>
            <a:r>
              <a:rPr lang="en-US" sz="1200" b="0" i="0" kern="1200" dirty="0" smtClean="0">
                <a:solidFill>
                  <a:schemeClr val="tx1"/>
                </a:solidFill>
                <a:effectLst/>
                <a:latin typeface="Tahoma Standard" charset="0"/>
                <a:ea typeface="+mn-ea"/>
                <a:cs typeface="+mn-cs"/>
              </a:rPr>
              <a:t>in Aft Auxiliaries Room and one in Bow Engine Room, each sized for 60% of the daily production of sewage considering the simultaneous presence on board of 200 people.</a:t>
            </a:r>
            <a:endParaRPr lang="en-GB" sz="1200" b="0" i="0" kern="1200" dirty="0" smtClean="0">
              <a:solidFill>
                <a:schemeClr val="tx1"/>
              </a:solidFill>
              <a:effectLst/>
              <a:latin typeface="Tahoma Standard" charset="0"/>
              <a:ea typeface="+mn-ea"/>
              <a:cs typeface="+mn-cs"/>
            </a:endParaRPr>
          </a:p>
          <a:p>
            <a:r>
              <a:rPr lang="en-US" sz="1200" b="0" i="0" kern="1200" dirty="0" smtClean="0">
                <a:solidFill>
                  <a:schemeClr val="tx1"/>
                </a:solidFill>
                <a:effectLst/>
                <a:latin typeface="Tahoma Standard" charset="0"/>
                <a:ea typeface="+mn-ea"/>
                <a:cs typeface="+mn-cs"/>
              </a:rPr>
              <a:t>Effluents from black and gray water treatment shall be compliant as indicated in the IMO – MEPC 227 (64).</a:t>
            </a:r>
            <a:endParaRPr lang="en-GB" sz="1200" b="0" i="0" kern="1200" dirty="0" smtClean="0">
              <a:solidFill>
                <a:schemeClr val="tx1"/>
              </a:solidFill>
              <a:effectLst/>
              <a:latin typeface="Tahoma Standard" charset="0"/>
              <a:ea typeface="+mn-ea"/>
              <a:cs typeface="+mn-cs"/>
            </a:endParaRPr>
          </a:p>
          <a:p>
            <a:endParaRPr lang="en-US" sz="1200" b="0" i="0" kern="1200" dirty="0" smtClean="0">
              <a:solidFill>
                <a:schemeClr val="tx1"/>
              </a:solidFill>
              <a:effectLst/>
              <a:latin typeface="Tahoma Standard" charset="0"/>
              <a:ea typeface="+mn-ea"/>
              <a:cs typeface="+mn-cs"/>
            </a:endParaRPr>
          </a:p>
        </p:txBody>
      </p:sp>
      <p:sp>
        <p:nvSpPr>
          <p:cNvPr id="4" name="Slide Number Placeholder 3"/>
          <p:cNvSpPr>
            <a:spLocks noGrp="1"/>
          </p:cNvSpPr>
          <p:nvPr>
            <p:ph type="sldNum" sz="quarter" idx="10"/>
          </p:nvPr>
        </p:nvSpPr>
        <p:spPr/>
        <p:txBody>
          <a:bodyPr/>
          <a:lstStyle/>
          <a:p>
            <a:pPr>
              <a:defRPr/>
            </a:pPr>
            <a:fld id="{4B9AF0C6-DB9E-4F6C-B076-590C4569B078}" type="slidenum">
              <a:rPr lang="en-US" smtClean="0"/>
              <a:pPr>
                <a:defRPr/>
              </a:pPr>
              <a:t>13</a:t>
            </a:fld>
            <a:endParaRPr lang="en-US" dirty="0"/>
          </a:p>
        </p:txBody>
      </p:sp>
    </p:spTree>
    <p:extLst>
      <p:ext uri="{BB962C8B-B14F-4D97-AF65-F5344CB8AC3E}">
        <p14:creationId xmlns:p14="http://schemas.microsoft.com/office/powerpoint/2010/main" val="37673550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9050" y="736600"/>
            <a:ext cx="6540500" cy="3679825"/>
          </a:xfrm>
        </p:spPr>
      </p:sp>
      <p:sp>
        <p:nvSpPr>
          <p:cNvPr id="4" name="Segnaposto numero diapositiva 3"/>
          <p:cNvSpPr>
            <a:spLocks noGrp="1"/>
          </p:cNvSpPr>
          <p:nvPr>
            <p:ph type="sldNum" sz="quarter" idx="10"/>
          </p:nvPr>
        </p:nvSpPr>
        <p:spPr/>
        <p:txBody>
          <a:bodyPr/>
          <a:lstStyle/>
          <a:p>
            <a:fld id="{26D5BCAD-03A3-4CDF-8180-884B0EE57621}" type="slidenum">
              <a:rPr lang="it-IT" smtClean="0">
                <a:solidFill>
                  <a:prstClr val="black"/>
                </a:solidFill>
              </a:rPr>
              <a:pPr/>
              <a:t>14</a:t>
            </a:fld>
            <a:endParaRPr lang="it-IT">
              <a:solidFill>
                <a:prstClr val="black"/>
              </a:solidFill>
            </a:endParaRPr>
          </a:p>
        </p:txBody>
      </p:sp>
      <p:sp>
        <p:nvSpPr>
          <p:cNvPr id="5" name="Segnaposto note 4"/>
          <p:cNvSpPr>
            <a:spLocks noGrp="1"/>
          </p:cNvSpPr>
          <p:nvPr>
            <p:ph type="body" sz="quarter" idx="11"/>
          </p:nvPr>
        </p:nvSpPr>
        <p:spPr/>
        <p:txBody>
          <a:bodyPr>
            <a:normAutofit/>
          </a:bodyPr>
          <a:lstStyle/>
          <a:p>
            <a:r>
              <a:rPr lang="en-GB" dirty="0" smtClean="0"/>
              <a:t>Here it is possible</a:t>
            </a:r>
            <a:r>
              <a:rPr lang="en-GB" baseline="0" dirty="0" smtClean="0"/>
              <a:t> to</a:t>
            </a:r>
            <a:r>
              <a:rPr lang="en-GB" dirty="0" smtClean="0"/>
              <a:t> see the capabilities of the ship.</a:t>
            </a:r>
            <a:br>
              <a:rPr lang="en-GB" dirty="0" smtClean="0"/>
            </a:br>
            <a:endParaRPr lang="en-US" sz="1200" b="1" i="0" kern="1200" dirty="0" smtClean="0">
              <a:solidFill>
                <a:schemeClr val="tx1"/>
              </a:solidFill>
              <a:effectLst/>
              <a:latin typeface="Tahoma Standard" charset="0"/>
              <a:ea typeface="+mn-ea"/>
              <a:cs typeface="+mn-cs"/>
            </a:endParaRPr>
          </a:p>
          <a:p>
            <a:r>
              <a:rPr lang="en-US" sz="1200" b="1" i="0" kern="1200" dirty="0" smtClean="0">
                <a:solidFill>
                  <a:schemeClr val="tx1"/>
                </a:solidFill>
                <a:effectLst/>
                <a:latin typeface="Tahoma Standard" charset="0"/>
                <a:ea typeface="+mn-ea"/>
                <a:cs typeface="+mn-cs"/>
              </a:rPr>
              <a:t>Focus on Hangar</a:t>
            </a:r>
            <a:endParaRPr lang="en-GB" sz="1200" b="0" i="0" kern="1200" dirty="0" smtClean="0">
              <a:solidFill>
                <a:schemeClr val="tx1"/>
              </a:solidFill>
              <a:effectLst/>
              <a:latin typeface="Tahoma Standard" charset="0"/>
              <a:ea typeface="+mn-ea"/>
              <a:cs typeface="+mn-cs"/>
            </a:endParaRPr>
          </a:p>
          <a:p>
            <a:r>
              <a:rPr lang="en-US" sz="1200" b="0" i="0" kern="1200" dirty="0" smtClean="0">
                <a:solidFill>
                  <a:schemeClr val="tx1"/>
                </a:solidFill>
                <a:effectLst/>
                <a:latin typeface="Tahoma Standard" charset="0"/>
                <a:ea typeface="+mn-ea"/>
                <a:cs typeface="+mn-cs"/>
              </a:rPr>
              <a:t>The LSS will be equipped with a flight deck 27.6m long and 24m wide, with related systems</a:t>
            </a:r>
            <a:endParaRPr lang="en-GB" sz="1200" b="0" i="0" kern="1200" dirty="0" smtClean="0">
              <a:solidFill>
                <a:schemeClr val="tx1"/>
              </a:solidFill>
              <a:effectLst/>
              <a:latin typeface="Tahoma Standard" charset="0"/>
              <a:ea typeface="+mn-ea"/>
              <a:cs typeface="+mn-cs"/>
            </a:endParaRPr>
          </a:p>
          <a:p>
            <a:r>
              <a:rPr lang="en-US" sz="1200" b="0" i="0" kern="1200" dirty="0" smtClean="0">
                <a:solidFill>
                  <a:schemeClr val="tx1"/>
                </a:solidFill>
                <a:effectLst/>
                <a:latin typeface="Tahoma Standard" charset="0"/>
                <a:ea typeface="+mn-ea"/>
                <a:cs typeface="+mn-cs"/>
              </a:rPr>
              <a:t>and equipment and landing grid, sized for the loads given by the landing of</a:t>
            </a:r>
            <a:endParaRPr lang="en-GB" sz="1200" b="0" i="0" kern="1200" dirty="0" smtClean="0">
              <a:solidFill>
                <a:schemeClr val="tx1"/>
              </a:solidFill>
              <a:effectLst/>
              <a:latin typeface="Tahoma Standard" charset="0"/>
              <a:ea typeface="+mn-ea"/>
              <a:cs typeface="+mn-cs"/>
            </a:endParaRPr>
          </a:p>
          <a:p>
            <a:r>
              <a:rPr lang="en-US" sz="1200" b="0" i="0" kern="1200" dirty="0" smtClean="0">
                <a:solidFill>
                  <a:schemeClr val="tx1"/>
                </a:solidFill>
                <a:effectLst/>
                <a:latin typeface="Tahoma Standard" charset="0"/>
                <a:ea typeface="+mn-ea"/>
                <a:cs typeface="+mn-cs"/>
              </a:rPr>
              <a:t>helicopters currently supplied to the Armed Forces, with a maximum weight of 33.3 t.</a:t>
            </a:r>
            <a:endParaRPr lang="en-GB" sz="1200" b="0" i="0" kern="1200" dirty="0" smtClean="0">
              <a:solidFill>
                <a:schemeClr val="tx1"/>
              </a:solidFill>
              <a:effectLst/>
              <a:latin typeface="Tahoma Standard" charset="0"/>
              <a:ea typeface="+mn-ea"/>
              <a:cs typeface="+mn-cs"/>
            </a:endParaRPr>
          </a:p>
          <a:p>
            <a:r>
              <a:rPr lang="en-US" sz="1200" b="0" i="0" kern="1200" dirty="0" smtClean="0">
                <a:solidFill>
                  <a:schemeClr val="tx1"/>
                </a:solidFill>
                <a:effectLst/>
                <a:latin typeface="Tahoma Standard" charset="0"/>
                <a:ea typeface="+mn-ea"/>
                <a:cs typeface="+mn-cs"/>
              </a:rPr>
              <a:t>In the hangar it will be possible to maintain 2 helicopters at the same time.</a:t>
            </a:r>
            <a:endParaRPr lang="en-GB" sz="1200" b="0" i="0" kern="1200" dirty="0" smtClean="0">
              <a:solidFill>
                <a:schemeClr val="tx1"/>
              </a:solidFill>
              <a:effectLst/>
              <a:latin typeface="Tahoma Standard" charset="0"/>
              <a:ea typeface="+mn-ea"/>
              <a:cs typeface="+mn-cs"/>
            </a:endParaRPr>
          </a:p>
          <a:p>
            <a:endParaRPr lang="en-US"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smtClean="0">
                <a:solidFill>
                  <a:srgbClr val="FF0000"/>
                </a:solidFill>
              </a:rPr>
              <a:t>The French and Italian designs share as many similarities/commonalities as possible.</a:t>
            </a:r>
            <a:endParaRPr lang="en-US" dirty="0" smtClean="0"/>
          </a:p>
        </p:txBody>
      </p:sp>
    </p:spTree>
    <p:extLst>
      <p:ext uri="{BB962C8B-B14F-4D97-AF65-F5344CB8AC3E}">
        <p14:creationId xmlns:p14="http://schemas.microsoft.com/office/powerpoint/2010/main" val="1338526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52388" y="742950"/>
            <a:ext cx="6604000" cy="3714750"/>
          </a:xfrm>
        </p:spPr>
      </p:sp>
      <p:sp>
        <p:nvSpPr>
          <p:cNvPr id="4" name="Segnaposto numero diapositiva 3"/>
          <p:cNvSpPr>
            <a:spLocks noGrp="1"/>
          </p:cNvSpPr>
          <p:nvPr>
            <p:ph type="sldNum" sz="quarter" idx="10"/>
          </p:nvPr>
        </p:nvSpPr>
        <p:spPr/>
        <p:txBody>
          <a:bodyPr/>
          <a:lstStyle/>
          <a:p>
            <a:fld id="{26D5BCAD-03A3-4CDF-8180-884B0EE57621}" type="slidenum">
              <a:rPr lang="it-IT" smtClean="0">
                <a:solidFill>
                  <a:prstClr val="black"/>
                </a:solidFill>
              </a:rPr>
              <a:pPr/>
              <a:t>15</a:t>
            </a:fld>
            <a:endParaRPr lang="it-IT">
              <a:solidFill>
                <a:prstClr val="black"/>
              </a:solidFill>
            </a:endParaRPr>
          </a:p>
        </p:txBody>
      </p:sp>
      <p:sp>
        <p:nvSpPr>
          <p:cNvPr id="5" name="Segnaposto note 4"/>
          <p:cNvSpPr>
            <a:spLocks noGrp="1"/>
          </p:cNvSpPr>
          <p:nvPr>
            <p:ph type="body" sz="quarter" idx="11"/>
          </p:nvPr>
        </p:nvSpPr>
        <p:spPr/>
        <p:txBody>
          <a:bodyPr/>
          <a:lstStyle/>
          <a:p>
            <a:pPr defTabSz="914254">
              <a:defRPr/>
            </a:pPr>
            <a:r>
              <a:rPr lang="en-US" dirty="0" smtClean="0"/>
              <a:t>With regards to the peculiarities of the ship, the transportable loads are highlighted, before and after the modifications, as well as the sketches related to the filling stations. In particular the payload is now composed by:</a:t>
            </a:r>
          </a:p>
          <a:p>
            <a:pPr defTabSz="914254">
              <a:defRPr/>
            </a:pPr>
            <a:r>
              <a:rPr lang="en-US" dirty="0" smtClean="0"/>
              <a:t>8700 </a:t>
            </a:r>
            <a:r>
              <a:rPr lang="en-US" dirty="0" err="1" smtClean="0"/>
              <a:t>cums</a:t>
            </a:r>
            <a:r>
              <a:rPr lang="en-US" dirty="0" smtClean="0"/>
              <a:t> of diesel oil; 3700 </a:t>
            </a:r>
            <a:r>
              <a:rPr lang="en-US" dirty="0" err="1" smtClean="0"/>
              <a:t>cums</a:t>
            </a:r>
            <a:r>
              <a:rPr lang="en-US" dirty="0" smtClean="0"/>
              <a:t> of </a:t>
            </a:r>
            <a:r>
              <a:rPr lang="en-US" dirty="0" err="1" smtClean="0"/>
              <a:t>avio</a:t>
            </a:r>
            <a:r>
              <a:rPr lang="en-US" dirty="0" smtClean="0"/>
              <a:t> fuel; 800…;</a:t>
            </a:r>
          </a:p>
          <a:p>
            <a:pPr defTabSz="914254">
              <a:defRPr/>
            </a:pPr>
            <a:r>
              <a:rPr lang="en-US" dirty="0" smtClean="0"/>
              <a:t>The main stations to deliver the payload are the following (characteristics):</a:t>
            </a:r>
          </a:p>
          <a:p>
            <a:pPr defTabSz="914254">
              <a:defRPr/>
            </a:pPr>
            <a:r>
              <a:rPr lang="en-US" dirty="0" smtClean="0"/>
              <a:t>- 4 </a:t>
            </a:r>
            <a:r>
              <a:rPr lang="en-US" dirty="0" err="1" smtClean="0"/>
              <a:t>refuelling</a:t>
            </a:r>
            <a:r>
              <a:rPr lang="en-US" dirty="0" smtClean="0"/>
              <a:t> stations with pipes as represented in the sketches; 2 stations for heavy materials (2.5 tons);</a:t>
            </a:r>
          </a:p>
          <a:p>
            <a:pPr defTabSz="914254">
              <a:defRPr/>
            </a:pPr>
            <a:r>
              <a:rPr lang="en-US" dirty="0" smtClean="0"/>
              <a:t>- 2 stations for light</a:t>
            </a:r>
            <a:r>
              <a:rPr lang="en-US" baseline="0" dirty="0" smtClean="0"/>
              <a:t> materials 250 Kg; </a:t>
            </a:r>
            <a:r>
              <a:rPr lang="en-US" dirty="0" smtClean="0"/>
              <a:t>1 aft </a:t>
            </a:r>
            <a:r>
              <a:rPr lang="en-US" dirty="0" err="1" smtClean="0"/>
              <a:t>refuelling</a:t>
            </a:r>
            <a:r>
              <a:rPr lang="en-US" dirty="0" smtClean="0"/>
              <a:t> station;</a:t>
            </a:r>
          </a:p>
          <a:p>
            <a:pPr defTabSz="914254">
              <a:defRPr/>
            </a:pPr>
            <a:r>
              <a:rPr lang="en-US" dirty="0" smtClean="0"/>
              <a:t>Several workshops and labs for </a:t>
            </a:r>
            <a:r>
              <a:rPr lang="en-US" b="1" dirty="0" smtClean="0">
                <a:solidFill>
                  <a:srgbClr val="0071B9"/>
                </a:solidFill>
              </a:rPr>
              <a:t>support activities</a:t>
            </a:r>
            <a:r>
              <a:rPr lang="en-US" dirty="0" smtClean="0"/>
              <a:t> </a:t>
            </a:r>
            <a:r>
              <a:rPr lang="en-US" b="1" dirty="0" smtClean="0">
                <a:solidFill>
                  <a:srgbClr val="0071B9"/>
                </a:solidFill>
              </a:rPr>
              <a:t>for the benefit of deployed naval forces</a:t>
            </a:r>
            <a:r>
              <a:rPr lang="en-US" dirty="0" smtClean="0"/>
              <a:t>.</a:t>
            </a:r>
            <a:endParaRPr lang="it-IT" baseline="0" dirty="0" smtClean="0"/>
          </a:p>
          <a:p>
            <a:pPr defTabSz="881379">
              <a:defRPr/>
            </a:pPr>
            <a:endParaRPr lang="it-IT" baseline="0" dirty="0" smtClean="0"/>
          </a:p>
        </p:txBody>
      </p:sp>
    </p:spTree>
    <p:extLst>
      <p:ext uri="{BB962C8B-B14F-4D97-AF65-F5344CB8AC3E}">
        <p14:creationId xmlns:p14="http://schemas.microsoft.com/office/powerpoint/2010/main" val="42715867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52388" y="742950"/>
            <a:ext cx="6604000" cy="3714750"/>
          </a:xfrm>
        </p:spPr>
      </p:sp>
      <p:sp>
        <p:nvSpPr>
          <p:cNvPr id="4" name="Segnaposto numero diapositiva 3"/>
          <p:cNvSpPr>
            <a:spLocks noGrp="1"/>
          </p:cNvSpPr>
          <p:nvPr>
            <p:ph type="sldNum" sz="quarter" idx="10"/>
          </p:nvPr>
        </p:nvSpPr>
        <p:spPr/>
        <p:txBody>
          <a:bodyPr/>
          <a:lstStyle/>
          <a:p>
            <a:fld id="{26D5BCAD-03A3-4CDF-8180-884B0EE57621}" type="slidenum">
              <a:rPr lang="it-IT" smtClean="0">
                <a:solidFill>
                  <a:prstClr val="black"/>
                </a:solidFill>
              </a:rPr>
              <a:pPr/>
              <a:t>16</a:t>
            </a:fld>
            <a:endParaRPr lang="it-IT">
              <a:solidFill>
                <a:prstClr val="black"/>
              </a:solidFill>
            </a:endParaRPr>
          </a:p>
        </p:txBody>
      </p:sp>
      <p:sp>
        <p:nvSpPr>
          <p:cNvPr id="5" name="Segnaposto note 4"/>
          <p:cNvSpPr>
            <a:spLocks noGrp="1"/>
          </p:cNvSpPr>
          <p:nvPr>
            <p:ph type="body" sz="quarter" idx="11"/>
          </p:nvPr>
        </p:nvSpPr>
        <p:spPr/>
        <p:txBody>
          <a:bodyPr>
            <a:normAutofit fontScale="92500" lnSpcReduction="20000"/>
          </a:bodyPr>
          <a:lstStyle/>
          <a:p>
            <a:pPr defTabSz="914254">
              <a:defRPr/>
            </a:pPr>
            <a:r>
              <a:rPr lang="en-US" sz="1200" b="1" i="0" kern="1200" dirty="0" smtClean="0">
                <a:solidFill>
                  <a:schemeClr val="tx1"/>
                </a:solidFill>
                <a:effectLst/>
                <a:latin typeface="Tahoma Standard" charset="0"/>
                <a:ea typeface="+mn-ea"/>
                <a:cs typeface="+mn-cs"/>
              </a:rPr>
              <a:t>Medical Support</a:t>
            </a:r>
          </a:p>
          <a:p>
            <a:pPr defTabSz="914254">
              <a:defRPr/>
            </a:pPr>
            <a:r>
              <a:rPr lang="en-US" sz="1200" b="0" i="0" kern="1200" dirty="0" smtClean="0">
                <a:solidFill>
                  <a:schemeClr val="tx1"/>
                </a:solidFill>
                <a:effectLst/>
                <a:latin typeface="Tahoma Standard" charset="0"/>
                <a:ea typeface="+mn-ea"/>
                <a:cs typeface="+mn-cs"/>
              </a:rPr>
              <a:t>The term "Role" is used to describe the stratification of the four tiers in which medical support is </a:t>
            </a:r>
            <a:r>
              <a:rPr lang="en-US" sz="1200" b="0" i="0" kern="1200" dirty="0" err="1" smtClean="0">
                <a:solidFill>
                  <a:schemeClr val="tx1"/>
                </a:solidFill>
                <a:effectLst/>
                <a:latin typeface="Tahoma Standard" charset="0"/>
                <a:ea typeface="+mn-ea"/>
                <a:cs typeface="+mn-cs"/>
              </a:rPr>
              <a:t>organised</a:t>
            </a:r>
            <a:r>
              <a:rPr lang="en-US" sz="1200" b="0" i="0" kern="1200" dirty="0" smtClean="0">
                <a:solidFill>
                  <a:schemeClr val="tx1"/>
                </a:solidFill>
                <a:effectLst/>
                <a:latin typeface="Tahoma Standard" charset="0"/>
                <a:ea typeface="+mn-ea"/>
                <a:cs typeface="+mn-cs"/>
              </a:rPr>
              <a:t>, on a progressive basis, to conduct treatment, evacuation, resupply, and functions essential to the maintenance of the health of the force.</a:t>
            </a:r>
            <a:endParaRPr lang="en-US" baseline="0" dirty="0" smtClean="0"/>
          </a:p>
          <a:p>
            <a:pPr defTabSz="914254">
              <a:defRPr/>
            </a:pPr>
            <a:r>
              <a:rPr lang="en-US" baseline="0" dirty="0" smtClean="0"/>
              <a:t>Role 2 support is normally provided at larger unit level, though it may be provided farther forward, depending upon the operational requirements.</a:t>
            </a:r>
          </a:p>
          <a:p>
            <a:pPr defTabSz="914254">
              <a:defRPr/>
            </a:pPr>
            <a:endParaRPr lang="en-US" baseline="0" dirty="0" smtClean="0"/>
          </a:p>
          <a:p>
            <a:pPr defTabSz="914254">
              <a:defRPr/>
            </a:pPr>
            <a:r>
              <a:rPr lang="it-IT" b="1" baseline="0" dirty="0" smtClean="0"/>
              <a:t>Hospital Critical Area:</a:t>
            </a:r>
          </a:p>
          <a:p>
            <a:pPr defTabSz="914254">
              <a:defRPr/>
            </a:pPr>
            <a:r>
              <a:rPr lang="it-IT" baseline="0" dirty="0" smtClean="0"/>
              <a:t>first </a:t>
            </a:r>
            <a:r>
              <a:rPr lang="it-IT" baseline="0" dirty="0" err="1" smtClean="0"/>
              <a:t>aid</a:t>
            </a:r>
            <a:r>
              <a:rPr lang="it-IT" baseline="0" dirty="0" smtClean="0"/>
              <a:t>: 8 </a:t>
            </a:r>
            <a:r>
              <a:rPr lang="it-IT" baseline="0" dirty="0" err="1" smtClean="0"/>
              <a:t>beds</a:t>
            </a:r>
            <a:endParaRPr lang="it-IT" baseline="0" dirty="0" smtClean="0"/>
          </a:p>
          <a:p>
            <a:pPr defTabSz="914254">
              <a:defRPr/>
            </a:pPr>
            <a:r>
              <a:rPr lang="it-IT" baseline="0" dirty="0" err="1" smtClean="0"/>
              <a:t>Burn</a:t>
            </a:r>
            <a:r>
              <a:rPr lang="it-IT" baseline="0" dirty="0" smtClean="0"/>
              <a:t> </a:t>
            </a:r>
            <a:r>
              <a:rPr lang="it-IT" baseline="0" dirty="0" err="1" smtClean="0"/>
              <a:t>unit</a:t>
            </a:r>
            <a:r>
              <a:rPr lang="it-IT" baseline="0" dirty="0" smtClean="0"/>
              <a:t>: 1 bed</a:t>
            </a:r>
          </a:p>
          <a:p>
            <a:pPr defTabSz="914254">
              <a:defRPr/>
            </a:pPr>
            <a:r>
              <a:rPr lang="it-IT" baseline="0" dirty="0" smtClean="0"/>
              <a:t>Intensive care: 4bd + 4bd</a:t>
            </a:r>
          </a:p>
          <a:p>
            <a:pPr defTabSz="914254">
              <a:defRPr/>
            </a:pPr>
            <a:r>
              <a:rPr lang="it-IT" baseline="0" dirty="0" err="1" smtClean="0"/>
              <a:t>Surgery</a:t>
            </a:r>
            <a:r>
              <a:rPr lang="it-IT" baseline="0" dirty="0" smtClean="0"/>
              <a:t> : 2 rooms</a:t>
            </a:r>
          </a:p>
          <a:p>
            <a:pPr defTabSz="914254">
              <a:defRPr/>
            </a:pPr>
            <a:endParaRPr lang="it-IT" baseline="0" dirty="0" smtClean="0"/>
          </a:p>
          <a:p>
            <a:r>
              <a:rPr lang="en-GB" sz="1200" b="1" i="1" u="none" strike="noStrike" kern="1200" baseline="0" dirty="0" smtClean="0">
                <a:solidFill>
                  <a:schemeClr val="tx1"/>
                </a:solidFill>
                <a:latin typeface="Tahoma Standard" charset="0"/>
                <a:ea typeface="+mn-ea"/>
                <a:cs typeface="+mn-cs"/>
              </a:rPr>
              <a:t>Hospital Support Services:</a:t>
            </a:r>
          </a:p>
          <a:p>
            <a:r>
              <a:rPr lang="en-GB" sz="1200" b="0" i="0" u="none" strike="noStrike" kern="1200" baseline="0" dirty="0" smtClean="0">
                <a:solidFill>
                  <a:schemeClr val="tx1"/>
                </a:solidFill>
                <a:latin typeface="Tahoma Standard" charset="0"/>
                <a:ea typeface="+mn-ea"/>
                <a:cs typeface="+mn-cs"/>
              </a:rPr>
              <a:t>RX, </a:t>
            </a:r>
            <a:r>
              <a:rPr lang="en-GB" sz="1200" b="0" i="0" u="none" strike="noStrike" kern="1200" baseline="0" dirty="0" err="1" smtClean="0">
                <a:solidFill>
                  <a:schemeClr val="tx1"/>
                </a:solidFill>
                <a:latin typeface="Tahoma Standard" charset="0"/>
                <a:ea typeface="+mn-ea"/>
                <a:cs typeface="+mn-cs"/>
              </a:rPr>
              <a:t>Orthopantomograph</a:t>
            </a:r>
            <a:r>
              <a:rPr lang="en-GB" sz="1200" b="0" i="0" u="none" strike="noStrike" kern="1200" baseline="0" dirty="0" smtClean="0">
                <a:solidFill>
                  <a:schemeClr val="tx1"/>
                </a:solidFill>
                <a:latin typeface="Tahoma Standard" charset="0"/>
                <a:ea typeface="+mn-ea"/>
                <a:cs typeface="+mn-cs"/>
              </a:rPr>
              <a:t>, CAT (computerized axial tomography - TAC)</a:t>
            </a:r>
          </a:p>
          <a:p>
            <a:r>
              <a:rPr lang="en-GB" sz="1200" b="0" i="0" u="none" strike="noStrike" kern="1200" baseline="0" dirty="0" smtClean="0">
                <a:solidFill>
                  <a:schemeClr val="tx1"/>
                </a:solidFill>
                <a:latin typeface="Tahoma Standard" charset="0"/>
                <a:ea typeface="+mn-ea"/>
                <a:cs typeface="+mn-cs"/>
              </a:rPr>
              <a:t>central sterilization</a:t>
            </a:r>
          </a:p>
          <a:p>
            <a:r>
              <a:rPr lang="en-GB" sz="1200" b="0" i="0" u="none" strike="noStrike" kern="1200" baseline="0" dirty="0" smtClean="0">
                <a:solidFill>
                  <a:schemeClr val="tx1"/>
                </a:solidFill>
                <a:latin typeface="Tahoma Standard" charset="0"/>
                <a:ea typeface="+mn-ea"/>
                <a:cs typeface="+mn-cs"/>
              </a:rPr>
              <a:t>analysis laboratory</a:t>
            </a:r>
          </a:p>
          <a:p>
            <a:r>
              <a:rPr lang="en-GB" sz="1200" b="0" i="0" u="none" strike="noStrike" kern="1200" baseline="0" dirty="0" smtClean="0">
                <a:solidFill>
                  <a:schemeClr val="tx1"/>
                </a:solidFill>
                <a:latin typeface="Tahoma Standard" charset="0"/>
                <a:ea typeface="+mn-ea"/>
                <a:cs typeface="+mn-cs"/>
              </a:rPr>
              <a:t>Pharmacy</a:t>
            </a:r>
          </a:p>
          <a:p>
            <a:endParaRPr lang="it-IT" baseline="0" dirty="0" smtClean="0"/>
          </a:p>
          <a:p>
            <a:r>
              <a:rPr lang="en-GB" sz="1200" b="1" i="1" u="none" strike="noStrike" kern="1200" baseline="0" dirty="0" smtClean="0">
                <a:solidFill>
                  <a:schemeClr val="tx1"/>
                </a:solidFill>
                <a:latin typeface="Tahoma Standard" charset="0"/>
                <a:ea typeface="+mn-ea"/>
                <a:cs typeface="+mn-cs"/>
              </a:rPr>
              <a:t>Hospital Inpatient Area:</a:t>
            </a:r>
          </a:p>
          <a:p>
            <a:r>
              <a:rPr lang="en-GB" sz="1200" b="0" i="0" kern="1200" dirty="0" smtClean="0">
                <a:solidFill>
                  <a:schemeClr val="tx1"/>
                </a:solidFill>
                <a:effectLst/>
                <a:latin typeface="Tahoma Standard" charset="0"/>
                <a:ea typeface="+mn-ea"/>
                <a:cs typeface="+mn-cs"/>
              </a:rPr>
              <a:t>Hospital stays</a:t>
            </a:r>
            <a:r>
              <a:rPr lang="en-GB" sz="1200" b="0" i="0" u="none" strike="noStrike" kern="1200" baseline="0" dirty="0" smtClean="0">
                <a:solidFill>
                  <a:schemeClr val="tx1"/>
                </a:solidFill>
                <a:latin typeface="Tahoma Standard" charset="0"/>
                <a:ea typeface="+mn-ea"/>
                <a:cs typeface="+mn-cs"/>
              </a:rPr>
              <a:t>: 2bd + 2bd</a:t>
            </a:r>
          </a:p>
          <a:p>
            <a:r>
              <a:rPr lang="en-GB" sz="1200" b="0" i="0" u="none" strike="noStrike" kern="1200" baseline="0" dirty="0" smtClean="0">
                <a:solidFill>
                  <a:schemeClr val="tx1"/>
                </a:solidFill>
                <a:latin typeface="Tahoma Standard" charset="0"/>
                <a:ea typeface="+mn-ea"/>
                <a:cs typeface="+mn-cs"/>
              </a:rPr>
              <a:t>Infectious stays: 2bd + 2bd</a:t>
            </a:r>
          </a:p>
          <a:p>
            <a:r>
              <a:rPr lang="en-GB" sz="1200" b="0" i="0" u="none" strike="noStrike" kern="1200" baseline="0" dirty="0" smtClean="0">
                <a:solidFill>
                  <a:schemeClr val="tx1"/>
                </a:solidFill>
                <a:latin typeface="Tahoma Standard" charset="0"/>
                <a:ea typeface="+mn-ea"/>
                <a:cs typeface="+mn-cs"/>
              </a:rPr>
              <a:t>Dental clinic</a:t>
            </a:r>
          </a:p>
          <a:p>
            <a:r>
              <a:rPr lang="en-GB" sz="1200" b="0" i="0" kern="1200" dirty="0" smtClean="0">
                <a:solidFill>
                  <a:schemeClr val="tx1"/>
                </a:solidFill>
                <a:effectLst/>
                <a:latin typeface="Tahoma Standard" charset="0"/>
                <a:ea typeface="+mn-ea"/>
                <a:cs typeface="+mn-cs"/>
              </a:rPr>
              <a:t>Gynaecological clinic</a:t>
            </a:r>
            <a:endParaRPr lang="it-IT" baseline="0" dirty="0" smtClean="0"/>
          </a:p>
        </p:txBody>
      </p:sp>
    </p:spTree>
    <p:extLst>
      <p:ext uri="{BB962C8B-B14F-4D97-AF65-F5344CB8AC3E}">
        <p14:creationId xmlns:p14="http://schemas.microsoft.com/office/powerpoint/2010/main" val="27328354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84138" y="744538"/>
            <a:ext cx="6615112" cy="3722687"/>
          </a:xfrm>
        </p:spPr>
      </p:sp>
      <p:sp>
        <p:nvSpPr>
          <p:cNvPr id="4" name="Segnaposto numero diapositiva 3"/>
          <p:cNvSpPr>
            <a:spLocks noGrp="1"/>
          </p:cNvSpPr>
          <p:nvPr>
            <p:ph type="sldNum" sz="quarter" idx="10"/>
          </p:nvPr>
        </p:nvSpPr>
        <p:spPr/>
        <p:txBody>
          <a:bodyPr/>
          <a:lstStyle/>
          <a:p>
            <a:fld id="{26D5BCAD-03A3-4CDF-8180-884B0EE57621}" type="slidenum">
              <a:rPr lang="it-IT" smtClean="0">
                <a:solidFill>
                  <a:prstClr val="black"/>
                </a:solidFill>
              </a:rPr>
              <a:pPr/>
              <a:t>17</a:t>
            </a:fld>
            <a:endParaRPr lang="it-IT">
              <a:solidFill>
                <a:prstClr val="black"/>
              </a:solidFill>
            </a:endParaRPr>
          </a:p>
        </p:txBody>
      </p:sp>
      <p:sp>
        <p:nvSpPr>
          <p:cNvPr id="5" name="Segnaposto note 4"/>
          <p:cNvSpPr>
            <a:spLocks noGrp="1"/>
          </p:cNvSpPr>
          <p:nvPr>
            <p:ph type="body" sz="quarter" idx="1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smtClean="0"/>
              <a:t>Regarding the Combat System capabilities that can be implemented or updated according to requirements, </a:t>
            </a:r>
            <a:r>
              <a:rPr lang="en-GB" b="1" dirty="0" smtClean="0">
                <a:solidFill>
                  <a:srgbClr val="FF0000"/>
                </a:solidFill>
              </a:rPr>
              <a:t>the LSS units</a:t>
            </a:r>
            <a:r>
              <a:rPr lang="en-GB" dirty="0" smtClean="0"/>
              <a:t> </a:t>
            </a:r>
            <a:r>
              <a:rPr lang="en-US" dirty="0" smtClean="0"/>
              <a:t>can perform the following features</a:t>
            </a:r>
            <a:r>
              <a:rPr lang="en-GB" dirty="0" smtClean="0"/>
              <a:t>:</a:t>
            </a:r>
            <a:br>
              <a:rPr lang="en-GB" dirty="0" smtClean="0"/>
            </a:br>
            <a:r>
              <a:rPr lang="en-GB" dirty="0" smtClean="0"/>
              <a:t>-</a:t>
            </a:r>
            <a:r>
              <a:rPr lang="en-GB" baseline="0" dirty="0" smtClean="0"/>
              <a:t> </a:t>
            </a:r>
            <a:r>
              <a:rPr lang="en-GB" dirty="0" smtClean="0"/>
              <a:t>a capacity for aerial,</a:t>
            </a:r>
            <a:r>
              <a:rPr lang="en-GB" baseline="0" dirty="0" smtClean="0"/>
              <a:t> </a:t>
            </a:r>
            <a:r>
              <a:rPr lang="en-GB" dirty="0" smtClean="0"/>
              <a:t>surface and</a:t>
            </a:r>
            <a:r>
              <a:rPr lang="en-GB" baseline="0" dirty="0" smtClean="0"/>
              <a:t> underwater</a:t>
            </a:r>
            <a:r>
              <a:rPr lang="en-GB" dirty="0" smtClean="0"/>
              <a:t> detection;</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GB" dirty="0" smtClean="0"/>
              <a:t>a Command Bridge with integrated conduct and detection systems;</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GB" dirty="0" smtClean="0"/>
              <a:t>An advanced Combat Management and Communication Systems deriving from the PPA Program developments for</a:t>
            </a:r>
            <a:r>
              <a:rPr lang="en-GB" baseline="0" dirty="0" smtClean="0"/>
              <a:t> IT and French Frigates Programmes for France</a:t>
            </a:r>
            <a:r>
              <a:rPr lang="en-GB" dirty="0" smtClean="0"/>
              <a:t>; the Combat management System is developed to </a:t>
            </a:r>
            <a:r>
              <a:rPr lang="en-GB" baseline="0" dirty="0" smtClean="0"/>
              <a:t>also with a high redundancy. The Communication System and the INS (Internal networking system) include also the capacity </a:t>
            </a:r>
            <a:r>
              <a:rPr lang="en-GB" baseline="0" dirty="0" err="1" smtClean="0"/>
              <a:t>to</a:t>
            </a:r>
            <a:r>
              <a:rPr lang="en-GB" dirty="0" err="1" smtClean="0"/>
              <a:t>manage</a:t>
            </a:r>
            <a:r>
              <a:rPr lang="en-GB" baseline="0" dirty="0" smtClean="0"/>
              <a:t> both in integrated and in autonomous way targets and best reaction to a threat. CMS and </a:t>
            </a:r>
            <a:r>
              <a:rPr lang="en-GB" baseline="0" dirty="0" err="1" smtClean="0"/>
              <a:t>CoS</a:t>
            </a:r>
            <a:r>
              <a:rPr lang="en-GB" baseline="0" dirty="0" smtClean="0"/>
              <a:t> are also developed to reduce the manpower and increase the efficiency  operate with a staff on board</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GB" dirty="0" smtClean="0"/>
              <a:t>a System of self-protection with lethal (25mm calibre</a:t>
            </a:r>
            <a:r>
              <a:rPr lang="en-GB" baseline="0" dirty="0" smtClean="0"/>
              <a:t> or 40mm calibre) </a:t>
            </a:r>
            <a:r>
              <a:rPr lang="en-GB" dirty="0" smtClean="0"/>
              <a:t>and non-lethal weapons (LRAS – long range acoustic system that include also a non-lethal</a:t>
            </a:r>
            <a:r>
              <a:rPr lang="en-GB" baseline="0" dirty="0" smtClean="0"/>
              <a:t> laser reaction)</a:t>
            </a:r>
            <a:endParaRPr lang="it-IT" dirty="0" smtClean="0"/>
          </a:p>
          <a:p>
            <a:endParaRPr lang="it-IT" dirty="0" smtClean="0"/>
          </a:p>
        </p:txBody>
      </p:sp>
    </p:spTree>
    <p:extLst>
      <p:ext uri="{BB962C8B-B14F-4D97-AF65-F5344CB8AC3E}">
        <p14:creationId xmlns:p14="http://schemas.microsoft.com/office/powerpoint/2010/main" val="31352662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p:spPr>
      </p:sp>
      <p:sp>
        <p:nvSpPr>
          <p:cNvPr id="450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4915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D641175-8D33-40D7-A308-63C3A49CC1C8}" type="slidenum">
              <a:rPr kumimoji="0" lang="en-US" sz="1300" b="0" i="0" u="none" strike="noStrike" kern="1200" cap="none" spc="0" normalizeH="0" baseline="0" noProof="0" smtClean="0">
                <a:ln>
                  <a:noFill/>
                </a:ln>
                <a:solidFill>
                  <a:prstClr val="black"/>
                </a:solidFill>
                <a:effectLst/>
                <a:uLnTx/>
                <a:uFillTx/>
                <a:latin typeface="Tahoma Standard"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300" b="0" i="0" u="none" strike="noStrike" kern="1200" cap="none" spc="0" normalizeH="0" baseline="0" noProof="0" smtClean="0">
              <a:ln>
                <a:noFill/>
              </a:ln>
              <a:solidFill>
                <a:prstClr val="black"/>
              </a:solidFill>
              <a:effectLst/>
              <a:uLnTx/>
              <a:uFillTx/>
              <a:latin typeface="Tahoma Standard" charset="0"/>
              <a:ea typeface="+mn-ea"/>
              <a:cs typeface="+mn-cs"/>
            </a:endParaRPr>
          </a:p>
        </p:txBody>
      </p:sp>
    </p:spTree>
    <p:extLst>
      <p:ext uri="{BB962C8B-B14F-4D97-AF65-F5344CB8AC3E}">
        <p14:creationId xmlns:p14="http://schemas.microsoft.com/office/powerpoint/2010/main" val="6303476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US" sz="1000" b="0" i="0" kern="1200" dirty="0" smtClean="0">
                <a:solidFill>
                  <a:schemeClr val="tx1"/>
                </a:solidFill>
                <a:effectLst/>
                <a:latin typeface="Tahoma Standard" charset="0"/>
                <a:ea typeface="+mn-ea"/>
                <a:cs typeface="+mn-cs"/>
              </a:rPr>
              <a:t>The FREMM Programme is the most ambitious and innovative European naval </a:t>
            </a:r>
            <a:r>
              <a:rPr lang="en-US" sz="1000" b="0" i="0" kern="1200" dirty="0" err="1" smtClean="0">
                <a:solidFill>
                  <a:schemeClr val="tx1"/>
                </a:solidFill>
                <a:effectLst/>
                <a:latin typeface="Tahoma Standard" charset="0"/>
                <a:ea typeface="+mn-ea"/>
                <a:cs typeface="+mn-cs"/>
              </a:rPr>
              <a:t>defence</a:t>
            </a:r>
            <a:r>
              <a:rPr lang="en-US" sz="1000" b="0" i="0" kern="1200" dirty="0" smtClean="0">
                <a:solidFill>
                  <a:schemeClr val="tx1"/>
                </a:solidFill>
                <a:effectLst/>
                <a:latin typeface="Tahoma Standard" charset="0"/>
                <a:ea typeface="+mn-ea"/>
                <a:cs typeface="+mn-cs"/>
              </a:rPr>
              <a:t> project. These multirole Frigates, designed to meet the through life requirements of the French and Italian navies in a changing environment, set new standards for design and build costs.</a:t>
            </a:r>
          </a:p>
          <a:p>
            <a:r>
              <a:rPr lang="en-US" sz="1200" b="0" i="0" kern="1200" dirty="0" smtClean="0">
                <a:solidFill>
                  <a:schemeClr val="tx1"/>
                </a:solidFill>
                <a:effectLst/>
                <a:latin typeface="Tahoma Standard" charset="0"/>
                <a:ea typeface="+mn-ea"/>
                <a:cs typeface="+mn-cs"/>
              </a:rPr>
              <a:t>The management of the development, production and initial In-Service Support phases of this important naval Programme was assigned to OCCAR in 2005. The FREMM Programme contemplates the construction of 18 ships: 8 for France, 10 for Italy.</a:t>
            </a:r>
          </a:p>
          <a:p>
            <a:r>
              <a:rPr lang="en-US" baseline="0" dirty="0" smtClean="0"/>
              <a:t>There are three configurations of the FREMM ships: antisubmarine versions Warfare (ASM/ASW), anti-air Warfare (FREDA) and General Purpose (GP).</a:t>
            </a:r>
          </a:p>
          <a:p>
            <a:r>
              <a:rPr lang="en-US" baseline="0" dirty="0" smtClean="0"/>
              <a:t>The last ship delivery for France was in Dec 2022 with a ISS coverage till 2024. For Italy, the last delivery will be in Apr &amp; Oct  2025, and the ISS will cover till 2034.</a:t>
            </a:r>
            <a:endParaRPr lang="en-GB" baseline="0"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9AF0C6-DB9E-4F6C-B076-590C4569B078}" type="slidenum">
              <a:rPr kumimoji="0" lang="en-US" sz="1300" b="0" i="0" u="none" strike="noStrike" kern="1200" cap="none" spc="0" normalizeH="0" baseline="0" noProof="0" smtClean="0">
                <a:ln>
                  <a:noFill/>
                </a:ln>
                <a:solidFill>
                  <a:prstClr val="black"/>
                </a:solidFill>
                <a:effectLst/>
                <a:uLnTx/>
                <a:uFillTx/>
                <a:latin typeface="Tahoma Standar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300" b="0" i="0" u="none" strike="noStrike" kern="1200" cap="none" spc="0" normalizeH="0" baseline="0" noProof="0">
              <a:ln>
                <a:noFill/>
              </a:ln>
              <a:solidFill>
                <a:prstClr val="black"/>
              </a:solidFill>
              <a:effectLst/>
              <a:uLnTx/>
              <a:uFillTx/>
              <a:latin typeface="Tahoma Standard" charset="0"/>
              <a:ea typeface="+mn-ea"/>
              <a:cs typeface="+mn-cs"/>
            </a:endParaRPr>
          </a:p>
        </p:txBody>
      </p:sp>
    </p:spTree>
    <p:extLst>
      <p:ext uri="{BB962C8B-B14F-4D97-AF65-F5344CB8AC3E}">
        <p14:creationId xmlns:p14="http://schemas.microsoft.com/office/powerpoint/2010/main" val="2269062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p:spPr>
      </p:sp>
      <p:sp>
        <p:nvSpPr>
          <p:cNvPr id="450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4915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D641175-8D33-40D7-A308-63C3A49CC1C8}" type="slidenum">
              <a:rPr kumimoji="0" lang="en-US" sz="1300" b="0" i="0" u="none" strike="noStrike" kern="1200" cap="none" spc="0" normalizeH="0" baseline="0" noProof="0" smtClean="0">
                <a:ln>
                  <a:noFill/>
                </a:ln>
                <a:solidFill>
                  <a:prstClr val="black"/>
                </a:solidFill>
                <a:effectLst/>
                <a:uLnTx/>
                <a:uFillTx/>
                <a:latin typeface="Tahoma Standard"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300" b="0" i="0" u="none" strike="noStrike" kern="1200" cap="none" spc="0" normalizeH="0" baseline="0" noProof="0" smtClean="0">
              <a:ln>
                <a:noFill/>
              </a:ln>
              <a:solidFill>
                <a:prstClr val="black"/>
              </a:solidFill>
              <a:effectLst/>
              <a:uLnTx/>
              <a:uFillTx/>
              <a:latin typeface="Tahoma Standard" charset="0"/>
              <a:ea typeface="+mn-ea"/>
              <a:cs typeface="+mn-cs"/>
            </a:endParaRPr>
          </a:p>
        </p:txBody>
      </p:sp>
    </p:spTree>
    <p:extLst>
      <p:ext uri="{BB962C8B-B14F-4D97-AF65-F5344CB8AC3E}">
        <p14:creationId xmlns:p14="http://schemas.microsoft.com/office/powerpoint/2010/main" val="35714023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US" baseline="0" noProof="0" dirty="0" smtClean="0"/>
              <a:t>OCCAR was also engaged </a:t>
            </a:r>
            <a:r>
              <a:rPr lang="it-IT" baseline="0" dirty="0" smtClean="0"/>
              <a:t>to </a:t>
            </a:r>
            <a:r>
              <a:rPr lang="en-US" baseline="0" noProof="0" dirty="0" smtClean="0"/>
              <a:t>carry</a:t>
            </a:r>
            <a:r>
              <a:rPr lang="it-IT" baseline="0" dirty="0" smtClean="0"/>
              <a:t> on the </a:t>
            </a:r>
            <a:r>
              <a:rPr lang="en-US" baseline="0" noProof="0" dirty="0" smtClean="0"/>
              <a:t>Mid-Life</a:t>
            </a:r>
            <a:r>
              <a:rPr lang="it-IT" baseline="0" dirty="0" smtClean="0"/>
              <a:t> Upgrade for the Horizon </a:t>
            </a:r>
            <a:r>
              <a:rPr lang="en-US" baseline="0" noProof="0" dirty="0" smtClean="0"/>
              <a:t>class</a:t>
            </a:r>
            <a:r>
              <a:rPr lang="it-IT" baseline="0" dirty="0" smtClean="0"/>
              <a:t> </a:t>
            </a:r>
            <a:r>
              <a:rPr lang="en-US" baseline="0" noProof="0" dirty="0" smtClean="0"/>
              <a:t>frigates</a:t>
            </a:r>
            <a:r>
              <a:rPr lang="it-IT" baseline="0" dirty="0" smtClean="0"/>
              <a:t> (2+2 </a:t>
            </a:r>
            <a:r>
              <a:rPr lang="it-IT" baseline="0" dirty="0" err="1" smtClean="0"/>
              <a:t>Fr</a:t>
            </a:r>
            <a:r>
              <a:rPr lang="it-IT" baseline="0" dirty="0" smtClean="0"/>
              <a:t> and IT).</a:t>
            </a:r>
          </a:p>
          <a:p>
            <a:r>
              <a:rPr lang="it-IT" baseline="0" dirty="0" smtClean="0"/>
              <a:t>The </a:t>
            </a:r>
            <a:r>
              <a:rPr lang="en-US" baseline="0" noProof="0" dirty="0" smtClean="0"/>
              <a:t>main goal is to enhance</a:t>
            </a:r>
            <a:r>
              <a:rPr lang="it-IT" baseline="0" dirty="0" smtClean="0"/>
              <a:t> the AAW and EWS </a:t>
            </a:r>
            <a:r>
              <a:rPr lang="en-US" baseline="0" noProof="0" dirty="0" smtClean="0"/>
              <a:t>domains</a:t>
            </a:r>
            <a:r>
              <a:rPr lang="it-IT" baseline="0" dirty="0" smtClean="0"/>
              <a:t> for the </a:t>
            </a:r>
            <a:r>
              <a:rPr lang="en-US" baseline="0" noProof="0" dirty="0" smtClean="0"/>
              <a:t>current</a:t>
            </a:r>
            <a:r>
              <a:rPr lang="it-IT" baseline="0" dirty="0" smtClean="0"/>
              <a:t> and future </a:t>
            </a:r>
            <a:r>
              <a:rPr lang="en-US" baseline="0" noProof="0" dirty="0" smtClean="0"/>
              <a:t>threats</a:t>
            </a:r>
            <a:r>
              <a:rPr lang="it-IT" baseline="0" dirty="0" smtClean="0"/>
              <a:t> and to </a:t>
            </a:r>
            <a:r>
              <a:rPr lang="en-US" baseline="0" noProof="0" dirty="0" smtClean="0"/>
              <a:t>perform</a:t>
            </a:r>
            <a:r>
              <a:rPr lang="it-IT" baseline="0" dirty="0" smtClean="0"/>
              <a:t> the </a:t>
            </a:r>
            <a:r>
              <a:rPr lang="en-US" baseline="0" noProof="0" dirty="0" smtClean="0"/>
              <a:t>obsolescence</a:t>
            </a:r>
            <a:r>
              <a:rPr lang="it-IT" baseline="0" dirty="0" smtClean="0"/>
              <a:t> treatment in </a:t>
            </a:r>
            <a:r>
              <a:rPr lang="en-US" baseline="0" noProof="0" dirty="0" smtClean="0"/>
              <a:t>other</a:t>
            </a:r>
            <a:r>
              <a:rPr lang="it-IT" baseline="0" dirty="0" smtClean="0"/>
              <a:t> </a:t>
            </a:r>
            <a:r>
              <a:rPr lang="en-US" baseline="0" noProof="0" dirty="0" smtClean="0"/>
              <a:t>domains</a:t>
            </a:r>
            <a:r>
              <a:rPr lang="it-IT" baseline="0" dirty="0" smtClean="0"/>
              <a:t> (PTF, ASW and CMS).</a:t>
            </a:r>
          </a:p>
          <a:p>
            <a:r>
              <a:rPr lang="it-IT" baseline="0" dirty="0" smtClean="0"/>
              <a:t>The industrial </a:t>
            </a:r>
            <a:r>
              <a:rPr lang="en-US" baseline="0" noProof="0" dirty="0" smtClean="0"/>
              <a:t>stakeholders selected are</a:t>
            </a:r>
            <a:r>
              <a:rPr lang="it-IT" baseline="0" dirty="0" smtClean="0"/>
              <a:t> Eurosam (</a:t>
            </a:r>
            <a:r>
              <a:rPr lang="en-US" baseline="0" noProof="0" dirty="0" smtClean="0"/>
              <a:t>consortium</a:t>
            </a:r>
            <a:r>
              <a:rPr lang="it-IT" baseline="0" dirty="0" smtClean="0"/>
              <a:t> </a:t>
            </a:r>
            <a:r>
              <a:rPr lang="en-US" baseline="0" noProof="0" dirty="0" smtClean="0"/>
              <a:t>composed</a:t>
            </a:r>
            <a:r>
              <a:rPr lang="it-IT" baseline="0" dirty="0" smtClean="0"/>
              <a:t> by Thales, MBDA-IT, MBDA FR) and Naviris (joint venture </a:t>
            </a:r>
            <a:r>
              <a:rPr lang="en-US" baseline="0" noProof="0" dirty="0" smtClean="0"/>
              <a:t>between</a:t>
            </a:r>
            <a:r>
              <a:rPr lang="it-IT" baseline="0" dirty="0" smtClean="0"/>
              <a:t> </a:t>
            </a:r>
            <a:r>
              <a:rPr lang="en-US" baseline="0" noProof="0" dirty="0" smtClean="0"/>
              <a:t>naval</a:t>
            </a:r>
            <a:r>
              <a:rPr lang="it-IT" baseline="0" dirty="0" smtClean="0"/>
              <a:t> Group and Fincantieri).</a:t>
            </a:r>
          </a:p>
          <a:p>
            <a:r>
              <a:rPr lang="en-US" baseline="0" dirty="0" smtClean="0"/>
              <a:t>The negotiation is in the final mile and the contract signature is expected in the upcoming months. </a:t>
            </a:r>
            <a:r>
              <a:rPr lang="it-IT" baseline="0" dirty="0" smtClean="0"/>
              <a:t>  </a:t>
            </a:r>
            <a:endParaRPr lang="en-GB" baseline="0"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9AF0C6-DB9E-4F6C-B076-590C4569B078}" type="slidenum">
              <a:rPr kumimoji="0" lang="en-US" sz="1300" b="0" i="0" u="none" strike="noStrike" kern="1200" cap="none" spc="0" normalizeH="0" baseline="0" noProof="0" smtClean="0">
                <a:ln>
                  <a:noFill/>
                </a:ln>
                <a:solidFill>
                  <a:prstClr val="black"/>
                </a:solidFill>
                <a:effectLst/>
                <a:uLnTx/>
                <a:uFillTx/>
                <a:latin typeface="Tahoma Standar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300" b="0" i="0" u="none" strike="noStrike" kern="1200" cap="none" spc="0" normalizeH="0" baseline="0" noProof="0">
              <a:ln>
                <a:noFill/>
              </a:ln>
              <a:solidFill>
                <a:prstClr val="black"/>
              </a:solidFill>
              <a:effectLst/>
              <a:uLnTx/>
              <a:uFillTx/>
              <a:latin typeface="Tahoma Standard" charset="0"/>
              <a:ea typeface="+mn-ea"/>
              <a:cs typeface="+mn-cs"/>
            </a:endParaRPr>
          </a:p>
        </p:txBody>
      </p:sp>
    </p:spTree>
    <p:extLst>
      <p:ext uri="{BB962C8B-B14F-4D97-AF65-F5344CB8AC3E}">
        <p14:creationId xmlns:p14="http://schemas.microsoft.com/office/powerpoint/2010/main" val="36512941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p:spPr>
      </p:sp>
      <p:sp>
        <p:nvSpPr>
          <p:cNvPr id="450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4915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D641175-8D33-40D7-A308-63C3A49CC1C8}" type="slidenum">
              <a:rPr kumimoji="0" lang="en-US" sz="1300" b="0" i="0" u="none" strike="noStrike" kern="1200" cap="none" spc="0" normalizeH="0" baseline="0" noProof="0" smtClean="0">
                <a:ln>
                  <a:noFill/>
                </a:ln>
                <a:solidFill>
                  <a:prstClr val="black"/>
                </a:solidFill>
                <a:effectLst/>
                <a:uLnTx/>
                <a:uFillTx/>
                <a:latin typeface="Tahoma Standard"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300" b="0" i="0" u="none" strike="noStrike" kern="1200" cap="none" spc="0" normalizeH="0" baseline="0" noProof="0" smtClean="0">
              <a:ln>
                <a:noFill/>
              </a:ln>
              <a:solidFill>
                <a:prstClr val="black"/>
              </a:solidFill>
              <a:effectLst/>
              <a:uLnTx/>
              <a:uFillTx/>
              <a:latin typeface="Tahoma Standard" charset="0"/>
              <a:ea typeface="+mn-ea"/>
              <a:cs typeface="+mn-cs"/>
            </a:endParaRPr>
          </a:p>
        </p:txBody>
      </p:sp>
    </p:spTree>
    <p:extLst>
      <p:ext uri="{BB962C8B-B14F-4D97-AF65-F5344CB8AC3E}">
        <p14:creationId xmlns:p14="http://schemas.microsoft.com/office/powerpoint/2010/main" val="19127768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lnSpcReduction="10000"/>
          </a:bodyPr>
          <a:lstStyle/>
          <a:p>
            <a:pPr algn="just"/>
            <a:r>
              <a:rPr lang="en-US" sz="1600" dirty="0" smtClean="0">
                <a:latin typeface="Tahoma" panose="020B0604030504040204" pitchFamily="34" charset="0"/>
                <a:ea typeface="Tahoma" panose="020B0604030504040204" pitchFamily="34" charset="0"/>
                <a:cs typeface="Tahoma" panose="020B0604030504040204" pitchFamily="34" charset="0"/>
              </a:rPr>
              <a:t>ITS Paolo </a:t>
            </a:r>
            <a:r>
              <a:rPr lang="en-US" sz="1600" dirty="0" err="1" smtClean="0">
                <a:latin typeface="Tahoma" panose="020B0604030504040204" pitchFamily="34" charset="0"/>
                <a:ea typeface="Tahoma" panose="020B0604030504040204" pitchFamily="34" charset="0"/>
                <a:cs typeface="Tahoma" panose="020B0604030504040204" pitchFamily="34" charset="0"/>
              </a:rPr>
              <a:t>Thaon</a:t>
            </a:r>
            <a:r>
              <a:rPr lang="en-US" sz="1600" dirty="0" smtClean="0">
                <a:latin typeface="Tahoma" panose="020B0604030504040204" pitchFamily="34" charset="0"/>
                <a:ea typeface="Tahoma" panose="020B0604030504040204" pitchFamily="34" charset="0"/>
                <a:cs typeface="Tahoma" panose="020B0604030504040204" pitchFamily="34" charset="0"/>
              </a:rPr>
              <a:t> di Revel is the first of the seven Offshore Multipurpose Patrol ships that are part of the Naval Renewal Plan (PRN), launched in May 2015 under the aegis of OCCAR.</a:t>
            </a:r>
          </a:p>
          <a:p>
            <a:pPr algn="just"/>
            <a:r>
              <a:rPr lang="en-US" sz="1600" dirty="0" smtClean="0">
                <a:latin typeface="Tahoma" panose="020B0604030504040204" pitchFamily="34" charset="0"/>
                <a:ea typeface="Tahoma" panose="020B0604030504040204" pitchFamily="34" charset="0"/>
                <a:cs typeface="Tahoma" panose="020B0604030504040204" pitchFamily="34" charset="0"/>
              </a:rPr>
              <a:t>The patrol ship has a double staggered bow, similar to the rostrum of ancient Roman ships, an engineering solution that allows the reduction in wave formation and the reduction of fuel consumption, increasing the maximum speed (32 knots).</a:t>
            </a:r>
            <a:endParaRPr lang="it-IT" sz="1600" dirty="0" smtClean="0">
              <a:latin typeface="Tahoma" panose="020B0604030504040204" pitchFamily="34" charset="0"/>
              <a:ea typeface="Tahoma" panose="020B0604030504040204" pitchFamily="34" charset="0"/>
              <a:cs typeface="Tahoma" panose="020B0604030504040204" pitchFamily="34" charset="0"/>
            </a:endParaRPr>
          </a:p>
          <a:p>
            <a:pPr algn="just"/>
            <a:r>
              <a:rPr lang="en-GB" sz="1500" dirty="0" smtClean="0"/>
              <a:t>PPA </a:t>
            </a:r>
            <a:r>
              <a:rPr lang="en-GB" sz="1500" dirty="0"/>
              <a:t>has a displacement of about 6.000 </a:t>
            </a:r>
            <a:r>
              <a:rPr lang="en-GB" sz="1500" dirty="0" smtClean="0"/>
              <a:t>tons </a:t>
            </a:r>
            <a:r>
              <a:rPr lang="en-GB" sz="1500" dirty="0"/>
              <a:t>and a Combined Diesel and Gas or Electric propulsion system, that allows for a maximum speed of about 32 knots, with 7 knots in electric propulsion. </a:t>
            </a:r>
          </a:p>
          <a:p>
            <a:pPr algn="just"/>
            <a:r>
              <a:rPr lang="en-GB" sz="1500" dirty="0"/>
              <a:t>Thanks to enhanced automation, there is a lean manning with a crew of 145, with accommodations up to 181 beds, to allocate the different </a:t>
            </a:r>
            <a:r>
              <a:rPr lang="en-GB" sz="1500" dirty="0" smtClean="0"/>
              <a:t>configurations </a:t>
            </a:r>
            <a:r>
              <a:rPr lang="en-GB" sz="1500" dirty="0"/>
              <a:t>needed for each mission (air component, force protection, navy seals, ... and so on). </a:t>
            </a:r>
          </a:p>
          <a:p>
            <a:pPr algn="just"/>
            <a:r>
              <a:rPr lang="en-GB" sz="1500" dirty="0"/>
              <a:t>The hangar can host and maintain one helicopter EH101 or two NH90. </a:t>
            </a:r>
            <a:endParaRPr lang="de-DE" sz="1500" dirty="0"/>
          </a:p>
          <a:p>
            <a:pPr algn="just"/>
            <a:endParaRPr lang="de-DE" sz="1500" dirty="0"/>
          </a:p>
        </p:txBody>
      </p:sp>
      <p:sp>
        <p:nvSpPr>
          <p:cNvPr id="4" name="Foliennummernplatzhalter 3"/>
          <p:cNvSpPr>
            <a:spLocks noGrp="1"/>
          </p:cNvSpPr>
          <p:nvPr>
            <p:ph type="sldNum" sz="quarter" idx="10"/>
          </p:nvPr>
        </p:nvSpPr>
        <p:spPr/>
        <p:txBody>
          <a:bodyPr/>
          <a:lstStyle/>
          <a:p>
            <a:pPr defTabSz="882213">
              <a:defRPr/>
            </a:pPr>
            <a:fld id="{4B9AF0C6-DB9E-4F6C-B076-590C4569B078}" type="slidenum">
              <a:rPr lang="en-US">
                <a:solidFill>
                  <a:prstClr val="black"/>
                </a:solidFill>
              </a:rPr>
              <a:pPr defTabSz="882213">
                <a:defRPr/>
              </a:pPr>
              <a:t>22</a:t>
            </a:fld>
            <a:endParaRPr lang="en-US">
              <a:solidFill>
                <a:prstClr val="black"/>
              </a:solidFill>
            </a:endParaRPr>
          </a:p>
        </p:txBody>
      </p:sp>
    </p:spTree>
    <p:extLst>
      <p:ext uri="{BB962C8B-B14F-4D97-AF65-F5344CB8AC3E}">
        <p14:creationId xmlns:p14="http://schemas.microsoft.com/office/powerpoint/2010/main" val="22326451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algn="just" defTabSz="882213">
              <a:defRPr/>
            </a:pPr>
            <a:r>
              <a:rPr lang="it-IT" dirty="0">
                <a:solidFill>
                  <a:prstClr val="black"/>
                </a:solidFill>
              </a:rPr>
              <a:t>ESM </a:t>
            </a:r>
            <a:r>
              <a:rPr lang="en-US" dirty="0">
                <a:solidFill>
                  <a:srgbClr val="9BBB59">
                    <a:lumMod val="50000"/>
                  </a:srgbClr>
                </a:solidFill>
                <a:latin typeface="Tahoma" pitchFamily="34" charset="0"/>
                <a:ea typeface="Tahoma" pitchFamily="34" charset="0"/>
                <a:cs typeface="Tahoma" pitchFamily="34" charset="0"/>
              </a:rPr>
              <a:t>Electronic Support Measures</a:t>
            </a:r>
          </a:p>
          <a:p>
            <a:pPr algn="just" defTabSz="882213"/>
            <a:r>
              <a:rPr lang="it-IT" dirty="0">
                <a:solidFill>
                  <a:prstClr val="black"/>
                </a:solidFill>
              </a:rPr>
              <a:t>ECM </a:t>
            </a:r>
            <a:r>
              <a:rPr lang="it-IT" dirty="0">
                <a:solidFill>
                  <a:srgbClr val="9BBB59">
                    <a:lumMod val="50000"/>
                  </a:srgbClr>
                </a:solidFill>
                <a:latin typeface="Tahoma" pitchFamily="34" charset="0"/>
                <a:ea typeface="Tahoma" pitchFamily="34" charset="0"/>
                <a:cs typeface="Tahoma" pitchFamily="34" charset="0"/>
              </a:rPr>
              <a:t>Electronic </a:t>
            </a:r>
            <a:r>
              <a:rPr lang="en-US" dirty="0">
                <a:solidFill>
                  <a:srgbClr val="9BBB59">
                    <a:lumMod val="50000"/>
                  </a:srgbClr>
                </a:solidFill>
                <a:latin typeface="Tahoma" pitchFamily="34" charset="0"/>
                <a:ea typeface="Tahoma" pitchFamily="34" charset="0"/>
                <a:cs typeface="Tahoma" pitchFamily="34" charset="0"/>
              </a:rPr>
              <a:t>Counter</a:t>
            </a:r>
            <a:r>
              <a:rPr lang="it-IT" dirty="0">
                <a:solidFill>
                  <a:srgbClr val="9BBB59">
                    <a:lumMod val="50000"/>
                  </a:srgbClr>
                </a:solidFill>
                <a:latin typeface="Tahoma" pitchFamily="34" charset="0"/>
                <a:ea typeface="Tahoma" pitchFamily="34" charset="0"/>
                <a:cs typeface="Tahoma" pitchFamily="34" charset="0"/>
              </a:rPr>
              <a:t> </a:t>
            </a:r>
            <a:r>
              <a:rPr lang="en-US" dirty="0">
                <a:solidFill>
                  <a:srgbClr val="9BBB59">
                    <a:lumMod val="50000"/>
                  </a:srgbClr>
                </a:solidFill>
                <a:latin typeface="Tahoma" pitchFamily="34" charset="0"/>
                <a:ea typeface="Tahoma" pitchFamily="34" charset="0"/>
                <a:cs typeface="Tahoma" pitchFamily="34" charset="0"/>
              </a:rPr>
              <a:t>Measures</a:t>
            </a:r>
            <a:endParaRPr lang="en-US" dirty="0">
              <a:solidFill>
                <a:prstClr val="black"/>
              </a:solidFill>
            </a:endParaRPr>
          </a:p>
          <a:p>
            <a:pPr algn="just"/>
            <a:endParaRPr lang="it-IT" dirty="0">
              <a:solidFill>
                <a:prstClr val="black"/>
              </a:solidFill>
            </a:endParaRPr>
          </a:p>
          <a:p>
            <a:pPr algn="just" defTabSz="882213"/>
            <a:r>
              <a:rPr lang="en-GB" dirty="0">
                <a:solidFill>
                  <a:prstClr val="black"/>
                </a:solidFill>
              </a:rPr>
              <a:t>Based on a common platform, PPAs are built in 3 different CS configurations: light (2 ships), light plus (3 ships) and full (2 ships).</a:t>
            </a:r>
          </a:p>
          <a:p>
            <a:pPr algn="just" defTabSz="882213"/>
            <a:r>
              <a:rPr lang="en-GB" dirty="0">
                <a:solidFill>
                  <a:prstClr val="black"/>
                </a:solidFill>
              </a:rPr>
              <a:t>The LIGHT version has a complete set of artillery.</a:t>
            </a:r>
          </a:p>
          <a:p>
            <a:pPr algn="just" defTabSz="882213"/>
            <a:r>
              <a:rPr lang="en-GB" dirty="0">
                <a:solidFill>
                  <a:prstClr val="black"/>
                </a:solidFill>
              </a:rPr>
              <a:t>The LIGHT+ version adds the missile firing capability with actuators planned also for ballistic missile defence. </a:t>
            </a:r>
          </a:p>
          <a:p>
            <a:pPr algn="just" defTabSz="882213"/>
            <a:r>
              <a:rPr lang="en-GB" dirty="0">
                <a:solidFill>
                  <a:prstClr val="black"/>
                </a:solidFill>
              </a:rPr>
              <a:t>The FULL version will be able to operate in all maritime warfare domains such as: AAW, ASW and </a:t>
            </a:r>
            <a:r>
              <a:rPr lang="en-GB" dirty="0" err="1">
                <a:solidFill>
                  <a:prstClr val="black"/>
                </a:solidFill>
              </a:rPr>
              <a:t>ASuW</a:t>
            </a:r>
            <a:r>
              <a:rPr lang="en-GB" dirty="0">
                <a:solidFill>
                  <a:prstClr val="black"/>
                </a:solidFill>
              </a:rPr>
              <a:t>.</a:t>
            </a:r>
          </a:p>
          <a:p>
            <a:pPr algn="just" defTabSz="882213"/>
            <a:r>
              <a:rPr lang="en-GB" dirty="0">
                <a:solidFill>
                  <a:prstClr val="black"/>
                </a:solidFill>
              </a:rPr>
              <a:t>Light and Light Plus have been developed with the “fitted for” approach: every system of the “Full” can quickly be deployed also on L and L+, facilitating growing operational capabilities during the operational life of the Ships.</a:t>
            </a:r>
          </a:p>
          <a:p>
            <a:pPr algn="just" defTabSz="882213"/>
            <a:r>
              <a:rPr lang="en-GB" dirty="0">
                <a:solidFill>
                  <a:srgbClr val="FF0000"/>
                </a:solidFill>
              </a:rPr>
              <a:t>So, </a:t>
            </a:r>
            <a:r>
              <a:rPr lang="en-GB" b="1" dirty="0">
                <a:solidFill>
                  <a:srgbClr val="FF0000"/>
                </a:solidFill>
              </a:rPr>
              <a:t>operational flexibility</a:t>
            </a:r>
            <a:r>
              <a:rPr lang="en-GB" dirty="0">
                <a:solidFill>
                  <a:srgbClr val="FF0000"/>
                </a:solidFill>
              </a:rPr>
              <a:t> is the main characteristic of this class, in terms of both </a:t>
            </a:r>
            <a:r>
              <a:rPr lang="en-GB" b="1" u="sng" dirty="0">
                <a:solidFill>
                  <a:srgbClr val="FF0000"/>
                </a:solidFill>
              </a:rPr>
              <a:t>growing capabilities</a:t>
            </a:r>
            <a:r>
              <a:rPr lang="en-GB" b="1" dirty="0">
                <a:solidFill>
                  <a:srgbClr val="FF0000"/>
                </a:solidFill>
              </a:rPr>
              <a:t> (fitted for)</a:t>
            </a:r>
            <a:r>
              <a:rPr lang="en-GB" dirty="0">
                <a:solidFill>
                  <a:srgbClr val="FF0000"/>
                </a:solidFill>
              </a:rPr>
              <a:t> and </a:t>
            </a:r>
            <a:r>
              <a:rPr lang="en-GB" b="1" u="sng" dirty="0">
                <a:solidFill>
                  <a:srgbClr val="FF0000"/>
                </a:solidFill>
              </a:rPr>
              <a:t>mission modularity </a:t>
            </a:r>
            <a:r>
              <a:rPr lang="en-GB" dirty="0">
                <a:solidFill>
                  <a:srgbClr val="FF0000"/>
                </a:solidFill>
              </a:rPr>
              <a:t>(as we see in next slides) .</a:t>
            </a:r>
          </a:p>
          <a:p>
            <a:pPr algn="just" defTabSz="882213"/>
            <a:endParaRPr lang="de-DE" dirty="0">
              <a:solidFill>
                <a:srgbClr val="FF0000"/>
              </a:solidFill>
            </a:endParaRPr>
          </a:p>
          <a:p>
            <a:pPr defTabSz="882213"/>
            <a:endParaRPr lang="de-DE" dirty="0">
              <a:solidFill>
                <a:prstClr val="black"/>
              </a:solidFill>
            </a:endParaRPr>
          </a:p>
          <a:p>
            <a:pPr algn="just"/>
            <a:endParaRPr lang="it-IT" dirty="0">
              <a:solidFill>
                <a:prstClr val="black"/>
              </a:solidFill>
            </a:endParaRPr>
          </a:p>
          <a:p>
            <a:pPr algn="just"/>
            <a:endParaRPr lang="it-IT" sz="1000" dirty="0">
              <a:latin typeface="Tahoma" panose="020B0604030504040204" pitchFamily="34" charset="0"/>
              <a:ea typeface="Tahoma" panose="020B0604030504040204" pitchFamily="34" charset="0"/>
              <a:cs typeface="Tahoma" panose="020B0604030504040204" pitchFamily="34" charset="0"/>
            </a:endParaRPr>
          </a:p>
        </p:txBody>
      </p:sp>
      <p:sp>
        <p:nvSpPr>
          <p:cNvPr id="4" name="Foliennummernplatzhalter 3"/>
          <p:cNvSpPr>
            <a:spLocks noGrp="1"/>
          </p:cNvSpPr>
          <p:nvPr>
            <p:ph type="sldNum" sz="quarter" idx="10"/>
          </p:nvPr>
        </p:nvSpPr>
        <p:spPr/>
        <p:txBody>
          <a:bodyPr/>
          <a:lstStyle/>
          <a:p>
            <a:pPr defTabSz="887820">
              <a:defRPr/>
            </a:pPr>
            <a:fld id="{4B9AF0C6-DB9E-4F6C-B076-590C4569B078}" type="slidenum">
              <a:rPr lang="en-US" sz="1400">
                <a:solidFill>
                  <a:prstClr val="black"/>
                </a:solidFill>
              </a:rPr>
              <a:pPr defTabSz="887820">
                <a:defRPr/>
              </a:pPr>
              <a:t>23</a:t>
            </a:fld>
            <a:endParaRPr lang="en-US" sz="1400">
              <a:solidFill>
                <a:prstClr val="black"/>
              </a:solidFill>
            </a:endParaRPr>
          </a:p>
        </p:txBody>
      </p:sp>
      <p:sp>
        <p:nvSpPr>
          <p:cNvPr id="5" name="Date Placeholder 4"/>
          <p:cNvSpPr>
            <a:spLocks noGrp="1"/>
          </p:cNvSpPr>
          <p:nvPr>
            <p:ph type="dt" idx="11"/>
          </p:nvPr>
        </p:nvSpPr>
        <p:spPr/>
        <p:txBody>
          <a:bodyPr/>
          <a:lstStyle/>
          <a:p>
            <a:pPr defTabSz="882213">
              <a:defRPr/>
            </a:pPr>
            <a:r>
              <a:rPr lang="it-IT">
                <a:solidFill>
                  <a:prstClr val="black"/>
                </a:solidFill>
              </a:rPr>
              <a:t>25/07/2022</a:t>
            </a:r>
          </a:p>
        </p:txBody>
      </p:sp>
      <p:sp>
        <p:nvSpPr>
          <p:cNvPr id="6" name="Rectangle 5"/>
          <p:cNvSpPr/>
          <p:nvPr/>
        </p:nvSpPr>
        <p:spPr>
          <a:xfrm>
            <a:off x="8494528" y="3626666"/>
            <a:ext cx="3252912" cy="1570899"/>
          </a:xfrm>
          <a:prstGeom prst="rect">
            <a:avLst/>
          </a:prstGeom>
        </p:spPr>
        <p:txBody>
          <a:bodyPr lIns="88221" tIns="44111" rIns="88221" bIns="44111">
            <a:spAutoFit/>
          </a:bodyPr>
          <a:lstStyle/>
          <a:p>
            <a:pPr algn="just">
              <a:lnSpc>
                <a:spcPct val="107000"/>
              </a:lnSpc>
              <a:spcAft>
                <a:spcPts val="579"/>
              </a:spcAft>
              <a:defRPr/>
            </a:pPr>
            <a:r>
              <a:rPr lang="it-IT" dirty="0">
                <a:solidFill>
                  <a:srgbClr val="002060"/>
                </a:solidFill>
                <a:latin typeface="Tahoma" panose="020B0604030504040204" pitchFamily="34" charset="0"/>
                <a:ea typeface="Tahoma" panose="020B0604030504040204" pitchFamily="34" charset="0"/>
                <a:cs typeface="Tahoma" panose="020B0604030504040204" pitchFamily="34" charset="0"/>
              </a:rPr>
              <a:t>Il Programma PPA impiega la maggior parte dei S/S delle UUNN del PRN, le cui categorie di componenti sono </a:t>
            </a:r>
            <a:r>
              <a:rPr lang="en-GB" dirty="0">
                <a:solidFill>
                  <a:srgbClr val="002060"/>
                </a:solidFill>
                <a:latin typeface="Tahoma" panose="020B0604030504040204" pitchFamily="34" charset="0"/>
                <a:ea typeface="Tahoma" panose="020B0604030504040204" pitchFamily="34" charset="0"/>
                <a:cs typeface="Tahoma" panose="020B0604030504040204" pitchFamily="34" charset="0"/>
              </a:rPr>
              <a:t>FDI, MDI</a:t>
            </a:r>
            <a:r>
              <a:rPr lang="en-GB" i="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GB" dirty="0">
                <a:solidFill>
                  <a:srgbClr val="002060"/>
                </a:solidFill>
                <a:latin typeface="Tahoma" panose="020B0604030504040204" pitchFamily="34" charset="0"/>
                <a:ea typeface="Tahoma" panose="020B0604030504040204" pitchFamily="34" charset="0"/>
                <a:cs typeface="Tahoma" panose="020B0604030504040204" pitchFamily="34" charset="0"/>
              </a:rPr>
              <a:t>NDI</a:t>
            </a:r>
            <a:r>
              <a:rPr lang="en-GB" i="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GB" dirty="0">
                <a:solidFill>
                  <a:srgbClr val="002060"/>
                </a:solidFill>
                <a:latin typeface="Tahoma" panose="020B0604030504040204" pitchFamily="34" charset="0"/>
                <a:ea typeface="Tahoma" panose="020B0604030504040204" pitchFamily="34" charset="0"/>
                <a:cs typeface="Tahoma" panose="020B0604030504040204" pitchFamily="34" charset="0"/>
              </a:rPr>
              <a:t>COTS. </a:t>
            </a:r>
          </a:p>
        </p:txBody>
      </p:sp>
    </p:spTree>
    <p:extLst>
      <p:ext uri="{BB962C8B-B14F-4D97-AF65-F5344CB8AC3E}">
        <p14:creationId xmlns:p14="http://schemas.microsoft.com/office/powerpoint/2010/main" val="29425961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p:spPr>
      </p:sp>
      <p:sp>
        <p:nvSpPr>
          <p:cNvPr id="450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4915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D641175-8D33-40D7-A308-63C3A49CC1C8}" type="slidenum">
              <a:rPr kumimoji="0" lang="en-US" sz="1300" b="0" i="0" u="none" strike="noStrike" kern="1200" cap="none" spc="0" normalizeH="0" baseline="0" noProof="0" smtClean="0">
                <a:ln>
                  <a:noFill/>
                </a:ln>
                <a:solidFill>
                  <a:prstClr val="black"/>
                </a:solidFill>
                <a:effectLst/>
                <a:uLnTx/>
                <a:uFillTx/>
                <a:latin typeface="Tahoma Standard"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300" b="0" i="0" u="none" strike="noStrike" kern="1200" cap="none" spc="0" normalizeH="0" baseline="0" noProof="0" smtClean="0">
              <a:ln>
                <a:noFill/>
              </a:ln>
              <a:solidFill>
                <a:prstClr val="black"/>
              </a:solidFill>
              <a:effectLst/>
              <a:uLnTx/>
              <a:uFillTx/>
              <a:latin typeface="Tahoma Standard" charset="0"/>
              <a:ea typeface="+mn-ea"/>
              <a:cs typeface="+mn-cs"/>
            </a:endParaRPr>
          </a:p>
        </p:txBody>
      </p:sp>
    </p:spTree>
    <p:extLst>
      <p:ext uri="{BB962C8B-B14F-4D97-AF65-F5344CB8AC3E}">
        <p14:creationId xmlns:p14="http://schemas.microsoft.com/office/powerpoint/2010/main" val="4894942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5BA1038-19E1-46D4-84B4-8BF477A8777D}" type="slidenum">
              <a:rPr lang="en-US" smtClean="0"/>
              <a:pPr fontAlgn="base">
                <a:spcBef>
                  <a:spcPct val="0"/>
                </a:spcBef>
                <a:spcAft>
                  <a:spcPct val="0"/>
                </a:spcAft>
                <a:defRPr/>
              </a:pPr>
              <a:t>25</a:t>
            </a:fld>
            <a:endParaRPr lang="en-US" smtClean="0"/>
          </a:p>
        </p:txBody>
      </p:sp>
      <p:sp>
        <p:nvSpPr>
          <p:cNvPr id="5120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1204" name="Rectangle 3"/>
          <p:cNvSpPr>
            <a:spLocks noGrp="1" noChangeArrowheads="1"/>
          </p:cNvSpPr>
          <p:nvPr>
            <p:ph type="body" idx="1"/>
          </p:nvPr>
        </p:nvSpPr>
        <p:spPr bwMode="auto">
          <a:xfrm>
            <a:off x="679464" y="4478893"/>
            <a:ext cx="5793867" cy="4466756"/>
          </a:xfrm>
          <a:noFill/>
        </p:spPr>
        <p:txBody>
          <a:bodyPr wrap="square" numCol="1" anchor="t" anchorCtr="0" compatLnSpc="1">
            <a:prstTxWarp prst="textNoShape">
              <a:avLst/>
            </a:prstTxWarp>
            <a:noAutofit/>
          </a:bodyPr>
          <a:lstStyle/>
          <a:p>
            <a:pPr algn="just" eaLnBrk="1" hangingPunct="1">
              <a:spcBef>
                <a:spcPct val="0"/>
              </a:spcBef>
            </a:pPr>
            <a:r>
              <a:rPr lang="en-US" sz="1200" b="0" i="0" kern="1200" dirty="0" smtClean="0">
                <a:solidFill>
                  <a:schemeClr val="tx1"/>
                </a:solidFill>
                <a:effectLst/>
                <a:latin typeface="Tahoma Standard" charset="0"/>
                <a:ea typeface="+mn-ea"/>
                <a:cs typeface="+mn-cs"/>
              </a:rPr>
              <a:t>France and the United Kingdom initiated a programme to assess and develop</a:t>
            </a:r>
            <a:r>
              <a:rPr lang="en-US" sz="1200" b="0" i="0" kern="1200" baseline="0" dirty="0" smtClean="0">
                <a:solidFill>
                  <a:schemeClr val="tx1"/>
                </a:solidFill>
                <a:effectLst/>
                <a:latin typeface="Tahoma Standard" charset="0"/>
                <a:ea typeface="+mn-ea"/>
                <a:cs typeface="+mn-cs"/>
              </a:rPr>
              <a:t> </a:t>
            </a:r>
            <a:r>
              <a:rPr lang="en-US" sz="1200" b="0" i="0" kern="1200" dirty="0" smtClean="0">
                <a:solidFill>
                  <a:schemeClr val="tx1"/>
                </a:solidFill>
                <a:effectLst/>
                <a:latin typeface="Tahoma Standard" charset="0"/>
                <a:ea typeface="+mn-ea"/>
                <a:cs typeface="+mn-cs"/>
              </a:rPr>
              <a:t>“Maritime Mine Counter Measures” (MMCM) capabilities comprising unmanned systems operating remotely, at a stand-off distance from mother ships or through a command and control </a:t>
            </a:r>
            <a:r>
              <a:rPr lang="en-US" sz="1200" b="0" i="0" kern="1200" dirty="0" err="1" smtClean="0">
                <a:solidFill>
                  <a:schemeClr val="tx1"/>
                </a:solidFill>
                <a:effectLst/>
                <a:latin typeface="Tahoma Standard" charset="0"/>
                <a:ea typeface="+mn-ea"/>
                <a:cs typeface="+mn-cs"/>
              </a:rPr>
              <a:t>centre</a:t>
            </a:r>
            <a:r>
              <a:rPr lang="en-US" sz="1200" b="0" i="0" kern="1200" dirty="0" smtClean="0">
                <a:solidFill>
                  <a:schemeClr val="tx1"/>
                </a:solidFill>
                <a:effectLst/>
                <a:latin typeface="Tahoma Standard" charset="0"/>
                <a:ea typeface="+mn-ea"/>
                <a:cs typeface="+mn-cs"/>
              </a:rPr>
              <a:t>, either on board ship or deployed ashore.</a:t>
            </a:r>
          </a:p>
          <a:p>
            <a:pPr marL="0" marR="0" lvl="0" indent="0" algn="just" defTabSz="914400" rtl="0" eaLnBrk="1" fontAlgn="base" latinLnBrk="0" hangingPunct="1">
              <a:lnSpc>
                <a:spcPct val="100000"/>
              </a:lnSpc>
              <a:spcBef>
                <a:spcPct val="0"/>
              </a:spcBef>
              <a:spcAft>
                <a:spcPct val="0"/>
              </a:spcAft>
              <a:buClrTx/>
              <a:buSzTx/>
              <a:buFontTx/>
              <a:buNone/>
              <a:tabLst/>
              <a:defRPr/>
            </a:pPr>
            <a:r>
              <a:rPr lang="en-US" sz="1200" b="0" i="0" kern="1200" dirty="0" smtClean="0">
                <a:solidFill>
                  <a:schemeClr val="tx1"/>
                </a:solidFill>
                <a:effectLst/>
                <a:latin typeface="Tahoma Standard" charset="0"/>
                <a:ea typeface="+mn-ea"/>
                <a:cs typeface="+mn-cs"/>
              </a:rPr>
              <a:t>This concept will be develop on the next slide.</a:t>
            </a:r>
          </a:p>
          <a:p>
            <a:pPr marL="0" marR="0" lvl="0" indent="0" algn="just" defTabSz="914400" rtl="0" eaLnBrk="1" fontAlgn="base" latinLnBrk="0" hangingPunct="1">
              <a:lnSpc>
                <a:spcPct val="100000"/>
              </a:lnSpc>
              <a:spcBef>
                <a:spcPct val="0"/>
              </a:spcBef>
              <a:spcAft>
                <a:spcPct val="0"/>
              </a:spcAft>
              <a:buClrTx/>
              <a:buSzTx/>
              <a:buFontTx/>
              <a:buNone/>
              <a:tabLst/>
              <a:defRPr/>
            </a:pPr>
            <a:r>
              <a:rPr lang="en-US" sz="1200" b="0" i="0" kern="1200" dirty="0" smtClean="0">
                <a:solidFill>
                  <a:schemeClr val="tx1"/>
                </a:solidFill>
                <a:effectLst/>
                <a:latin typeface="Tahoma Standard" charset="0"/>
                <a:ea typeface="+mn-ea"/>
                <a:cs typeface="+mn-cs"/>
              </a:rPr>
              <a:t>The objective of the MMCM Programme is to deliver an agile, interoperable and robust MMCM capability. The programme will help to determine the options for replacing existing Mine Counter Measure Vessels when they retire from service and the life-cycle cost benefits of delivering mine counter measure capability in a new way.</a:t>
            </a:r>
            <a:r>
              <a:rPr lang="en-US" sz="1200" dirty="0" smtClean="0">
                <a:cs typeface="Tahoma" pitchFamily="34" charset="0"/>
              </a:rPr>
              <a:t> </a:t>
            </a:r>
          </a:p>
          <a:p>
            <a:pPr marL="0" marR="0" lvl="0" indent="0" algn="just" defTabSz="914400" rtl="0" eaLnBrk="1" fontAlgn="base" latinLnBrk="0" hangingPunct="1">
              <a:lnSpc>
                <a:spcPct val="100000"/>
              </a:lnSpc>
              <a:spcBef>
                <a:spcPct val="0"/>
              </a:spcBef>
              <a:spcAft>
                <a:spcPct val="0"/>
              </a:spcAft>
              <a:buClrTx/>
              <a:buSzTx/>
              <a:buFontTx/>
              <a:buNone/>
              <a:tabLst/>
              <a:defRPr/>
            </a:pPr>
            <a:endParaRPr lang="en-US" sz="1200" dirty="0" smtClean="0">
              <a:cs typeface="Tahoma"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lang="en-US" sz="1200" dirty="0" smtClean="0">
                <a:cs typeface="Tahoma" pitchFamily="34" charset="0"/>
              </a:rPr>
              <a:t>Additional info:</a:t>
            </a:r>
          </a:p>
          <a:p>
            <a:pPr marL="171450" marR="0" lvl="0" indent="-171450" algn="just"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sz="1200" dirty="0" smtClean="0">
                <a:cs typeface="Tahoma" pitchFamily="34" charset="0"/>
              </a:rPr>
              <a:t>The programme phase:</a:t>
            </a:r>
            <a:r>
              <a:rPr lang="en-US" sz="1200" baseline="0" dirty="0" smtClean="0">
                <a:cs typeface="Tahoma" pitchFamily="34" charset="0"/>
              </a:rPr>
              <a:t> </a:t>
            </a:r>
            <a:r>
              <a:rPr lang="en-GB" sz="1200" b="0" i="0" kern="1200" dirty="0" smtClean="0">
                <a:solidFill>
                  <a:schemeClr val="tx1"/>
                </a:solidFill>
                <a:effectLst/>
                <a:latin typeface="Tahoma Standard" charset="0"/>
                <a:ea typeface="+mn-ea"/>
                <a:cs typeface="+mn-cs"/>
              </a:rPr>
              <a:t>Stage 1 is completing Demonstration. Stage 2 is in production;</a:t>
            </a:r>
            <a:endParaRPr lang="en-US" sz="1200" dirty="0" smtClean="0">
              <a:cs typeface="Tahoma" pitchFamily="34" charset="0"/>
            </a:endParaRPr>
          </a:p>
          <a:p>
            <a:pPr marL="171450" marR="0" lvl="0" indent="-171450" algn="just"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sz="1200" dirty="0" smtClean="0">
                <a:cs typeface="Tahoma" pitchFamily="34" charset="0"/>
              </a:rPr>
              <a:t>FR and UK produce together roughly 50/50 workshare (plus Sweden);</a:t>
            </a:r>
          </a:p>
          <a:p>
            <a:pPr marL="171450" marR="0" lvl="0" indent="-171450" algn="just"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GB" sz="1200" dirty="0" smtClean="0">
                <a:cs typeface="Tahoma" pitchFamily="34" charset="0"/>
              </a:rPr>
              <a:t>The production sites are Brest (FR), </a:t>
            </a:r>
            <a:r>
              <a:rPr lang="en-GB" sz="1200" dirty="0" err="1" smtClean="0">
                <a:cs typeface="Tahoma" pitchFamily="34" charset="0"/>
              </a:rPr>
              <a:t>Templecombe</a:t>
            </a:r>
            <a:r>
              <a:rPr lang="en-GB" sz="1200" dirty="0" smtClean="0">
                <a:cs typeface="Tahoma" pitchFamily="34" charset="0"/>
              </a:rPr>
              <a:t> (UK), Portchester (UK), </a:t>
            </a:r>
            <a:r>
              <a:rPr lang="en-GB" sz="1200" dirty="0" err="1" smtClean="0">
                <a:cs typeface="Tahoma" pitchFamily="34" charset="0"/>
              </a:rPr>
              <a:t>Stonehaven</a:t>
            </a:r>
            <a:r>
              <a:rPr lang="en-GB" sz="1200" dirty="0" smtClean="0">
                <a:cs typeface="Tahoma" pitchFamily="34" charset="0"/>
              </a:rPr>
              <a:t> (UK), </a:t>
            </a:r>
            <a:r>
              <a:rPr lang="en-GB" sz="1200" dirty="0" err="1" smtClean="0">
                <a:cs typeface="Tahoma" pitchFamily="34" charset="0"/>
              </a:rPr>
              <a:t>Linkopin</a:t>
            </a:r>
            <a:r>
              <a:rPr lang="en-GB" sz="1200" dirty="0" smtClean="0">
                <a:cs typeface="Tahoma" pitchFamily="34" charset="0"/>
              </a:rPr>
              <a:t> (Sweden);</a:t>
            </a:r>
          </a:p>
          <a:p>
            <a:pPr marL="171450" marR="0" lvl="0" indent="-171450" algn="just"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GB" sz="1200" b="0" i="0" kern="1200" dirty="0" smtClean="0">
                <a:solidFill>
                  <a:schemeClr val="tx1"/>
                </a:solidFill>
                <a:effectLst/>
                <a:latin typeface="Tahoma Standard" charset="0"/>
                <a:ea typeface="+mn-ea"/>
                <a:cs typeface="+mn-cs"/>
              </a:rPr>
              <a:t>ISS will start upon delivery;</a:t>
            </a:r>
          </a:p>
          <a:p>
            <a:pPr marL="171450" marR="0" lvl="0" indent="-171450" algn="just"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it-IT" sz="1200" b="0" i="0" kern="1200" dirty="0" smtClean="0">
                <a:solidFill>
                  <a:schemeClr val="tx1"/>
                </a:solidFill>
                <a:effectLst/>
                <a:latin typeface="Tahoma Standard" charset="0"/>
                <a:ea typeface="+mn-ea"/>
                <a:cs typeface="+mn-cs"/>
              </a:rPr>
              <a:t>USV (</a:t>
            </a:r>
            <a:r>
              <a:rPr lang="en-US" sz="1200" b="0" i="0" kern="1200" noProof="0" dirty="0" smtClean="0">
                <a:solidFill>
                  <a:schemeClr val="tx1"/>
                </a:solidFill>
                <a:effectLst/>
                <a:latin typeface="Tahoma Standard" charset="0"/>
                <a:ea typeface="+mn-ea"/>
                <a:cs typeface="+mn-cs"/>
              </a:rPr>
              <a:t>unmanned</a:t>
            </a:r>
            <a:r>
              <a:rPr lang="it-IT" sz="1200" b="0" i="0" kern="1200" dirty="0" smtClean="0">
                <a:solidFill>
                  <a:schemeClr val="tx1"/>
                </a:solidFill>
                <a:effectLst/>
                <a:latin typeface="Tahoma Standard" charset="0"/>
                <a:ea typeface="+mn-ea"/>
                <a:cs typeface="+mn-cs"/>
              </a:rPr>
              <a:t> Surface Vessel) are </a:t>
            </a:r>
            <a:r>
              <a:rPr lang="en-US" sz="1200" b="0" i="0" kern="1200" noProof="0" dirty="0" smtClean="0">
                <a:solidFill>
                  <a:schemeClr val="tx1"/>
                </a:solidFill>
                <a:effectLst/>
                <a:latin typeface="Tahoma Standard" charset="0"/>
                <a:ea typeface="+mn-ea"/>
                <a:cs typeface="+mn-cs"/>
              </a:rPr>
              <a:t>designed</a:t>
            </a:r>
            <a:r>
              <a:rPr lang="it-IT" sz="1200" b="0" i="0" kern="1200" dirty="0" smtClean="0">
                <a:solidFill>
                  <a:schemeClr val="tx1"/>
                </a:solidFill>
                <a:effectLst/>
                <a:latin typeface="Tahoma Standard" charset="0"/>
                <a:ea typeface="+mn-ea"/>
                <a:cs typeface="+mn-cs"/>
              </a:rPr>
              <a:t> to be </a:t>
            </a:r>
            <a:r>
              <a:rPr lang="en-US" sz="1200" b="0" i="0" kern="1200" noProof="0" dirty="0" smtClean="0">
                <a:solidFill>
                  <a:schemeClr val="tx1"/>
                </a:solidFill>
                <a:effectLst/>
                <a:latin typeface="Tahoma Standard" charset="0"/>
                <a:ea typeface="+mn-ea"/>
                <a:cs typeface="+mn-cs"/>
              </a:rPr>
              <a:t>autonomous</a:t>
            </a:r>
            <a:r>
              <a:rPr lang="it-IT" sz="1200" b="0" i="0" kern="1200" dirty="0" smtClean="0">
                <a:solidFill>
                  <a:schemeClr val="tx1"/>
                </a:solidFill>
                <a:effectLst/>
                <a:latin typeface="Tahoma Standard" charset="0"/>
                <a:ea typeface="+mn-ea"/>
                <a:cs typeface="+mn-cs"/>
              </a:rPr>
              <a:t>;</a:t>
            </a:r>
            <a:endParaRPr lang="en-GB" sz="1200" dirty="0" smtClean="0">
              <a:cs typeface="Tahoma" pitchFamily="34" charset="0"/>
            </a:endParaRPr>
          </a:p>
          <a:p>
            <a:pPr algn="just" eaLnBrk="1" hangingPunct="1">
              <a:spcBef>
                <a:spcPct val="0"/>
              </a:spcBef>
            </a:pPr>
            <a:endParaRPr lang="en-US" sz="1200" b="0" i="0" kern="1200" dirty="0" smtClean="0">
              <a:solidFill>
                <a:schemeClr val="tx1"/>
              </a:solidFill>
              <a:effectLst/>
              <a:latin typeface="Tahoma Standard" charset="0"/>
              <a:ea typeface="+mn-ea"/>
              <a:cs typeface="+mn-cs"/>
            </a:endParaRPr>
          </a:p>
        </p:txBody>
      </p:sp>
    </p:spTree>
    <p:extLst>
      <p:ext uri="{BB962C8B-B14F-4D97-AF65-F5344CB8AC3E}">
        <p14:creationId xmlns:p14="http://schemas.microsoft.com/office/powerpoint/2010/main" val="20755799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5BA1038-19E1-46D4-84B4-8BF477A8777D}" type="slidenum">
              <a:rPr lang="en-US" smtClean="0"/>
              <a:pPr fontAlgn="base">
                <a:spcBef>
                  <a:spcPct val="0"/>
                </a:spcBef>
                <a:spcAft>
                  <a:spcPct val="0"/>
                </a:spcAft>
                <a:defRPr/>
              </a:pPr>
              <a:t>26</a:t>
            </a:fld>
            <a:endParaRPr lang="en-US" smtClean="0"/>
          </a:p>
        </p:txBody>
      </p:sp>
      <p:sp>
        <p:nvSpPr>
          <p:cNvPr id="5120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1204" name="Rectangle 3"/>
          <p:cNvSpPr>
            <a:spLocks noGrp="1" noChangeArrowheads="1"/>
          </p:cNvSpPr>
          <p:nvPr>
            <p:ph type="body" idx="1"/>
          </p:nvPr>
        </p:nvSpPr>
        <p:spPr bwMode="auto">
          <a:xfrm>
            <a:off x="679464" y="4478893"/>
            <a:ext cx="5793867" cy="4466756"/>
          </a:xfrm>
          <a:noFill/>
        </p:spPr>
        <p:txBody>
          <a:bodyPr wrap="square" numCol="1" anchor="t" anchorCtr="0" compatLnSpc="1">
            <a:prstTxWarp prst="textNoShape">
              <a:avLst/>
            </a:prstTxWarp>
            <a:noAutofit/>
          </a:bodyPr>
          <a:lstStyle/>
          <a:p>
            <a:pPr algn="just" eaLnBrk="1" hangingPunct="1">
              <a:spcBef>
                <a:spcPct val="0"/>
              </a:spcBef>
            </a:pPr>
            <a:r>
              <a:rPr lang="en-US" sz="1200" b="0" i="0" kern="1200" dirty="0" smtClean="0">
                <a:solidFill>
                  <a:schemeClr val="tx1"/>
                </a:solidFill>
                <a:effectLst/>
                <a:latin typeface="Tahoma Standard" charset="0"/>
                <a:ea typeface="+mn-ea"/>
                <a:cs typeface="+mn-cs"/>
              </a:rPr>
              <a:t>The stand-off concept is based on off-board capabilities aimed at keeping personnel outside minefields whenever possible. By defeating static underwater threats at pace, these systems will give strategic, operational and tactical freedom of maneuver and thereby assure the delivery of maritime force projection and maritime security at the time and place of the Nations’ choosing in support of a wide range of naval operations.</a:t>
            </a:r>
            <a:endParaRPr lang="en-GB" sz="1400" dirty="0">
              <a:cs typeface="Tahoma" pitchFamily="34" charset="0"/>
            </a:endParaRPr>
          </a:p>
        </p:txBody>
      </p:sp>
    </p:spTree>
    <p:extLst>
      <p:ext uri="{BB962C8B-B14F-4D97-AF65-F5344CB8AC3E}">
        <p14:creationId xmlns:p14="http://schemas.microsoft.com/office/powerpoint/2010/main" val="13508079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p:spPr>
      </p:sp>
      <p:sp>
        <p:nvSpPr>
          <p:cNvPr id="450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4915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D641175-8D33-40D7-A308-63C3A49CC1C8}" type="slidenum">
              <a:rPr kumimoji="0" lang="en-US" sz="1300" b="0" i="0" u="none" strike="noStrike" kern="1200" cap="none" spc="0" normalizeH="0" baseline="0" noProof="0" smtClean="0">
                <a:ln>
                  <a:noFill/>
                </a:ln>
                <a:solidFill>
                  <a:prstClr val="black"/>
                </a:solidFill>
                <a:effectLst/>
                <a:uLnTx/>
                <a:uFillTx/>
                <a:latin typeface="Tahoma Standard"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300" b="0" i="0" u="none" strike="noStrike" kern="1200" cap="none" spc="0" normalizeH="0" baseline="0" noProof="0" smtClean="0">
              <a:ln>
                <a:noFill/>
              </a:ln>
              <a:solidFill>
                <a:prstClr val="black"/>
              </a:solidFill>
              <a:effectLst/>
              <a:uLnTx/>
              <a:uFillTx/>
              <a:latin typeface="Tahoma Standard" charset="0"/>
              <a:ea typeface="+mn-ea"/>
              <a:cs typeface="+mn-cs"/>
            </a:endParaRPr>
          </a:p>
        </p:txBody>
      </p:sp>
    </p:spTree>
    <p:extLst>
      <p:ext uri="{BB962C8B-B14F-4D97-AF65-F5344CB8AC3E}">
        <p14:creationId xmlns:p14="http://schemas.microsoft.com/office/powerpoint/2010/main" val="6803683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xfrm>
            <a:off x="90488" y="744538"/>
            <a:ext cx="6616700" cy="3722687"/>
          </a:xfrm>
          <a:noFill/>
          <a:ln>
            <a:solidFill>
              <a:srgbClr val="000000"/>
            </a:solidFill>
            <a:miter lim="800000"/>
            <a:headEnd/>
            <a:tailEnd/>
          </a:ln>
        </p:spPr>
      </p:sp>
      <p:sp>
        <p:nvSpPr>
          <p:cNvPr id="44035" name="Notes Placeholder 2"/>
          <p:cNvSpPr>
            <a:spLocks noGrp="1"/>
          </p:cNvSpPr>
          <p:nvPr>
            <p:ph type="body" idx="1"/>
          </p:nvPr>
        </p:nvSpPr>
        <p:spPr bwMode="auto">
          <a:noFill/>
        </p:spPr>
        <p:txBody>
          <a:bodyPr wrap="square" numCol="1" anchor="t" anchorCtr="0" compatLnSpc="1">
            <a:prstTxWarp prst="textNoShape">
              <a:avLst/>
            </a:prstTxWarp>
            <a:normAutofit fontScale="92500" lnSpcReduction="10000"/>
          </a:bodyPr>
          <a:lstStyle/>
          <a:p>
            <a:pPr eaLnBrk="1" hangingPunct="1">
              <a:spcBef>
                <a:spcPct val="0"/>
              </a:spcBef>
            </a:pPr>
            <a:r>
              <a:rPr lang="en-US" noProof="0" dirty="0" smtClean="0">
                <a:latin typeface="Tahoma" pitchFamily="34" charset="0"/>
                <a:ea typeface="Tahoma" pitchFamily="34" charset="0"/>
                <a:cs typeface="Tahoma" pitchFamily="34" charset="0"/>
              </a:rPr>
              <a:t>The MALE RPAS programme, known also as the Eurodrone, is a  multination </a:t>
            </a:r>
            <a:r>
              <a:rPr lang="en-US" noProof="0" dirty="0" err="1" smtClean="0">
                <a:latin typeface="Tahoma" pitchFamily="34" charset="0"/>
                <a:ea typeface="Tahoma" pitchFamily="34" charset="0"/>
                <a:cs typeface="Tahoma" pitchFamily="34" charset="0"/>
              </a:rPr>
              <a:t>defence</a:t>
            </a:r>
            <a:r>
              <a:rPr lang="en-US" noProof="0" dirty="0" smtClean="0">
                <a:latin typeface="Tahoma" pitchFamily="34" charset="0"/>
                <a:ea typeface="Tahoma" pitchFamily="34" charset="0"/>
                <a:cs typeface="Tahoma" pitchFamily="34" charset="0"/>
              </a:rPr>
              <a:t> programme strongly wanted from the 4 participating nations, France, Spain, Germany and Italy, to develop the very first Medium Altitude</a:t>
            </a:r>
            <a:r>
              <a:rPr lang="en-US" baseline="0" noProof="0" dirty="0" smtClean="0">
                <a:latin typeface="Tahoma" pitchFamily="34" charset="0"/>
                <a:ea typeface="Tahoma" pitchFamily="34" charset="0"/>
                <a:cs typeface="Tahoma" pitchFamily="34" charset="0"/>
              </a:rPr>
              <a:t> Long Endurance remote Pilot System in Europe. The system will integrate state of the art sensors and capabilities in the ISTAR field and the current baseline already provides exceptional maritime capabilities.</a:t>
            </a:r>
          </a:p>
          <a:p>
            <a:pPr marL="0" marR="0" lvl="0" indent="0" algn="l" defTabSz="914400" rtl="0" eaLnBrk="1" fontAlgn="base" latinLnBrk="0" hangingPunct="1">
              <a:lnSpc>
                <a:spcPct val="100000"/>
              </a:lnSpc>
              <a:spcBef>
                <a:spcPct val="0"/>
              </a:spcBef>
              <a:spcAft>
                <a:spcPct val="0"/>
              </a:spcAft>
              <a:buClrTx/>
              <a:buSzTx/>
              <a:buFontTx/>
              <a:buNone/>
              <a:tabLst/>
              <a:defRPr/>
            </a:pPr>
            <a:r>
              <a:rPr lang="en-US" baseline="0" noProof="0" dirty="0" smtClean="0">
                <a:latin typeface="Tahoma" pitchFamily="34" charset="0"/>
                <a:ea typeface="Tahoma" pitchFamily="34" charset="0"/>
                <a:cs typeface="Tahoma" pitchFamily="34" charset="0"/>
              </a:rPr>
              <a:t>As you can read in the chart, its different sensors and capabilities in the maritime domain, allow the Eurodrone to perform different types of maritime missions covering a very large surface over water.</a:t>
            </a:r>
          </a:p>
          <a:p>
            <a:pPr eaLnBrk="1" hangingPunct="1">
              <a:spcBef>
                <a:spcPct val="0"/>
              </a:spcBef>
            </a:pPr>
            <a:endParaRPr lang="en-US" sz="1200" b="0" i="0" kern="1200" dirty="0" smtClean="0">
              <a:solidFill>
                <a:schemeClr val="tx1"/>
              </a:solidFill>
              <a:effectLst/>
              <a:latin typeface="Tahoma Standard" charset="0"/>
              <a:ea typeface="+mn-ea"/>
              <a:cs typeface="+mn-cs"/>
            </a:endParaRPr>
          </a:p>
          <a:p>
            <a:pPr eaLnBrk="1" hangingPunct="1">
              <a:spcBef>
                <a:spcPct val="0"/>
              </a:spcBef>
            </a:pPr>
            <a:r>
              <a:rPr lang="en-US" sz="1200" b="0" i="0" kern="1200" dirty="0" smtClean="0">
                <a:solidFill>
                  <a:schemeClr val="tx1"/>
                </a:solidFill>
                <a:effectLst/>
                <a:latin typeface="Tahoma Standard" charset="0"/>
                <a:ea typeface="+mn-ea"/>
                <a:cs typeface="+mn-cs"/>
              </a:rPr>
              <a:t>After completion of the first development design reviews, the Preliminary Design Review (PDR) and the Critical Design Review (CDR), the manufacture of the first Prototype is expected to commence in 2025 and the delivery of serial items to PPS is targeted by end of the decade.</a:t>
            </a:r>
          </a:p>
          <a:p>
            <a:pPr eaLnBrk="1" hangingPunct="1">
              <a:spcBef>
                <a:spcPct val="0"/>
              </a:spcBef>
            </a:pPr>
            <a:endParaRPr lang="en-US" sz="1200" b="0" i="0" kern="1200" baseline="0" noProof="0" dirty="0" smtClean="0">
              <a:solidFill>
                <a:schemeClr val="tx1"/>
              </a:solidFill>
              <a:effectLst/>
              <a:latin typeface="Tahoma Standard" charset="0"/>
              <a:ea typeface="+mn-ea"/>
              <a:cs typeface="+mn-cs"/>
            </a:endParaRPr>
          </a:p>
          <a:p>
            <a:pPr eaLnBrk="1" hangingPunct="1">
              <a:spcBef>
                <a:spcPct val="0"/>
              </a:spcBef>
            </a:pPr>
            <a:r>
              <a:rPr lang="en-US" baseline="0" noProof="0" dirty="0" smtClean="0">
                <a:latin typeface="Tahoma" pitchFamily="34" charset="0"/>
                <a:ea typeface="Tahoma" pitchFamily="34" charset="0"/>
                <a:cs typeface="Tahoma" pitchFamily="34" charset="0"/>
              </a:rPr>
              <a:t>Final assembly in </a:t>
            </a:r>
            <a:r>
              <a:rPr lang="en-US" baseline="0" noProof="0" dirty="0" err="1" smtClean="0">
                <a:latin typeface="Tahoma" pitchFamily="34" charset="0"/>
                <a:ea typeface="Tahoma" pitchFamily="34" charset="0"/>
                <a:cs typeface="Tahoma" pitchFamily="34" charset="0"/>
              </a:rPr>
              <a:t>Manching</a:t>
            </a:r>
            <a:r>
              <a:rPr lang="en-US" baseline="0" noProof="0" dirty="0" smtClean="0">
                <a:latin typeface="Tahoma" pitchFamily="34" charset="0"/>
                <a:ea typeface="Tahoma" pitchFamily="34" charset="0"/>
                <a:cs typeface="Tahoma" pitchFamily="34" charset="0"/>
              </a:rPr>
              <a:t> (DE)</a:t>
            </a:r>
          </a:p>
          <a:p>
            <a:pPr eaLnBrk="1" hangingPunct="1">
              <a:spcBef>
                <a:spcPct val="0"/>
              </a:spcBef>
            </a:pPr>
            <a:endParaRPr lang="en-US" baseline="0" noProof="0" dirty="0" smtClean="0">
              <a:latin typeface="Tahoma" pitchFamily="34" charset="0"/>
              <a:ea typeface="Tahoma" pitchFamily="34" charset="0"/>
              <a:cs typeface="Tahoma" pitchFamily="34" charset="0"/>
            </a:endParaRPr>
          </a:p>
          <a:p>
            <a:pPr eaLnBrk="1" hangingPunct="1">
              <a:spcBef>
                <a:spcPct val="0"/>
              </a:spcBef>
            </a:pPr>
            <a:r>
              <a:rPr lang="en-US" baseline="0" noProof="0" dirty="0" smtClean="0">
                <a:latin typeface="Tahoma" pitchFamily="34" charset="0"/>
                <a:ea typeface="Tahoma" pitchFamily="34" charset="0"/>
                <a:cs typeface="Tahoma" pitchFamily="34" charset="0"/>
              </a:rPr>
              <a:t>Industrial involved:</a:t>
            </a:r>
          </a:p>
          <a:p>
            <a:pPr marL="171450" indent="-171450" eaLnBrk="1" hangingPunct="1">
              <a:spcBef>
                <a:spcPct val="0"/>
              </a:spcBef>
              <a:buFont typeface="Arial" panose="020B0604020202020204" pitchFamily="34" charset="0"/>
              <a:buChar char="•"/>
            </a:pPr>
            <a:r>
              <a:rPr lang="en-GB" dirty="0" smtClean="0"/>
              <a:t>AIRBUS DEFENCE AND SPACE GMBH Germany</a:t>
            </a:r>
          </a:p>
          <a:p>
            <a:pPr marL="171450" indent="-171450" eaLnBrk="1" hangingPunct="1">
              <a:spcBef>
                <a:spcPct val="0"/>
              </a:spcBef>
              <a:buFont typeface="Arial" panose="020B0604020202020204" pitchFamily="34" charset="0"/>
              <a:buChar char="•"/>
            </a:pPr>
            <a:r>
              <a:rPr lang="en-GB" dirty="0" smtClean="0"/>
              <a:t>AIRBUS DEFENCE AND SPACE S.A.U. Spain</a:t>
            </a:r>
          </a:p>
          <a:p>
            <a:pPr marL="171450" indent="-171450" eaLnBrk="1" hangingPunct="1">
              <a:spcBef>
                <a:spcPct val="0"/>
              </a:spcBef>
              <a:buFont typeface="Arial" panose="020B0604020202020204" pitchFamily="34" charset="0"/>
              <a:buChar char="•"/>
            </a:pPr>
            <a:r>
              <a:rPr lang="en-GB" dirty="0" smtClean="0"/>
              <a:t>DASSAULT AVIATION France</a:t>
            </a:r>
          </a:p>
          <a:p>
            <a:pPr marL="171450" indent="-171450" eaLnBrk="1" hangingPunct="1">
              <a:spcBef>
                <a:spcPct val="0"/>
              </a:spcBef>
              <a:buFont typeface="Arial" panose="020B0604020202020204" pitchFamily="34" charset="0"/>
              <a:buChar char="•"/>
            </a:pPr>
            <a:r>
              <a:rPr lang="en-GB" dirty="0" smtClean="0"/>
              <a:t>LEONARDO S.P.A. Italy</a:t>
            </a:r>
            <a:endParaRPr lang="en-US" baseline="0" noProof="0" dirty="0" smtClean="0">
              <a:latin typeface="Tahoma" pitchFamily="34" charset="0"/>
              <a:ea typeface="Tahoma" pitchFamily="34" charset="0"/>
              <a:cs typeface="Tahoma" pitchFamily="34" charset="0"/>
            </a:endParaRPr>
          </a:p>
          <a:p>
            <a:pPr eaLnBrk="1" hangingPunct="1">
              <a:spcBef>
                <a:spcPct val="0"/>
              </a:spcBef>
            </a:pPr>
            <a:endParaRPr lang="en-US" baseline="0" noProof="0" dirty="0" smtClean="0">
              <a:latin typeface="Tahoma" pitchFamily="34" charset="0"/>
              <a:ea typeface="Tahoma" pitchFamily="34" charset="0"/>
              <a:cs typeface="Tahoma" pitchFamily="34" charset="0"/>
            </a:endParaRPr>
          </a:p>
          <a:p>
            <a:pPr eaLnBrk="1" hangingPunct="1">
              <a:spcBef>
                <a:spcPct val="0"/>
              </a:spcBef>
            </a:pPr>
            <a:r>
              <a:rPr lang="en-US" baseline="0" noProof="0" dirty="0" smtClean="0">
                <a:latin typeface="Tahoma" pitchFamily="34" charset="0"/>
                <a:ea typeface="Tahoma" pitchFamily="34" charset="0"/>
                <a:cs typeface="Tahoma" pitchFamily="34" charset="0"/>
              </a:rPr>
              <a:t>Inverse Synthetic Aperture Radar (SAR)</a:t>
            </a:r>
          </a:p>
          <a:p>
            <a:pPr eaLnBrk="1" hangingPunct="1">
              <a:spcBef>
                <a:spcPct val="0"/>
              </a:spcBef>
            </a:pPr>
            <a:endParaRPr lang="en-US" baseline="0" noProof="0" dirty="0" smtClean="0">
              <a:latin typeface="Tahoma" pitchFamily="34" charset="0"/>
              <a:ea typeface="Tahoma" pitchFamily="34" charset="0"/>
              <a:cs typeface="Tahoma" pitchFamily="34" charset="0"/>
            </a:endParaRPr>
          </a:p>
          <a:p>
            <a:pPr eaLnBrk="1" hangingPunct="1">
              <a:spcBef>
                <a:spcPct val="0"/>
              </a:spcBef>
            </a:pPr>
            <a:r>
              <a:rPr lang="en-US" baseline="0" noProof="0" dirty="0" smtClean="0">
                <a:latin typeface="Tahoma" pitchFamily="34" charset="0"/>
                <a:ea typeface="Tahoma" pitchFamily="34" charset="0"/>
                <a:cs typeface="Tahoma" pitchFamily="34" charset="0"/>
              </a:rPr>
              <a:t>Acronyms</a:t>
            </a:r>
          </a:p>
          <a:p>
            <a:pPr eaLnBrk="1" hangingPunct="1">
              <a:spcBef>
                <a:spcPct val="0"/>
              </a:spcBef>
            </a:pPr>
            <a:r>
              <a:rPr lang="en-US" baseline="0" noProof="0" dirty="0" smtClean="0">
                <a:latin typeface="Tahoma" pitchFamily="34" charset="0"/>
                <a:ea typeface="Tahoma" pitchFamily="34" charset="0"/>
                <a:cs typeface="Tahoma" pitchFamily="34" charset="0"/>
              </a:rPr>
              <a:t>EO/IR: Electronic </a:t>
            </a:r>
            <a:r>
              <a:rPr lang="en-US" baseline="0" noProof="0" dirty="0" err="1" smtClean="0">
                <a:latin typeface="Tahoma" pitchFamily="34" charset="0"/>
                <a:ea typeface="Tahoma" pitchFamily="34" charset="0"/>
                <a:cs typeface="Tahoma" pitchFamily="34" charset="0"/>
              </a:rPr>
              <a:t>opctical</a:t>
            </a:r>
            <a:r>
              <a:rPr lang="en-US" baseline="0" noProof="0" dirty="0" smtClean="0">
                <a:latin typeface="Tahoma" pitchFamily="34" charset="0"/>
                <a:ea typeface="Tahoma" pitchFamily="34" charset="0"/>
                <a:cs typeface="Tahoma" pitchFamily="34" charset="0"/>
              </a:rPr>
              <a:t>/Infra-Red</a:t>
            </a:r>
          </a:p>
          <a:p>
            <a:pPr eaLnBrk="1" hangingPunct="1">
              <a:spcBef>
                <a:spcPct val="0"/>
              </a:spcBef>
            </a:pPr>
            <a:r>
              <a:rPr lang="en-US" baseline="0" noProof="0" dirty="0" smtClean="0">
                <a:latin typeface="Tahoma" pitchFamily="34" charset="0"/>
                <a:ea typeface="Tahoma" pitchFamily="34" charset="0"/>
                <a:cs typeface="Tahoma" pitchFamily="34" charset="0"/>
              </a:rPr>
              <a:t>MTI: Moving Target Indication</a:t>
            </a:r>
          </a:p>
        </p:txBody>
      </p:sp>
      <p:sp>
        <p:nvSpPr>
          <p:cNvPr id="4813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8975F0A-E60B-4C32-9AAF-A38BBA94414F}" type="slidenum">
              <a:rPr lang="en-US" smtClean="0"/>
              <a:pPr fontAlgn="base">
                <a:spcBef>
                  <a:spcPct val="0"/>
                </a:spcBef>
                <a:spcAft>
                  <a:spcPct val="0"/>
                </a:spcAft>
                <a:defRPr/>
              </a:pPr>
              <a:t>28</a:t>
            </a:fld>
            <a:endParaRPr lang="en-US" smtClean="0"/>
          </a:p>
        </p:txBody>
      </p:sp>
    </p:spTree>
    <p:extLst>
      <p:ext uri="{BB962C8B-B14F-4D97-AF65-F5344CB8AC3E}">
        <p14:creationId xmlns:p14="http://schemas.microsoft.com/office/powerpoint/2010/main" val="25578298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488" y="744538"/>
            <a:ext cx="6616700" cy="3722687"/>
          </a:xfrm>
        </p:spPr>
      </p:sp>
      <p:sp>
        <p:nvSpPr>
          <p:cNvPr id="3" name="Notizenplatzhalter 2"/>
          <p:cNvSpPr>
            <a:spLocks noGrp="1"/>
          </p:cNvSpPr>
          <p:nvPr>
            <p:ph type="body" idx="1"/>
          </p:nvPr>
        </p:nvSpPr>
        <p:spPr/>
        <p:txBody>
          <a:bodyPr>
            <a:normAutofit fontScale="70000" lnSpcReduction="20000"/>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noProof="0" dirty="0" smtClean="0"/>
              <a:t>The Eurodrone will be equipped with</a:t>
            </a:r>
            <a:r>
              <a:rPr lang="en-US" baseline="0" noProof="0" dirty="0" smtClean="0"/>
              <a:t> a wide selection of datalinks providing the perfect solution both for military and civilian operations. </a:t>
            </a:r>
          </a:p>
          <a:p>
            <a:pPr marL="0" marR="0" lvl="0" indent="0" algn="l" defTabSz="914400" rtl="0" eaLnBrk="1" fontAlgn="base" latinLnBrk="0" hangingPunct="1">
              <a:lnSpc>
                <a:spcPct val="100000"/>
              </a:lnSpc>
              <a:spcBef>
                <a:spcPct val="0"/>
              </a:spcBef>
              <a:spcAft>
                <a:spcPct val="0"/>
              </a:spcAft>
              <a:buClrTx/>
              <a:buSzTx/>
              <a:buFontTx/>
              <a:buNone/>
              <a:tabLst/>
              <a:defRPr/>
            </a:pPr>
            <a:r>
              <a:rPr lang="en-US" baseline="0" noProof="0" dirty="0" smtClean="0"/>
              <a:t>The extensive Eurodrone growth potential will allow to expand further more the already exhaustive type of missions with the possibility to integrate new future sensors and capabilities. </a:t>
            </a:r>
          </a:p>
          <a:p>
            <a:pPr marL="0" marR="0" lvl="0" indent="0" algn="l" defTabSz="914400" rtl="0" eaLnBrk="1" fontAlgn="base" latinLnBrk="0" hangingPunct="1">
              <a:lnSpc>
                <a:spcPct val="100000"/>
              </a:lnSpc>
              <a:spcBef>
                <a:spcPct val="0"/>
              </a:spcBef>
              <a:spcAft>
                <a:spcPct val="0"/>
              </a:spcAft>
              <a:buClrTx/>
              <a:buSzTx/>
              <a:buFontTx/>
              <a:buNone/>
              <a:tabLst/>
              <a:defRPr/>
            </a:pPr>
            <a:r>
              <a:rPr lang="en-US" baseline="0" noProof="0" dirty="0" smtClean="0"/>
              <a:t>His sensors kit includes but it is not limited to state of the art electronic scanned array radar, new generation EO/IR sensor, AIS, Personal locator system and many more.</a:t>
            </a:r>
          </a:p>
          <a:p>
            <a:pPr eaLnBrk="1" hangingPunct="1">
              <a:spcBef>
                <a:spcPct val="0"/>
              </a:spcBef>
            </a:pPr>
            <a:endParaRPr lang="en-US" baseline="0" noProof="0" dirty="0" smtClean="0">
              <a:latin typeface="Tahoma" pitchFamily="34" charset="0"/>
              <a:ea typeface="Tahoma" pitchFamily="34" charset="0"/>
              <a:cs typeface="Tahoma" pitchFamily="34" charset="0"/>
            </a:endParaRPr>
          </a:p>
          <a:p>
            <a:pPr eaLnBrk="1" hangingPunct="1">
              <a:spcBef>
                <a:spcPct val="0"/>
              </a:spcBef>
            </a:pPr>
            <a:r>
              <a:rPr lang="en-US" b="1" baseline="0" noProof="0" dirty="0" smtClean="0">
                <a:latin typeface="Tahoma" pitchFamily="34" charset="0"/>
                <a:ea typeface="Tahoma" pitchFamily="34" charset="0"/>
                <a:cs typeface="Tahoma" pitchFamily="34" charset="0"/>
              </a:rPr>
              <a:t>Personal Locating System (PLS)</a:t>
            </a:r>
          </a:p>
          <a:p>
            <a:pPr eaLnBrk="1" hangingPunct="1">
              <a:spcBef>
                <a:spcPct val="0"/>
              </a:spcBef>
            </a:pPr>
            <a:r>
              <a:rPr lang="en-US" baseline="0" noProof="0" dirty="0" smtClean="0">
                <a:latin typeface="Tahoma" pitchFamily="34" charset="0"/>
                <a:ea typeface="Tahoma" pitchFamily="34" charset="0"/>
                <a:cs typeface="Tahoma" pitchFamily="34" charset="0"/>
              </a:rPr>
              <a:t>Beacon per </a:t>
            </a:r>
            <a:r>
              <a:rPr lang="en-US" baseline="0" noProof="0" dirty="0" err="1" smtClean="0">
                <a:latin typeface="Tahoma" pitchFamily="34" charset="0"/>
                <a:ea typeface="Tahoma" pitchFamily="34" charset="0"/>
                <a:cs typeface="Tahoma" pitchFamily="34" charset="0"/>
              </a:rPr>
              <a:t>il</a:t>
            </a:r>
            <a:r>
              <a:rPr lang="en-US" baseline="0" noProof="0" dirty="0" smtClean="0">
                <a:latin typeface="Tahoma" pitchFamily="34" charset="0"/>
                <a:ea typeface="Tahoma" pitchFamily="34" charset="0"/>
                <a:cs typeface="Tahoma" pitchFamily="34" charset="0"/>
              </a:rPr>
              <a:t> Search And Rescue (SAR)</a:t>
            </a:r>
          </a:p>
          <a:p>
            <a:pPr eaLnBrk="1" hangingPunct="1">
              <a:spcBef>
                <a:spcPct val="0"/>
              </a:spcBef>
            </a:pPr>
            <a:endParaRPr lang="en-US" baseline="0" noProof="0" dirty="0" smtClean="0">
              <a:latin typeface="Tahoma" pitchFamily="34" charset="0"/>
              <a:ea typeface="Tahoma" pitchFamily="34" charset="0"/>
              <a:cs typeface="Tahoma" pitchFamily="34" charset="0"/>
            </a:endParaRPr>
          </a:p>
          <a:p>
            <a:pPr eaLnBrk="1" hangingPunct="1">
              <a:spcBef>
                <a:spcPct val="0"/>
              </a:spcBef>
            </a:pPr>
            <a:r>
              <a:rPr lang="en-US" b="1" baseline="0" noProof="0" dirty="0" err="1" smtClean="0">
                <a:latin typeface="Tahoma" pitchFamily="34" charset="0"/>
                <a:ea typeface="Tahoma" pitchFamily="34" charset="0"/>
                <a:cs typeface="Tahoma" pitchFamily="34" charset="0"/>
              </a:rPr>
              <a:t>Weaponization</a:t>
            </a:r>
            <a:endParaRPr lang="en-US" b="1" baseline="0" noProof="0" dirty="0" smtClean="0">
              <a:latin typeface="Tahoma" pitchFamily="34" charset="0"/>
              <a:ea typeface="Tahoma" pitchFamily="34" charset="0"/>
              <a:cs typeface="Tahoma" pitchFamily="34" charset="0"/>
            </a:endParaRPr>
          </a:p>
          <a:p>
            <a:pPr eaLnBrk="1" hangingPunct="1">
              <a:spcBef>
                <a:spcPct val="0"/>
              </a:spcBef>
            </a:pPr>
            <a:r>
              <a:rPr lang="en-US" b="0" baseline="0" noProof="0" dirty="0" smtClean="0">
                <a:latin typeface="Tahoma" pitchFamily="34" charset="0"/>
                <a:ea typeface="Tahoma" pitchFamily="34" charset="0"/>
                <a:cs typeface="Tahoma" pitchFamily="34" charset="0"/>
              </a:rPr>
              <a:t>The baseline include the integration of the follow missile: GBU 49 (US) and Brimstone (UK)</a:t>
            </a:r>
          </a:p>
          <a:p>
            <a:pPr eaLnBrk="1" hangingPunct="1">
              <a:spcBef>
                <a:spcPct val="0"/>
              </a:spcBef>
            </a:pPr>
            <a:endParaRPr lang="en-US" b="0" baseline="0" noProof="0" dirty="0" smtClean="0">
              <a:latin typeface="Tahoma" pitchFamily="34" charset="0"/>
              <a:ea typeface="Tahoma" pitchFamily="34" charset="0"/>
              <a:cs typeface="Tahoma" pitchFamily="34" charset="0"/>
            </a:endParaRPr>
          </a:p>
          <a:p>
            <a:pPr eaLnBrk="1" hangingPunct="1">
              <a:spcBef>
                <a:spcPct val="0"/>
              </a:spcBef>
            </a:pPr>
            <a:r>
              <a:rPr lang="en-US" b="1" baseline="0" noProof="0" dirty="0" smtClean="0">
                <a:latin typeface="Tahoma" pitchFamily="34" charset="0"/>
                <a:ea typeface="Tahoma" pitchFamily="34" charset="0"/>
                <a:cs typeface="Tahoma" pitchFamily="34" charset="0"/>
              </a:rPr>
              <a:t>Maritime Radar</a:t>
            </a:r>
          </a:p>
          <a:p>
            <a:pPr eaLnBrk="1" hangingPunct="1">
              <a:spcBef>
                <a:spcPct val="0"/>
              </a:spcBef>
            </a:pPr>
            <a:r>
              <a:rPr lang="en-US" b="0" baseline="0" noProof="0" dirty="0" smtClean="0">
                <a:latin typeface="Tahoma" pitchFamily="34" charset="0"/>
                <a:ea typeface="Tahoma" pitchFamily="34" charset="0"/>
                <a:cs typeface="Tahoma" pitchFamily="34" charset="0"/>
              </a:rPr>
              <a:t>The current baseline has with the mission radar already extensive maritime capabilities. As a growth potential it’s possible to install the radar under the belly.</a:t>
            </a:r>
          </a:p>
          <a:p>
            <a:pPr eaLnBrk="1" hangingPunct="1">
              <a:spcBef>
                <a:spcPct val="0"/>
              </a:spcBef>
            </a:pPr>
            <a:endParaRPr lang="en-US" baseline="0" noProof="0" dirty="0" smtClean="0">
              <a:latin typeface="Tahoma" pitchFamily="34" charset="0"/>
              <a:ea typeface="Tahoma" pitchFamily="34" charset="0"/>
              <a:cs typeface="Tahoma"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baseline="0" noProof="0" dirty="0" smtClean="0">
                <a:latin typeface="Tahoma" pitchFamily="34" charset="0"/>
                <a:ea typeface="Tahoma" pitchFamily="34" charset="0"/>
                <a:cs typeface="Tahoma" pitchFamily="34" charset="0"/>
              </a:rPr>
              <a:t>Acronyms</a:t>
            </a:r>
          </a:p>
          <a:p>
            <a:pPr marL="0" marR="0" lvl="0" indent="0" algn="l" defTabSz="914400" rtl="0" eaLnBrk="1" fontAlgn="base" latinLnBrk="0" hangingPunct="1">
              <a:lnSpc>
                <a:spcPct val="100000"/>
              </a:lnSpc>
              <a:spcBef>
                <a:spcPct val="0"/>
              </a:spcBef>
              <a:spcAft>
                <a:spcPct val="0"/>
              </a:spcAft>
              <a:buClrTx/>
              <a:buSzTx/>
              <a:buFontTx/>
              <a:buNone/>
              <a:tabLst/>
              <a:defRPr/>
            </a:pPr>
            <a:r>
              <a:rPr lang="en-US" baseline="0" noProof="0" dirty="0" smtClean="0">
                <a:latin typeface="Tahoma" pitchFamily="34" charset="0"/>
                <a:ea typeface="Tahoma" pitchFamily="34" charset="0"/>
                <a:cs typeface="Tahoma" pitchFamily="34" charset="0"/>
              </a:rPr>
              <a:t>AIS: Automatic Identification System</a:t>
            </a:r>
          </a:p>
          <a:p>
            <a:pPr marL="0" marR="0" lvl="0" indent="0" algn="l" defTabSz="914400" rtl="0" eaLnBrk="1" fontAlgn="base" latinLnBrk="0" hangingPunct="1">
              <a:lnSpc>
                <a:spcPct val="100000"/>
              </a:lnSpc>
              <a:spcBef>
                <a:spcPct val="0"/>
              </a:spcBef>
              <a:spcAft>
                <a:spcPct val="0"/>
              </a:spcAft>
              <a:buClrTx/>
              <a:buSzTx/>
              <a:buFontTx/>
              <a:buNone/>
              <a:tabLst/>
              <a:defRPr/>
            </a:pPr>
            <a:r>
              <a:rPr lang="en-US" b="1" baseline="0" noProof="0" dirty="0" smtClean="0">
                <a:latin typeface="Tahoma" pitchFamily="34" charset="0"/>
                <a:ea typeface="Tahoma" pitchFamily="34" charset="0"/>
                <a:cs typeface="Tahoma" pitchFamily="34" charset="0"/>
              </a:rPr>
              <a:t>W-AIS LOS COM: </a:t>
            </a:r>
            <a:r>
              <a:rPr lang="en-US" b="0" baseline="0" noProof="0" dirty="0" smtClean="0">
                <a:latin typeface="Tahoma" pitchFamily="34" charset="0"/>
                <a:ea typeface="Tahoma" pitchFamily="34" charset="0"/>
                <a:cs typeface="Tahoma" pitchFamily="34" charset="0"/>
              </a:rPr>
              <a:t>Wide-AIS Line Of Sight Communication (LOS COM)</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noProof="0" dirty="0" smtClean="0">
              <a:latin typeface="Tahoma" pitchFamily="34" charset="0"/>
              <a:ea typeface="Tahoma" pitchFamily="34" charset="0"/>
              <a:cs typeface="Tahoma"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noProof="0" dirty="0" smtClean="0">
                <a:latin typeface="Tahoma" pitchFamily="34" charset="0"/>
                <a:ea typeface="Tahoma" pitchFamily="34" charset="0"/>
                <a:cs typeface="Tahoma" pitchFamily="34" charset="0"/>
              </a:rPr>
              <a:t>Details: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baseline="0" noProof="0" dirty="0" err="1" smtClean="0">
                <a:latin typeface="Tahoma" pitchFamily="34" charset="0"/>
                <a:ea typeface="Tahoma" pitchFamily="34" charset="0"/>
                <a:cs typeface="Tahoma" pitchFamily="34" charset="0"/>
              </a:rPr>
              <a:t>SatCom</a:t>
            </a:r>
            <a:r>
              <a:rPr lang="en-US" b="1" baseline="0" noProof="0" dirty="0" smtClean="0">
                <a:latin typeface="Tahoma" pitchFamily="34" charset="0"/>
                <a:ea typeface="Tahoma" pitchFamily="34" charset="0"/>
                <a:cs typeface="Tahoma" pitchFamily="34" charset="0"/>
              </a:rPr>
              <a:t> WB: </a:t>
            </a:r>
            <a:r>
              <a:rPr lang="en-US" b="0" baseline="0" noProof="0" dirty="0" smtClean="0">
                <a:latin typeface="Tahoma" pitchFamily="34" charset="0"/>
                <a:ea typeface="Tahoma" pitchFamily="34" charset="0"/>
                <a:cs typeface="Tahoma" pitchFamily="34" charset="0"/>
              </a:rPr>
              <a:t>Satellite Communications Wide Band for command and control.</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1" baseline="0" noProof="0" dirty="0" smtClean="0">
              <a:latin typeface="Tahoma" pitchFamily="34" charset="0"/>
              <a:ea typeface="Tahoma" pitchFamily="34" charset="0"/>
              <a:cs typeface="Tahoma"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1" i="0" kern="1200" dirty="0" smtClean="0">
                <a:solidFill>
                  <a:schemeClr val="tx1"/>
                </a:solidFill>
                <a:effectLst/>
                <a:latin typeface="Tahoma Standard" charset="0"/>
                <a:ea typeface="+mn-ea"/>
                <a:cs typeface="+mn-cs"/>
              </a:rPr>
              <a:t>W-AIS</a:t>
            </a:r>
            <a:r>
              <a:rPr lang="en-GB" sz="1200" b="0" i="0" kern="1200" dirty="0" smtClean="0">
                <a:solidFill>
                  <a:schemeClr val="tx1"/>
                </a:solidFill>
                <a:effectLst/>
                <a:latin typeface="Tahoma Standard" charset="0"/>
                <a:ea typeface="+mn-ea"/>
                <a:cs typeface="+mn-cs"/>
              </a:rPr>
              <a:t> transponder: </a:t>
            </a:r>
            <a:r>
              <a:rPr lang="en-US" sz="1200" b="0" i="0" kern="1200" dirty="0" smtClean="0">
                <a:solidFill>
                  <a:schemeClr val="tx1"/>
                </a:solidFill>
                <a:effectLst/>
                <a:latin typeface="Tahoma Standard" charset="0"/>
                <a:ea typeface="+mn-ea"/>
                <a:cs typeface="+mn-cs"/>
              </a:rPr>
              <a:t>It features a secure mode in which all AIS traffic is received, but own messages are sent out through an encrypted radio channel that only authorized vessels can decode. It is the ultimate combination of stealth and situational awareness in AIS.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smtClean="0">
                <a:solidFill>
                  <a:schemeClr val="tx1"/>
                </a:solidFill>
                <a:effectLst/>
                <a:latin typeface="Tahoma Standard" charset="0"/>
                <a:ea typeface="+mn-ea"/>
                <a:cs typeface="+mn-cs"/>
              </a:rPr>
              <a:t>Public AIS operates on two global VHF channels, AIS1 and AIS2. W-AIS data link can be used in parallel with AIS1 and AIS2, giving the complete AIS picture at all times.</a:t>
            </a:r>
            <a:endParaRPr lang="en-US" b="1" baseline="0" noProof="0" dirty="0" smtClean="0">
              <a:latin typeface="Tahoma" pitchFamily="34" charset="0"/>
              <a:ea typeface="Tahoma" pitchFamily="34" charset="0"/>
              <a:cs typeface="Tahoma"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1" baseline="0" noProof="0" dirty="0" smtClean="0">
              <a:latin typeface="Tahoma" pitchFamily="34" charset="0"/>
              <a:ea typeface="Tahoma" pitchFamily="34" charset="0"/>
              <a:cs typeface="Tahoma"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0" kern="1200" dirty="0" smtClean="0">
                <a:solidFill>
                  <a:schemeClr val="tx1"/>
                </a:solidFill>
                <a:effectLst/>
                <a:latin typeface="Tahoma Standard" charset="0"/>
                <a:ea typeface="+mn-ea"/>
                <a:cs typeface="+mn-cs"/>
              </a:rPr>
              <a:t>SAR/MTI Mission Radar:</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err="1" smtClean="0">
                <a:solidFill>
                  <a:schemeClr val="tx1"/>
                </a:solidFill>
                <a:effectLst/>
                <a:latin typeface="Tahoma Standard" charset="0"/>
                <a:ea typeface="+mn-ea"/>
                <a:cs typeface="+mn-cs"/>
              </a:rPr>
              <a:t>Syntethic</a:t>
            </a:r>
            <a:r>
              <a:rPr lang="en-US" sz="1200" b="0" i="0" kern="1200" dirty="0" smtClean="0">
                <a:solidFill>
                  <a:schemeClr val="tx1"/>
                </a:solidFill>
                <a:effectLst/>
                <a:latin typeface="Tahoma Standard" charset="0"/>
                <a:ea typeface="+mn-ea"/>
                <a:cs typeface="+mn-cs"/>
              </a:rPr>
              <a:t>-Aperture Radar (SAR) and Moving target indication (MTI) is a mode of operation of a radar to discriminate a target against the clutter. It describes a variety of techniques used for finding moving objects, like an ship, and filter out unmoving ones, like hills or trees. Production of the “patter of life” (</a:t>
            </a:r>
            <a:r>
              <a:rPr lang="en-US" sz="1200" b="0" i="0" kern="1200" dirty="0" err="1" smtClean="0">
                <a:solidFill>
                  <a:schemeClr val="tx1"/>
                </a:solidFill>
                <a:effectLst/>
                <a:latin typeface="Tahoma Standard" charset="0"/>
                <a:ea typeface="+mn-ea"/>
                <a:cs typeface="+mn-cs"/>
              </a:rPr>
              <a:t>sovrapposizione</a:t>
            </a:r>
            <a:r>
              <a:rPr lang="en-US" sz="1200" b="0" i="0" kern="1200" baseline="0" dirty="0" smtClean="0">
                <a:solidFill>
                  <a:schemeClr val="tx1"/>
                </a:solidFill>
                <a:effectLst/>
                <a:latin typeface="Tahoma Standard" charset="0"/>
                <a:ea typeface="+mn-ea"/>
                <a:cs typeface="+mn-cs"/>
              </a:rPr>
              <a:t> di layer </a:t>
            </a:r>
            <a:r>
              <a:rPr lang="en-US" sz="1200" b="0" i="0" kern="1200" baseline="0" dirty="0" err="1" smtClean="0">
                <a:solidFill>
                  <a:schemeClr val="tx1"/>
                </a:solidFill>
                <a:effectLst/>
                <a:latin typeface="Tahoma Standard" charset="0"/>
                <a:ea typeface="+mn-ea"/>
                <a:cs typeface="+mn-cs"/>
              </a:rPr>
              <a:t>nel</a:t>
            </a:r>
            <a:r>
              <a:rPr lang="en-US" sz="1200" b="0" i="0" kern="1200" baseline="0" dirty="0" smtClean="0">
                <a:solidFill>
                  <a:schemeClr val="tx1"/>
                </a:solidFill>
                <a:effectLst/>
                <a:latin typeface="Tahoma Standard" charset="0"/>
                <a:ea typeface="+mn-ea"/>
                <a:cs typeface="+mn-cs"/>
              </a:rPr>
              <a:t> tempo).</a:t>
            </a:r>
            <a:endParaRPr lang="en-US" sz="1200" b="0" i="0" kern="1200" dirty="0" smtClean="0">
              <a:solidFill>
                <a:schemeClr val="tx1"/>
              </a:solidFill>
              <a:effectLst/>
              <a:latin typeface="Tahoma Standard"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noProof="0" dirty="0" smtClean="0">
              <a:latin typeface="Tahoma" pitchFamily="34" charset="0"/>
              <a:ea typeface="Tahoma" pitchFamily="34" charset="0"/>
              <a:cs typeface="Tahoma" pitchFamily="34" charset="0"/>
            </a:endParaRPr>
          </a:p>
          <a:p>
            <a:r>
              <a:rPr lang="en-US" sz="1200" b="1" i="0" kern="1200" dirty="0" smtClean="0">
                <a:solidFill>
                  <a:schemeClr val="tx1"/>
                </a:solidFill>
                <a:effectLst/>
                <a:latin typeface="Tahoma Standard" charset="0"/>
                <a:ea typeface="+mn-ea"/>
                <a:cs typeface="+mn-cs"/>
              </a:rPr>
              <a:t>Multifunctional Information Distribution System (MIDS)</a:t>
            </a:r>
            <a:r>
              <a:rPr lang="en-US" sz="1200" b="0" i="0" kern="1200" dirty="0" smtClean="0">
                <a:solidFill>
                  <a:schemeClr val="tx1"/>
                </a:solidFill>
                <a:effectLst/>
                <a:latin typeface="Tahoma Standard" charset="0"/>
                <a:ea typeface="+mn-ea"/>
                <a:cs typeface="+mn-cs"/>
              </a:rPr>
              <a:t> is the NATO name for the communication component of Link-16.</a:t>
            </a:r>
          </a:p>
          <a:p>
            <a:r>
              <a:rPr lang="en-US" sz="1200" b="0" i="0" kern="1200" dirty="0" smtClean="0">
                <a:solidFill>
                  <a:schemeClr val="tx1"/>
                </a:solidFill>
                <a:effectLst/>
                <a:latin typeface="Tahoma Standard" charset="0"/>
                <a:ea typeface="+mn-ea"/>
                <a:cs typeface="+mn-cs"/>
              </a:rPr>
              <a:t>MID is an advanced command, control, communications, computing and intelligence (C4I) system incorporating high-capacity, jam-resistant, digital communication links for exchange of near real-time tactical information, including both data and voice, among air, ground, and sea elements. MIDS is intended to support key theater functions such as surveillance, identification, air control, weapons engagement coordination and direction for all Services.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kern="1200" noProof="0" dirty="0" smtClean="0">
              <a:solidFill>
                <a:schemeClr val="tx1"/>
              </a:solidFill>
              <a:effectLst/>
              <a:latin typeface="Tahoma Standard" charset="0"/>
              <a:ea typeface="+mn-ea"/>
              <a:cs typeface="+mn-cs"/>
            </a:endParaRPr>
          </a:p>
          <a:p>
            <a:endParaRPr lang="en-US" sz="1200" b="0" i="0" kern="1200" noProof="0" dirty="0">
              <a:solidFill>
                <a:schemeClr val="tx1"/>
              </a:solidFill>
              <a:effectLst/>
              <a:latin typeface="Tahoma Standard" charset="0"/>
              <a:ea typeface="+mn-ea"/>
              <a:cs typeface="+mn-cs"/>
            </a:endParaRPr>
          </a:p>
        </p:txBody>
      </p:sp>
      <p:sp>
        <p:nvSpPr>
          <p:cNvPr id="4" name="Foliennummernplatzhalter 3"/>
          <p:cNvSpPr>
            <a:spLocks noGrp="1"/>
          </p:cNvSpPr>
          <p:nvPr>
            <p:ph type="sldNum" sz="quarter" idx="10"/>
          </p:nvPr>
        </p:nvSpPr>
        <p:spPr/>
        <p:txBody>
          <a:bodyPr/>
          <a:lstStyle/>
          <a:p>
            <a:pPr marL="0" marR="0" lvl="0" indent="0" algn="r" defTabSz="882213" rtl="0" eaLnBrk="1" fontAlgn="auto" latinLnBrk="0" hangingPunct="1">
              <a:lnSpc>
                <a:spcPct val="100000"/>
              </a:lnSpc>
              <a:spcBef>
                <a:spcPts val="0"/>
              </a:spcBef>
              <a:spcAft>
                <a:spcPts val="0"/>
              </a:spcAft>
              <a:buClrTx/>
              <a:buSzTx/>
              <a:buFontTx/>
              <a:buNone/>
              <a:tabLst/>
              <a:defRPr/>
            </a:pPr>
            <a:fld id="{4B9AF0C6-DB9E-4F6C-B076-590C4569B078}" type="slidenum">
              <a:rPr kumimoji="0" lang="en-US" sz="1300" b="0" i="0" u="none" strike="noStrike" kern="1200" cap="none" spc="0" normalizeH="0" baseline="0" noProof="0">
                <a:ln>
                  <a:noFill/>
                </a:ln>
                <a:solidFill>
                  <a:prstClr val="black"/>
                </a:solidFill>
                <a:effectLst/>
                <a:uLnTx/>
                <a:uFillTx/>
                <a:latin typeface="Tahoma Standard" charset="0"/>
                <a:ea typeface="+mn-ea"/>
                <a:cs typeface="+mn-cs"/>
              </a:rPr>
              <a:pPr marL="0" marR="0" lvl="0" indent="0" algn="r" defTabSz="882213" rtl="0" eaLnBrk="1" fontAlgn="auto" latinLnBrk="0" hangingPunct="1">
                <a:lnSpc>
                  <a:spcPct val="100000"/>
                </a:lnSpc>
                <a:spcBef>
                  <a:spcPts val="0"/>
                </a:spcBef>
                <a:spcAft>
                  <a:spcPts val="0"/>
                </a:spcAft>
                <a:buClrTx/>
                <a:buSzTx/>
                <a:buFontTx/>
                <a:buNone/>
                <a:tabLst/>
                <a:defRPr/>
              </a:pPr>
              <a:t>29</a:t>
            </a:fld>
            <a:endParaRPr kumimoji="0" lang="en-US" sz="1300" b="0" i="0" u="none" strike="noStrike" kern="1200" cap="none" spc="0" normalizeH="0" baseline="0" noProof="0">
              <a:ln>
                <a:noFill/>
              </a:ln>
              <a:solidFill>
                <a:prstClr val="black"/>
              </a:solidFill>
              <a:effectLst/>
              <a:uLnTx/>
              <a:uFillTx/>
              <a:latin typeface="Tahoma Standard" charset="0"/>
              <a:ea typeface="+mn-ea"/>
              <a:cs typeface="+mn-cs"/>
            </a:endParaRPr>
          </a:p>
        </p:txBody>
      </p:sp>
    </p:spTree>
    <p:extLst>
      <p:ext uri="{BB962C8B-B14F-4D97-AF65-F5344CB8AC3E}">
        <p14:creationId xmlns:p14="http://schemas.microsoft.com/office/powerpoint/2010/main" val="17168492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882213" rtl="0" eaLnBrk="1" fontAlgn="base" latinLnBrk="0" hangingPunct="1">
              <a:lnSpc>
                <a:spcPct val="100000"/>
              </a:lnSpc>
              <a:spcBef>
                <a:spcPct val="0"/>
              </a:spcBef>
              <a:spcAft>
                <a:spcPct val="0"/>
              </a:spcAft>
              <a:buClrTx/>
              <a:buSzTx/>
              <a:buFontTx/>
              <a:buNone/>
              <a:tabLst/>
              <a:defRPr/>
            </a:pPr>
            <a:fld id="{4B801C7C-D302-4B1B-B5A4-AD5957A688FC}" type="slidenum">
              <a:rPr kumimoji="0" lang="en-US" sz="1300" b="0" i="0" u="none" strike="noStrike" kern="1200" cap="none" spc="0" normalizeH="0" baseline="0" noProof="0">
                <a:ln>
                  <a:noFill/>
                </a:ln>
                <a:solidFill>
                  <a:prstClr val="black"/>
                </a:solidFill>
                <a:effectLst/>
                <a:uLnTx/>
                <a:uFillTx/>
                <a:latin typeface="Tahoma Standard" charset="0"/>
                <a:ea typeface="+mn-ea"/>
                <a:cs typeface="+mn-cs"/>
              </a:rPr>
              <a:pPr marL="0" marR="0" lvl="0" indent="0" algn="r" defTabSz="882213" rtl="0" eaLnBrk="1" fontAlgn="base" latinLnBrk="0" hangingPunct="1">
                <a:lnSpc>
                  <a:spcPct val="100000"/>
                </a:lnSpc>
                <a:spcBef>
                  <a:spcPct val="0"/>
                </a:spcBef>
                <a:spcAft>
                  <a:spcPct val="0"/>
                </a:spcAft>
                <a:buClrTx/>
                <a:buSzTx/>
                <a:buFontTx/>
                <a:buNone/>
                <a:tabLst/>
                <a:defRPr/>
              </a:pPr>
              <a:t>3</a:t>
            </a:fld>
            <a:endParaRPr kumimoji="0" lang="en-US" sz="1300" b="0" i="0" u="none" strike="noStrike" kern="1200" cap="none" spc="0" normalizeH="0" baseline="0" noProof="0">
              <a:ln>
                <a:noFill/>
              </a:ln>
              <a:solidFill>
                <a:prstClr val="black"/>
              </a:solidFill>
              <a:effectLst/>
              <a:uLnTx/>
              <a:uFillTx/>
              <a:latin typeface="Tahoma Standard" charset="0"/>
              <a:ea typeface="+mn-ea"/>
              <a:cs typeface="+mn-cs"/>
            </a:endParaRPr>
          </a:p>
        </p:txBody>
      </p:sp>
      <p:sp>
        <p:nvSpPr>
          <p:cNvPr id="471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7108" name="Rectangle 3"/>
          <p:cNvSpPr>
            <a:spLocks noGrp="1" noChangeArrowheads="1"/>
          </p:cNvSpPr>
          <p:nvPr>
            <p:ph type="body" idx="1"/>
          </p:nvPr>
        </p:nvSpPr>
        <p:spPr bwMode="auto">
          <a:noFill/>
        </p:spPr>
        <p:txBody>
          <a:bodyPr wrap="square" numCol="1" anchor="t" anchorCtr="0" compatLnSpc="1">
            <a:prstTxWarp prst="textNoShape">
              <a:avLst/>
            </a:prstTxWarp>
            <a:noAutofit/>
          </a:bodyPr>
          <a:lstStyle/>
          <a:p>
            <a:pPr algn="just" eaLnBrk="1" hangingPunct="1">
              <a:spcBef>
                <a:spcPct val="0"/>
              </a:spcBef>
            </a:pPr>
            <a:r>
              <a:rPr lang="it-IT" sz="1400" dirty="0" smtClean="0">
                <a:ea typeface="Tahoma" pitchFamily="34" charset="0"/>
                <a:cs typeface="Tahoma" pitchFamily="34" charset="0"/>
              </a:rPr>
              <a:t>Australia </a:t>
            </a:r>
            <a:r>
              <a:rPr lang="it-IT" sz="1400" dirty="0" err="1" smtClean="0">
                <a:ea typeface="Tahoma" pitchFamily="34" charset="0"/>
                <a:cs typeface="Tahoma" pitchFamily="34" charset="0"/>
              </a:rPr>
              <a:t>is</a:t>
            </a:r>
            <a:r>
              <a:rPr lang="it-IT" sz="1400" dirty="0" smtClean="0">
                <a:ea typeface="Tahoma" pitchFamily="34" charset="0"/>
                <a:cs typeface="Tahoma" pitchFamily="34" charset="0"/>
              </a:rPr>
              <a:t> </a:t>
            </a:r>
            <a:r>
              <a:rPr lang="en-US" sz="1400" noProof="0" dirty="0" smtClean="0">
                <a:ea typeface="Tahoma" pitchFamily="34" charset="0"/>
                <a:cs typeface="Tahoma" pitchFamily="34" charset="0"/>
              </a:rPr>
              <a:t>observer</a:t>
            </a:r>
            <a:r>
              <a:rPr lang="it-IT" sz="1400" baseline="0" dirty="0" smtClean="0">
                <a:ea typeface="Tahoma" pitchFamily="34" charset="0"/>
                <a:cs typeface="Tahoma" pitchFamily="34" charset="0"/>
              </a:rPr>
              <a:t> in Boxer and Tiger and PS in LWT Programme.</a:t>
            </a:r>
          </a:p>
          <a:p>
            <a:pPr algn="just" eaLnBrk="1" hangingPunct="1">
              <a:spcBef>
                <a:spcPct val="0"/>
              </a:spcBef>
            </a:pPr>
            <a:r>
              <a:rPr lang="it-IT" sz="1400" baseline="0" dirty="0" smtClean="0">
                <a:ea typeface="Tahoma" pitchFamily="34" charset="0"/>
                <a:cs typeface="Tahoma" pitchFamily="34" charset="0"/>
              </a:rPr>
              <a:t>Brazil </a:t>
            </a:r>
            <a:r>
              <a:rPr lang="it-IT" sz="1400" baseline="0" dirty="0" err="1" smtClean="0">
                <a:ea typeface="Tahoma" pitchFamily="34" charset="0"/>
                <a:cs typeface="Tahoma" pitchFamily="34" charset="0"/>
              </a:rPr>
              <a:t>is</a:t>
            </a:r>
            <a:r>
              <a:rPr lang="it-IT" sz="1400" baseline="0" dirty="0" smtClean="0">
                <a:ea typeface="Tahoma" pitchFamily="34" charset="0"/>
                <a:cs typeface="Tahoma" pitchFamily="34" charset="0"/>
              </a:rPr>
              <a:t> </a:t>
            </a:r>
            <a:r>
              <a:rPr lang="en-US" sz="1400" baseline="0" noProof="0" dirty="0" smtClean="0">
                <a:ea typeface="Tahoma" pitchFamily="34" charset="0"/>
                <a:cs typeface="Tahoma" pitchFamily="34" charset="0"/>
              </a:rPr>
              <a:t>observer</a:t>
            </a:r>
            <a:r>
              <a:rPr lang="it-IT" sz="1400" baseline="0" smtClean="0">
                <a:ea typeface="Tahoma" pitchFamily="34" charset="0"/>
                <a:cs typeface="Tahoma" pitchFamily="34" charset="0"/>
              </a:rPr>
              <a:t> in </a:t>
            </a:r>
            <a:r>
              <a:rPr lang="it-IT" sz="1400" baseline="0" dirty="0" smtClean="0">
                <a:ea typeface="Tahoma" pitchFamily="34" charset="0"/>
                <a:cs typeface="Tahoma" pitchFamily="34" charset="0"/>
              </a:rPr>
              <a:t>LSS Programme</a:t>
            </a:r>
            <a:endParaRPr lang="en-GB" sz="1400" dirty="0">
              <a:ea typeface="Tahoma" pitchFamily="34" charset="0"/>
              <a:cs typeface="Tahoma" pitchFamily="34" charset="0"/>
            </a:endParaRPr>
          </a:p>
        </p:txBody>
      </p:sp>
    </p:spTree>
    <p:extLst>
      <p:ext uri="{BB962C8B-B14F-4D97-AF65-F5344CB8AC3E}">
        <p14:creationId xmlns:p14="http://schemas.microsoft.com/office/powerpoint/2010/main" val="6675718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p:spPr>
      </p:sp>
      <p:sp>
        <p:nvSpPr>
          <p:cNvPr id="450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4915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D641175-8D33-40D7-A308-63C3A49CC1C8}" type="slidenum">
              <a:rPr kumimoji="0" lang="en-US" sz="1300" b="0" i="0" u="none" strike="noStrike" kern="1200" cap="none" spc="0" normalizeH="0" baseline="0" noProof="0" smtClean="0">
                <a:ln>
                  <a:noFill/>
                </a:ln>
                <a:solidFill>
                  <a:prstClr val="black"/>
                </a:solidFill>
                <a:effectLst/>
                <a:uLnTx/>
                <a:uFillTx/>
                <a:latin typeface="Tahoma Standard"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300" b="0" i="0" u="none" strike="noStrike" kern="1200" cap="none" spc="0" normalizeH="0" baseline="0" noProof="0" smtClean="0">
              <a:ln>
                <a:noFill/>
              </a:ln>
              <a:solidFill>
                <a:prstClr val="black"/>
              </a:solidFill>
              <a:effectLst/>
              <a:uLnTx/>
              <a:uFillTx/>
              <a:latin typeface="Tahoma Standard" charset="0"/>
              <a:ea typeface="+mn-ea"/>
              <a:cs typeface="+mn-cs"/>
            </a:endParaRPr>
          </a:p>
        </p:txBody>
      </p:sp>
    </p:spTree>
    <p:extLst>
      <p:ext uri="{BB962C8B-B14F-4D97-AF65-F5344CB8AC3E}">
        <p14:creationId xmlns:p14="http://schemas.microsoft.com/office/powerpoint/2010/main" val="39396206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5BA1038-19E1-46D4-84B4-8BF477A8777D}" type="slidenum">
              <a:rPr lang="en-US" smtClean="0"/>
              <a:pPr fontAlgn="base">
                <a:spcBef>
                  <a:spcPct val="0"/>
                </a:spcBef>
                <a:spcAft>
                  <a:spcPct val="0"/>
                </a:spcAft>
                <a:defRPr/>
              </a:pPr>
              <a:t>31</a:t>
            </a:fld>
            <a:endParaRPr lang="en-US" smtClean="0"/>
          </a:p>
        </p:txBody>
      </p:sp>
      <p:sp>
        <p:nvSpPr>
          <p:cNvPr id="5120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1204" name="Rectangle 3"/>
          <p:cNvSpPr>
            <a:spLocks noGrp="1" noChangeArrowheads="1"/>
          </p:cNvSpPr>
          <p:nvPr>
            <p:ph type="body" idx="1"/>
          </p:nvPr>
        </p:nvSpPr>
        <p:spPr bwMode="auto">
          <a:xfrm>
            <a:off x="679464" y="4478893"/>
            <a:ext cx="5793867" cy="4466756"/>
          </a:xfrm>
          <a:noFill/>
        </p:spPr>
        <p:txBody>
          <a:bodyPr wrap="square" numCol="1" anchor="t" anchorCtr="0" compatLnSpc="1">
            <a:prstTxWarp prst="textNoShape">
              <a:avLst/>
            </a:prstTxWarp>
            <a:noAutofit/>
          </a:bodyPr>
          <a:lstStyle/>
          <a:p>
            <a:r>
              <a:rPr lang="en-GB" sz="1200" b="0" i="0" kern="1200" dirty="0" smtClean="0">
                <a:solidFill>
                  <a:schemeClr val="tx1"/>
                </a:solidFill>
                <a:effectLst/>
                <a:latin typeface="Tahoma Standard" charset="0"/>
                <a:ea typeface="+mn-ea"/>
                <a:cs typeface="+mn-cs"/>
              </a:rPr>
              <a:t>MU90 is a high-performance lightweight torpedo co-developed by France and Italy in the 1990s. Commissioned in early 2000, it has been adopted in large numbers by the French, Italian, German and Australian Navies.</a:t>
            </a:r>
          </a:p>
          <a:p>
            <a:r>
              <a:rPr lang="en-GB" sz="1200" b="0" i="0" kern="1200" dirty="0" smtClean="0">
                <a:solidFill>
                  <a:schemeClr val="tx1"/>
                </a:solidFill>
                <a:effectLst/>
                <a:latin typeface="Tahoma Standard" charset="0"/>
                <a:ea typeface="+mn-ea"/>
                <a:cs typeface="+mn-cs"/>
              </a:rPr>
              <a:t>The lightweight torpedo represents the main weapon to counter the threat posed by modern submarines. Launched from ships, airplanes and helicopters in close proximity to a target, it performs autonomous search, discovery and attack. Thanks to its high speed and endurance, coupled with its strong resistance to countermeasures, the performance of MU90 still remains unmatched in the market.</a:t>
            </a:r>
          </a:p>
          <a:p>
            <a:r>
              <a:rPr lang="en-GB" sz="1200" b="0" i="0" kern="1200" dirty="0" smtClean="0">
                <a:solidFill>
                  <a:schemeClr val="tx1"/>
                </a:solidFill>
                <a:effectLst/>
                <a:latin typeface="Tahoma Standard" charset="0"/>
                <a:ea typeface="+mn-ea"/>
                <a:cs typeface="+mn-cs"/>
              </a:rPr>
              <a:t>In 2007, France, Germany and Italy agreed to cooperate to support the weapon throughout its operational life. Australia entered the cooperation soon after. Until 2022, the French Direction </a:t>
            </a:r>
            <a:r>
              <a:rPr lang="en-GB" sz="1200" b="0" i="0" kern="1200" dirty="0" err="1" smtClean="0">
                <a:solidFill>
                  <a:schemeClr val="tx1"/>
                </a:solidFill>
                <a:effectLst/>
                <a:latin typeface="Tahoma Standard" charset="0"/>
                <a:ea typeface="+mn-ea"/>
                <a:cs typeface="+mn-cs"/>
              </a:rPr>
              <a:t>Générale</a:t>
            </a:r>
            <a:r>
              <a:rPr lang="en-GB" sz="1200" b="0" i="0" kern="1200" dirty="0" smtClean="0">
                <a:solidFill>
                  <a:schemeClr val="tx1"/>
                </a:solidFill>
                <a:effectLst/>
                <a:latin typeface="Tahoma Standard" charset="0"/>
                <a:ea typeface="+mn-ea"/>
                <a:cs typeface="+mn-cs"/>
              </a:rPr>
              <a:t> de </a:t>
            </a:r>
            <a:r>
              <a:rPr lang="en-GB" sz="1200" b="0" i="0" kern="1200" dirty="0" err="1" smtClean="0">
                <a:solidFill>
                  <a:schemeClr val="tx1"/>
                </a:solidFill>
                <a:effectLst/>
                <a:latin typeface="Tahoma Standard" charset="0"/>
                <a:ea typeface="+mn-ea"/>
                <a:cs typeface="+mn-cs"/>
              </a:rPr>
              <a:t>l'Armemement</a:t>
            </a:r>
            <a:r>
              <a:rPr lang="en-GB" sz="1200" b="0" i="0" kern="1200" dirty="0" smtClean="0">
                <a:solidFill>
                  <a:schemeClr val="tx1"/>
                </a:solidFill>
                <a:effectLst/>
                <a:latin typeface="Tahoma Standard" charset="0"/>
                <a:ea typeface="+mn-ea"/>
                <a:cs typeface="+mn-cs"/>
              </a:rPr>
              <a:t> (DGA) signed four ISS contracts on behalf of the four countries, with which the weapon system was supported until 2022.</a:t>
            </a:r>
          </a:p>
          <a:p>
            <a:r>
              <a:rPr lang="en-GB" sz="1200" b="0" i="0" kern="1200" dirty="0" smtClean="0">
                <a:solidFill>
                  <a:schemeClr val="tx1"/>
                </a:solidFill>
                <a:effectLst/>
                <a:latin typeface="Tahoma Standard" charset="0"/>
                <a:ea typeface="+mn-ea"/>
                <a:cs typeface="+mn-cs"/>
              </a:rPr>
              <a:t>In 2023, all ISS activities were integrated into OCCAR as the “LWT Programme”.</a:t>
            </a:r>
          </a:p>
          <a:p>
            <a:r>
              <a:rPr lang="en-GB" sz="1200" b="0" i="0" kern="1200" dirty="0" smtClean="0">
                <a:solidFill>
                  <a:schemeClr val="tx1"/>
                </a:solidFill>
                <a:effectLst/>
                <a:latin typeface="Tahoma Standard" charset="0"/>
                <a:ea typeface="+mn-ea"/>
                <a:cs typeface="+mn-cs"/>
              </a:rPr>
              <a:t>The main challenges of the LWT Programme are currently represented by the management of obsolescence and the extension of the operational life, together with the reduction of the entire life cycle cost.</a:t>
            </a:r>
          </a:p>
        </p:txBody>
      </p:sp>
    </p:spTree>
    <p:extLst>
      <p:ext uri="{BB962C8B-B14F-4D97-AF65-F5344CB8AC3E}">
        <p14:creationId xmlns:p14="http://schemas.microsoft.com/office/powerpoint/2010/main" val="626162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p:spPr>
      </p:sp>
      <p:sp>
        <p:nvSpPr>
          <p:cNvPr id="450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4915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D641175-8D33-40D7-A308-63C3A49CC1C8}" type="slidenum">
              <a:rPr kumimoji="0" lang="en-US" sz="1300" b="0" i="0" u="none" strike="noStrike" kern="1200" cap="none" spc="0" normalizeH="0" baseline="0" noProof="0" smtClean="0">
                <a:ln>
                  <a:noFill/>
                </a:ln>
                <a:solidFill>
                  <a:prstClr val="black"/>
                </a:solidFill>
                <a:effectLst/>
                <a:uLnTx/>
                <a:uFillTx/>
                <a:latin typeface="Tahoma Standard"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300" b="0" i="0" u="none" strike="noStrike" kern="1200" cap="none" spc="0" normalizeH="0" baseline="0" noProof="0" smtClean="0">
              <a:ln>
                <a:noFill/>
              </a:ln>
              <a:solidFill>
                <a:prstClr val="black"/>
              </a:solidFill>
              <a:effectLst/>
              <a:uLnTx/>
              <a:uFillTx/>
              <a:latin typeface="Tahoma Standard" charset="0"/>
              <a:ea typeface="+mn-ea"/>
              <a:cs typeface="+mn-cs"/>
            </a:endParaRPr>
          </a:p>
        </p:txBody>
      </p:sp>
    </p:spTree>
    <p:extLst>
      <p:ext uri="{BB962C8B-B14F-4D97-AF65-F5344CB8AC3E}">
        <p14:creationId xmlns:p14="http://schemas.microsoft.com/office/powerpoint/2010/main" val="8044960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4B9AF0C6-DB9E-4F6C-B076-590C4569B078}" type="slidenum">
              <a:rPr lang="en-US" smtClean="0"/>
              <a:pPr>
                <a:defRPr/>
              </a:pPr>
              <a:t>33</a:t>
            </a:fld>
            <a:endParaRPr lang="en-US" dirty="0"/>
          </a:p>
        </p:txBody>
      </p:sp>
    </p:spTree>
    <p:extLst>
      <p:ext uri="{BB962C8B-B14F-4D97-AF65-F5344CB8AC3E}">
        <p14:creationId xmlns:p14="http://schemas.microsoft.com/office/powerpoint/2010/main" val="8243297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4B9AF0C6-DB9E-4F6C-B076-590C4569B078}" type="slidenum">
              <a:rPr lang="en-US" smtClean="0"/>
              <a:pPr>
                <a:defRPr/>
              </a:pPr>
              <a:t>34</a:t>
            </a:fld>
            <a:endParaRPr lang="en-US" dirty="0"/>
          </a:p>
        </p:txBody>
      </p:sp>
    </p:spTree>
    <p:extLst>
      <p:ext uri="{BB962C8B-B14F-4D97-AF65-F5344CB8AC3E}">
        <p14:creationId xmlns:p14="http://schemas.microsoft.com/office/powerpoint/2010/main" val="18200664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p:spPr>
      </p:sp>
      <p:sp>
        <p:nvSpPr>
          <p:cNvPr id="450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4915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D641175-8D33-40D7-A308-63C3A49CC1C8}" type="slidenum">
              <a:rPr kumimoji="0" lang="en-US" sz="1300" b="0" i="0" u="none" strike="noStrike" kern="1200" cap="none" spc="0" normalizeH="0" baseline="0" noProof="0" smtClean="0">
                <a:ln>
                  <a:noFill/>
                </a:ln>
                <a:solidFill>
                  <a:prstClr val="black"/>
                </a:solidFill>
                <a:effectLst/>
                <a:uLnTx/>
                <a:uFillTx/>
                <a:latin typeface="Tahoma Standard"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300" b="0" i="0" u="none" strike="noStrike" kern="1200" cap="none" spc="0" normalizeH="0" baseline="0" noProof="0" smtClean="0">
              <a:ln>
                <a:noFill/>
              </a:ln>
              <a:solidFill>
                <a:prstClr val="black"/>
              </a:solidFill>
              <a:effectLst/>
              <a:uLnTx/>
              <a:uFillTx/>
              <a:latin typeface="Tahoma Standard" charset="0"/>
              <a:ea typeface="+mn-ea"/>
              <a:cs typeface="+mn-cs"/>
            </a:endParaRPr>
          </a:p>
        </p:txBody>
      </p:sp>
    </p:spTree>
    <p:extLst>
      <p:ext uri="{BB962C8B-B14F-4D97-AF65-F5344CB8AC3E}">
        <p14:creationId xmlns:p14="http://schemas.microsoft.com/office/powerpoint/2010/main" val="35002664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667145" indent="-256594">
              <a:defRPr>
                <a:solidFill>
                  <a:schemeClr val="tx1"/>
                </a:solidFill>
                <a:latin typeface="Arial" pitchFamily="34" charset="0"/>
              </a:defRPr>
            </a:lvl2pPr>
            <a:lvl3pPr marL="1026376" indent="-205275">
              <a:defRPr>
                <a:solidFill>
                  <a:schemeClr val="tx1"/>
                </a:solidFill>
                <a:latin typeface="Arial" pitchFamily="34" charset="0"/>
              </a:defRPr>
            </a:lvl3pPr>
            <a:lvl4pPr marL="1436926" indent="-205275">
              <a:defRPr>
                <a:solidFill>
                  <a:schemeClr val="tx1"/>
                </a:solidFill>
                <a:latin typeface="Arial" pitchFamily="34" charset="0"/>
              </a:defRPr>
            </a:lvl4pPr>
            <a:lvl5pPr marL="1847477" indent="-205275">
              <a:defRPr>
                <a:solidFill>
                  <a:schemeClr val="tx1"/>
                </a:solidFill>
                <a:latin typeface="Arial" pitchFamily="34" charset="0"/>
              </a:defRPr>
            </a:lvl5pPr>
            <a:lvl6pPr marL="2258027" indent="-205275" fontAlgn="base">
              <a:spcBef>
                <a:spcPct val="0"/>
              </a:spcBef>
              <a:spcAft>
                <a:spcPct val="0"/>
              </a:spcAft>
              <a:defRPr>
                <a:solidFill>
                  <a:schemeClr val="tx1"/>
                </a:solidFill>
                <a:latin typeface="Arial" pitchFamily="34" charset="0"/>
              </a:defRPr>
            </a:lvl6pPr>
            <a:lvl7pPr marL="2668576" indent="-205275" fontAlgn="base">
              <a:spcBef>
                <a:spcPct val="0"/>
              </a:spcBef>
              <a:spcAft>
                <a:spcPct val="0"/>
              </a:spcAft>
              <a:defRPr>
                <a:solidFill>
                  <a:schemeClr val="tx1"/>
                </a:solidFill>
                <a:latin typeface="Arial" pitchFamily="34" charset="0"/>
              </a:defRPr>
            </a:lvl7pPr>
            <a:lvl8pPr marL="3079128" indent="-205275" fontAlgn="base">
              <a:spcBef>
                <a:spcPct val="0"/>
              </a:spcBef>
              <a:spcAft>
                <a:spcPct val="0"/>
              </a:spcAft>
              <a:defRPr>
                <a:solidFill>
                  <a:schemeClr val="tx1"/>
                </a:solidFill>
                <a:latin typeface="Arial" pitchFamily="34" charset="0"/>
              </a:defRPr>
            </a:lvl8pPr>
            <a:lvl9pPr marL="3489680" indent="-205275" fontAlgn="base">
              <a:spcBef>
                <a:spcPct val="0"/>
              </a:spcBef>
              <a:spcAft>
                <a:spcPct val="0"/>
              </a:spcAft>
              <a:defRPr>
                <a:solidFill>
                  <a:schemeClr val="tx1"/>
                </a:solidFill>
                <a:latin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D56E9BD-4F5E-45DA-B62E-7E8933EB7BC7}" type="slidenum">
              <a:rPr kumimoji="0" lang="en-US" altLang="en-US" sz="1300" b="0" i="0" u="none" strike="noStrike" kern="1200" cap="none" spc="0" normalizeH="0" baseline="0" noProof="0" smtClean="0">
                <a:ln>
                  <a:noFill/>
                </a:ln>
                <a:solidFill>
                  <a:srgbClr val="000000"/>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300" b="0" i="0" u="none" strike="noStrike" kern="1200" cap="none" spc="0" normalizeH="0" baseline="0" noProof="0" smtClean="0">
              <a:ln>
                <a:noFill/>
              </a:ln>
              <a:solidFill>
                <a:srgbClr val="000000"/>
              </a:solidFill>
              <a:effectLst/>
              <a:uLnTx/>
              <a:uFillTx/>
              <a:latin typeface="Calibri" pitchFamily="34" charset="0"/>
              <a:ea typeface="+mn-ea"/>
              <a:cs typeface="+mn-cs"/>
            </a:endParaRPr>
          </a:p>
        </p:txBody>
      </p:sp>
      <p:sp>
        <p:nvSpPr>
          <p:cNvPr id="86019" name="Rectangle 2"/>
          <p:cNvSpPr>
            <a:spLocks noGrp="1" noRot="1" noChangeAspect="1" noChangeArrowheads="1" noTextEdit="1"/>
          </p:cNvSpPr>
          <p:nvPr>
            <p:ph type="sldImg"/>
          </p:nvPr>
        </p:nvSpPr>
        <p:spPr bwMode="auto">
          <a:xfrm>
            <a:off x="-38100" y="679450"/>
            <a:ext cx="6042025" cy="3398838"/>
          </a:xfrm>
          <a:noFill/>
          <a:ln>
            <a:solidFill>
              <a:srgbClr val="000000"/>
            </a:solidFill>
            <a:miter lim="800000"/>
            <a:headEnd/>
            <a:tailEnd/>
          </a:ln>
        </p:spPr>
      </p:sp>
      <p:sp>
        <p:nvSpPr>
          <p:cNvPr id="5" name="Notes Placeholder 4"/>
          <p:cNvSpPr>
            <a:spLocks noGrp="1"/>
          </p:cNvSpPr>
          <p:nvPr>
            <p:ph type="body" sz="quarter" idx="10"/>
          </p:nvPr>
        </p:nvSpPr>
        <p:spPr/>
        <p:txBody>
          <a:bodyPr>
            <a:normAutofit/>
          </a:bodyPr>
          <a:lstStyle/>
          <a:p>
            <a:endParaRPr lang="en-GB" dirty="0"/>
          </a:p>
        </p:txBody>
      </p:sp>
    </p:spTree>
    <p:extLst>
      <p:ext uri="{BB962C8B-B14F-4D97-AF65-F5344CB8AC3E}">
        <p14:creationId xmlns:p14="http://schemas.microsoft.com/office/powerpoint/2010/main" val="7838930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4" name="Foliennummernplatzhalter 3"/>
          <p:cNvSpPr>
            <a:spLocks noGrp="1"/>
          </p:cNvSpPr>
          <p:nvPr>
            <p:ph type="sldNum" sz="quarter" idx="10"/>
          </p:nvPr>
        </p:nvSpPr>
        <p:spPr/>
        <p:txBody>
          <a:bodyPr/>
          <a:lstStyle/>
          <a:p>
            <a:pPr>
              <a:defRPr/>
            </a:pPr>
            <a:fld id="{4B9AF0C6-DB9E-4F6C-B076-590C4569B078}" type="slidenum">
              <a:rPr lang="en-US" smtClean="0"/>
              <a:pPr>
                <a:defRPr/>
              </a:pPr>
              <a:t>6</a:t>
            </a:fld>
            <a:endParaRPr lang="en-US"/>
          </a:p>
        </p:txBody>
      </p:sp>
      <p:sp>
        <p:nvSpPr>
          <p:cNvPr id="5" name="Rectangle 3"/>
          <p:cNvSpPr txBox="1">
            <a:spLocks noChangeArrowheads="1"/>
          </p:cNvSpPr>
          <p:nvPr/>
        </p:nvSpPr>
        <p:spPr bwMode="auto">
          <a:xfrm>
            <a:off x="209861" y="4715407"/>
            <a:ext cx="6505731" cy="4467471"/>
          </a:xfrm>
          <a:prstGeom prst="rect">
            <a:avLst/>
          </a:prstGeom>
          <a:noFill/>
        </p:spPr>
        <p:txBody>
          <a:bodyPr vert="horz" wrap="square" lIns="99040" tIns="49521" rIns="99040" bIns="49521" numCol="1" rtlCol="0" anchor="t" anchorCtr="0" compatLnSpc="1">
            <a:prstTxWarp prst="textNoShape">
              <a:avLst/>
            </a:prstTxWarp>
            <a:noAutofit/>
          </a:bodyPr>
          <a:lstStyle/>
          <a:p>
            <a:pPr marL="115872" indent="-115872" algn="just" eaLnBrk="0" hangingPunct="0">
              <a:spcBef>
                <a:spcPct val="30000"/>
              </a:spcBef>
            </a:pPr>
            <a:r>
              <a:rPr lang="en-GB" sz="1400" dirty="0" smtClean="0">
                <a:latin typeface="Tahoma" pitchFamily="34" charset="0"/>
                <a:ea typeface="Tahoma" pitchFamily="34" charset="0"/>
                <a:cs typeface="Tahoma" pitchFamily="34" charset="0"/>
              </a:rPr>
              <a:t>Here the 7 seven OCCAR-EA office locations.</a:t>
            </a:r>
          </a:p>
          <a:p>
            <a:pPr marL="115872" indent="-115872" algn="just" defTabSz="914333" eaLnBrk="0" hangingPunct="0">
              <a:spcBef>
                <a:spcPct val="30000"/>
              </a:spcBef>
              <a:defRPr/>
            </a:pPr>
            <a:endParaRPr lang="en-GB" sz="1400" dirty="0" smtClean="0">
              <a:latin typeface="Tahoma" pitchFamily="34" charset="0"/>
              <a:ea typeface="Tahoma" pitchFamily="34" charset="0"/>
              <a:cs typeface="Tahoma" pitchFamily="34" charset="0"/>
            </a:endParaRPr>
          </a:p>
          <a:p>
            <a:pPr algn="just" defTabSz="914333">
              <a:defRPr/>
            </a:pPr>
            <a:endParaRPr lang="en-GB" sz="1400" dirty="0" smtClean="0">
              <a:latin typeface="Tahoma" pitchFamily="34" charset="0"/>
              <a:ea typeface="Tahoma" pitchFamily="34" charset="0"/>
              <a:cs typeface="Tahoma" pitchFamily="34" charset="0"/>
            </a:endParaRPr>
          </a:p>
        </p:txBody>
      </p:sp>
      <p:sp>
        <p:nvSpPr>
          <p:cNvPr id="3" name="Notes Placeholder 2"/>
          <p:cNvSpPr>
            <a:spLocks noGrp="1"/>
          </p:cNvSpPr>
          <p:nvPr>
            <p:ph type="body" idx="1"/>
          </p:nvPr>
        </p:nvSpPr>
        <p:spPr/>
        <p:txBody>
          <a:bodyPr/>
          <a:lstStyle/>
          <a:p>
            <a:r>
              <a:rPr lang="it-IT" dirty="0" smtClean="0"/>
              <a:t>Siti produttivi:</a:t>
            </a:r>
          </a:p>
          <a:p>
            <a:r>
              <a:rPr lang="it-IT" dirty="0" smtClean="0"/>
              <a:t>LSS – Riva Trigoso – Castellammare – Saint </a:t>
            </a:r>
            <a:r>
              <a:rPr lang="it-IT" dirty="0" err="1" smtClean="0"/>
              <a:t>Nazaire</a:t>
            </a:r>
            <a:endParaRPr lang="it-IT" dirty="0" smtClean="0"/>
          </a:p>
          <a:p>
            <a:r>
              <a:rPr lang="it-IT" dirty="0" smtClean="0"/>
              <a:t>PPA – Riva Trigoso</a:t>
            </a:r>
          </a:p>
          <a:p>
            <a:r>
              <a:rPr lang="it-IT" dirty="0" smtClean="0"/>
              <a:t>LWT – Saint Tropez – Livorno</a:t>
            </a:r>
          </a:p>
          <a:p>
            <a:r>
              <a:rPr lang="it-IT" dirty="0" smtClean="0"/>
              <a:t>FREMM/Horizon – Riva Trigoso – Tolone</a:t>
            </a:r>
          </a:p>
          <a:p>
            <a:pPr marL="0" marR="0" lvl="0" indent="0" algn="l" defTabSz="914400" rtl="0" eaLnBrk="0" fontAlgn="base" latinLnBrk="0" hangingPunct="0">
              <a:lnSpc>
                <a:spcPct val="100000"/>
              </a:lnSpc>
              <a:spcBef>
                <a:spcPct val="30000"/>
              </a:spcBef>
              <a:spcAft>
                <a:spcPct val="0"/>
              </a:spcAft>
              <a:buClrTx/>
              <a:buSzTx/>
              <a:buFontTx/>
              <a:buNone/>
              <a:tabLst/>
              <a:defRPr/>
            </a:pPr>
            <a:r>
              <a:rPr lang="it-IT" dirty="0" smtClean="0"/>
              <a:t>MALE RPAS – </a:t>
            </a:r>
            <a:r>
              <a:rPr lang="en-US" baseline="0" noProof="0" dirty="0" smtClean="0">
                <a:latin typeface="Tahoma" pitchFamily="34" charset="0"/>
                <a:ea typeface="Tahoma" pitchFamily="34" charset="0"/>
                <a:cs typeface="Tahoma" pitchFamily="34" charset="0"/>
              </a:rPr>
              <a:t>Final assembly in </a:t>
            </a:r>
            <a:r>
              <a:rPr lang="en-US" baseline="0" noProof="0" dirty="0" err="1" smtClean="0">
                <a:latin typeface="Tahoma" pitchFamily="34" charset="0"/>
                <a:ea typeface="Tahoma" pitchFamily="34" charset="0"/>
                <a:cs typeface="Tahoma" pitchFamily="34" charset="0"/>
              </a:rPr>
              <a:t>Manching</a:t>
            </a:r>
            <a:r>
              <a:rPr lang="en-US" baseline="0" noProof="0" dirty="0" smtClean="0">
                <a:latin typeface="Tahoma" pitchFamily="34" charset="0"/>
                <a:ea typeface="Tahoma" pitchFamily="34" charset="0"/>
                <a:cs typeface="Tahoma" pitchFamily="34" charset="0"/>
              </a:rPr>
              <a:t> (DE)</a:t>
            </a:r>
          </a:p>
          <a:p>
            <a:r>
              <a:rPr lang="it-IT" dirty="0" smtClean="0"/>
              <a:t>MMCM - </a:t>
            </a:r>
            <a:r>
              <a:rPr lang="en-GB" sz="1200" dirty="0" smtClean="0">
                <a:cs typeface="Tahoma" pitchFamily="34" charset="0"/>
              </a:rPr>
              <a:t>Brest (FR), </a:t>
            </a:r>
            <a:r>
              <a:rPr lang="en-GB" sz="1200" dirty="0" err="1" smtClean="0">
                <a:cs typeface="Tahoma" pitchFamily="34" charset="0"/>
              </a:rPr>
              <a:t>Templecombe</a:t>
            </a:r>
            <a:r>
              <a:rPr lang="en-GB" sz="1200" dirty="0" smtClean="0">
                <a:cs typeface="Tahoma" pitchFamily="34" charset="0"/>
              </a:rPr>
              <a:t> (UK), Portchester (UK), </a:t>
            </a:r>
            <a:r>
              <a:rPr lang="en-GB" sz="1200" dirty="0" err="1" smtClean="0">
                <a:cs typeface="Tahoma" pitchFamily="34" charset="0"/>
              </a:rPr>
              <a:t>Stonehaven</a:t>
            </a:r>
            <a:r>
              <a:rPr lang="en-GB" sz="1200" dirty="0" smtClean="0">
                <a:cs typeface="Tahoma" pitchFamily="34" charset="0"/>
              </a:rPr>
              <a:t> (UK), </a:t>
            </a:r>
            <a:r>
              <a:rPr lang="en-GB" sz="1200" dirty="0" err="1" smtClean="0">
                <a:cs typeface="Tahoma" pitchFamily="34" charset="0"/>
              </a:rPr>
              <a:t>Linkopin</a:t>
            </a:r>
            <a:r>
              <a:rPr lang="en-GB" sz="1200" dirty="0" smtClean="0">
                <a:cs typeface="Tahoma" pitchFamily="34" charset="0"/>
              </a:rPr>
              <a:t> (Sweden)</a:t>
            </a:r>
            <a:endParaRPr lang="it-IT" dirty="0" smtClean="0"/>
          </a:p>
          <a:p>
            <a:endParaRPr lang="it-IT" dirty="0" smtClean="0"/>
          </a:p>
          <a:p>
            <a:endParaRPr lang="en-GB" dirty="0"/>
          </a:p>
        </p:txBody>
      </p:sp>
    </p:spTree>
    <p:extLst>
      <p:ext uri="{BB962C8B-B14F-4D97-AF65-F5344CB8AC3E}">
        <p14:creationId xmlns:p14="http://schemas.microsoft.com/office/powerpoint/2010/main" val="2242983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p:spPr>
      </p:sp>
      <p:sp>
        <p:nvSpPr>
          <p:cNvPr id="450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4915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D641175-8D33-40D7-A308-63C3A49CC1C8}" type="slidenum">
              <a:rPr kumimoji="0" lang="en-US" sz="1300" b="0" i="0" u="none" strike="noStrike" kern="1200" cap="none" spc="0" normalizeH="0" baseline="0" noProof="0" smtClean="0">
                <a:ln>
                  <a:noFill/>
                </a:ln>
                <a:solidFill>
                  <a:prstClr val="black"/>
                </a:solidFill>
                <a:effectLst/>
                <a:uLnTx/>
                <a:uFillTx/>
                <a:latin typeface="Tahoma Standard"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300" b="0" i="0" u="none" strike="noStrike" kern="1200" cap="none" spc="0" normalizeH="0" baseline="0" noProof="0" smtClean="0">
              <a:ln>
                <a:noFill/>
              </a:ln>
              <a:solidFill>
                <a:prstClr val="black"/>
              </a:solidFill>
              <a:effectLst/>
              <a:uLnTx/>
              <a:uFillTx/>
              <a:latin typeface="Tahoma Standard" charset="0"/>
              <a:ea typeface="+mn-ea"/>
              <a:cs typeface="+mn-cs"/>
            </a:endParaRPr>
          </a:p>
        </p:txBody>
      </p:sp>
    </p:spTree>
    <p:extLst>
      <p:ext uri="{BB962C8B-B14F-4D97-AF65-F5344CB8AC3E}">
        <p14:creationId xmlns:p14="http://schemas.microsoft.com/office/powerpoint/2010/main" val="27836861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4B9AF0C6-DB9E-4F6C-B076-590C4569B078}" type="slidenum">
              <a:rPr lang="en-US" smtClean="0"/>
              <a:pPr>
                <a:defRPr/>
              </a:pPr>
              <a:t>8</a:t>
            </a:fld>
            <a:endParaRPr lang="en-US" dirty="0"/>
          </a:p>
        </p:txBody>
      </p:sp>
    </p:spTree>
    <p:extLst>
      <p:ext uri="{BB962C8B-B14F-4D97-AF65-F5344CB8AC3E}">
        <p14:creationId xmlns:p14="http://schemas.microsoft.com/office/powerpoint/2010/main" val="40399614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4B9AF0C6-DB9E-4F6C-B076-590C4569B078}" type="slidenum">
              <a:rPr lang="en-US" smtClean="0">
                <a:solidFill>
                  <a:prstClr val="black"/>
                </a:solidFill>
              </a:rPr>
              <a:pPr>
                <a:defRPr/>
              </a:pPr>
              <a:t>9</a:t>
            </a:fld>
            <a:endParaRPr lang="en-US" dirty="0">
              <a:solidFill>
                <a:prstClr val="black"/>
              </a:solidFill>
            </a:endParaRPr>
          </a:p>
        </p:txBody>
      </p:sp>
    </p:spTree>
    <p:extLst>
      <p:ext uri="{BB962C8B-B14F-4D97-AF65-F5344CB8AC3E}">
        <p14:creationId xmlns:p14="http://schemas.microsoft.com/office/powerpoint/2010/main" val="20824321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5" name="Datumsplatzhalter 41"/>
          <p:cNvSpPr>
            <a:spLocks noGrp="1"/>
          </p:cNvSpPr>
          <p:nvPr>
            <p:ph type="dt" sz="half" idx="2"/>
          </p:nvPr>
        </p:nvSpPr>
        <p:spPr>
          <a:xfrm>
            <a:off x="8934113" y="6088063"/>
            <a:ext cx="2743200" cy="365125"/>
          </a:xfrm>
          <a:prstGeom prst="rect">
            <a:avLst/>
          </a:prstGeom>
        </p:spPr>
        <p:txBody>
          <a:bodyPr vert="horz" lIns="0" tIns="45720" rIns="0" bIns="45720" rtlCol="0" anchor="ctr"/>
          <a:lstStyle>
            <a:lvl1pPr algn="l">
              <a:defRPr sz="1400">
                <a:solidFill>
                  <a:schemeClr val="tx1">
                    <a:tint val="75000"/>
                  </a:schemeClr>
                </a:solidFill>
              </a:defRPr>
            </a:lvl1pPr>
          </a:lstStyle>
          <a:p>
            <a:pPr algn="r"/>
            <a:fld id="{0CEFD7EE-961D-3D4C-86E1-ED110B84FB1E}" type="datetime1">
              <a:rPr lang="de-DE" smtClean="0">
                <a:solidFill>
                  <a:srgbClr val="8A8B8A"/>
                </a:solidFill>
                <a:latin typeface="Tahoma" pitchFamily="34" charset="0"/>
                <a:cs typeface="Tahoma" pitchFamily="34" charset="0"/>
              </a:rPr>
              <a:pPr algn="r"/>
              <a:t>22.05.2023</a:t>
            </a:fld>
            <a:endParaRPr lang="en-GB" dirty="0">
              <a:solidFill>
                <a:srgbClr val="8A8B8A"/>
              </a:solidFill>
              <a:latin typeface="Tahoma" pitchFamily="34" charset="0"/>
              <a:cs typeface="Tahoma" pitchFamily="34" charset="0"/>
            </a:endParaRPr>
          </a:p>
        </p:txBody>
      </p:sp>
      <p:sp>
        <p:nvSpPr>
          <p:cNvPr id="7" name="Fußzeilenplatzhalter 3"/>
          <p:cNvSpPr>
            <a:spLocks noGrp="1"/>
          </p:cNvSpPr>
          <p:nvPr>
            <p:ph type="ftr" sz="quarter" idx="11"/>
          </p:nvPr>
        </p:nvSpPr>
        <p:spPr>
          <a:xfrm>
            <a:off x="7402451" y="6453188"/>
            <a:ext cx="4272789" cy="297197"/>
          </a:xfrm>
        </p:spPr>
        <p:txBody>
          <a:bodyPr/>
          <a:lstStyle/>
          <a:p>
            <a:pPr fontAlgn="auto">
              <a:spcBef>
                <a:spcPts val="0"/>
              </a:spcBef>
              <a:spcAft>
                <a:spcPts val="0"/>
              </a:spcAft>
              <a:defRPr/>
            </a:pPr>
            <a:r>
              <a:rPr lang="en-GB" smtClean="0">
                <a:solidFill>
                  <a:schemeClr val="bg1">
                    <a:lumMod val="50000"/>
                  </a:schemeClr>
                </a:solidFill>
                <a:latin typeface="Tahoma" charset="0"/>
                <a:ea typeface="Tahoma" charset="0"/>
                <a:cs typeface="Tahoma" charset="0"/>
              </a:rPr>
              <a:t>Author</a:t>
            </a:r>
            <a:endParaRPr lang="en-GB" dirty="0">
              <a:solidFill>
                <a:schemeClr val="bg1">
                  <a:lumMod val="50000"/>
                </a:schemeClr>
              </a:solidFill>
              <a:latin typeface="Tahoma" charset="0"/>
              <a:ea typeface="Tahoma" charset="0"/>
              <a:cs typeface="Tahoma" charset="0"/>
            </a:endParaRPr>
          </a:p>
        </p:txBody>
      </p:sp>
      <p:sp>
        <p:nvSpPr>
          <p:cNvPr id="6" name="Titelplatzhalter 37"/>
          <p:cNvSpPr>
            <a:spLocks noGrp="1"/>
          </p:cNvSpPr>
          <p:nvPr>
            <p:ph type="title" hasCustomPrompt="1"/>
          </p:nvPr>
        </p:nvSpPr>
        <p:spPr>
          <a:xfrm>
            <a:off x="3071664" y="476673"/>
            <a:ext cx="8784976" cy="792088"/>
          </a:xfrm>
          <a:prstGeom prst="rect">
            <a:avLst/>
          </a:prstGeom>
        </p:spPr>
        <p:txBody>
          <a:bodyPr vert="horz" lIns="0" tIns="45720" rIns="0" bIns="45720" rtlCol="0" anchor="ctr">
            <a:normAutofit/>
          </a:bodyPr>
          <a:lstStyle>
            <a:lvl1pPr>
              <a:defRPr/>
            </a:lvl1pPr>
          </a:lstStyle>
          <a:p>
            <a:pPr algn="r"/>
            <a:r>
              <a:rPr lang="de-DE" dirty="0" smtClean="0"/>
              <a:t>Click </a:t>
            </a:r>
            <a:r>
              <a:rPr lang="de-DE" dirty="0" err="1" smtClean="0"/>
              <a:t>to</a:t>
            </a:r>
            <a:r>
              <a:rPr lang="de-DE" dirty="0" smtClean="0"/>
              <a:t> </a:t>
            </a:r>
            <a:r>
              <a:rPr lang="de-DE" dirty="0" err="1" smtClean="0"/>
              <a:t>edit</a:t>
            </a:r>
            <a:r>
              <a:rPr lang="de-DE" dirty="0" smtClean="0"/>
              <a:t> </a:t>
            </a:r>
            <a:r>
              <a:rPr lang="de-DE" dirty="0" err="1" smtClean="0"/>
              <a:t>presentation</a:t>
            </a:r>
            <a:r>
              <a:rPr lang="de-DE" dirty="0" smtClean="0"/>
              <a:t> title</a:t>
            </a:r>
            <a:endParaRPr lang="de-DE" dirty="0"/>
          </a:p>
        </p:txBody>
      </p:sp>
      <p:sp>
        <p:nvSpPr>
          <p:cNvPr id="8" name="Text Placeholder 10"/>
          <p:cNvSpPr>
            <a:spLocks noGrp="1"/>
          </p:cNvSpPr>
          <p:nvPr>
            <p:ph type="body" sz="quarter" idx="10" hasCustomPrompt="1"/>
          </p:nvPr>
        </p:nvSpPr>
        <p:spPr>
          <a:xfrm>
            <a:off x="3983469" y="1268760"/>
            <a:ext cx="7873172" cy="539638"/>
          </a:xfrm>
          <a:prstGeom prst="rect">
            <a:avLst/>
          </a:prstGeom>
        </p:spPr>
        <p:txBody>
          <a:bodyPr/>
          <a:lstStyle>
            <a:lvl1pPr algn="r">
              <a:buFontTx/>
              <a:buNone/>
              <a:defRPr sz="2800" baseline="0">
                <a:solidFill>
                  <a:srgbClr val="8A8B8A"/>
                </a:solidFill>
                <a:latin typeface="Tahoma" pitchFamily="34" charset="0"/>
                <a:ea typeface="Tahoma" pitchFamily="34" charset="0"/>
                <a:cs typeface="Tahoma" pitchFamily="34" charset="0"/>
              </a:defRPr>
            </a:lvl1pPr>
            <a:lvl2pPr>
              <a:buFontTx/>
              <a:buNone/>
              <a:defRPr sz="2800">
                <a:latin typeface="Tahoma" pitchFamily="34" charset="0"/>
                <a:ea typeface="Tahoma" pitchFamily="34" charset="0"/>
                <a:cs typeface="Tahoma" pitchFamily="34" charset="0"/>
              </a:defRPr>
            </a:lvl2pPr>
            <a:lvl3pPr>
              <a:buFontTx/>
              <a:buNone/>
              <a:defRPr sz="2800">
                <a:latin typeface="Tahoma" pitchFamily="34" charset="0"/>
                <a:ea typeface="Tahoma" pitchFamily="34" charset="0"/>
                <a:cs typeface="Tahoma" pitchFamily="34" charset="0"/>
              </a:defRPr>
            </a:lvl3pPr>
            <a:lvl4pPr>
              <a:buFontTx/>
              <a:buNone/>
              <a:defRPr sz="2800">
                <a:latin typeface="Tahoma" pitchFamily="34" charset="0"/>
                <a:ea typeface="Tahoma" pitchFamily="34" charset="0"/>
                <a:cs typeface="Tahoma" pitchFamily="34" charset="0"/>
              </a:defRPr>
            </a:lvl4pPr>
            <a:lvl5pPr>
              <a:buFontTx/>
              <a:buNone/>
              <a:defRPr sz="2800">
                <a:latin typeface="Tahoma" pitchFamily="34" charset="0"/>
                <a:ea typeface="Tahoma" pitchFamily="34" charset="0"/>
                <a:cs typeface="Tahoma" pitchFamily="34" charset="0"/>
              </a:defRPr>
            </a:lvl5pPr>
          </a:lstStyle>
          <a:p>
            <a:pPr lvl="0"/>
            <a:r>
              <a:rPr lang="en-US" dirty="0" smtClean="0"/>
              <a:t>Click to edit place and date</a:t>
            </a:r>
          </a:p>
        </p:txBody>
      </p:sp>
    </p:spTree>
    <p:extLst>
      <p:ext uri="{BB962C8B-B14F-4D97-AF65-F5344CB8AC3E}">
        <p14:creationId xmlns:p14="http://schemas.microsoft.com/office/powerpoint/2010/main" val="15822713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346363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only">
    <p:bg>
      <p:bgPr>
        <a:solidFill>
          <a:schemeClr val="bg1">
            <a:alpha val="6000"/>
          </a:schemeClr>
        </a:solidFill>
        <a:effectLst/>
      </p:bgPr>
    </p:bg>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537633" y="529835"/>
            <a:ext cx="11116735" cy="819281"/>
          </a:xfrm>
          <a:prstGeom prst="rect">
            <a:avLst/>
          </a:prstGeom>
        </p:spPr>
        <p:txBody>
          <a:bodyPr vert="horz" lIns="0" tIns="45720" rIns="91440" bIns="45720" rtlCol="0" anchor="b" anchorCtr="0">
            <a:normAutofit/>
          </a:bodyPr>
          <a:lstStyle>
            <a:lvl1pPr indent="0" algn="l">
              <a:lnSpc>
                <a:spcPts val="2760"/>
              </a:lnSpc>
              <a:defRPr sz="2800" b="0" baseline="0">
                <a:solidFill>
                  <a:srgbClr val="244165"/>
                </a:solidFill>
                <a:latin typeface="Tahoma" pitchFamily="34" charset="0"/>
                <a:ea typeface="Tahoma" pitchFamily="34" charset="0"/>
                <a:cs typeface="Tahoma" pitchFamily="34" charset="0"/>
              </a:defRPr>
            </a:lvl1pPr>
          </a:lstStyle>
          <a:p>
            <a:r>
              <a:rPr lang="en-US" noProof="0" dirty="0" smtClean="0"/>
              <a:t>Click to edit Master title</a:t>
            </a:r>
            <a:endParaRPr lang="en-GB" noProof="0" dirty="0"/>
          </a:p>
        </p:txBody>
      </p:sp>
      <p:sp>
        <p:nvSpPr>
          <p:cNvPr id="9" name="Foliennummernplatzhalter 77"/>
          <p:cNvSpPr>
            <a:spLocks noGrp="1"/>
          </p:cNvSpPr>
          <p:nvPr>
            <p:ph type="sldNum" sz="quarter" idx="4"/>
          </p:nvPr>
        </p:nvSpPr>
        <p:spPr>
          <a:xfrm>
            <a:off x="10413169" y="6460762"/>
            <a:ext cx="1248401" cy="262328"/>
          </a:xfrm>
          <a:prstGeom prst="rect">
            <a:avLst/>
          </a:prstGeom>
        </p:spPr>
        <p:txBody>
          <a:bodyPr vert="horz" lIns="91440" tIns="45720" rIns="0" bIns="45720" rtlCol="0" anchor="ctr"/>
          <a:lstStyle>
            <a:lvl1pPr algn="r">
              <a:defRPr sz="1200">
                <a:solidFill>
                  <a:schemeClr val="tx1">
                    <a:tint val="75000"/>
                  </a:schemeClr>
                </a:solidFill>
              </a:defRPr>
            </a:lvl1pPr>
          </a:lstStyle>
          <a:p>
            <a:r>
              <a:rPr lang="en-US" dirty="0" smtClean="0">
                <a:solidFill>
                  <a:srgbClr val="006FAC"/>
                </a:solidFill>
                <a:latin typeface="Tahoma" charset="0"/>
                <a:ea typeface="Tahoma" charset="0"/>
                <a:cs typeface="Tahoma" charset="0"/>
              </a:rPr>
              <a:t>P-</a:t>
            </a:r>
            <a:fld id="{34A2F4A0-93AF-43B1-8693-228C1DE05C4F}" type="slidenum">
              <a:rPr lang="en-US" smtClean="0">
                <a:solidFill>
                  <a:srgbClr val="006FAC"/>
                </a:solidFill>
                <a:latin typeface="Tahoma" charset="0"/>
                <a:ea typeface="Tahoma" charset="0"/>
                <a:cs typeface="Tahoma" charset="0"/>
              </a:rPr>
              <a:pPr/>
              <a:t>‹#›</a:t>
            </a:fld>
            <a:endParaRPr lang="de-DE" dirty="0">
              <a:latin typeface="Tahoma Standard" charset="0"/>
              <a:cs typeface="Tahoma Standard" charset="0"/>
            </a:endParaRPr>
          </a:p>
        </p:txBody>
      </p:sp>
      <p:sp>
        <p:nvSpPr>
          <p:cNvPr id="12" name="Datumsplatzhalter 41"/>
          <p:cNvSpPr>
            <a:spLocks noGrp="1"/>
          </p:cNvSpPr>
          <p:nvPr>
            <p:ph type="dt" sz="half" idx="2"/>
          </p:nvPr>
        </p:nvSpPr>
        <p:spPr>
          <a:xfrm>
            <a:off x="10413167" y="6175950"/>
            <a:ext cx="1240485" cy="277239"/>
          </a:xfrm>
          <a:prstGeom prst="rect">
            <a:avLst/>
          </a:prstGeom>
        </p:spPr>
        <p:txBody>
          <a:bodyPr vert="horz" lIns="0" tIns="45720" rIns="0" bIns="45720" rtlCol="0" anchor="ctr"/>
          <a:lstStyle>
            <a:lvl1pPr algn="l">
              <a:defRPr sz="1200">
                <a:solidFill>
                  <a:srgbClr val="8A8B8A"/>
                </a:solidFill>
              </a:defRPr>
            </a:lvl1pPr>
          </a:lstStyle>
          <a:p>
            <a:pPr algn="r"/>
            <a:fld id="{013B863F-3207-4B68-B631-CEAFA7E1C5AC}" type="datetime1">
              <a:rPr lang="de-DE" smtClean="0">
                <a:latin typeface="Tahoma" pitchFamily="34" charset="0"/>
                <a:cs typeface="Tahoma" pitchFamily="34" charset="0"/>
              </a:rPr>
              <a:pPr algn="r"/>
              <a:t>22.05.2023</a:t>
            </a:fld>
            <a:endParaRPr lang="en-GB" dirty="0">
              <a:latin typeface="Tahoma" pitchFamily="34" charset="0"/>
              <a:cs typeface="Tahoma" pitchFamily="34" charset="0"/>
            </a:endParaRPr>
          </a:p>
        </p:txBody>
      </p:sp>
      <p:sp>
        <p:nvSpPr>
          <p:cNvPr id="13" name="Fußzeilenplatzhalter 6"/>
          <p:cNvSpPr>
            <a:spLocks noGrp="1"/>
          </p:cNvSpPr>
          <p:nvPr>
            <p:ph type="ftr" sz="quarter" idx="3"/>
          </p:nvPr>
        </p:nvSpPr>
        <p:spPr>
          <a:xfrm>
            <a:off x="5793227" y="6460762"/>
            <a:ext cx="4605728" cy="269823"/>
          </a:xfrm>
          <a:prstGeom prst="rect">
            <a:avLst/>
          </a:prstGeom>
        </p:spPr>
        <p:txBody>
          <a:bodyPr vert="horz" lIns="0" tIns="45720" rIns="0" bIns="45720" rtlCol="0" anchor="ctr"/>
          <a:lstStyle>
            <a:lvl1pPr algn="l">
              <a:defRPr sz="1200">
                <a:solidFill>
                  <a:schemeClr val="tx1">
                    <a:tint val="75000"/>
                  </a:schemeClr>
                </a:solidFill>
              </a:defRPr>
            </a:lvl1pPr>
          </a:lstStyle>
          <a:p>
            <a:pPr fontAlgn="auto">
              <a:spcBef>
                <a:spcPts val="0"/>
              </a:spcBef>
              <a:spcAft>
                <a:spcPts val="0"/>
              </a:spcAft>
              <a:defRPr/>
            </a:pPr>
            <a:r>
              <a:rPr lang="en-GB" smtClean="0">
                <a:solidFill>
                  <a:schemeClr val="bg1">
                    <a:lumMod val="50000"/>
                  </a:schemeClr>
                </a:solidFill>
                <a:latin typeface="Tahoma" charset="0"/>
                <a:ea typeface="Tahoma" charset="0"/>
                <a:cs typeface="Tahoma" charset="0"/>
              </a:rPr>
              <a:t>BDSPRO</a:t>
            </a:r>
            <a:endParaRPr lang="en-GB" dirty="0">
              <a:solidFill>
                <a:schemeClr val="bg1">
                  <a:lumMod val="50000"/>
                </a:schemeClr>
              </a:solidFill>
              <a:latin typeface="Tahoma" charset="0"/>
              <a:ea typeface="Tahoma" charset="0"/>
              <a:cs typeface="Tahoma" charset="0"/>
            </a:endParaRPr>
          </a:p>
        </p:txBody>
      </p:sp>
      <p:sp>
        <p:nvSpPr>
          <p:cNvPr id="3" name="Inhaltsplatzhalter 2"/>
          <p:cNvSpPr>
            <a:spLocks noGrp="1"/>
          </p:cNvSpPr>
          <p:nvPr>
            <p:ph sz="quarter" idx="10"/>
          </p:nvPr>
        </p:nvSpPr>
        <p:spPr>
          <a:xfrm>
            <a:off x="537634" y="2133600"/>
            <a:ext cx="11116733" cy="2713038"/>
          </a:xfrm>
          <a:prstGeom prst="rect">
            <a:avLst/>
          </a:prstGeom>
        </p:spPr>
        <p:txBody>
          <a:bodyPr/>
          <a:lstStyle>
            <a:lvl1pPr marL="0" indent="0" algn="just">
              <a:buFontTx/>
              <a:buNone/>
              <a:defRPr>
                <a:solidFill>
                  <a:srgbClr val="404040"/>
                </a:solidFill>
              </a:defRPr>
            </a:lvl1pPr>
            <a:lvl2pPr marL="0" indent="0">
              <a:buFontTx/>
              <a:buNone/>
              <a:defRPr/>
            </a:lvl2pPr>
            <a:lvl3pPr marL="357188" indent="0">
              <a:buFontTx/>
              <a:buNone/>
              <a:defRPr/>
            </a:lvl3pPr>
            <a:lvl4pPr marL="357188" indent="0">
              <a:buFontTx/>
              <a:buNone/>
              <a:defRPr/>
            </a:lvl4pPr>
            <a:lvl5pPr marL="357188" indent="0">
              <a:buFontTx/>
              <a:buNone/>
              <a:defRPr/>
            </a:lvl5pPr>
          </a:lstStyle>
          <a:p>
            <a:pPr lvl="0"/>
            <a:r>
              <a:rPr lang="de-DE" dirty="0" smtClean="0"/>
              <a:t>Mastertextformat bearbeiten</a:t>
            </a:r>
          </a:p>
        </p:txBody>
      </p:sp>
    </p:spTree>
    <p:extLst>
      <p:ext uri="{BB962C8B-B14F-4D97-AF65-F5344CB8AC3E}">
        <p14:creationId xmlns:p14="http://schemas.microsoft.com/office/powerpoint/2010/main" val="98022631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act details">
    <p:spTree>
      <p:nvGrpSpPr>
        <p:cNvPr id="1" name=""/>
        <p:cNvGrpSpPr/>
        <p:nvPr/>
      </p:nvGrpSpPr>
      <p:grpSpPr>
        <a:xfrm>
          <a:off x="0" y="0"/>
          <a:ext cx="0" cy="0"/>
          <a:chOff x="0" y="0"/>
          <a:chExt cx="0" cy="0"/>
        </a:xfrm>
      </p:grpSpPr>
      <p:sp>
        <p:nvSpPr>
          <p:cNvPr id="8" name="Halbbogen 18"/>
          <p:cNvSpPr/>
          <p:nvPr userDrawn="1"/>
        </p:nvSpPr>
        <p:spPr>
          <a:xfrm rot="16200000">
            <a:off x="4343800" y="5037184"/>
            <a:ext cx="648072" cy="96000"/>
          </a:xfrm>
          <a:prstGeom prst="blockArc">
            <a:avLst>
              <a:gd name="adj1" fmla="val 10800000"/>
              <a:gd name="adj2" fmla="val 21438597"/>
              <a:gd name="adj3" fmla="val 28225"/>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Tree>
    <p:extLst>
      <p:ext uri="{BB962C8B-B14F-4D97-AF65-F5344CB8AC3E}">
        <p14:creationId xmlns:p14="http://schemas.microsoft.com/office/powerpoint/2010/main" val="367192215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4574071"/>
      </p:ext>
    </p:extLst>
  </p:cSld>
  <p:clrMapOvr>
    <a:masterClrMapping/>
  </p:clrMapOvr>
  <p:transition>
    <p:dissolv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88641"/>
            <a:ext cx="10363200" cy="720080"/>
          </a:xfrm>
          <a:prstGeom prst="rect">
            <a:avLst/>
          </a:prstGeom>
        </p:spPr>
        <p:txBody>
          <a:bodyPr/>
          <a:lstStyle>
            <a:lvl1pPr algn="l">
              <a:defRPr sz="4000">
                <a:latin typeface="Tahoma" pitchFamily="34" charset="0"/>
                <a:ea typeface="Tahoma" pitchFamily="34" charset="0"/>
                <a:cs typeface="Tahoma"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23956538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ross Heading">
    <p:spTree>
      <p:nvGrpSpPr>
        <p:cNvPr id="1" name=""/>
        <p:cNvGrpSpPr/>
        <p:nvPr/>
      </p:nvGrpSpPr>
      <p:grpSpPr>
        <a:xfrm>
          <a:off x="0" y="0"/>
          <a:ext cx="0" cy="0"/>
          <a:chOff x="0" y="0"/>
          <a:chExt cx="0" cy="0"/>
        </a:xfrm>
      </p:grpSpPr>
      <p:sp>
        <p:nvSpPr>
          <p:cNvPr id="18" name="Fußzeilenplatzhalter 6"/>
          <p:cNvSpPr>
            <a:spLocks noGrp="1"/>
          </p:cNvSpPr>
          <p:nvPr>
            <p:ph type="ftr" sz="quarter" idx="3"/>
          </p:nvPr>
        </p:nvSpPr>
        <p:spPr>
          <a:xfrm>
            <a:off x="7045377" y="6460762"/>
            <a:ext cx="4605728" cy="269823"/>
          </a:xfrm>
          <a:prstGeom prst="rect">
            <a:avLst/>
          </a:prstGeom>
        </p:spPr>
        <p:txBody>
          <a:bodyPr vert="horz" lIns="0" tIns="45720" rIns="0" bIns="45720" rtlCol="0" anchor="ctr"/>
          <a:lstStyle>
            <a:lvl1pPr algn="r">
              <a:defRPr sz="1200">
                <a:solidFill>
                  <a:schemeClr val="tx1">
                    <a:tint val="75000"/>
                  </a:schemeClr>
                </a:solidFill>
              </a:defRPr>
            </a:lvl1pPr>
          </a:lstStyle>
          <a:p>
            <a:pPr fontAlgn="auto">
              <a:spcBef>
                <a:spcPts val="0"/>
              </a:spcBef>
              <a:spcAft>
                <a:spcPts val="0"/>
              </a:spcAft>
              <a:defRPr/>
            </a:pPr>
            <a:r>
              <a:rPr lang="en-GB" smtClean="0">
                <a:solidFill>
                  <a:schemeClr val="bg1">
                    <a:lumMod val="50000"/>
                  </a:schemeClr>
                </a:solidFill>
                <a:latin typeface="Tahoma" charset="0"/>
                <a:ea typeface="Tahoma" charset="0"/>
                <a:cs typeface="Tahoma" charset="0"/>
              </a:rPr>
              <a:t>MRPD</a:t>
            </a:r>
            <a:endParaRPr lang="en-GB" dirty="0">
              <a:solidFill>
                <a:schemeClr val="bg1">
                  <a:lumMod val="50000"/>
                </a:schemeClr>
              </a:solidFill>
              <a:latin typeface="Tahoma" charset="0"/>
              <a:ea typeface="Tahoma" charset="0"/>
              <a:cs typeface="Tahoma" charset="0"/>
            </a:endParaRPr>
          </a:p>
        </p:txBody>
      </p:sp>
      <p:sp>
        <p:nvSpPr>
          <p:cNvPr id="19" name="Titel 18"/>
          <p:cNvSpPr>
            <a:spLocks noGrp="1"/>
          </p:cNvSpPr>
          <p:nvPr>
            <p:ph type="title" hasCustomPrompt="1"/>
          </p:nvPr>
        </p:nvSpPr>
        <p:spPr>
          <a:xfrm>
            <a:off x="2639616" y="2816932"/>
            <a:ext cx="9045315" cy="707886"/>
          </a:xfrm>
          <a:prstGeom prst="rect">
            <a:avLst/>
          </a:prstGeom>
        </p:spPr>
        <p:txBody>
          <a:bodyPr anchor="b" anchorCtr="0">
            <a:spAutoFit/>
          </a:bodyPr>
          <a:lstStyle>
            <a:lvl1pPr marL="0" marR="0" indent="0" algn="r" defTabSz="914400" rtl="0" eaLnBrk="1" fontAlgn="base" latinLnBrk="0" hangingPunct="1">
              <a:lnSpc>
                <a:spcPct val="100000"/>
              </a:lnSpc>
              <a:spcBef>
                <a:spcPct val="0"/>
              </a:spcBef>
              <a:spcAft>
                <a:spcPct val="0"/>
              </a:spcAft>
              <a:buClrTx/>
              <a:buSzTx/>
              <a:buFontTx/>
              <a:buNone/>
              <a:tabLst/>
              <a:defRPr sz="4000">
                <a:solidFill>
                  <a:srgbClr val="244165"/>
                </a:solidFill>
                <a:latin typeface="Tahoma" charset="0"/>
                <a:ea typeface="Tahoma" charset="0"/>
                <a:cs typeface="Tahoma" charset="0"/>
              </a:defRPr>
            </a:lvl1pPr>
          </a:lstStyle>
          <a:p>
            <a:r>
              <a:rPr lang="en-GB" sz="4000" b="0" dirty="0" smtClean="0">
                <a:solidFill>
                  <a:srgbClr val="244165"/>
                </a:solidFill>
                <a:latin typeface="Tahoma" pitchFamily="34" charset="0"/>
                <a:cs typeface="Tahoma" pitchFamily="34" charset="0"/>
              </a:rPr>
              <a:t>Click to edit cross heading</a:t>
            </a:r>
            <a:endParaRPr lang="de-DE" dirty="0"/>
          </a:p>
        </p:txBody>
      </p:sp>
      <p:sp>
        <p:nvSpPr>
          <p:cNvPr id="22" name="Datumsplatzhalter 41"/>
          <p:cNvSpPr>
            <a:spLocks noGrp="1"/>
          </p:cNvSpPr>
          <p:nvPr>
            <p:ph type="dt" sz="half" idx="2"/>
          </p:nvPr>
        </p:nvSpPr>
        <p:spPr>
          <a:xfrm>
            <a:off x="8934113" y="6088063"/>
            <a:ext cx="2743200" cy="365125"/>
          </a:xfrm>
          <a:prstGeom prst="rect">
            <a:avLst/>
          </a:prstGeom>
        </p:spPr>
        <p:txBody>
          <a:bodyPr vert="horz" lIns="0" tIns="45720" rIns="0" bIns="45720" rtlCol="0" anchor="ctr"/>
          <a:lstStyle>
            <a:lvl1pPr algn="l">
              <a:defRPr sz="1400">
                <a:solidFill>
                  <a:schemeClr val="tx1">
                    <a:tint val="75000"/>
                  </a:schemeClr>
                </a:solidFill>
              </a:defRPr>
            </a:lvl1pPr>
          </a:lstStyle>
          <a:p>
            <a:pPr algn="r"/>
            <a:r>
              <a:rPr lang="en-US" dirty="0" smtClean="0">
                <a:solidFill>
                  <a:srgbClr val="8A8B8A"/>
                </a:solidFill>
                <a:latin typeface="Tahoma" pitchFamily="34" charset="0"/>
                <a:cs typeface="Tahoma" pitchFamily="34" charset="0"/>
              </a:rPr>
              <a:t>26.10.2021</a:t>
            </a:r>
            <a:endParaRPr lang="en-GB" dirty="0">
              <a:solidFill>
                <a:srgbClr val="8A8B8A"/>
              </a:solidFill>
              <a:latin typeface="Tahoma" pitchFamily="34" charset="0"/>
              <a:cs typeface="Tahoma" pitchFamily="34" charset="0"/>
            </a:endParaRPr>
          </a:p>
        </p:txBody>
      </p:sp>
      <p:sp>
        <p:nvSpPr>
          <p:cNvPr id="11" name="Text Placeholder 10"/>
          <p:cNvSpPr>
            <a:spLocks noGrp="1"/>
          </p:cNvSpPr>
          <p:nvPr>
            <p:ph type="body" sz="quarter" idx="10" hasCustomPrompt="1"/>
          </p:nvPr>
        </p:nvSpPr>
        <p:spPr>
          <a:xfrm>
            <a:off x="3811759" y="3533527"/>
            <a:ext cx="7873172" cy="539638"/>
          </a:xfrm>
          <a:prstGeom prst="rect">
            <a:avLst/>
          </a:prstGeom>
        </p:spPr>
        <p:txBody>
          <a:bodyPr/>
          <a:lstStyle>
            <a:lvl1pPr algn="r">
              <a:buFontTx/>
              <a:buNone/>
              <a:defRPr sz="2800" baseline="0">
                <a:solidFill>
                  <a:srgbClr val="8A8B8A"/>
                </a:solidFill>
                <a:latin typeface="Tahoma" pitchFamily="34" charset="0"/>
                <a:ea typeface="Tahoma" pitchFamily="34" charset="0"/>
                <a:cs typeface="Tahoma" pitchFamily="34" charset="0"/>
              </a:defRPr>
            </a:lvl1pPr>
            <a:lvl2pPr>
              <a:buFontTx/>
              <a:buNone/>
              <a:defRPr sz="2800">
                <a:latin typeface="Tahoma" pitchFamily="34" charset="0"/>
                <a:ea typeface="Tahoma" pitchFamily="34" charset="0"/>
                <a:cs typeface="Tahoma" pitchFamily="34" charset="0"/>
              </a:defRPr>
            </a:lvl2pPr>
            <a:lvl3pPr>
              <a:buFontTx/>
              <a:buNone/>
              <a:defRPr sz="2800">
                <a:latin typeface="Tahoma" pitchFamily="34" charset="0"/>
                <a:ea typeface="Tahoma" pitchFamily="34" charset="0"/>
                <a:cs typeface="Tahoma" pitchFamily="34" charset="0"/>
              </a:defRPr>
            </a:lvl3pPr>
            <a:lvl4pPr>
              <a:buFontTx/>
              <a:buNone/>
              <a:defRPr sz="2800">
                <a:latin typeface="Tahoma" pitchFamily="34" charset="0"/>
                <a:ea typeface="Tahoma" pitchFamily="34" charset="0"/>
                <a:cs typeface="Tahoma" pitchFamily="34" charset="0"/>
              </a:defRPr>
            </a:lvl4pPr>
            <a:lvl5pPr>
              <a:buFontTx/>
              <a:buNone/>
              <a:defRPr sz="2800">
                <a:latin typeface="Tahoma" pitchFamily="34" charset="0"/>
                <a:ea typeface="Tahoma" pitchFamily="34" charset="0"/>
                <a:cs typeface="Tahoma" pitchFamily="34" charset="0"/>
              </a:defRPr>
            </a:lvl5pPr>
          </a:lstStyle>
          <a:p>
            <a:pPr lvl="0"/>
            <a:r>
              <a:rPr lang="en-US" dirty="0" smtClean="0"/>
              <a:t>Click to edit sub cross heading</a:t>
            </a:r>
          </a:p>
        </p:txBody>
      </p:sp>
    </p:spTree>
    <p:extLst>
      <p:ext uri="{BB962C8B-B14F-4D97-AF65-F5344CB8AC3E}">
        <p14:creationId xmlns:p14="http://schemas.microsoft.com/office/powerpoint/2010/main" val="399356181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act details">
    <p:spTree>
      <p:nvGrpSpPr>
        <p:cNvPr id="1" name=""/>
        <p:cNvGrpSpPr/>
        <p:nvPr/>
      </p:nvGrpSpPr>
      <p:grpSpPr>
        <a:xfrm>
          <a:off x="0" y="0"/>
          <a:ext cx="0" cy="0"/>
          <a:chOff x="0" y="0"/>
          <a:chExt cx="0" cy="0"/>
        </a:xfrm>
      </p:grpSpPr>
      <p:sp>
        <p:nvSpPr>
          <p:cNvPr id="2" name="Titel 5"/>
          <p:cNvSpPr txBox="1">
            <a:spLocks/>
          </p:cNvSpPr>
          <p:nvPr userDrawn="1"/>
        </p:nvSpPr>
        <p:spPr>
          <a:xfrm>
            <a:off x="5135893" y="2390932"/>
            <a:ext cx="3918165" cy="989350"/>
          </a:xfrm>
          <a:prstGeom prst="rect">
            <a:avLst/>
          </a:prstGeom>
        </p:spPr>
        <p:txBody>
          <a:bodyPr wrap="square" lIns="0" anchor="ctr" anchorCtr="0">
            <a:noAutofit/>
          </a:bodyPr>
          <a:lstStyle>
            <a:lvl1pPr algn="ctr" rtl="0" eaLnBrk="0" fontAlgn="base" hangingPunct="0">
              <a:spcBef>
                <a:spcPct val="0"/>
              </a:spcBef>
              <a:spcAft>
                <a:spcPct val="0"/>
              </a:spcAft>
              <a:defRPr sz="4000" kern="1200">
                <a:solidFill>
                  <a:srgbClr val="244165"/>
                </a:solidFill>
                <a:latin typeface="Tahoma" charset="0"/>
                <a:ea typeface="Tahoma" charset="0"/>
                <a:cs typeface="Tahoma"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de-DE" sz="1600" dirty="0" smtClean="0">
                <a:solidFill>
                  <a:srgbClr val="404040"/>
                </a:solidFill>
              </a:rPr>
              <a:t>OCCAR-EA</a:t>
            </a:r>
            <a:r>
              <a:rPr lang="de-DE" sz="1600" dirty="0">
                <a:solidFill>
                  <a:srgbClr val="404040"/>
                </a:solidFill>
              </a:rPr>
              <a:t/>
            </a:r>
            <a:br>
              <a:rPr lang="de-DE" sz="1600" dirty="0">
                <a:solidFill>
                  <a:srgbClr val="404040"/>
                </a:solidFill>
              </a:rPr>
            </a:br>
            <a:r>
              <a:rPr lang="de-DE" sz="1600" dirty="0">
                <a:solidFill>
                  <a:srgbClr val="404040"/>
                </a:solidFill>
              </a:rPr>
              <a:t>Godesberger Allee </a:t>
            </a:r>
            <a:r>
              <a:rPr lang="de-DE" sz="1600" dirty="0" smtClean="0">
                <a:solidFill>
                  <a:srgbClr val="404040"/>
                </a:solidFill>
              </a:rPr>
              <a:t>150-154</a:t>
            </a:r>
            <a:endParaRPr lang="de-DE" sz="1600" dirty="0">
              <a:solidFill>
                <a:srgbClr val="404040"/>
              </a:solidFill>
            </a:endParaRPr>
          </a:p>
          <a:p>
            <a:pPr algn="l"/>
            <a:r>
              <a:rPr lang="de-DE" sz="1600" dirty="0">
                <a:solidFill>
                  <a:srgbClr val="404040"/>
                </a:solidFill>
              </a:rPr>
              <a:t>53175 Bonn </a:t>
            </a:r>
            <a:r>
              <a:rPr lang="de-DE" sz="1600" dirty="0">
                <a:solidFill>
                  <a:schemeClr val="accent5"/>
                </a:solidFill>
              </a:rPr>
              <a:t>•</a:t>
            </a:r>
            <a:r>
              <a:rPr lang="de-DE" sz="1600" dirty="0">
                <a:solidFill>
                  <a:srgbClr val="404040"/>
                </a:solidFill>
              </a:rPr>
              <a:t> Germany</a:t>
            </a:r>
          </a:p>
        </p:txBody>
      </p:sp>
      <p:sp>
        <p:nvSpPr>
          <p:cNvPr id="3" name="Rechteck 2"/>
          <p:cNvSpPr/>
          <p:nvPr userDrawn="1"/>
        </p:nvSpPr>
        <p:spPr>
          <a:xfrm>
            <a:off x="3215680" y="2383436"/>
            <a:ext cx="1344149" cy="1004341"/>
          </a:xfrm>
          <a:prstGeom prst="rect">
            <a:avLst/>
          </a:prstGeom>
        </p:spPr>
        <p:txBody>
          <a:bodyPr wrap="square" anchor="ctr" anchorCtr="0">
            <a:noAutofit/>
          </a:bodyPr>
          <a:lstStyle/>
          <a:p>
            <a:pPr algn="r"/>
            <a:r>
              <a:rPr lang="de-DE" sz="1600" dirty="0" err="1" smtClean="0">
                <a:solidFill>
                  <a:schemeClr val="bg1">
                    <a:lumMod val="65000"/>
                  </a:schemeClr>
                </a:solidFill>
              </a:rPr>
              <a:t>Address</a:t>
            </a:r>
            <a:endParaRPr lang="de-DE" sz="1600" dirty="0">
              <a:solidFill>
                <a:schemeClr val="bg1">
                  <a:lumMod val="65000"/>
                </a:schemeClr>
              </a:solidFill>
            </a:endParaRPr>
          </a:p>
        </p:txBody>
      </p:sp>
      <p:sp>
        <p:nvSpPr>
          <p:cNvPr id="4" name="Titel 5"/>
          <p:cNvSpPr txBox="1">
            <a:spLocks/>
          </p:cNvSpPr>
          <p:nvPr userDrawn="1"/>
        </p:nvSpPr>
        <p:spPr>
          <a:xfrm>
            <a:off x="5135893" y="3492709"/>
            <a:ext cx="3918165" cy="989350"/>
          </a:xfrm>
          <a:prstGeom prst="rect">
            <a:avLst/>
          </a:prstGeom>
        </p:spPr>
        <p:txBody>
          <a:bodyPr wrap="square" lIns="0" rIns="0" anchor="ctr" anchorCtr="0">
            <a:noAutofit/>
          </a:bodyPr>
          <a:lstStyle>
            <a:lvl1pPr algn="ctr" rtl="0" eaLnBrk="0" fontAlgn="base" hangingPunct="0">
              <a:spcBef>
                <a:spcPct val="0"/>
              </a:spcBef>
              <a:spcAft>
                <a:spcPct val="0"/>
              </a:spcAft>
              <a:defRPr sz="4000" kern="1200">
                <a:solidFill>
                  <a:srgbClr val="244165"/>
                </a:solidFill>
                <a:latin typeface="Tahoma" charset="0"/>
                <a:ea typeface="Tahoma" charset="0"/>
                <a:cs typeface="Tahoma"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tabLst>
                <a:tab pos="619125" algn="l"/>
              </a:tabLst>
            </a:pPr>
            <a:r>
              <a:rPr lang="it-IT" sz="1600" dirty="0" smtClean="0">
                <a:solidFill>
                  <a:srgbClr val="404040"/>
                </a:solidFill>
              </a:rPr>
              <a:t/>
            </a:r>
            <a:br>
              <a:rPr lang="it-IT" sz="1600" dirty="0" smtClean="0">
                <a:solidFill>
                  <a:srgbClr val="404040"/>
                </a:solidFill>
              </a:rPr>
            </a:br>
            <a:r>
              <a:rPr lang="it-IT" sz="1600" dirty="0" smtClean="0">
                <a:solidFill>
                  <a:srgbClr val="404040"/>
                </a:solidFill>
              </a:rPr>
              <a:t>Office:	+</a:t>
            </a:r>
            <a:r>
              <a:rPr lang="it-IT" sz="1600" dirty="0">
                <a:solidFill>
                  <a:srgbClr val="404040"/>
                </a:solidFill>
              </a:rPr>
              <a:t>49 (0) 228 5502-0</a:t>
            </a:r>
          </a:p>
          <a:p>
            <a:pPr algn="l">
              <a:tabLst>
                <a:tab pos="619125" algn="l"/>
              </a:tabLst>
            </a:pPr>
            <a:r>
              <a:rPr lang="it-IT" sz="1600" dirty="0">
                <a:solidFill>
                  <a:srgbClr val="404040"/>
                </a:solidFill>
              </a:rPr>
              <a:t>Fax</a:t>
            </a:r>
            <a:r>
              <a:rPr lang="it-IT" sz="1600" dirty="0" smtClean="0">
                <a:solidFill>
                  <a:srgbClr val="404040"/>
                </a:solidFill>
              </a:rPr>
              <a:t>:	+</a:t>
            </a:r>
            <a:r>
              <a:rPr lang="it-IT" sz="1600" dirty="0">
                <a:solidFill>
                  <a:srgbClr val="404040"/>
                </a:solidFill>
              </a:rPr>
              <a:t>49 (0) 228 5502-100	</a:t>
            </a:r>
          </a:p>
        </p:txBody>
      </p:sp>
      <p:sp>
        <p:nvSpPr>
          <p:cNvPr id="5" name="Rechteck 14"/>
          <p:cNvSpPr/>
          <p:nvPr userDrawn="1"/>
        </p:nvSpPr>
        <p:spPr>
          <a:xfrm>
            <a:off x="3215680" y="3485213"/>
            <a:ext cx="1344149" cy="1004341"/>
          </a:xfrm>
          <a:prstGeom prst="rect">
            <a:avLst/>
          </a:prstGeom>
        </p:spPr>
        <p:txBody>
          <a:bodyPr wrap="square" anchor="ctr" anchorCtr="0">
            <a:noAutofit/>
          </a:bodyPr>
          <a:lstStyle/>
          <a:p>
            <a:pPr algn="r"/>
            <a:r>
              <a:rPr lang="de-DE" sz="1600" dirty="0" smtClean="0">
                <a:solidFill>
                  <a:schemeClr val="bg1">
                    <a:lumMod val="65000"/>
                  </a:schemeClr>
                </a:solidFill>
              </a:rPr>
              <a:t/>
            </a:r>
            <a:br>
              <a:rPr lang="de-DE" sz="1600" dirty="0" smtClean="0">
                <a:solidFill>
                  <a:schemeClr val="bg1">
                    <a:lumMod val="65000"/>
                  </a:schemeClr>
                </a:solidFill>
              </a:rPr>
            </a:br>
            <a:r>
              <a:rPr lang="de-DE" sz="1600" dirty="0" smtClean="0">
                <a:solidFill>
                  <a:schemeClr val="bg1">
                    <a:lumMod val="65000"/>
                  </a:schemeClr>
                </a:solidFill>
              </a:rPr>
              <a:t>Phone</a:t>
            </a:r>
            <a:endParaRPr lang="de-DE" sz="1600" dirty="0">
              <a:solidFill>
                <a:schemeClr val="bg1">
                  <a:lumMod val="65000"/>
                </a:schemeClr>
              </a:solidFill>
            </a:endParaRPr>
          </a:p>
        </p:txBody>
      </p:sp>
      <p:sp>
        <p:nvSpPr>
          <p:cNvPr id="6" name="Titel 5"/>
          <p:cNvSpPr txBox="1">
            <a:spLocks/>
          </p:cNvSpPr>
          <p:nvPr userDrawn="1"/>
        </p:nvSpPr>
        <p:spPr>
          <a:xfrm>
            <a:off x="5135893" y="4586991"/>
            <a:ext cx="3918165" cy="989350"/>
          </a:xfrm>
          <a:prstGeom prst="rect">
            <a:avLst/>
          </a:prstGeom>
        </p:spPr>
        <p:txBody>
          <a:bodyPr wrap="square" lIns="0" anchor="ctr" anchorCtr="0">
            <a:noAutofit/>
          </a:bodyPr>
          <a:lstStyle>
            <a:lvl1pPr algn="ctr" rtl="0" eaLnBrk="0" fontAlgn="base" hangingPunct="0">
              <a:spcBef>
                <a:spcPct val="0"/>
              </a:spcBef>
              <a:spcAft>
                <a:spcPct val="0"/>
              </a:spcAft>
              <a:defRPr sz="4000" kern="1200">
                <a:solidFill>
                  <a:srgbClr val="244165"/>
                </a:solidFill>
                <a:latin typeface="Tahoma" charset="0"/>
                <a:ea typeface="Tahoma" charset="0"/>
                <a:cs typeface="Tahoma"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de-DE" sz="1600" dirty="0" smtClean="0">
                <a:solidFill>
                  <a:srgbClr val="404040"/>
                </a:solidFill>
              </a:rPr>
              <a:t/>
            </a:r>
            <a:br>
              <a:rPr lang="de-DE" sz="1600" dirty="0" smtClean="0">
                <a:solidFill>
                  <a:srgbClr val="404040"/>
                </a:solidFill>
              </a:rPr>
            </a:br>
            <a:r>
              <a:rPr lang="de-DE" sz="1600" dirty="0" err="1" smtClean="0">
                <a:solidFill>
                  <a:srgbClr val="404040"/>
                </a:solidFill>
              </a:rPr>
              <a:t>questions@occar.int</a:t>
            </a:r>
            <a:endParaRPr lang="de-DE" sz="1600" dirty="0">
              <a:solidFill>
                <a:srgbClr val="404040"/>
              </a:solidFill>
            </a:endParaRPr>
          </a:p>
          <a:p>
            <a:pPr algn="l"/>
            <a:r>
              <a:rPr lang="de-DE" sz="1600" dirty="0" err="1">
                <a:solidFill>
                  <a:srgbClr val="404040"/>
                </a:solidFill>
              </a:rPr>
              <a:t>www.occar.int</a:t>
            </a:r>
            <a:endParaRPr lang="de-DE" sz="1600" dirty="0">
              <a:solidFill>
                <a:srgbClr val="404040"/>
              </a:solidFill>
            </a:endParaRPr>
          </a:p>
        </p:txBody>
      </p:sp>
      <p:sp>
        <p:nvSpPr>
          <p:cNvPr id="7" name="Rechteck 16"/>
          <p:cNvSpPr/>
          <p:nvPr userDrawn="1"/>
        </p:nvSpPr>
        <p:spPr>
          <a:xfrm>
            <a:off x="3215680" y="4579495"/>
            <a:ext cx="1344149" cy="1004341"/>
          </a:xfrm>
          <a:prstGeom prst="rect">
            <a:avLst/>
          </a:prstGeom>
        </p:spPr>
        <p:txBody>
          <a:bodyPr wrap="square" anchor="ctr" anchorCtr="0">
            <a:noAutofit/>
          </a:bodyPr>
          <a:lstStyle/>
          <a:p>
            <a:pPr algn="r"/>
            <a:r>
              <a:rPr lang="de-DE" sz="1600" dirty="0" smtClean="0">
                <a:solidFill>
                  <a:schemeClr val="bg1">
                    <a:lumMod val="65000"/>
                  </a:schemeClr>
                </a:solidFill>
              </a:rPr>
              <a:t/>
            </a:r>
            <a:br>
              <a:rPr lang="de-DE" sz="1600" dirty="0" smtClean="0">
                <a:solidFill>
                  <a:schemeClr val="bg1">
                    <a:lumMod val="65000"/>
                  </a:schemeClr>
                </a:solidFill>
              </a:rPr>
            </a:br>
            <a:r>
              <a:rPr lang="de-DE" sz="1600" dirty="0" smtClean="0">
                <a:solidFill>
                  <a:schemeClr val="bg1">
                    <a:lumMod val="65000"/>
                  </a:schemeClr>
                </a:solidFill>
              </a:rPr>
              <a:t>Web</a:t>
            </a:r>
            <a:endParaRPr lang="de-DE" sz="1600" dirty="0">
              <a:solidFill>
                <a:schemeClr val="bg1">
                  <a:lumMod val="65000"/>
                </a:schemeClr>
              </a:solidFill>
            </a:endParaRPr>
          </a:p>
        </p:txBody>
      </p:sp>
      <p:sp>
        <p:nvSpPr>
          <p:cNvPr id="8" name="Halbbogen 18"/>
          <p:cNvSpPr/>
          <p:nvPr userDrawn="1"/>
        </p:nvSpPr>
        <p:spPr>
          <a:xfrm rot="16200000">
            <a:off x="4571827" y="2840940"/>
            <a:ext cx="648072" cy="96000"/>
          </a:xfrm>
          <a:prstGeom prst="blockArc">
            <a:avLst>
              <a:gd name="adj1" fmla="val 10800000"/>
              <a:gd name="adj2" fmla="val 21438597"/>
              <a:gd name="adj3" fmla="val 28225"/>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9" name="Halbbogen 19"/>
          <p:cNvSpPr/>
          <p:nvPr userDrawn="1"/>
        </p:nvSpPr>
        <p:spPr>
          <a:xfrm rot="16200000">
            <a:off x="4708762" y="4072157"/>
            <a:ext cx="374202" cy="96000"/>
          </a:xfrm>
          <a:prstGeom prst="blockArc">
            <a:avLst>
              <a:gd name="adj1" fmla="val 10800000"/>
              <a:gd name="adj2" fmla="val 21438597"/>
              <a:gd name="adj3" fmla="val 28225"/>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0" name="Halbbogen 20"/>
          <p:cNvSpPr/>
          <p:nvPr userDrawn="1"/>
        </p:nvSpPr>
        <p:spPr>
          <a:xfrm rot="16200000">
            <a:off x="4708762" y="5152278"/>
            <a:ext cx="374202" cy="96000"/>
          </a:xfrm>
          <a:prstGeom prst="blockArc">
            <a:avLst>
              <a:gd name="adj1" fmla="val 10800000"/>
              <a:gd name="adj2" fmla="val 21438597"/>
              <a:gd name="adj3" fmla="val 28225"/>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Tree>
    <p:extLst>
      <p:ext uri="{BB962C8B-B14F-4D97-AF65-F5344CB8AC3E}">
        <p14:creationId xmlns:p14="http://schemas.microsoft.com/office/powerpoint/2010/main" val="164912236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act details">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076716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8" name="Fußzeilenplatzhalter 6"/>
          <p:cNvSpPr>
            <a:spLocks noGrp="1"/>
          </p:cNvSpPr>
          <p:nvPr>
            <p:ph type="ftr" sz="quarter" idx="3"/>
          </p:nvPr>
        </p:nvSpPr>
        <p:spPr>
          <a:xfrm>
            <a:off x="7045377" y="6460762"/>
            <a:ext cx="4605728" cy="269823"/>
          </a:xfrm>
          <a:prstGeom prst="rect">
            <a:avLst/>
          </a:prstGeom>
        </p:spPr>
        <p:txBody>
          <a:bodyPr vert="horz" lIns="0" tIns="45720" rIns="0" bIns="45720" rtlCol="0" anchor="ctr"/>
          <a:lstStyle>
            <a:lvl1pPr algn="r">
              <a:defRPr sz="1200">
                <a:solidFill>
                  <a:schemeClr val="tx1">
                    <a:tint val="75000"/>
                  </a:schemeClr>
                </a:solidFill>
              </a:defRPr>
            </a:lvl1pPr>
          </a:lstStyle>
          <a:p>
            <a:pPr fontAlgn="auto">
              <a:spcBef>
                <a:spcPts val="0"/>
              </a:spcBef>
              <a:spcAft>
                <a:spcPts val="0"/>
              </a:spcAft>
              <a:defRPr/>
            </a:pPr>
            <a:r>
              <a:rPr lang="en-GB" smtClean="0">
                <a:solidFill>
                  <a:schemeClr val="bg1">
                    <a:lumMod val="50000"/>
                  </a:schemeClr>
                </a:solidFill>
                <a:latin typeface="Tahoma" charset="0"/>
                <a:ea typeface="Tahoma" charset="0"/>
                <a:cs typeface="Tahoma" charset="0"/>
              </a:rPr>
              <a:t>BDSPRO</a:t>
            </a:r>
            <a:endParaRPr lang="en-GB" dirty="0">
              <a:solidFill>
                <a:schemeClr val="bg1">
                  <a:lumMod val="50000"/>
                </a:schemeClr>
              </a:solidFill>
              <a:latin typeface="Tahoma" charset="0"/>
              <a:ea typeface="Tahoma" charset="0"/>
              <a:cs typeface="Tahoma" charset="0"/>
            </a:endParaRPr>
          </a:p>
        </p:txBody>
      </p:sp>
      <p:sp>
        <p:nvSpPr>
          <p:cNvPr id="19" name="Titel 18"/>
          <p:cNvSpPr>
            <a:spLocks noGrp="1"/>
          </p:cNvSpPr>
          <p:nvPr>
            <p:ph type="title" hasCustomPrompt="1"/>
          </p:nvPr>
        </p:nvSpPr>
        <p:spPr>
          <a:xfrm>
            <a:off x="2543605" y="2724863"/>
            <a:ext cx="9045315" cy="707886"/>
          </a:xfrm>
          <a:prstGeom prst="rect">
            <a:avLst/>
          </a:prstGeom>
        </p:spPr>
        <p:txBody>
          <a:bodyPr anchor="b" anchorCtr="0">
            <a:spAutoFit/>
          </a:bodyPr>
          <a:lstStyle>
            <a:lvl1pPr algn="ctr">
              <a:defRPr sz="4000">
                <a:solidFill>
                  <a:srgbClr val="244165"/>
                </a:solidFill>
                <a:latin typeface="Tahoma" charset="0"/>
                <a:ea typeface="Tahoma" charset="0"/>
                <a:cs typeface="Tahoma" charset="0"/>
              </a:defRPr>
            </a:lvl1pPr>
          </a:lstStyle>
          <a:p>
            <a:r>
              <a:rPr lang="en-GB" sz="4000" b="0" dirty="0" smtClean="0">
                <a:solidFill>
                  <a:srgbClr val="244165"/>
                </a:solidFill>
                <a:latin typeface="Tahoma" pitchFamily="34" charset="0"/>
                <a:cs typeface="Tahoma" pitchFamily="34" charset="0"/>
              </a:rPr>
              <a:t>Title without picture, Tahoma, 40</a:t>
            </a:r>
            <a:r>
              <a:rPr lang="en-GB" sz="4000" b="0" baseline="0" dirty="0" smtClean="0">
                <a:solidFill>
                  <a:srgbClr val="244165"/>
                </a:solidFill>
                <a:latin typeface="Tahoma" pitchFamily="34" charset="0"/>
                <a:cs typeface="Tahoma" pitchFamily="34" charset="0"/>
              </a:rPr>
              <a:t>pt</a:t>
            </a:r>
            <a:endParaRPr lang="de-DE" dirty="0"/>
          </a:p>
        </p:txBody>
      </p:sp>
      <p:sp>
        <p:nvSpPr>
          <p:cNvPr id="22" name="Datumsplatzhalter 41"/>
          <p:cNvSpPr>
            <a:spLocks noGrp="1"/>
          </p:cNvSpPr>
          <p:nvPr>
            <p:ph type="dt" sz="half" idx="2"/>
          </p:nvPr>
        </p:nvSpPr>
        <p:spPr>
          <a:xfrm>
            <a:off x="8934113" y="6088063"/>
            <a:ext cx="2743200" cy="365125"/>
          </a:xfrm>
          <a:prstGeom prst="rect">
            <a:avLst/>
          </a:prstGeom>
        </p:spPr>
        <p:txBody>
          <a:bodyPr vert="horz" lIns="0" tIns="45720" rIns="0" bIns="45720" rtlCol="0" anchor="ctr"/>
          <a:lstStyle>
            <a:lvl1pPr algn="l">
              <a:defRPr sz="1400">
                <a:solidFill>
                  <a:schemeClr val="tx1">
                    <a:tint val="75000"/>
                  </a:schemeClr>
                </a:solidFill>
              </a:defRPr>
            </a:lvl1pPr>
          </a:lstStyle>
          <a:p>
            <a:pPr algn="r"/>
            <a:fld id="{D05AD141-DE72-45D6-9F17-F56C77521AC9}" type="datetime1">
              <a:rPr lang="de-DE" smtClean="0">
                <a:solidFill>
                  <a:srgbClr val="8A8B8A"/>
                </a:solidFill>
                <a:latin typeface="Tahoma" pitchFamily="34" charset="0"/>
                <a:cs typeface="Tahoma" pitchFamily="34" charset="0"/>
              </a:rPr>
              <a:pPr algn="r"/>
              <a:t>22.05.2023</a:t>
            </a:fld>
            <a:endParaRPr lang="en-GB" dirty="0">
              <a:solidFill>
                <a:srgbClr val="8A8B8A"/>
              </a:solidFill>
              <a:latin typeface="Tahoma" pitchFamily="34" charset="0"/>
              <a:cs typeface="Tahoma" pitchFamily="34" charset="0"/>
            </a:endParaRPr>
          </a:p>
        </p:txBody>
      </p:sp>
    </p:spTree>
    <p:extLst>
      <p:ext uri="{BB962C8B-B14F-4D97-AF65-F5344CB8AC3E}">
        <p14:creationId xmlns:p14="http://schemas.microsoft.com/office/powerpoint/2010/main" val="203617764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383985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ross Heading">
    <p:spTree>
      <p:nvGrpSpPr>
        <p:cNvPr id="1" name=""/>
        <p:cNvGrpSpPr/>
        <p:nvPr/>
      </p:nvGrpSpPr>
      <p:grpSpPr>
        <a:xfrm>
          <a:off x="0" y="0"/>
          <a:ext cx="0" cy="0"/>
          <a:chOff x="0" y="0"/>
          <a:chExt cx="0" cy="0"/>
        </a:xfrm>
      </p:grpSpPr>
      <p:sp>
        <p:nvSpPr>
          <p:cNvPr id="18" name="Fußzeilenplatzhalter 6"/>
          <p:cNvSpPr>
            <a:spLocks noGrp="1"/>
          </p:cNvSpPr>
          <p:nvPr>
            <p:ph type="ftr" sz="quarter" idx="3"/>
          </p:nvPr>
        </p:nvSpPr>
        <p:spPr>
          <a:xfrm>
            <a:off x="7045377" y="6460762"/>
            <a:ext cx="4605728" cy="269823"/>
          </a:xfrm>
          <a:prstGeom prst="rect">
            <a:avLst/>
          </a:prstGeom>
        </p:spPr>
        <p:txBody>
          <a:bodyPr vert="horz" lIns="0" tIns="45720" rIns="0" bIns="45720" rtlCol="0" anchor="ctr"/>
          <a:lstStyle>
            <a:lvl1pPr algn="r">
              <a:defRPr sz="1200">
                <a:solidFill>
                  <a:schemeClr val="tx1">
                    <a:tint val="75000"/>
                  </a:schemeClr>
                </a:solidFill>
              </a:defRPr>
            </a:lvl1pPr>
          </a:lstStyle>
          <a:p>
            <a:pPr fontAlgn="auto">
              <a:spcBef>
                <a:spcPts val="0"/>
              </a:spcBef>
              <a:spcAft>
                <a:spcPts val="0"/>
              </a:spcAft>
              <a:defRPr/>
            </a:pPr>
            <a:r>
              <a:rPr lang="en-GB" smtClean="0">
                <a:solidFill>
                  <a:schemeClr val="bg1">
                    <a:lumMod val="50000"/>
                  </a:schemeClr>
                </a:solidFill>
                <a:latin typeface="Tahoma" charset="0"/>
                <a:ea typeface="Tahoma" charset="0"/>
                <a:cs typeface="Tahoma" charset="0"/>
              </a:rPr>
              <a:t>Author</a:t>
            </a:r>
            <a:endParaRPr lang="en-GB" dirty="0">
              <a:solidFill>
                <a:schemeClr val="bg1">
                  <a:lumMod val="50000"/>
                </a:schemeClr>
              </a:solidFill>
              <a:latin typeface="Tahoma" charset="0"/>
              <a:ea typeface="Tahoma" charset="0"/>
              <a:cs typeface="Tahoma" charset="0"/>
            </a:endParaRPr>
          </a:p>
        </p:txBody>
      </p:sp>
      <p:sp>
        <p:nvSpPr>
          <p:cNvPr id="19" name="Titel 18"/>
          <p:cNvSpPr>
            <a:spLocks noGrp="1"/>
          </p:cNvSpPr>
          <p:nvPr>
            <p:ph type="title" hasCustomPrompt="1"/>
          </p:nvPr>
        </p:nvSpPr>
        <p:spPr>
          <a:xfrm>
            <a:off x="2639616" y="2816932"/>
            <a:ext cx="9045315" cy="707886"/>
          </a:xfrm>
          <a:prstGeom prst="rect">
            <a:avLst/>
          </a:prstGeom>
        </p:spPr>
        <p:txBody>
          <a:bodyPr anchor="b" anchorCtr="0">
            <a:spAutoFit/>
          </a:bodyPr>
          <a:lstStyle>
            <a:lvl1pPr marL="0" marR="0" indent="0" algn="r" defTabSz="914400" rtl="0" eaLnBrk="1" fontAlgn="base" latinLnBrk="0" hangingPunct="1">
              <a:lnSpc>
                <a:spcPct val="100000"/>
              </a:lnSpc>
              <a:spcBef>
                <a:spcPct val="0"/>
              </a:spcBef>
              <a:spcAft>
                <a:spcPct val="0"/>
              </a:spcAft>
              <a:buClrTx/>
              <a:buSzTx/>
              <a:buFontTx/>
              <a:buNone/>
              <a:tabLst/>
              <a:defRPr sz="4000">
                <a:solidFill>
                  <a:srgbClr val="244165"/>
                </a:solidFill>
                <a:latin typeface="Tahoma" charset="0"/>
                <a:ea typeface="Tahoma" charset="0"/>
                <a:cs typeface="Tahoma" charset="0"/>
              </a:defRPr>
            </a:lvl1pPr>
          </a:lstStyle>
          <a:p>
            <a:r>
              <a:rPr lang="en-GB" sz="4000" b="0" dirty="0" smtClean="0">
                <a:solidFill>
                  <a:srgbClr val="244165"/>
                </a:solidFill>
                <a:latin typeface="Tahoma" pitchFamily="34" charset="0"/>
                <a:cs typeface="Tahoma" pitchFamily="34" charset="0"/>
              </a:rPr>
              <a:t>Click to edit cross heading</a:t>
            </a:r>
            <a:endParaRPr lang="de-DE" dirty="0"/>
          </a:p>
        </p:txBody>
      </p:sp>
      <p:sp>
        <p:nvSpPr>
          <p:cNvPr id="22" name="Datumsplatzhalter 41"/>
          <p:cNvSpPr>
            <a:spLocks noGrp="1"/>
          </p:cNvSpPr>
          <p:nvPr>
            <p:ph type="dt" sz="half" idx="2"/>
          </p:nvPr>
        </p:nvSpPr>
        <p:spPr>
          <a:xfrm>
            <a:off x="8934113" y="6088063"/>
            <a:ext cx="2743200" cy="365125"/>
          </a:xfrm>
          <a:prstGeom prst="rect">
            <a:avLst/>
          </a:prstGeom>
        </p:spPr>
        <p:txBody>
          <a:bodyPr vert="horz" lIns="0" tIns="45720" rIns="0" bIns="45720" rtlCol="0" anchor="ctr"/>
          <a:lstStyle>
            <a:lvl1pPr algn="l">
              <a:defRPr sz="1400">
                <a:solidFill>
                  <a:schemeClr val="tx1">
                    <a:tint val="75000"/>
                  </a:schemeClr>
                </a:solidFill>
              </a:defRPr>
            </a:lvl1pPr>
          </a:lstStyle>
          <a:p>
            <a:pPr algn="r"/>
            <a:fld id="{4FCC816F-D310-7544-87F1-F152A784B2D0}" type="datetime1">
              <a:rPr lang="de-DE" smtClean="0">
                <a:solidFill>
                  <a:srgbClr val="8A8B8A"/>
                </a:solidFill>
                <a:latin typeface="Tahoma" pitchFamily="34" charset="0"/>
                <a:cs typeface="Tahoma" pitchFamily="34" charset="0"/>
              </a:rPr>
              <a:pPr algn="r"/>
              <a:t>22.05.2023</a:t>
            </a:fld>
            <a:endParaRPr lang="en-GB" dirty="0">
              <a:solidFill>
                <a:srgbClr val="8A8B8A"/>
              </a:solidFill>
              <a:latin typeface="Tahoma" pitchFamily="34" charset="0"/>
              <a:cs typeface="Tahoma" pitchFamily="34" charset="0"/>
            </a:endParaRPr>
          </a:p>
        </p:txBody>
      </p:sp>
      <p:sp>
        <p:nvSpPr>
          <p:cNvPr id="11" name="Text Placeholder 10"/>
          <p:cNvSpPr>
            <a:spLocks noGrp="1"/>
          </p:cNvSpPr>
          <p:nvPr>
            <p:ph type="body" sz="quarter" idx="10" hasCustomPrompt="1"/>
          </p:nvPr>
        </p:nvSpPr>
        <p:spPr>
          <a:xfrm>
            <a:off x="3811759" y="3533527"/>
            <a:ext cx="7873172" cy="539638"/>
          </a:xfrm>
          <a:prstGeom prst="rect">
            <a:avLst/>
          </a:prstGeom>
        </p:spPr>
        <p:txBody>
          <a:bodyPr/>
          <a:lstStyle>
            <a:lvl1pPr algn="r">
              <a:buFontTx/>
              <a:buNone/>
              <a:defRPr sz="2800" baseline="0">
                <a:solidFill>
                  <a:srgbClr val="8A8B8A"/>
                </a:solidFill>
                <a:latin typeface="Tahoma" pitchFamily="34" charset="0"/>
                <a:ea typeface="Tahoma" pitchFamily="34" charset="0"/>
                <a:cs typeface="Tahoma" pitchFamily="34" charset="0"/>
              </a:defRPr>
            </a:lvl1pPr>
            <a:lvl2pPr>
              <a:buFontTx/>
              <a:buNone/>
              <a:defRPr sz="2800">
                <a:latin typeface="Tahoma" pitchFamily="34" charset="0"/>
                <a:ea typeface="Tahoma" pitchFamily="34" charset="0"/>
                <a:cs typeface="Tahoma" pitchFamily="34" charset="0"/>
              </a:defRPr>
            </a:lvl2pPr>
            <a:lvl3pPr>
              <a:buFontTx/>
              <a:buNone/>
              <a:defRPr sz="2800">
                <a:latin typeface="Tahoma" pitchFamily="34" charset="0"/>
                <a:ea typeface="Tahoma" pitchFamily="34" charset="0"/>
                <a:cs typeface="Tahoma" pitchFamily="34" charset="0"/>
              </a:defRPr>
            </a:lvl3pPr>
            <a:lvl4pPr>
              <a:buFontTx/>
              <a:buNone/>
              <a:defRPr sz="2800">
                <a:latin typeface="Tahoma" pitchFamily="34" charset="0"/>
                <a:ea typeface="Tahoma" pitchFamily="34" charset="0"/>
                <a:cs typeface="Tahoma" pitchFamily="34" charset="0"/>
              </a:defRPr>
            </a:lvl4pPr>
            <a:lvl5pPr>
              <a:buFontTx/>
              <a:buNone/>
              <a:defRPr sz="2800">
                <a:latin typeface="Tahoma" pitchFamily="34" charset="0"/>
                <a:ea typeface="Tahoma" pitchFamily="34" charset="0"/>
                <a:cs typeface="Tahoma" pitchFamily="34" charset="0"/>
              </a:defRPr>
            </a:lvl5pPr>
          </a:lstStyle>
          <a:p>
            <a:pPr lvl="0"/>
            <a:r>
              <a:rPr lang="en-US" dirty="0" smtClean="0"/>
              <a:t>Click to edit sub cross heading</a:t>
            </a:r>
          </a:p>
        </p:txBody>
      </p:sp>
    </p:spTree>
    <p:extLst>
      <p:ext uri="{BB962C8B-B14F-4D97-AF65-F5344CB8AC3E}">
        <p14:creationId xmlns:p14="http://schemas.microsoft.com/office/powerpoint/2010/main" val="168435472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5" name="Datumsplatzhalter 41"/>
          <p:cNvSpPr>
            <a:spLocks noGrp="1"/>
          </p:cNvSpPr>
          <p:nvPr>
            <p:ph type="dt" sz="half" idx="2"/>
          </p:nvPr>
        </p:nvSpPr>
        <p:spPr>
          <a:xfrm>
            <a:off x="8934113" y="6088063"/>
            <a:ext cx="2743200" cy="365125"/>
          </a:xfrm>
          <a:prstGeom prst="rect">
            <a:avLst/>
          </a:prstGeom>
        </p:spPr>
        <p:txBody>
          <a:bodyPr vert="horz" lIns="0" tIns="45720" rIns="0" bIns="45720" rtlCol="0" anchor="ctr"/>
          <a:lstStyle>
            <a:lvl1pPr algn="l">
              <a:defRPr sz="1400">
                <a:solidFill>
                  <a:schemeClr val="tx1">
                    <a:tint val="75000"/>
                  </a:schemeClr>
                </a:solidFill>
              </a:defRPr>
            </a:lvl1pPr>
          </a:lstStyle>
          <a:p>
            <a:pPr algn="r"/>
            <a:endParaRPr lang="en-GB" dirty="0">
              <a:solidFill>
                <a:srgbClr val="8A8B8A"/>
              </a:solidFill>
              <a:latin typeface="Tahoma" pitchFamily="34" charset="0"/>
              <a:cs typeface="Tahoma" pitchFamily="34" charset="0"/>
            </a:endParaRPr>
          </a:p>
        </p:txBody>
      </p:sp>
      <p:sp>
        <p:nvSpPr>
          <p:cNvPr id="7" name="Fußzeilenplatzhalter 3"/>
          <p:cNvSpPr>
            <a:spLocks noGrp="1"/>
          </p:cNvSpPr>
          <p:nvPr>
            <p:ph type="ftr" sz="quarter" idx="11"/>
          </p:nvPr>
        </p:nvSpPr>
        <p:spPr>
          <a:xfrm>
            <a:off x="7402451" y="6453188"/>
            <a:ext cx="4272789" cy="297197"/>
          </a:xfrm>
        </p:spPr>
        <p:txBody>
          <a:bodyPr/>
          <a:lstStyle/>
          <a:p>
            <a:pPr fontAlgn="auto">
              <a:spcBef>
                <a:spcPts val="0"/>
              </a:spcBef>
              <a:spcAft>
                <a:spcPts val="0"/>
              </a:spcAft>
              <a:defRPr/>
            </a:pPr>
            <a:endParaRPr lang="en-GB" dirty="0">
              <a:solidFill>
                <a:schemeClr val="bg1">
                  <a:lumMod val="50000"/>
                </a:schemeClr>
              </a:solidFill>
              <a:latin typeface="Tahoma" charset="0"/>
              <a:ea typeface="Tahoma" charset="0"/>
              <a:cs typeface="Tahoma" charset="0"/>
            </a:endParaRPr>
          </a:p>
        </p:txBody>
      </p:sp>
      <p:sp>
        <p:nvSpPr>
          <p:cNvPr id="6" name="Titelplatzhalter 37"/>
          <p:cNvSpPr>
            <a:spLocks noGrp="1"/>
          </p:cNvSpPr>
          <p:nvPr>
            <p:ph type="title" hasCustomPrompt="1"/>
          </p:nvPr>
        </p:nvSpPr>
        <p:spPr>
          <a:xfrm>
            <a:off x="3071664" y="476673"/>
            <a:ext cx="8784976" cy="792088"/>
          </a:xfrm>
          <a:prstGeom prst="rect">
            <a:avLst/>
          </a:prstGeom>
        </p:spPr>
        <p:txBody>
          <a:bodyPr vert="horz" lIns="0" tIns="45720" rIns="0" bIns="45720" rtlCol="0" anchor="ctr">
            <a:normAutofit/>
          </a:bodyPr>
          <a:lstStyle>
            <a:lvl1pPr>
              <a:defRPr/>
            </a:lvl1pPr>
          </a:lstStyle>
          <a:p>
            <a:pPr algn="r"/>
            <a:r>
              <a:rPr lang="de-DE" dirty="0" smtClean="0"/>
              <a:t>Click </a:t>
            </a:r>
            <a:r>
              <a:rPr lang="de-DE" dirty="0" err="1" smtClean="0"/>
              <a:t>to</a:t>
            </a:r>
            <a:r>
              <a:rPr lang="de-DE" dirty="0" smtClean="0"/>
              <a:t> </a:t>
            </a:r>
            <a:r>
              <a:rPr lang="de-DE" dirty="0" err="1" smtClean="0"/>
              <a:t>edit</a:t>
            </a:r>
            <a:r>
              <a:rPr lang="de-DE" dirty="0" smtClean="0"/>
              <a:t> </a:t>
            </a:r>
            <a:r>
              <a:rPr lang="de-DE" dirty="0" err="1" smtClean="0"/>
              <a:t>presentation</a:t>
            </a:r>
            <a:r>
              <a:rPr lang="de-DE" dirty="0" smtClean="0"/>
              <a:t> titel</a:t>
            </a:r>
            <a:endParaRPr lang="de-DE" dirty="0"/>
          </a:p>
        </p:txBody>
      </p:sp>
      <p:sp>
        <p:nvSpPr>
          <p:cNvPr id="8" name="Text Placeholder 10"/>
          <p:cNvSpPr>
            <a:spLocks noGrp="1"/>
          </p:cNvSpPr>
          <p:nvPr>
            <p:ph type="body" sz="quarter" idx="10" hasCustomPrompt="1"/>
          </p:nvPr>
        </p:nvSpPr>
        <p:spPr>
          <a:xfrm>
            <a:off x="3983469" y="1268760"/>
            <a:ext cx="7873172" cy="539638"/>
          </a:xfrm>
          <a:prstGeom prst="rect">
            <a:avLst/>
          </a:prstGeom>
        </p:spPr>
        <p:txBody>
          <a:bodyPr/>
          <a:lstStyle>
            <a:lvl1pPr algn="r">
              <a:buFontTx/>
              <a:buNone/>
              <a:defRPr sz="2800" baseline="0">
                <a:solidFill>
                  <a:srgbClr val="8A8B8A"/>
                </a:solidFill>
                <a:latin typeface="Tahoma" pitchFamily="34" charset="0"/>
                <a:ea typeface="Tahoma" pitchFamily="34" charset="0"/>
                <a:cs typeface="Tahoma" pitchFamily="34" charset="0"/>
              </a:defRPr>
            </a:lvl1pPr>
            <a:lvl2pPr>
              <a:buFontTx/>
              <a:buNone/>
              <a:defRPr sz="2800">
                <a:latin typeface="Tahoma" pitchFamily="34" charset="0"/>
                <a:ea typeface="Tahoma" pitchFamily="34" charset="0"/>
                <a:cs typeface="Tahoma" pitchFamily="34" charset="0"/>
              </a:defRPr>
            </a:lvl2pPr>
            <a:lvl3pPr>
              <a:buFontTx/>
              <a:buNone/>
              <a:defRPr sz="2800">
                <a:latin typeface="Tahoma" pitchFamily="34" charset="0"/>
                <a:ea typeface="Tahoma" pitchFamily="34" charset="0"/>
                <a:cs typeface="Tahoma" pitchFamily="34" charset="0"/>
              </a:defRPr>
            </a:lvl3pPr>
            <a:lvl4pPr>
              <a:buFontTx/>
              <a:buNone/>
              <a:defRPr sz="2800">
                <a:latin typeface="Tahoma" pitchFamily="34" charset="0"/>
                <a:ea typeface="Tahoma" pitchFamily="34" charset="0"/>
                <a:cs typeface="Tahoma" pitchFamily="34" charset="0"/>
              </a:defRPr>
            </a:lvl4pPr>
            <a:lvl5pPr>
              <a:buFontTx/>
              <a:buNone/>
              <a:defRPr sz="2800">
                <a:latin typeface="Tahoma" pitchFamily="34" charset="0"/>
                <a:ea typeface="Tahoma" pitchFamily="34" charset="0"/>
                <a:cs typeface="Tahoma" pitchFamily="34" charset="0"/>
              </a:defRPr>
            </a:lvl5pPr>
          </a:lstStyle>
          <a:p>
            <a:pPr lvl="0"/>
            <a:r>
              <a:rPr lang="en-US" dirty="0" smtClean="0"/>
              <a:t>Click to edit place and date</a:t>
            </a:r>
          </a:p>
        </p:txBody>
      </p:sp>
      <p:pic>
        <p:nvPicPr>
          <p:cNvPr id="9" name="Picture 8" descr="2016_06_06_A330_MMF_poster_holanda_DCB.jpg"/>
          <p:cNvPicPr>
            <a:picLocks noChangeAspect="1"/>
          </p:cNvPicPr>
          <p:nvPr userDrawn="1"/>
        </p:nvPicPr>
        <p:blipFill>
          <a:blip r:embed="rId2" cstate="print"/>
          <a:stretch>
            <a:fillRect/>
          </a:stretch>
        </p:blipFill>
        <p:spPr>
          <a:xfrm>
            <a:off x="6237412" y="4598282"/>
            <a:ext cx="1358281" cy="972094"/>
          </a:xfrm>
          <a:prstGeom prst="roundRect">
            <a:avLst>
              <a:gd name="adj" fmla="val 16667"/>
            </a:avLst>
          </a:prstGeom>
          <a:ln>
            <a:noFill/>
          </a:ln>
          <a:effectLst>
            <a:outerShdw blurRad="63500" sx="102000" sy="102000" algn="ctr"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descr="MALE RPAS square.jpg"/>
          <p:cNvPicPr>
            <a:picLocks noChangeAspect="1"/>
          </p:cNvPicPr>
          <p:nvPr userDrawn="1"/>
        </p:nvPicPr>
        <p:blipFill>
          <a:blip r:embed="rId3" cstate="print"/>
          <a:stretch>
            <a:fillRect/>
          </a:stretch>
        </p:blipFill>
        <p:spPr>
          <a:xfrm>
            <a:off x="7728496" y="4593010"/>
            <a:ext cx="1356456" cy="977367"/>
          </a:xfrm>
          <a:prstGeom prst="roundRect">
            <a:avLst/>
          </a:prstGeom>
          <a:scene3d>
            <a:camera prst="orthographicFront"/>
            <a:lightRig rig="threePt" dir="t"/>
          </a:scene3d>
          <a:sp3d>
            <a:bevelT/>
          </a:sp3d>
        </p:spPr>
      </p:pic>
    </p:spTree>
    <p:extLst>
      <p:ext uri="{BB962C8B-B14F-4D97-AF65-F5344CB8AC3E}">
        <p14:creationId xmlns:p14="http://schemas.microsoft.com/office/powerpoint/2010/main" val="35867137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ross Heading">
    <p:spTree>
      <p:nvGrpSpPr>
        <p:cNvPr id="1" name=""/>
        <p:cNvGrpSpPr/>
        <p:nvPr/>
      </p:nvGrpSpPr>
      <p:grpSpPr>
        <a:xfrm>
          <a:off x="0" y="0"/>
          <a:ext cx="0" cy="0"/>
          <a:chOff x="0" y="0"/>
          <a:chExt cx="0" cy="0"/>
        </a:xfrm>
      </p:grpSpPr>
      <p:sp>
        <p:nvSpPr>
          <p:cNvPr id="18" name="Fußzeilenplatzhalter 6"/>
          <p:cNvSpPr>
            <a:spLocks noGrp="1"/>
          </p:cNvSpPr>
          <p:nvPr>
            <p:ph type="ftr" sz="quarter" idx="3"/>
          </p:nvPr>
        </p:nvSpPr>
        <p:spPr>
          <a:xfrm>
            <a:off x="7045377" y="6460762"/>
            <a:ext cx="4605728" cy="269823"/>
          </a:xfrm>
          <a:prstGeom prst="rect">
            <a:avLst/>
          </a:prstGeom>
        </p:spPr>
        <p:txBody>
          <a:bodyPr vert="horz" lIns="0" tIns="45720" rIns="0" bIns="45720" rtlCol="0" anchor="ctr"/>
          <a:lstStyle>
            <a:lvl1pPr algn="r">
              <a:defRPr sz="1200">
                <a:solidFill>
                  <a:schemeClr val="tx1">
                    <a:tint val="75000"/>
                  </a:schemeClr>
                </a:solidFill>
              </a:defRPr>
            </a:lvl1pPr>
          </a:lstStyle>
          <a:p>
            <a:pPr fontAlgn="auto">
              <a:spcBef>
                <a:spcPts val="0"/>
              </a:spcBef>
              <a:spcAft>
                <a:spcPts val="0"/>
              </a:spcAft>
              <a:defRPr/>
            </a:pPr>
            <a:endParaRPr lang="en-GB" dirty="0">
              <a:solidFill>
                <a:schemeClr val="bg1">
                  <a:lumMod val="50000"/>
                </a:schemeClr>
              </a:solidFill>
              <a:latin typeface="Tahoma" charset="0"/>
              <a:ea typeface="Tahoma" charset="0"/>
              <a:cs typeface="Tahoma" charset="0"/>
            </a:endParaRPr>
          </a:p>
        </p:txBody>
      </p:sp>
      <p:sp>
        <p:nvSpPr>
          <p:cNvPr id="19" name="Titel 18"/>
          <p:cNvSpPr>
            <a:spLocks noGrp="1"/>
          </p:cNvSpPr>
          <p:nvPr>
            <p:ph type="title" hasCustomPrompt="1"/>
          </p:nvPr>
        </p:nvSpPr>
        <p:spPr>
          <a:xfrm>
            <a:off x="2639616" y="2816932"/>
            <a:ext cx="9045315" cy="707886"/>
          </a:xfrm>
          <a:prstGeom prst="rect">
            <a:avLst/>
          </a:prstGeom>
        </p:spPr>
        <p:txBody>
          <a:bodyPr anchor="b" anchorCtr="0">
            <a:spAutoFit/>
          </a:bodyPr>
          <a:lstStyle>
            <a:lvl1pPr marL="0" marR="0" indent="0" algn="r" defTabSz="914400" rtl="0" eaLnBrk="1" fontAlgn="base" latinLnBrk="0" hangingPunct="1">
              <a:lnSpc>
                <a:spcPct val="100000"/>
              </a:lnSpc>
              <a:spcBef>
                <a:spcPct val="0"/>
              </a:spcBef>
              <a:spcAft>
                <a:spcPct val="0"/>
              </a:spcAft>
              <a:buClrTx/>
              <a:buSzTx/>
              <a:buFontTx/>
              <a:buNone/>
              <a:tabLst/>
              <a:defRPr sz="4000">
                <a:solidFill>
                  <a:srgbClr val="244165"/>
                </a:solidFill>
                <a:latin typeface="Tahoma" charset="0"/>
                <a:ea typeface="Tahoma" charset="0"/>
                <a:cs typeface="Tahoma" charset="0"/>
              </a:defRPr>
            </a:lvl1pPr>
          </a:lstStyle>
          <a:p>
            <a:r>
              <a:rPr lang="en-GB" sz="4000" b="0" dirty="0" smtClean="0">
                <a:solidFill>
                  <a:srgbClr val="244165"/>
                </a:solidFill>
                <a:latin typeface="Tahoma" pitchFamily="34" charset="0"/>
                <a:cs typeface="Tahoma" pitchFamily="34" charset="0"/>
              </a:rPr>
              <a:t>Click to edit cross heading</a:t>
            </a:r>
            <a:endParaRPr lang="de-DE" dirty="0"/>
          </a:p>
        </p:txBody>
      </p:sp>
      <p:sp>
        <p:nvSpPr>
          <p:cNvPr id="22" name="Datumsplatzhalter 41"/>
          <p:cNvSpPr>
            <a:spLocks noGrp="1"/>
          </p:cNvSpPr>
          <p:nvPr>
            <p:ph type="dt" sz="half" idx="2"/>
          </p:nvPr>
        </p:nvSpPr>
        <p:spPr>
          <a:xfrm>
            <a:off x="8934113" y="6088063"/>
            <a:ext cx="2743200" cy="365125"/>
          </a:xfrm>
          <a:prstGeom prst="rect">
            <a:avLst/>
          </a:prstGeom>
        </p:spPr>
        <p:txBody>
          <a:bodyPr vert="horz" lIns="0" tIns="45720" rIns="0" bIns="45720" rtlCol="0" anchor="ctr"/>
          <a:lstStyle>
            <a:lvl1pPr algn="l">
              <a:defRPr sz="1400">
                <a:solidFill>
                  <a:schemeClr val="tx1">
                    <a:tint val="75000"/>
                  </a:schemeClr>
                </a:solidFill>
              </a:defRPr>
            </a:lvl1pPr>
          </a:lstStyle>
          <a:p>
            <a:pPr algn="r"/>
            <a:endParaRPr lang="en-GB" dirty="0">
              <a:solidFill>
                <a:srgbClr val="8A8B8A"/>
              </a:solidFill>
              <a:latin typeface="Tahoma" pitchFamily="34" charset="0"/>
              <a:cs typeface="Tahoma" pitchFamily="34" charset="0"/>
            </a:endParaRPr>
          </a:p>
        </p:txBody>
      </p:sp>
      <p:sp>
        <p:nvSpPr>
          <p:cNvPr id="11" name="Text Placeholder 10"/>
          <p:cNvSpPr>
            <a:spLocks noGrp="1"/>
          </p:cNvSpPr>
          <p:nvPr>
            <p:ph type="body" sz="quarter" idx="10" hasCustomPrompt="1"/>
          </p:nvPr>
        </p:nvSpPr>
        <p:spPr>
          <a:xfrm>
            <a:off x="3811759" y="3533527"/>
            <a:ext cx="7873172" cy="539638"/>
          </a:xfrm>
          <a:prstGeom prst="rect">
            <a:avLst/>
          </a:prstGeom>
        </p:spPr>
        <p:txBody>
          <a:bodyPr/>
          <a:lstStyle>
            <a:lvl1pPr algn="r">
              <a:buFontTx/>
              <a:buNone/>
              <a:defRPr sz="2800" baseline="0">
                <a:solidFill>
                  <a:srgbClr val="8A8B8A"/>
                </a:solidFill>
                <a:latin typeface="Tahoma" pitchFamily="34" charset="0"/>
                <a:ea typeface="Tahoma" pitchFamily="34" charset="0"/>
                <a:cs typeface="Tahoma" pitchFamily="34" charset="0"/>
              </a:defRPr>
            </a:lvl1pPr>
            <a:lvl2pPr>
              <a:buFontTx/>
              <a:buNone/>
              <a:defRPr sz="2800">
                <a:latin typeface="Tahoma" pitchFamily="34" charset="0"/>
                <a:ea typeface="Tahoma" pitchFamily="34" charset="0"/>
                <a:cs typeface="Tahoma" pitchFamily="34" charset="0"/>
              </a:defRPr>
            </a:lvl2pPr>
            <a:lvl3pPr>
              <a:buFontTx/>
              <a:buNone/>
              <a:defRPr sz="2800">
                <a:latin typeface="Tahoma" pitchFamily="34" charset="0"/>
                <a:ea typeface="Tahoma" pitchFamily="34" charset="0"/>
                <a:cs typeface="Tahoma" pitchFamily="34" charset="0"/>
              </a:defRPr>
            </a:lvl3pPr>
            <a:lvl4pPr>
              <a:buFontTx/>
              <a:buNone/>
              <a:defRPr sz="2800">
                <a:latin typeface="Tahoma" pitchFamily="34" charset="0"/>
                <a:ea typeface="Tahoma" pitchFamily="34" charset="0"/>
                <a:cs typeface="Tahoma" pitchFamily="34" charset="0"/>
              </a:defRPr>
            </a:lvl4pPr>
            <a:lvl5pPr>
              <a:buFontTx/>
              <a:buNone/>
              <a:defRPr sz="2800">
                <a:latin typeface="Tahoma" pitchFamily="34" charset="0"/>
                <a:ea typeface="Tahoma" pitchFamily="34" charset="0"/>
                <a:cs typeface="Tahoma" pitchFamily="34" charset="0"/>
              </a:defRPr>
            </a:lvl5pPr>
          </a:lstStyle>
          <a:p>
            <a:pPr lvl="0"/>
            <a:r>
              <a:rPr lang="en-US" dirty="0" smtClean="0"/>
              <a:t>Click to edit sub cross heading</a:t>
            </a:r>
          </a:p>
        </p:txBody>
      </p:sp>
      <p:sp>
        <p:nvSpPr>
          <p:cNvPr id="6" name="Foliennummernplatzhalter 77"/>
          <p:cNvSpPr>
            <a:spLocks noGrp="1"/>
          </p:cNvSpPr>
          <p:nvPr>
            <p:ph type="sldNum" sz="quarter" idx="4"/>
          </p:nvPr>
        </p:nvSpPr>
        <p:spPr>
          <a:xfrm>
            <a:off x="10413169" y="6460762"/>
            <a:ext cx="1248401" cy="262328"/>
          </a:xfrm>
          <a:prstGeom prst="rect">
            <a:avLst/>
          </a:prstGeom>
        </p:spPr>
        <p:txBody>
          <a:bodyPr vert="horz" lIns="91440" tIns="45720" rIns="0" bIns="45720" rtlCol="0" anchor="ctr"/>
          <a:lstStyle>
            <a:lvl1pPr algn="r">
              <a:defRPr sz="1200">
                <a:solidFill>
                  <a:schemeClr val="tx1">
                    <a:tint val="75000"/>
                  </a:schemeClr>
                </a:solidFill>
              </a:defRPr>
            </a:lvl1pPr>
          </a:lstStyle>
          <a:p>
            <a:r>
              <a:rPr lang="en-US" dirty="0" smtClean="0">
                <a:solidFill>
                  <a:srgbClr val="006FAC"/>
                </a:solidFill>
                <a:latin typeface="Tahoma" charset="0"/>
                <a:ea typeface="Tahoma" charset="0"/>
                <a:cs typeface="Tahoma" charset="0"/>
              </a:rPr>
              <a:t>P-</a:t>
            </a:r>
            <a:fld id="{34A2F4A0-93AF-43B1-8693-228C1DE05C4F}" type="slidenum">
              <a:rPr lang="en-US" smtClean="0">
                <a:solidFill>
                  <a:srgbClr val="006FAC"/>
                </a:solidFill>
                <a:latin typeface="Tahoma" charset="0"/>
                <a:ea typeface="Tahoma" charset="0"/>
                <a:cs typeface="Tahoma" charset="0"/>
              </a:rPr>
              <a:pPr/>
              <a:t>‹#›</a:t>
            </a:fld>
            <a:endParaRPr lang="de-DE" dirty="0">
              <a:latin typeface="Tahoma Standard" charset="0"/>
              <a:cs typeface="Tahoma Standard" charset="0"/>
            </a:endParaRPr>
          </a:p>
        </p:txBody>
      </p:sp>
    </p:spTree>
    <p:extLst>
      <p:ext uri="{BB962C8B-B14F-4D97-AF65-F5344CB8AC3E}">
        <p14:creationId xmlns:p14="http://schemas.microsoft.com/office/powerpoint/2010/main" val="417318426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2735627" y="44624"/>
            <a:ext cx="7968885" cy="792088"/>
          </a:xfrm>
          <a:prstGeom prst="rect">
            <a:avLst/>
          </a:prstGeom>
        </p:spPr>
        <p:txBody>
          <a:bodyPr vert="horz" lIns="91440" tIns="45720" rIns="91440" bIns="45720" rtlCol="0" anchor="ctr">
            <a:normAutofit/>
          </a:bodyPr>
          <a:lstStyle>
            <a:lvl1pPr algn="ctr">
              <a:defRPr sz="2800">
                <a:latin typeface="Tahoma" pitchFamily="34" charset="0"/>
                <a:ea typeface="Tahoma" pitchFamily="34" charset="0"/>
                <a:cs typeface="Tahoma" pitchFamily="34" charset="0"/>
              </a:defRPr>
            </a:lvl1pPr>
          </a:lstStyle>
          <a:p>
            <a:r>
              <a:rPr lang="en-GB" noProof="0" dirty="0" smtClean="0"/>
              <a:t>Click to edit Master title style</a:t>
            </a:r>
            <a:endParaRPr lang="en-GB" noProof="0" dirty="0"/>
          </a:p>
        </p:txBody>
      </p:sp>
      <p:sp>
        <p:nvSpPr>
          <p:cNvPr id="3" name="Foliennummernplatzhalter 77"/>
          <p:cNvSpPr>
            <a:spLocks noGrp="1"/>
          </p:cNvSpPr>
          <p:nvPr>
            <p:ph type="sldNum" sz="quarter" idx="4"/>
          </p:nvPr>
        </p:nvSpPr>
        <p:spPr>
          <a:xfrm>
            <a:off x="10413169" y="6460762"/>
            <a:ext cx="1248401" cy="262328"/>
          </a:xfrm>
          <a:prstGeom prst="rect">
            <a:avLst/>
          </a:prstGeom>
        </p:spPr>
        <p:txBody>
          <a:bodyPr vert="horz" lIns="91440" tIns="45720" rIns="0" bIns="45720" rtlCol="0" anchor="ctr"/>
          <a:lstStyle>
            <a:lvl1pPr algn="r">
              <a:defRPr sz="1200">
                <a:solidFill>
                  <a:schemeClr val="tx1">
                    <a:tint val="75000"/>
                  </a:schemeClr>
                </a:solidFill>
              </a:defRPr>
            </a:lvl1pPr>
          </a:lstStyle>
          <a:p>
            <a:r>
              <a:rPr lang="en-US" dirty="0" smtClean="0">
                <a:solidFill>
                  <a:srgbClr val="006FAC"/>
                </a:solidFill>
                <a:latin typeface="Tahoma" charset="0"/>
                <a:ea typeface="Tahoma" charset="0"/>
                <a:cs typeface="Tahoma" charset="0"/>
              </a:rPr>
              <a:t>P-</a:t>
            </a:r>
            <a:fld id="{34A2F4A0-93AF-43B1-8693-228C1DE05C4F}" type="slidenum">
              <a:rPr lang="en-US" smtClean="0">
                <a:solidFill>
                  <a:srgbClr val="006FAC"/>
                </a:solidFill>
                <a:latin typeface="Tahoma" charset="0"/>
                <a:ea typeface="Tahoma" charset="0"/>
                <a:cs typeface="Tahoma" charset="0"/>
              </a:rPr>
              <a:pPr/>
              <a:t>‹#›</a:t>
            </a:fld>
            <a:endParaRPr lang="de-DE" dirty="0">
              <a:latin typeface="Tahoma Standard" charset="0"/>
              <a:cs typeface="Tahoma Standard" charset="0"/>
            </a:endParaRPr>
          </a:p>
        </p:txBody>
      </p:sp>
    </p:spTree>
    <p:extLst>
      <p:ext uri="{BB962C8B-B14F-4D97-AF65-F5344CB8AC3E}">
        <p14:creationId xmlns:p14="http://schemas.microsoft.com/office/powerpoint/2010/main" val="37418538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cxnSp>
        <p:nvCxnSpPr>
          <p:cNvPr id="4" name="Straight Connector 3"/>
          <p:cNvCxnSpPr/>
          <p:nvPr userDrawn="1"/>
        </p:nvCxnSpPr>
        <p:spPr>
          <a:xfrm>
            <a:off x="3600452" y="6453188"/>
            <a:ext cx="6623049"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1679509" y="1412776"/>
            <a:ext cx="9889099" cy="4525963"/>
          </a:xfrm>
          <a:prstGeom prst="rect">
            <a:avLst/>
          </a:prstGeom>
        </p:spPr>
        <p:txBody>
          <a:bodyPr/>
          <a:lstStyle>
            <a:lvl1pPr>
              <a:defRPr>
                <a:latin typeface="Tahoma" pitchFamily="34" charset="0"/>
                <a:ea typeface="Tahoma" pitchFamily="34" charset="0"/>
                <a:cs typeface="Tahoma" pitchFamily="34" charset="0"/>
              </a:defRPr>
            </a:lvl1pPr>
            <a:lvl2pPr marL="622300" indent="-285750">
              <a:defRPr sz="3200" b="0">
                <a:latin typeface="Tahoma" pitchFamily="34" charset="0"/>
                <a:ea typeface="Tahoma" pitchFamily="34" charset="0"/>
                <a:cs typeface="Tahoma" pitchFamily="34" charset="0"/>
              </a:defRPr>
            </a:lvl2pPr>
            <a:lvl3pPr>
              <a:defRPr>
                <a:latin typeface="Tahoma" pitchFamily="34" charset="0"/>
                <a:ea typeface="Tahoma" pitchFamily="34" charset="0"/>
                <a:cs typeface="Tahoma" pitchFamily="34" charset="0"/>
              </a:defRPr>
            </a:lvl3pPr>
            <a:lvl4pPr>
              <a:defRPr>
                <a:latin typeface="Tahoma" pitchFamily="34" charset="0"/>
                <a:ea typeface="Tahoma" pitchFamily="34" charset="0"/>
                <a:cs typeface="Tahoma" pitchFamily="34" charset="0"/>
              </a:defRPr>
            </a:lvl4pPr>
            <a:lvl5pPr>
              <a:defRPr sz="1800">
                <a:latin typeface="Tahoma" pitchFamily="34" charset="0"/>
                <a:ea typeface="Tahoma" pitchFamily="34" charset="0"/>
                <a:cs typeface="Tahoma" pitchFamily="34" charset="0"/>
              </a:defRPr>
            </a:lvl5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5" name="Title Placeholder 1"/>
          <p:cNvSpPr>
            <a:spLocks noGrp="1"/>
          </p:cNvSpPr>
          <p:nvPr>
            <p:ph type="title"/>
          </p:nvPr>
        </p:nvSpPr>
        <p:spPr>
          <a:xfrm>
            <a:off x="2735627" y="44624"/>
            <a:ext cx="7968885" cy="792088"/>
          </a:xfrm>
          <a:prstGeom prst="rect">
            <a:avLst/>
          </a:prstGeom>
        </p:spPr>
        <p:txBody>
          <a:bodyPr vert="horz" lIns="91440" tIns="45720" rIns="91440" bIns="45720" rtlCol="0" anchor="ctr">
            <a:normAutofit/>
          </a:bodyPr>
          <a:lstStyle>
            <a:lvl1pPr algn="ctr">
              <a:defRPr sz="2800">
                <a:latin typeface="Tahoma" pitchFamily="34" charset="0"/>
                <a:ea typeface="Tahoma" pitchFamily="34" charset="0"/>
                <a:cs typeface="Tahoma" pitchFamily="34" charset="0"/>
              </a:defRPr>
            </a:lvl1pPr>
          </a:lstStyle>
          <a:p>
            <a:r>
              <a:rPr lang="en-GB" noProof="0" dirty="0" smtClean="0"/>
              <a:t>Click to edit Master title style</a:t>
            </a:r>
            <a:endParaRPr lang="en-GB" noProof="0" dirty="0"/>
          </a:p>
        </p:txBody>
      </p:sp>
      <p:sp>
        <p:nvSpPr>
          <p:cNvPr id="6" name="Foliennummernplatzhalter 77"/>
          <p:cNvSpPr>
            <a:spLocks noGrp="1"/>
          </p:cNvSpPr>
          <p:nvPr>
            <p:ph type="sldNum" sz="quarter" idx="4"/>
          </p:nvPr>
        </p:nvSpPr>
        <p:spPr>
          <a:xfrm>
            <a:off x="10413169" y="6460762"/>
            <a:ext cx="1248401" cy="262328"/>
          </a:xfrm>
          <a:prstGeom prst="rect">
            <a:avLst/>
          </a:prstGeom>
        </p:spPr>
        <p:txBody>
          <a:bodyPr vert="horz" lIns="91440" tIns="45720" rIns="0" bIns="45720" rtlCol="0" anchor="ctr"/>
          <a:lstStyle>
            <a:lvl1pPr algn="r">
              <a:defRPr sz="1200">
                <a:solidFill>
                  <a:schemeClr val="tx1">
                    <a:tint val="75000"/>
                  </a:schemeClr>
                </a:solidFill>
              </a:defRPr>
            </a:lvl1pPr>
          </a:lstStyle>
          <a:p>
            <a:r>
              <a:rPr lang="en-US" dirty="0" smtClean="0">
                <a:solidFill>
                  <a:srgbClr val="006FAC"/>
                </a:solidFill>
                <a:latin typeface="Tahoma" charset="0"/>
                <a:ea typeface="Tahoma" charset="0"/>
                <a:cs typeface="Tahoma" charset="0"/>
              </a:rPr>
              <a:t>P-</a:t>
            </a:r>
            <a:fld id="{34A2F4A0-93AF-43B1-8693-228C1DE05C4F}" type="slidenum">
              <a:rPr lang="en-US" smtClean="0">
                <a:solidFill>
                  <a:srgbClr val="006FAC"/>
                </a:solidFill>
                <a:latin typeface="Tahoma" charset="0"/>
                <a:ea typeface="Tahoma" charset="0"/>
                <a:cs typeface="Tahoma" charset="0"/>
              </a:rPr>
              <a:pPr/>
              <a:t>‹#›</a:t>
            </a:fld>
            <a:endParaRPr lang="de-DE" dirty="0">
              <a:latin typeface="Tahoma Standard" charset="0"/>
              <a:cs typeface="Tahoma Standard" charset="0"/>
            </a:endParaRPr>
          </a:p>
        </p:txBody>
      </p:sp>
    </p:spTree>
    <p:extLst>
      <p:ext uri="{BB962C8B-B14F-4D97-AF65-F5344CB8AC3E}">
        <p14:creationId xmlns:p14="http://schemas.microsoft.com/office/powerpoint/2010/main" val="20869658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cxnSp>
        <p:nvCxnSpPr>
          <p:cNvPr id="4" name="Straight Connector 3"/>
          <p:cNvCxnSpPr/>
          <p:nvPr userDrawn="1"/>
        </p:nvCxnSpPr>
        <p:spPr>
          <a:xfrm>
            <a:off x="3600452" y="6453188"/>
            <a:ext cx="6623049"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1679509" y="1412776"/>
            <a:ext cx="9889099" cy="4525963"/>
          </a:xfrm>
          <a:prstGeom prst="rect">
            <a:avLst/>
          </a:prstGeom>
        </p:spPr>
        <p:txBody>
          <a:bodyPr/>
          <a:lstStyle>
            <a:lvl1pPr>
              <a:defRPr>
                <a:latin typeface="Tahoma" pitchFamily="34" charset="0"/>
                <a:ea typeface="Tahoma" pitchFamily="34" charset="0"/>
                <a:cs typeface="Tahoma" pitchFamily="34" charset="0"/>
              </a:defRPr>
            </a:lvl1pPr>
            <a:lvl2pPr marL="622300" indent="-285750">
              <a:defRPr sz="3200" b="0">
                <a:latin typeface="Tahoma" pitchFamily="34" charset="0"/>
                <a:ea typeface="Tahoma" pitchFamily="34" charset="0"/>
                <a:cs typeface="Tahoma" pitchFamily="34" charset="0"/>
              </a:defRPr>
            </a:lvl2pPr>
            <a:lvl3pPr>
              <a:defRPr>
                <a:latin typeface="Tahoma" pitchFamily="34" charset="0"/>
                <a:ea typeface="Tahoma" pitchFamily="34" charset="0"/>
                <a:cs typeface="Tahoma" pitchFamily="34" charset="0"/>
              </a:defRPr>
            </a:lvl3pPr>
            <a:lvl4pPr>
              <a:defRPr>
                <a:latin typeface="Tahoma" pitchFamily="34" charset="0"/>
                <a:ea typeface="Tahoma" pitchFamily="34" charset="0"/>
                <a:cs typeface="Tahoma" pitchFamily="34" charset="0"/>
              </a:defRPr>
            </a:lvl4pPr>
            <a:lvl5pPr>
              <a:defRPr sz="1800">
                <a:latin typeface="Tahoma" pitchFamily="34" charset="0"/>
                <a:ea typeface="Tahoma" pitchFamily="34" charset="0"/>
                <a:cs typeface="Tahoma" pitchFamily="34" charset="0"/>
              </a:defRPr>
            </a:lvl5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5" name="Title Placeholder 1"/>
          <p:cNvSpPr>
            <a:spLocks noGrp="1"/>
          </p:cNvSpPr>
          <p:nvPr>
            <p:ph type="title"/>
          </p:nvPr>
        </p:nvSpPr>
        <p:spPr>
          <a:xfrm>
            <a:off x="2735627" y="44624"/>
            <a:ext cx="7968885" cy="792088"/>
          </a:xfrm>
          <a:prstGeom prst="rect">
            <a:avLst/>
          </a:prstGeom>
        </p:spPr>
        <p:txBody>
          <a:bodyPr vert="horz" lIns="91440" tIns="45720" rIns="91440" bIns="45720" rtlCol="0" anchor="ctr">
            <a:normAutofit/>
          </a:bodyPr>
          <a:lstStyle>
            <a:lvl1pPr algn="ctr">
              <a:defRPr sz="2800">
                <a:latin typeface="Tahoma" pitchFamily="34" charset="0"/>
                <a:ea typeface="Tahoma" pitchFamily="34" charset="0"/>
                <a:cs typeface="Tahoma" pitchFamily="34" charset="0"/>
              </a:defRPr>
            </a:lvl1pPr>
          </a:lstStyle>
          <a:p>
            <a:r>
              <a:rPr lang="en-GB" noProof="0" dirty="0" smtClean="0"/>
              <a:t>Click to edit Master title style</a:t>
            </a:r>
            <a:endParaRPr lang="en-GB" noProof="0" dirty="0"/>
          </a:p>
        </p:txBody>
      </p:sp>
      <p:sp>
        <p:nvSpPr>
          <p:cNvPr id="6" name="Foliennummernplatzhalter 77"/>
          <p:cNvSpPr>
            <a:spLocks noGrp="1"/>
          </p:cNvSpPr>
          <p:nvPr>
            <p:ph type="sldNum" sz="quarter" idx="4"/>
          </p:nvPr>
        </p:nvSpPr>
        <p:spPr>
          <a:xfrm>
            <a:off x="10413169" y="6460762"/>
            <a:ext cx="1248401" cy="262328"/>
          </a:xfrm>
          <a:prstGeom prst="rect">
            <a:avLst/>
          </a:prstGeom>
        </p:spPr>
        <p:txBody>
          <a:bodyPr vert="horz" lIns="91440" tIns="45720" rIns="0" bIns="45720" rtlCol="0" anchor="ctr"/>
          <a:lstStyle>
            <a:lvl1pPr algn="r">
              <a:defRPr sz="1200">
                <a:solidFill>
                  <a:schemeClr val="tx1">
                    <a:tint val="75000"/>
                  </a:schemeClr>
                </a:solidFill>
              </a:defRPr>
            </a:lvl1pPr>
          </a:lstStyle>
          <a:p>
            <a:r>
              <a:rPr lang="en-US" dirty="0" smtClean="0">
                <a:solidFill>
                  <a:srgbClr val="006FAC"/>
                </a:solidFill>
                <a:latin typeface="Tahoma" charset="0"/>
                <a:ea typeface="Tahoma" charset="0"/>
                <a:cs typeface="Tahoma" charset="0"/>
              </a:rPr>
              <a:t>P-</a:t>
            </a:r>
            <a:fld id="{34A2F4A0-93AF-43B1-8693-228C1DE05C4F}" type="slidenum">
              <a:rPr lang="en-US" smtClean="0">
                <a:solidFill>
                  <a:srgbClr val="006FAC"/>
                </a:solidFill>
                <a:latin typeface="Tahoma" charset="0"/>
                <a:ea typeface="Tahoma" charset="0"/>
                <a:cs typeface="Tahoma" charset="0"/>
              </a:rPr>
              <a:pPr/>
              <a:t>‹#›</a:t>
            </a:fld>
            <a:endParaRPr lang="de-DE" dirty="0">
              <a:latin typeface="Tahoma Standard" charset="0"/>
              <a:cs typeface="Tahoma Standard" charset="0"/>
            </a:endParaRPr>
          </a:p>
        </p:txBody>
      </p:sp>
    </p:spTree>
    <p:extLst>
      <p:ext uri="{BB962C8B-B14F-4D97-AF65-F5344CB8AC3E}">
        <p14:creationId xmlns:p14="http://schemas.microsoft.com/office/powerpoint/2010/main" val="12200799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cxnSp>
        <p:nvCxnSpPr>
          <p:cNvPr id="4" name="Straight Connector 3"/>
          <p:cNvCxnSpPr/>
          <p:nvPr userDrawn="1"/>
        </p:nvCxnSpPr>
        <p:spPr>
          <a:xfrm>
            <a:off x="3600452" y="6453188"/>
            <a:ext cx="6623049"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1679509" y="1412776"/>
            <a:ext cx="9889099" cy="4525963"/>
          </a:xfrm>
          <a:prstGeom prst="rect">
            <a:avLst/>
          </a:prstGeom>
        </p:spPr>
        <p:txBody>
          <a:bodyPr/>
          <a:lstStyle>
            <a:lvl1pPr>
              <a:defRPr>
                <a:latin typeface="Tahoma" pitchFamily="34" charset="0"/>
                <a:ea typeface="Tahoma" pitchFamily="34" charset="0"/>
                <a:cs typeface="Tahoma" pitchFamily="34" charset="0"/>
              </a:defRPr>
            </a:lvl1pPr>
            <a:lvl2pPr marL="622300" indent="-285750">
              <a:defRPr sz="3200" b="0">
                <a:latin typeface="Tahoma" pitchFamily="34" charset="0"/>
                <a:ea typeface="Tahoma" pitchFamily="34" charset="0"/>
                <a:cs typeface="Tahoma" pitchFamily="34" charset="0"/>
              </a:defRPr>
            </a:lvl2pPr>
            <a:lvl3pPr>
              <a:defRPr>
                <a:latin typeface="Tahoma" pitchFamily="34" charset="0"/>
                <a:ea typeface="Tahoma" pitchFamily="34" charset="0"/>
                <a:cs typeface="Tahoma" pitchFamily="34" charset="0"/>
              </a:defRPr>
            </a:lvl3pPr>
            <a:lvl4pPr>
              <a:defRPr>
                <a:latin typeface="Tahoma" pitchFamily="34" charset="0"/>
                <a:ea typeface="Tahoma" pitchFamily="34" charset="0"/>
                <a:cs typeface="Tahoma" pitchFamily="34" charset="0"/>
              </a:defRPr>
            </a:lvl4pPr>
            <a:lvl5pPr>
              <a:defRPr sz="1800">
                <a:latin typeface="Tahoma" pitchFamily="34" charset="0"/>
                <a:ea typeface="Tahoma" pitchFamily="34" charset="0"/>
                <a:cs typeface="Tahoma" pitchFamily="34" charset="0"/>
              </a:defRPr>
            </a:lvl5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5" name="Title Placeholder 1"/>
          <p:cNvSpPr>
            <a:spLocks noGrp="1"/>
          </p:cNvSpPr>
          <p:nvPr>
            <p:ph type="title"/>
          </p:nvPr>
        </p:nvSpPr>
        <p:spPr>
          <a:xfrm>
            <a:off x="2735627" y="44624"/>
            <a:ext cx="7968885" cy="792088"/>
          </a:xfrm>
          <a:prstGeom prst="rect">
            <a:avLst/>
          </a:prstGeom>
        </p:spPr>
        <p:txBody>
          <a:bodyPr vert="horz" lIns="91440" tIns="45720" rIns="91440" bIns="45720" rtlCol="0" anchor="ctr">
            <a:normAutofit/>
          </a:bodyPr>
          <a:lstStyle>
            <a:lvl1pPr algn="ctr">
              <a:defRPr sz="2800">
                <a:latin typeface="Tahoma" pitchFamily="34" charset="0"/>
                <a:ea typeface="Tahoma" pitchFamily="34" charset="0"/>
                <a:cs typeface="Tahoma" pitchFamily="34" charset="0"/>
              </a:defRPr>
            </a:lvl1pPr>
          </a:lstStyle>
          <a:p>
            <a:r>
              <a:rPr lang="en-GB" noProof="0" dirty="0" smtClean="0"/>
              <a:t>Click to edit Master title style</a:t>
            </a:r>
            <a:endParaRPr lang="en-GB" noProof="0" dirty="0"/>
          </a:p>
        </p:txBody>
      </p:sp>
      <p:sp>
        <p:nvSpPr>
          <p:cNvPr id="6" name="Foliennummernplatzhalter 77"/>
          <p:cNvSpPr>
            <a:spLocks noGrp="1"/>
          </p:cNvSpPr>
          <p:nvPr>
            <p:ph type="sldNum" sz="quarter" idx="4"/>
          </p:nvPr>
        </p:nvSpPr>
        <p:spPr>
          <a:xfrm>
            <a:off x="10413169" y="6460762"/>
            <a:ext cx="1248401" cy="262328"/>
          </a:xfrm>
          <a:prstGeom prst="rect">
            <a:avLst/>
          </a:prstGeom>
        </p:spPr>
        <p:txBody>
          <a:bodyPr vert="horz" lIns="91440" tIns="45720" rIns="0" bIns="45720" rtlCol="0" anchor="ctr"/>
          <a:lstStyle>
            <a:lvl1pPr algn="r">
              <a:defRPr sz="1200">
                <a:solidFill>
                  <a:schemeClr val="tx1">
                    <a:tint val="75000"/>
                  </a:schemeClr>
                </a:solidFill>
              </a:defRPr>
            </a:lvl1pPr>
          </a:lstStyle>
          <a:p>
            <a:r>
              <a:rPr lang="en-US" dirty="0" smtClean="0">
                <a:solidFill>
                  <a:srgbClr val="006FAC"/>
                </a:solidFill>
                <a:latin typeface="Tahoma" charset="0"/>
                <a:ea typeface="Tahoma" charset="0"/>
                <a:cs typeface="Tahoma" charset="0"/>
              </a:rPr>
              <a:t>P-</a:t>
            </a:r>
            <a:fld id="{34A2F4A0-93AF-43B1-8693-228C1DE05C4F}" type="slidenum">
              <a:rPr lang="en-US" smtClean="0">
                <a:solidFill>
                  <a:srgbClr val="006FAC"/>
                </a:solidFill>
                <a:latin typeface="Tahoma" charset="0"/>
                <a:ea typeface="Tahoma" charset="0"/>
                <a:cs typeface="Tahoma" charset="0"/>
              </a:rPr>
              <a:pPr/>
              <a:t>‹#›</a:t>
            </a:fld>
            <a:endParaRPr lang="de-DE" dirty="0">
              <a:latin typeface="Tahoma Standard" charset="0"/>
              <a:cs typeface="Tahoma Standard" charset="0"/>
            </a:endParaRPr>
          </a:p>
        </p:txBody>
      </p:sp>
    </p:spTree>
    <p:extLst>
      <p:ext uri="{BB962C8B-B14F-4D97-AF65-F5344CB8AC3E}">
        <p14:creationId xmlns:p14="http://schemas.microsoft.com/office/powerpoint/2010/main" val="33828244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cxnSp>
        <p:nvCxnSpPr>
          <p:cNvPr id="4" name="Straight Connector 3"/>
          <p:cNvCxnSpPr/>
          <p:nvPr userDrawn="1"/>
        </p:nvCxnSpPr>
        <p:spPr>
          <a:xfrm>
            <a:off x="3600452" y="6453188"/>
            <a:ext cx="6623049"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1679509" y="1412776"/>
            <a:ext cx="9889099" cy="4525963"/>
          </a:xfrm>
          <a:prstGeom prst="rect">
            <a:avLst/>
          </a:prstGeom>
        </p:spPr>
        <p:txBody>
          <a:bodyPr/>
          <a:lstStyle>
            <a:lvl1pPr>
              <a:defRPr>
                <a:latin typeface="Tahoma" pitchFamily="34" charset="0"/>
                <a:ea typeface="Tahoma" pitchFamily="34" charset="0"/>
                <a:cs typeface="Tahoma" pitchFamily="34" charset="0"/>
              </a:defRPr>
            </a:lvl1pPr>
            <a:lvl2pPr marL="622300" indent="-285750">
              <a:defRPr sz="3200" b="0">
                <a:latin typeface="Tahoma" pitchFamily="34" charset="0"/>
                <a:ea typeface="Tahoma" pitchFamily="34" charset="0"/>
                <a:cs typeface="Tahoma" pitchFamily="34" charset="0"/>
              </a:defRPr>
            </a:lvl2pPr>
            <a:lvl3pPr>
              <a:defRPr>
                <a:latin typeface="Tahoma" pitchFamily="34" charset="0"/>
                <a:ea typeface="Tahoma" pitchFamily="34" charset="0"/>
                <a:cs typeface="Tahoma" pitchFamily="34" charset="0"/>
              </a:defRPr>
            </a:lvl3pPr>
            <a:lvl4pPr>
              <a:defRPr>
                <a:latin typeface="Tahoma" pitchFamily="34" charset="0"/>
                <a:ea typeface="Tahoma" pitchFamily="34" charset="0"/>
                <a:cs typeface="Tahoma" pitchFamily="34" charset="0"/>
              </a:defRPr>
            </a:lvl4pPr>
            <a:lvl5pPr>
              <a:defRPr sz="1800">
                <a:latin typeface="Tahoma" pitchFamily="34" charset="0"/>
                <a:ea typeface="Tahoma" pitchFamily="34" charset="0"/>
                <a:cs typeface="Tahoma" pitchFamily="34" charset="0"/>
              </a:defRPr>
            </a:lvl5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5" name="Title Placeholder 1"/>
          <p:cNvSpPr>
            <a:spLocks noGrp="1"/>
          </p:cNvSpPr>
          <p:nvPr>
            <p:ph type="title"/>
          </p:nvPr>
        </p:nvSpPr>
        <p:spPr>
          <a:xfrm>
            <a:off x="2735627" y="44624"/>
            <a:ext cx="7968885" cy="792088"/>
          </a:xfrm>
          <a:prstGeom prst="rect">
            <a:avLst/>
          </a:prstGeom>
        </p:spPr>
        <p:txBody>
          <a:bodyPr vert="horz" lIns="91440" tIns="45720" rIns="91440" bIns="45720" rtlCol="0" anchor="ctr">
            <a:normAutofit/>
          </a:bodyPr>
          <a:lstStyle>
            <a:lvl1pPr algn="ctr">
              <a:defRPr sz="2800">
                <a:latin typeface="Tahoma" pitchFamily="34" charset="0"/>
                <a:ea typeface="Tahoma" pitchFamily="34" charset="0"/>
                <a:cs typeface="Tahoma" pitchFamily="34" charset="0"/>
              </a:defRPr>
            </a:lvl1pPr>
          </a:lstStyle>
          <a:p>
            <a:r>
              <a:rPr lang="en-GB" noProof="0" dirty="0" smtClean="0"/>
              <a:t>Click to edit Master title style</a:t>
            </a:r>
            <a:endParaRPr lang="en-GB" noProof="0" dirty="0"/>
          </a:p>
        </p:txBody>
      </p:sp>
      <p:sp>
        <p:nvSpPr>
          <p:cNvPr id="6" name="Foliennummernplatzhalter 77"/>
          <p:cNvSpPr>
            <a:spLocks noGrp="1"/>
          </p:cNvSpPr>
          <p:nvPr>
            <p:ph type="sldNum" sz="quarter" idx="4"/>
          </p:nvPr>
        </p:nvSpPr>
        <p:spPr>
          <a:xfrm>
            <a:off x="10413169" y="6460762"/>
            <a:ext cx="1248401" cy="262328"/>
          </a:xfrm>
          <a:prstGeom prst="rect">
            <a:avLst/>
          </a:prstGeom>
        </p:spPr>
        <p:txBody>
          <a:bodyPr vert="horz" lIns="91440" tIns="45720" rIns="0" bIns="45720" rtlCol="0" anchor="ctr"/>
          <a:lstStyle>
            <a:lvl1pPr algn="r">
              <a:defRPr sz="1200">
                <a:solidFill>
                  <a:schemeClr val="tx1">
                    <a:tint val="75000"/>
                  </a:schemeClr>
                </a:solidFill>
              </a:defRPr>
            </a:lvl1pPr>
          </a:lstStyle>
          <a:p>
            <a:r>
              <a:rPr lang="en-US" dirty="0" smtClean="0">
                <a:solidFill>
                  <a:srgbClr val="006FAC"/>
                </a:solidFill>
                <a:latin typeface="Tahoma" charset="0"/>
                <a:ea typeface="Tahoma" charset="0"/>
                <a:cs typeface="Tahoma" charset="0"/>
              </a:rPr>
              <a:t>P-</a:t>
            </a:r>
            <a:fld id="{34A2F4A0-93AF-43B1-8693-228C1DE05C4F}" type="slidenum">
              <a:rPr lang="en-US" smtClean="0">
                <a:solidFill>
                  <a:srgbClr val="006FAC"/>
                </a:solidFill>
                <a:latin typeface="Tahoma" charset="0"/>
                <a:ea typeface="Tahoma" charset="0"/>
                <a:cs typeface="Tahoma" charset="0"/>
              </a:rPr>
              <a:pPr/>
              <a:t>‹#›</a:t>
            </a:fld>
            <a:endParaRPr lang="de-DE" dirty="0">
              <a:latin typeface="Tahoma Standard" charset="0"/>
              <a:cs typeface="Tahoma Standard" charset="0"/>
            </a:endParaRPr>
          </a:p>
        </p:txBody>
      </p:sp>
    </p:spTree>
    <p:extLst>
      <p:ext uri="{BB962C8B-B14F-4D97-AF65-F5344CB8AC3E}">
        <p14:creationId xmlns:p14="http://schemas.microsoft.com/office/powerpoint/2010/main" val="22937820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2735627" y="44624"/>
            <a:ext cx="7968885" cy="792088"/>
          </a:xfrm>
          <a:prstGeom prst="rect">
            <a:avLst/>
          </a:prstGeom>
        </p:spPr>
        <p:txBody>
          <a:bodyPr vert="horz" lIns="91440" tIns="45720" rIns="91440" bIns="45720" rtlCol="0" anchor="ctr">
            <a:normAutofit/>
          </a:bodyPr>
          <a:lstStyle>
            <a:lvl1pPr algn="ctr">
              <a:defRPr sz="2800">
                <a:latin typeface="Tahoma" pitchFamily="34" charset="0"/>
                <a:ea typeface="Tahoma" pitchFamily="34" charset="0"/>
                <a:cs typeface="Tahoma" pitchFamily="34" charset="0"/>
              </a:defRPr>
            </a:lvl1pPr>
          </a:lstStyle>
          <a:p>
            <a:r>
              <a:rPr lang="en-GB" noProof="0" dirty="0" smtClean="0"/>
              <a:t>Click to edit Master title style</a:t>
            </a:r>
            <a:endParaRPr lang="en-GB" noProof="0" dirty="0"/>
          </a:p>
        </p:txBody>
      </p:sp>
      <p:sp>
        <p:nvSpPr>
          <p:cNvPr id="3" name="Foliennummernplatzhalter 77"/>
          <p:cNvSpPr>
            <a:spLocks noGrp="1"/>
          </p:cNvSpPr>
          <p:nvPr>
            <p:ph type="sldNum" sz="quarter" idx="4"/>
          </p:nvPr>
        </p:nvSpPr>
        <p:spPr>
          <a:xfrm>
            <a:off x="10413169" y="6460762"/>
            <a:ext cx="1248401" cy="262328"/>
          </a:xfrm>
          <a:prstGeom prst="rect">
            <a:avLst/>
          </a:prstGeom>
        </p:spPr>
        <p:txBody>
          <a:bodyPr vert="horz" lIns="91440" tIns="45720" rIns="0" bIns="45720" rtlCol="0" anchor="ctr"/>
          <a:lstStyle>
            <a:lvl1pPr algn="r">
              <a:defRPr sz="1200">
                <a:solidFill>
                  <a:schemeClr val="tx1">
                    <a:tint val="75000"/>
                  </a:schemeClr>
                </a:solidFill>
              </a:defRPr>
            </a:lvl1pPr>
          </a:lstStyle>
          <a:p>
            <a:r>
              <a:rPr lang="en-US" dirty="0" smtClean="0">
                <a:solidFill>
                  <a:srgbClr val="006FAC"/>
                </a:solidFill>
                <a:latin typeface="Tahoma" charset="0"/>
                <a:ea typeface="Tahoma" charset="0"/>
                <a:cs typeface="Tahoma" charset="0"/>
              </a:rPr>
              <a:t>P-</a:t>
            </a:r>
            <a:fld id="{34A2F4A0-93AF-43B1-8693-228C1DE05C4F}" type="slidenum">
              <a:rPr lang="en-US" smtClean="0">
                <a:solidFill>
                  <a:srgbClr val="006FAC"/>
                </a:solidFill>
                <a:latin typeface="Tahoma" charset="0"/>
                <a:ea typeface="Tahoma" charset="0"/>
                <a:cs typeface="Tahoma" charset="0"/>
              </a:rPr>
              <a:pPr/>
              <a:t>‹#›</a:t>
            </a:fld>
            <a:endParaRPr lang="de-DE" dirty="0">
              <a:latin typeface="Tahoma Standard" charset="0"/>
              <a:cs typeface="Tahoma Standard" charset="0"/>
            </a:endParaRPr>
          </a:p>
        </p:txBody>
      </p:sp>
    </p:spTree>
    <p:extLst>
      <p:ext uri="{BB962C8B-B14F-4D97-AF65-F5344CB8AC3E}">
        <p14:creationId xmlns:p14="http://schemas.microsoft.com/office/powerpoint/2010/main" val="520984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Foliennummernplatzhalter 77"/>
          <p:cNvSpPr>
            <a:spLocks noGrp="1"/>
          </p:cNvSpPr>
          <p:nvPr>
            <p:ph type="sldNum" sz="quarter" idx="4"/>
          </p:nvPr>
        </p:nvSpPr>
        <p:spPr>
          <a:xfrm>
            <a:off x="10413169" y="6460762"/>
            <a:ext cx="1248401" cy="262328"/>
          </a:xfrm>
          <a:prstGeom prst="rect">
            <a:avLst/>
          </a:prstGeom>
        </p:spPr>
        <p:txBody>
          <a:bodyPr vert="horz" lIns="91440" tIns="45720" rIns="0" bIns="45720" rtlCol="0" anchor="ctr"/>
          <a:lstStyle>
            <a:lvl1pPr algn="r">
              <a:defRPr sz="1200">
                <a:solidFill>
                  <a:schemeClr val="tx1">
                    <a:tint val="75000"/>
                  </a:schemeClr>
                </a:solidFill>
              </a:defRPr>
            </a:lvl1pPr>
          </a:lstStyle>
          <a:p>
            <a:r>
              <a:rPr lang="en-US" dirty="0" smtClean="0">
                <a:solidFill>
                  <a:srgbClr val="006FAC"/>
                </a:solidFill>
                <a:latin typeface="Tahoma" charset="0"/>
                <a:ea typeface="Tahoma" charset="0"/>
                <a:cs typeface="Tahoma" charset="0"/>
              </a:rPr>
              <a:t>P-</a:t>
            </a:r>
            <a:fld id="{34A2F4A0-93AF-43B1-8693-228C1DE05C4F}" type="slidenum">
              <a:rPr lang="en-US" smtClean="0">
                <a:solidFill>
                  <a:srgbClr val="006FAC"/>
                </a:solidFill>
                <a:latin typeface="Tahoma" charset="0"/>
                <a:ea typeface="Tahoma" charset="0"/>
                <a:cs typeface="Tahoma" charset="0"/>
              </a:rPr>
              <a:pPr/>
              <a:t>‹#›</a:t>
            </a:fld>
            <a:endParaRPr lang="de-DE" dirty="0">
              <a:latin typeface="Tahoma Standard" charset="0"/>
              <a:cs typeface="Tahoma Standard" charset="0"/>
            </a:endParaRPr>
          </a:p>
        </p:txBody>
      </p:sp>
    </p:spTree>
    <p:extLst>
      <p:ext uri="{BB962C8B-B14F-4D97-AF65-F5344CB8AC3E}">
        <p14:creationId xmlns:p14="http://schemas.microsoft.com/office/powerpoint/2010/main" val="28304001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7" name="Foliennummernplatzhalter 77"/>
          <p:cNvSpPr>
            <a:spLocks noGrp="1"/>
          </p:cNvSpPr>
          <p:nvPr>
            <p:ph type="sldNum" sz="quarter" idx="4"/>
          </p:nvPr>
        </p:nvSpPr>
        <p:spPr>
          <a:xfrm>
            <a:off x="10413168" y="6460762"/>
            <a:ext cx="1250429" cy="262328"/>
          </a:xfrm>
          <a:prstGeom prst="rect">
            <a:avLst/>
          </a:prstGeom>
        </p:spPr>
        <p:txBody>
          <a:bodyPr vert="horz" lIns="91440" tIns="45720" rIns="0" bIns="45720" rtlCol="0" anchor="ctr"/>
          <a:lstStyle>
            <a:lvl1pPr algn="r">
              <a:defRPr sz="1200">
                <a:solidFill>
                  <a:schemeClr val="tx1">
                    <a:tint val="75000"/>
                  </a:schemeClr>
                </a:solidFill>
              </a:defRPr>
            </a:lvl1pPr>
          </a:lstStyle>
          <a:p>
            <a:r>
              <a:rPr lang="en-US" dirty="0" smtClean="0">
                <a:solidFill>
                  <a:srgbClr val="006FAC"/>
                </a:solidFill>
                <a:latin typeface="Tahoma" charset="0"/>
                <a:ea typeface="Tahoma" charset="0"/>
                <a:cs typeface="Tahoma" charset="0"/>
              </a:rPr>
              <a:t>P-</a:t>
            </a:r>
            <a:fld id="{34A2F4A0-93AF-43B1-8693-228C1DE05C4F}" type="slidenum">
              <a:rPr lang="en-US" smtClean="0">
                <a:solidFill>
                  <a:srgbClr val="006FAC"/>
                </a:solidFill>
                <a:latin typeface="Tahoma" charset="0"/>
                <a:ea typeface="Tahoma" charset="0"/>
                <a:cs typeface="Tahoma" charset="0"/>
              </a:rPr>
              <a:pPr/>
              <a:t>‹#›</a:t>
            </a:fld>
            <a:endParaRPr lang="de-DE" dirty="0">
              <a:latin typeface="Tahoma Standard" charset="0"/>
              <a:cs typeface="Tahoma Standard" charset="0"/>
            </a:endParaRPr>
          </a:p>
        </p:txBody>
      </p:sp>
      <p:sp>
        <p:nvSpPr>
          <p:cNvPr id="10" name="Datumsplatzhalter 41"/>
          <p:cNvSpPr>
            <a:spLocks noGrp="1"/>
          </p:cNvSpPr>
          <p:nvPr>
            <p:ph type="dt" sz="half" idx="2"/>
          </p:nvPr>
        </p:nvSpPr>
        <p:spPr>
          <a:xfrm>
            <a:off x="10413167" y="6175950"/>
            <a:ext cx="1240485" cy="277239"/>
          </a:xfrm>
          <a:prstGeom prst="rect">
            <a:avLst/>
          </a:prstGeom>
        </p:spPr>
        <p:txBody>
          <a:bodyPr vert="horz" lIns="0" tIns="45720" rIns="0" bIns="45720" rtlCol="0" anchor="ctr"/>
          <a:lstStyle>
            <a:lvl1pPr algn="l">
              <a:defRPr sz="1200">
                <a:solidFill>
                  <a:srgbClr val="8A8B8A"/>
                </a:solidFill>
              </a:defRPr>
            </a:lvl1pPr>
          </a:lstStyle>
          <a:p>
            <a:pPr algn="r"/>
            <a:fld id="{9EEE3B89-4D2C-45D8-AF9D-B19EC4DB34BF}" type="datetime1">
              <a:rPr lang="de-DE" smtClean="0">
                <a:latin typeface="Tahoma" pitchFamily="34" charset="0"/>
                <a:cs typeface="Tahoma" pitchFamily="34" charset="0"/>
              </a:rPr>
              <a:pPr algn="r"/>
              <a:t>22.05.2023</a:t>
            </a:fld>
            <a:endParaRPr lang="en-GB" dirty="0">
              <a:latin typeface="Tahoma" pitchFamily="34" charset="0"/>
              <a:cs typeface="Tahoma" pitchFamily="34" charset="0"/>
            </a:endParaRPr>
          </a:p>
        </p:txBody>
      </p:sp>
      <p:sp>
        <p:nvSpPr>
          <p:cNvPr id="11" name="Fußzeilenplatzhalter 6"/>
          <p:cNvSpPr>
            <a:spLocks noGrp="1"/>
          </p:cNvSpPr>
          <p:nvPr>
            <p:ph type="ftr" sz="quarter" idx="3"/>
          </p:nvPr>
        </p:nvSpPr>
        <p:spPr>
          <a:xfrm>
            <a:off x="5793227" y="6460762"/>
            <a:ext cx="4605728" cy="269823"/>
          </a:xfrm>
          <a:prstGeom prst="rect">
            <a:avLst/>
          </a:prstGeom>
        </p:spPr>
        <p:txBody>
          <a:bodyPr vert="horz" lIns="0" tIns="45720" rIns="0" bIns="45720" rtlCol="0" anchor="ctr"/>
          <a:lstStyle>
            <a:lvl1pPr algn="l">
              <a:defRPr sz="1200">
                <a:solidFill>
                  <a:schemeClr val="tx1">
                    <a:tint val="75000"/>
                  </a:schemeClr>
                </a:solidFill>
              </a:defRPr>
            </a:lvl1pPr>
          </a:lstStyle>
          <a:p>
            <a:pPr fontAlgn="auto">
              <a:spcBef>
                <a:spcPts val="0"/>
              </a:spcBef>
              <a:spcAft>
                <a:spcPts val="0"/>
              </a:spcAft>
              <a:defRPr/>
            </a:pPr>
            <a:r>
              <a:rPr lang="en-GB" smtClean="0">
                <a:solidFill>
                  <a:schemeClr val="bg1">
                    <a:lumMod val="50000"/>
                  </a:schemeClr>
                </a:solidFill>
                <a:latin typeface="Tahoma" charset="0"/>
                <a:ea typeface="Tahoma" charset="0"/>
                <a:cs typeface="Tahoma" charset="0"/>
              </a:rPr>
              <a:t>BDSPRO</a:t>
            </a:r>
            <a:endParaRPr lang="en-GB" dirty="0">
              <a:solidFill>
                <a:schemeClr val="bg1">
                  <a:lumMod val="50000"/>
                </a:schemeClr>
              </a:solidFill>
              <a:latin typeface="Tahoma" charset="0"/>
              <a:ea typeface="Tahoma" charset="0"/>
              <a:cs typeface="Tahoma" charset="0"/>
            </a:endParaRPr>
          </a:p>
        </p:txBody>
      </p:sp>
      <p:sp>
        <p:nvSpPr>
          <p:cNvPr id="6" name="Title Placeholder 1"/>
          <p:cNvSpPr>
            <a:spLocks noGrp="1"/>
          </p:cNvSpPr>
          <p:nvPr>
            <p:ph type="title" hasCustomPrompt="1"/>
          </p:nvPr>
        </p:nvSpPr>
        <p:spPr>
          <a:xfrm>
            <a:off x="537633" y="529835"/>
            <a:ext cx="11116735" cy="819281"/>
          </a:xfrm>
          <a:prstGeom prst="rect">
            <a:avLst/>
          </a:prstGeom>
        </p:spPr>
        <p:txBody>
          <a:bodyPr vert="horz" lIns="0" tIns="45720" rIns="91440" bIns="45720" rtlCol="0" anchor="b" anchorCtr="0">
            <a:normAutofit/>
          </a:bodyPr>
          <a:lstStyle>
            <a:lvl1pPr indent="0" algn="l">
              <a:lnSpc>
                <a:spcPts val="2760"/>
              </a:lnSpc>
              <a:defRPr sz="2800" b="0" baseline="0">
                <a:solidFill>
                  <a:srgbClr val="244165"/>
                </a:solidFill>
                <a:latin typeface="Tahoma" pitchFamily="34" charset="0"/>
                <a:ea typeface="Tahoma" pitchFamily="34" charset="0"/>
                <a:cs typeface="Tahoma" pitchFamily="34" charset="0"/>
              </a:defRPr>
            </a:lvl1pPr>
          </a:lstStyle>
          <a:p>
            <a:r>
              <a:rPr lang="en-US" noProof="0" dirty="0" smtClean="0"/>
              <a:t>Click to edit Master title</a:t>
            </a:r>
            <a:endParaRPr lang="en-GB" noProof="0" dirty="0"/>
          </a:p>
        </p:txBody>
      </p:sp>
    </p:spTree>
    <p:extLst>
      <p:ext uri="{BB962C8B-B14F-4D97-AF65-F5344CB8AC3E}">
        <p14:creationId xmlns:p14="http://schemas.microsoft.com/office/powerpoint/2010/main" val="3655604252"/>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845">
          <p15:clr>
            <a:srgbClr val="FBAE40"/>
          </p15:clr>
        </p15:guide>
        <p15:guide id="2" orient="horz" pos="335">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12236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sp>
        <p:nvSpPr>
          <p:cNvPr id="7" name="Foliennummernplatzhalter 77"/>
          <p:cNvSpPr>
            <a:spLocks noGrp="1"/>
          </p:cNvSpPr>
          <p:nvPr>
            <p:ph type="sldNum" sz="quarter" idx="4"/>
          </p:nvPr>
        </p:nvSpPr>
        <p:spPr>
          <a:xfrm>
            <a:off x="10413168" y="6460762"/>
            <a:ext cx="1250429" cy="262328"/>
          </a:xfrm>
          <a:prstGeom prst="rect">
            <a:avLst/>
          </a:prstGeom>
        </p:spPr>
        <p:txBody>
          <a:bodyPr vert="horz" lIns="91440" tIns="45720" rIns="0" bIns="45720" rtlCol="0" anchor="ctr"/>
          <a:lstStyle>
            <a:lvl1pPr algn="r">
              <a:defRPr sz="1200">
                <a:solidFill>
                  <a:schemeClr val="tx1">
                    <a:tint val="75000"/>
                  </a:schemeClr>
                </a:solidFill>
              </a:defRPr>
            </a:lvl1pPr>
          </a:lstStyle>
          <a:p>
            <a:r>
              <a:rPr lang="en-US" dirty="0" smtClean="0">
                <a:solidFill>
                  <a:srgbClr val="006FAC"/>
                </a:solidFill>
                <a:latin typeface="Tahoma" charset="0"/>
                <a:ea typeface="Tahoma" charset="0"/>
                <a:cs typeface="Tahoma" charset="0"/>
              </a:rPr>
              <a:t>P-</a:t>
            </a:r>
            <a:fld id="{34A2F4A0-93AF-43B1-8693-228C1DE05C4F}" type="slidenum">
              <a:rPr lang="en-US" smtClean="0">
                <a:solidFill>
                  <a:srgbClr val="006FAC"/>
                </a:solidFill>
                <a:latin typeface="Tahoma" charset="0"/>
                <a:ea typeface="Tahoma" charset="0"/>
                <a:cs typeface="Tahoma" charset="0"/>
              </a:rPr>
              <a:pPr/>
              <a:t>‹#›</a:t>
            </a:fld>
            <a:endParaRPr lang="de-DE" dirty="0">
              <a:latin typeface="Tahoma Standard" charset="0"/>
              <a:cs typeface="Tahoma Standard" charset="0"/>
            </a:endParaRPr>
          </a:p>
        </p:txBody>
      </p:sp>
      <p:sp>
        <p:nvSpPr>
          <p:cNvPr id="10" name="Datumsplatzhalter 41"/>
          <p:cNvSpPr>
            <a:spLocks noGrp="1"/>
          </p:cNvSpPr>
          <p:nvPr>
            <p:ph type="dt" sz="half" idx="2"/>
          </p:nvPr>
        </p:nvSpPr>
        <p:spPr>
          <a:xfrm>
            <a:off x="10413167" y="6175950"/>
            <a:ext cx="1240485" cy="277239"/>
          </a:xfrm>
          <a:prstGeom prst="rect">
            <a:avLst/>
          </a:prstGeom>
        </p:spPr>
        <p:txBody>
          <a:bodyPr vert="horz" lIns="0" tIns="45720" rIns="0" bIns="45720" rtlCol="0" anchor="ctr"/>
          <a:lstStyle>
            <a:lvl1pPr algn="l">
              <a:defRPr sz="1200">
                <a:solidFill>
                  <a:srgbClr val="8A8B8A"/>
                </a:solidFill>
              </a:defRPr>
            </a:lvl1pPr>
          </a:lstStyle>
          <a:p>
            <a:pPr algn="r"/>
            <a:fld id="{9EEE3B89-4D2C-45D8-AF9D-B19EC4DB34BF}" type="datetime1">
              <a:rPr lang="de-DE" smtClean="0">
                <a:latin typeface="Tahoma" pitchFamily="34" charset="0"/>
                <a:cs typeface="Tahoma" pitchFamily="34" charset="0"/>
              </a:rPr>
              <a:pPr algn="r"/>
              <a:t>22.05.2023</a:t>
            </a:fld>
            <a:endParaRPr lang="en-GB" dirty="0">
              <a:latin typeface="Tahoma" pitchFamily="34" charset="0"/>
              <a:cs typeface="Tahoma" pitchFamily="34" charset="0"/>
            </a:endParaRPr>
          </a:p>
        </p:txBody>
      </p:sp>
      <p:sp>
        <p:nvSpPr>
          <p:cNvPr id="11" name="Fußzeilenplatzhalter 6"/>
          <p:cNvSpPr>
            <a:spLocks noGrp="1"/>
          </p:cNvSpPr>
          <p:nvPr>
            <p:ph type="ftr" sz="quarter" idx="3"/>
          </p:nvPr>
        </p:nvSpPr>
        <p:spPr>
          <a:xfrm>
            <a:off x="5793227" y="6460762"/>
            <a:ext cx="4605728" cy="269823"/>
          </a:xfrm>
          <a:prstGeom prst="rect">
            <a:avLst/>
          </a:prstGeom>
        </p:spPr>
        <p:txBody>
          <a:bodyPr vert="horz" lIns="0" tIns="45720" rIns="0" bIns="45720" rtlCol="0" anchor="ctr"/>
          <a:lstStyle>
            <a:lvl1pPr algn="l">
              <a:defRPr sz="1200">
                <a:solidFill>
                  <a:schemeClr val="tx1">
                    <a:tint val="75000"/>
                  </a:schemeClr>
                </a:solidFill>
              </a:defRPr>
            </a:lvl1pPr>
          </a:lstStyle>
          <a:p>
            <a:pPr fontAlgn="auto">
              <a:spcBef>
                <a:spcPts val="0"/>
              </a:spcBef>
              <a:spcAft>
                <a:spcPts val="0"/>
              </a:spcAft>
              <a:defRPr/>
            </a:pPr>
            <a:r>
              <a:rPr lang="en-GB" smtClean="0">
                <a:solidFill>
                  <a:schemeClr val="bg1">
                    <a:lumMod val="50000"/>
                  </a:schemeClr>
                </a:solidFill>
                <a:latin typeface="Tahoma" charset="0"/>
                <a:ea typeface="Tahoma" charset="0"/>
                <a:cs typeface="Tahoma" charset="0"/>
              </a:rPr>
              <a:t>BDSPRO</a:t>
            </a:r>
            <a:endParaRPr lang="en-GB" dirty="0">
              <a:solidFill>
                <a:schemeClr val="bg1">
                  <a:lumMod val="50000"/>
                </a:schemeClr>
              </a:solidFill>
              <a:latin typeface="Tahoma" charset="0"/>
              <a:ea typeface="Tahoma" charset="0"/>
              <a:cs typeface="Tahoma" charset="0"/>
            </a:endParaRPr>
          </a:p>
        </p:txBody>
      </p:sp>
      <p:sp>
        <p:nvSpPr>
          <p:cNvPr id="6" name="Title Placeholder 1"/>
          <p:cNvSpPr>
            <a:spLocks noGrp="1"/>
          </p:cNvSpPr>
          <p:nvPr>
            <p:ph type="title" hasCustomPrompt="1"/>
          </p:nvPr>
        </p:nvSpPr>
        <p:spPr>
          <a:xfrm>
            <a:off x="537633" y="529835"/>
            <a:ext cx="11116735" cy="819281"/>
          </a:xfrm>
          <a:prstGeom prst="rect">
            <a:avLst/>
          </a:prstGeom>
        </p:spPr>
        <p:txBody>
          <a:bodyPr vert="horz" lIns="0" tIns="45720" rIns="91440" bIns="45720" rtlCol="0" anchor="b" anchorCtr="0">
            <a:normAutofit/>
          </a:bodyPr>
          <a:lstStyle>
            <a:lvl1pPr indent="0" algn="l">
              <a:lnSpc>
                <a:spcPts val="2760"/>
              </a:lnSpc>
              <a:defRPr sz="2800" b="0" baseline="0">
                <a:solidFill>
                  <a:srgbClr val="244165"/>
                </a:solidFill>
                <a:latin typeface="Tahoma" pitchFamily="34" charset="0"/>
                <a:ea typeface="Tahoma" pitchFamily="34" charset="0"/>
                <a:cs typeface="Tahoma" pitchFamily="34" charset="0"/>
              </a:defRPr>
            </a:lvl1pPr>
          </a:lstStyle>
          <a:p>
            <a:r>
              <a:rPr lang="en-US" noProof="0" dirty="0" smtClean="0"/>
              <a:t>Click to edit Master title</a:t>
            </a:r>
            <a:endParaRPr lang="en-GB" noProof="0" dirty="0"/>
          </a:p>
        </p:txBody>
      </p:sp>
    </p:spTree>
    <p:extLst>
      <p:ext uri="{BB962C8B-B14F-4D97-AF65-F5344CB8AC3E}">
        <p14:creationId xmlns:p14="http://schemas.microsoft.com/office/powerpoint/2010/main" val="2807015034"/>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845">
          <p15:clr>
            <a:srgbClr val="FBAE40"/>
          </p15:clr>
        </p15:guide>
        <p15:guide id="2" orient="horz" pos="335">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itle, Sub Head 1">
    <p:bg>
      <p:bgPr>
        <a:solidFill>
          <a:schemeClr val="bg1">
            <a:alpha val="6000"/>
          </a:schemeClr>
        </a:solidFill>
        <a:effectLst/>
      </p:bgPr>
    </p:bg>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537633" y="529835"/>
            <a:ext cx="11116735" cy="819281"/>
          </a:xfrm>
          <a:prstGeom prst="rect">
            <a:avLst/>
          </a:prstGeom>
        </p:spPr>
        <p:txBody>
          <a:bodyPr vert="horz" lIns="0" tIns="45720" rIns="91440" bIns="45720" rtlCol="0" anchor="b" anchorCtr="0">
            <a:normAutofit/>
          </a:bodyPr>
          <a:lstStyle>
            <a:lvl1pPr indent="0" algn="l">
              <a:lnSpc>
                <a:spcPts val="2760"/>
              </a:lnSpc>
              <a:defRPr sz="2800" b="0" baseline="0">
                <a:solidFill>
                  <a:srgbClr val="244165"/>
                </a:solidFill>
                <a:latin typeface="Tahoma" pitchFamily="34" charset="0"/>
                <a:ea typeface="Tahoma" pitchFamily="34" charset="0"/>
                <a:cs typeface="Tahoma" pitchFamily="34" charset="0"/>
              </a:defRPr>
            </a:lvl1pPr>
          </a:lstStyle>
          <a:p>
            <a:r>
              <a:rPr lang="en-US" noProof="0" dirty="0" smtClean="0"/>
              <a:t>Click to edit Master title</a:t>
            </a:r>
            <a:endParaRPr lang="en-GB" noProof="0" dirty="0"/>
          </a:p>
        </p:txBody>
      </p:sp>
      <p:sp>
        <p:nvSpPr>
          <p:cNvPr id="9" name="Foliennummernplatzhalter 77"/>
          <p:cNvSpPr>
            <a:spLocks noGrp="1"/>
          </p:cNvSpPr>
          <p:nvPr>
            <p:ph type="sldNum" sz="quarter" idx="4"/>
          </p:nvPr>
        </p:nvSpPr>
        <p:spPr>
          <a:xfrm>
            <a:off x="10413169" y="6460762"/>
            <a:ext cx="1248401" cy="262328"/>
          </a:xfrm>
          <a:prstGeom prst="rect">
            <a:avLst/>
          </a:prstGeom>
        </p:spPr>
        <p:txBody>
          <a:bodyPr vert="horz" lIns="91440" tIns="45720" rIns="0" bIns="45720" rtlCol="0" anchor="ctr"/>
          <a:lstStyle>
            <a:lvl1pPr algn="r">
              <a:defRPr sz="1200">
                <a:solidFill>
                  <a:schemeClr val="tx1">
                    <a:tint val="75000"/>
                  </a:schemeClr>
                </a:solidFill>
              </a:defRPr>
            </a:lvl1pPr>
          </a:lstStyle>
          <a:p>
            <a:r>
              <a:rPr lang="en-US" dirty="0" smtClean="0">
                <a:solidFill>
                  <a:srgbClr val="006FAC"/>
                </a:solidFill>
                <a:latin typeface="Tahoma" charset="0"/>
                <a:ea typeface="Tahoma" charset="0"/>
                <a:cs typeface="Tahoma" charset="0"/>
              </a:rPr>
              <a:t>P-</a:t>
            </a:r>
            <a:fld id="{34A2F4A0-93AF-43B1-8693-228C1DE05C4F}" type="slidenum">
              <a:rPr lang="en-US" smtClean="0">
                <a:solidFill>
                  <a:srgbClr val="006FAC"/>
                </a:solidFill>
                <a:latin typeface="Tahoma" charset="0"/>
                <a:ea typeface="Tahoma" charset="0"/>
                <a:cs typeface="Tahoma" charset="0"/>
              </a:rPr>
              <a:pPr/>
              <a:t>‹#›</a:t>
            </a:fld>
            <a:endParaRPr lang="de-DE" dirty="0">
              <a:latin typeface="Tahoma Standard" charset="0"/>
              <a:cs typeface="Tahoma Standard" charset="0"/>
            </a:endParaRPr>
          </a:p>
        </p:txBody>
      </p:sp>
      <p:sp>
        <p:nvSpPr>
          <p:cNvPr id="12" name="Datumsplatzhalter 41"/>
          <p:cNvSpPr>
            <a:spLocks noGrp="1"/>
          </p:cNvSpPr>
          <p:nvPr>
            <p:ph type="dt" sz="half" idx="2"/>
          </p:nvPr>
        </p:nvSpPr>
        <p:spPr>
          <a:xfrm>
            <a:off x="10413167" y="6175950"/>
            <a:ext cx="1240485" cy="277239"/>
          </a:xfrm>
          <a:prstGeom prst="rect">
            <a:avLst/>
          </a:prstGeom>
        </p:spPr>
        <p:txBody>
          <a:bodyPr vert="horz" lIns="0" tIns="45720" rIns="0" bIns="45720" rtlCol="0" anchor="ctr"/>
          <a:lstStyle>
            <a:lvl1pPr algn="l">
              <a:defRPr sz="1200">
                <a:solidFill>
                  <a:srgbClr val="8A8B8A"/>
                </a:solidFill>
              </a:defRPr>
            </a:lvl1pPr>
          </a:lstStyle>
          <a:p>
            <a:pPr algn="r"/>
            <a:endParaRPr lang="en-GB" dirty="0">
              <a:latin typeface="Tahoma" pitchFamily="34" charset="0"/>
              <a:cs typeface="Tahoma" pitchFamily="34" charset="0"/>
            </a:endParaRPr>
          </a:p>
        </p:txBody>
      </p:sp>
      <p:sp>
        <p:nvSpPr>
          <p:cNvPr id="13" name="Fußzeilenplatzhalter 6"/>
          <p:cNvSpPr>
            <a:spLocks noGrp="1"/>
          </p:cNvSpPr>
          <p:nvPr>
            <p:ph type="ftr" sz="quarter" idx="3"/>
          </p:nvPr>
        </p:nvSpPr>
        <p:spPr>
          <a:xfrm>
            <a:off x="5793227" y="6460762"/>
            <a:ext cx="4605728" cy="269823"/>
          </a:xfrm>
          <a:prstGeom prst="rect">
            <a:avLst/>
          </a:prstGeom>
        </p:spPr>
        <p:txBody>
          <a:bodyPr vert="horz" lIns="0" tIns="45720" rIns="0" bIns="45720" rtlCol="0" anchor="ctr"/>
          <a:lstStyle>
            <a:lvl1pPr algn="l">
              <a:defRPr sz="1200">
                <a:solidFill>
                  <a:schemeClr val="tx1">
                    <a:tint val="75000"/>
                  </a:schemeClr>
                </a:solidFill>
              </a:defRPr>
            </a:lvl1pPr>
          </a:lstStyle>
          <a:p>
            <a:pPr fontAlgn="auto">
              <a:spcBef>
                <a:spcPts val="0"/>
              </a:spcBef>
              <a:spcAft>
                <a:spcPts val="0"/>
              </a:spcAft>
              <a:defRPr/>
            </a:pPr>
            <a:endParaRPr lang="en-GB" dirty="0">
              <a:solidFill>
                <a:schemeClr val="bg1">
                  <a:lumMod val="50000"/>
                </a:schemeClr>
              </a:solidFill>
              <a:latin typeface="Tahoma" charset="0"/>
              <a:ea typeface="Tahoma" charset="0"/>
              <a:cs typeface="Tahoma" charset="0"/>
            </a:endParaRPr>
          </a:p>
        </p:txBody>
      </p:sp>
      <p:sp>
        <p:nvSpPr>
          <p:cNvPr id="3" name="Inhaltsplatzhalter 2"/>
          <p:cNvSpPr>
            <a:spLocks noGrp="1"/>
          </p:cNvSpPr>
          <p:nvPr>
            <p:ph sz="quarter" idx="10" hasCustomPrompt="1"/>
          </p:nvPr>
        </p:nvSpPr>
        <p:spPr>
          <a:xfrm>
            <a:off x="537634" y="2024844"/>
            <a:ext cx="11116733" cy="3924436"/>
          </a:xfrm>
          <a:prstGeom prst="rect">
            <a:avLst/>
          </a:prstGeom>
        </p:spPr>
        <p:txBody>
          <a:bodyPr/>
          <a:lstStyle>
            <a:lvl1pPr marL="0" indent="0" algn="just">
              <a:buFontTx/>
              <a:buNone/>
              <a:defRPr baseline="0">
                <a:solidFill>
                  <a:srgbClr val="404040"/>
                </a:solidFill>
              </a:defRPr>
            </a:lvl1pPr>
            <a:lvl2pPr marL="0" indent="0">
              <a:buFontTx/>
              <a:buNone/>
              <a:defRPr/>
            </a:lvl2pPr>
            <a:lvl3pPr marL="357188" indent="0">
              <a:buFontTx/>
              <a:buNone/>
              <a:defRPr/>
            </a:lvl3pPr>
            <a:lvl4pPr marL="357188" indent="0">
              <a:buFontTx/>
              <a:buNone/>
              <a:defRPr/>
            </a:lvl4pPr>
            <a:lvl5pPr marL="357188" indent="0">
              <a:buFontTx/>
              <a:buNone/>
              <a:defRPr/>
            </a:lvl5pPr>
          </a:lstStyle>
          <a:p>
            <a:pPr lvl="0"/>
            <a:r>
              <a:rPr lang="de-DE" dirty="0" smtClean="0"/>
              <a:t>Mastertextformat</a:t>
            </a:r>
          </a:p>
        </p:txBody>
      </p:sp>
      <p:sp>
        <p:nvSpPr>
          <p:cNvPr id="11" name="Content Placeholder 10"/>
          <p:cNvSpPr>
            <a:spLocks noGrp="1"/>
          </p:cNvSpPr>
          <p:nvPr>
            <p:ph sz="quarter" idx="11" hasCustomPrompt="1"/>
          </p:nvPr>
        </p:nvSpPr>
        <p:spPr>
          <a:xfrm>
            <a:off x="527382" y="1412776"/>
            <a:ext cx="11137237" cy="431812"/>
          </a:xfrm>
          <a:prstGeom prst="rect">
            <a:avLst/>
          </a:prstGeom>
        </p:spPr>
        <p:txBody>
          <a:bodyPr/>
          <a:lstStyle>
            <a:lvl1pPr>
              <a:buNone/>
              <a:defRPr baseline="0">
                <a:solidFill>
                  <a:srgbClr val="636463"/>
                </a:solidFill>
              </a:defRPr>
            </a:lvl1pPr>
          </a:lstStyle>
          <a:p>
            <a:pPr lvl="0"/>
            <a:r>
              <a:rPr lang="en-GB" dirty="0" smtClean="0"/>
              <a:t>Click to edit sub head 1</a:t>
            </a:r>
            <a:endParaRPr lang="en-GB" dirty="0"/>
          </a:p>
        </p:txBody>
      </p:sp>
    </p:spTree>
    <p:extLst>
      <p:ext uri="{BB962C8B-B14F-4D97-AF65-F5344CB8AC3E}">
        <p14:creationId xmlns:p14="http://schemas.microsoft.com/office/powerpoint/2010/main" val="1981652013"/>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656027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Benutzerdefiniertes Layout">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pPr algn="r"/>
            <a:fld id="{73FC4F04-4BF9-8440-AE27-72B57D25E029}" type="datetime1">
              <a:rPr lang="de-DE" smtClean="0">
                <a:solidFill>
                  <a:srgbClr val="8A8B8A"/>
                </a:solidFill>
                <a:latin typeface="Tahoma" pitchFamily="34" charset="0"/>
                <a:cs typeface="Tahoma" pitchFamily="34" charset="0"/>
              </a:rPr>
              <a:pPr algn="r"/>
              <a:t>22.05.2023</a:t>
            </a:fld>
            <a:endParaRPr lang="en-GB" dirty="0">
              <a:solidFill>
                <a:srgbClr val="8A8B8A"/>
              </a:solidFill>
              <a:latin typeface="Tahoma" pitchFamily="34" charset="0"/>
              <a:cs typeface="Tahoma" pitchFamily="34" charset="0"/>
            </a:endParaRPr>
          </a:p>
        </p:txBody>
      </p:sp>
      <p:sp>
        <p:nvSpPr>
          <p:cNvPr id="4" name="Fußzeilenplatzhalter 3"/>
          <p:cNvSpPr>
            <a:spLocks noGrp="1"/>
          </p:cNvSpPr>
          <p:nvPr>
            <p:ph type="ftr" sz="quarter" idx="11"/>
          </p:nvPr>
        </p:nvSpPr>
        <p:spPr/>
        <p:txBody>
          <a:bodyPr/>
          <a:lstStyle/>
          <a:p>
            <a:pPr fontAlgn="auto">
              <a:spcBef>
                <a:spcPts val="0"/>
              </a:spcBef>
              <a:spcAft>
                <a:spcPts val="0"/>
              </a:spcAft>
              <a:defRPr/>
            </a:pPr>
            <a:r>
              <a:rPr lang="en-GB" smtClean="0">
                <a:solidFill>
                  <a:schemeClr val="bg1">
                    <a:lumMod val="50000"/>
                  </a:schemeClr>
                </a:solidFill>
                <a:latin typeface="Tahoma" charset="0"/>
                <a:ea typeface="Tahoma" charset="0"/>
                <a:cs typeface="Tahoma" charset="0"/>
              </a:rPr>
              <a:t>Author</a:t>
            </a:r>
            <a:endParaRPr lang="en-GB" dirty="0">
              <a:solidFill>
                <a:schemeClr val="bg1">
                  <a:lumMod val="50000"/>
                </a:schemeClr>
              </a:solidFill>
              <a:latin typeface="Tahoma" charset="0"/>
              <a:ea typeface="Tahoma" charset="0"/>
              <a:cs typeface="Tahoma" charset="0"/>
            </a:endParaRPr>
          </a:p>
        </p:txBody>
      </p:sp>
      <p:sp>
        <p:nvSpPr>
          <p:cNvPr id="6" name="Titelplatzhalter 37"/>
          <p:cNvSpPr>
            <a:spLocks noGrp="1"/>
          </p:cNvSpPr>
          <p:nvPr>
            <p:ph type="title" hasCustomPrompt="1"/>
          </p:nvPr>
        </p:nvSpPr>
        <p:spPr>
          <a:xfrm>
            <a:off x="3407701" y="476673"/>
            <a:ext cx="8271883" cy="1325563"/>
          </a:xfrm>
          <a:prstGeom prst="rect">
            <a:avLst/>
          </a:prstGeom>
        </p:spPr>
        <p:txBody>
          <a:bodyPr vert="horz" lIns="0" tIns="45720" rIns="0" bIns="45720" rtlCol="0" anchor="ctr">
            <a:normAutofit/>
          </a:bodyPr>
          <a:lstStyle>
            <a:lvl1pPr>
              <a:defRPr/>
            </a:lvl1pPr>
          </a:lstStyle>
          <a:p>
            <a:pPr algn="r"/>
            <a:r>
              <a:rPr lang="de-DE" dirty="0" smtClean="0"/>
              <a:t>Titel </a:t>
            </a:r>
            <a:r>
              <a:rPr lang="de-DE" dirty="0" err="1" smtClean="0"/>
              <a:t>of</a:t>
            </a:r>
            <a:r>
              <a:rPr lang="de-DE" dirty="0" smtClean="0"/>
              <a:t> </a:t>
            </a:r>
            <a:r>
              <a:rPr lang="de-DE" dirty="0" err="1" smtClean="0"/>
              <a:t>presentation</a:t>
            </a:r>
            <a:r>
              <a:rPr lang="de-DE" dirty="0" smtClean="0"/>
              <a:t/>
            </a:r>
            <a:br>
              <a:rPr lang="de-DE" dirty="0" smtClean="0"/>
            </a:br>
            <a:r>
              <a:rPr lang="en-GB" sz="2800" b="0" baseline="0" dirty="0" smtClean="0">
                <a:solidFill>
                  <a:srgbClr val="8A8B8A"/>
                </a:solidFill>
                <a:latin typeface="Tahoma" pitchFamily="34" charset="0"/>
                <a:cs typeface="Tahoma" pitchFamily="34" charset="0"/>
              </a:rPr>
              <a:t>Subhead, Tahoma, 28pt</a:t>
            </a:r>
            <a:endParaRPr lang="de-DE" dirty="0"/>
          </a:p>
        </p:txBody>
      </p:sp>
    </p:spTree>
    <p:extLst>
      <p:ext uri="{BB962C8B-B14F-4D97-AF65-F5344CB8AC3E}">
        <p14:creationId xmlns:p14="http://schemas.microsoft.com/office/powerpoint/2010/main" val="3944413671"/>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alpha val="6000"/>
          </a:schemeClr>
        </a:solidFill>
        <a:effectLst/>
      </p:bgPr>
    </p:bg>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537633" y="529835"/>
            <a:ext cx="11116735" cy="819281"/>
          </a:xfrm>
          <a:prstGeom prst="rect">
            <a:avLst/>
          </a:prstGeom>
        </p:spPr>
        <p:txBody>
          <a:bodyPr vert="horz" lIns="0" tIns="45720" rIns="91440" bIns="45720" rtlCol="0" anchor="b" anchorCtr="0">
            <a:normAutofit/>
          </a:bodyPr>
          <a:lstStyle>
            <a:lvl1pPr indent="0" algn="l">
              <a:lnSpc>
                <a:spcPts val="2760"/>
              </a:lnSpc>
              <a:defRPr sz="2800" b="0" baseline="0">
                <a:solidFill>
                  <a:srgbClr val="244165"/>
                </a:solidFill>
                <a:latin typeface="Tahoma" pitchFamily="34" charset="0"/>
                <a:ea typeface="Tahoma" pitchFamily="34" charset="0"/>
                <a:cs typeface="Tahoma" pitchFamily="34" charset="0"/>
              </a:defRPr>
            </a:lvl1pPr>
          </a:lstStyle>
          <a:p>
            <a:r>
              <a:rPr lang="en-US" noProof="0" dirty="0" smtClean="0"/>
              <a:t>Click to edit Master title</a:t>
            </a:r>
            <a:endParaRPr lang="en-GB" noProof="0" dirty="0"/>
          </a:p>
        </p:txBody>
      </p:sp>
      <p:sp>
        <p:nvSpPr>
          <p:cNvPr id="9" name="Foliennummernplatzhalter 77"/>
          <p:cNvSpPr>
            <a:spLocks noGrp="1"/>
          </p:cNvSpPr>
          <p:nvPr>
            <p:ph type="sldNum" sz="quarter" idx="4"/>
          </p:nvPr>
        </p:nvSpPr>
        <p:spPr>
          <a:xfrm>
            <a:off x="10413169" y="6460762"/>
            <a:ext cx="1248401" cy="262328"/>
          </a:xfrm>
          <a:prstGeom prst="rect">
            <a:avLst/>
          </a:prstGeom>
        </p:spPr>
        <p:txBody>
          <a:bodyPr vert="horz" lIns="91440" tIns="45720" rIns="0" bIns="45720" rtlCol="0" anchor="ctr"/>
          <a:lstStyle>
            <a:lvl1pPr algn="r">
              <a:defRPr sz="1200">
                <a:solidFill>
                  <a:schemeClr val="tx1">
                    <a:tint val="75000"/>
                  </a:schemeClr>
                </a:solidFill>
              </a:defRPr>
            </a:lvl1pPr>
          </a:lstStyle>
          <a:p>
            <a:r>
              <a:rPr lang="en-US" dirty="0" smtClean="0">
                <a:solidFill>
                  <a:srgbClr val="006FAC"/>
                </a:solidFill>
                <a:latin typeface="Tahoma" charset="0"/>
                <a:ea typeface="Tahoma" charset="0"/>
                <a:cs typeface="Tahoma" charset="0"/>
              </a:rPr>
              <a:t>P-</a:t>
            </a:r>
            <a:fld id="{34A2F4A0-93AF-43B1-8693-228C1DE05C4F}" type="slidenum">
              <a:rPr lang="en-US" smtClean="0">
                <a:solidFill>
                  <a:srgbClr val="006FAC"/>
                </a:solidFill>
                <a:latin typeface="Tahoma" charset="0"/>
                <a:ea typeface="Tahoma" charset="0"/>
                <a:cs typeface="Tahoma" charset="0"/>
              </a:rPr>
              <a:pPr/>
              <a:t>‹#›</a:t>
            </a:fld>
            <a:endParaRPr lang="de-DE" dirty="0">
              <a:latin typeface="Tahoma Standard" charset="0"/>
              <a:cs typeface="Tahoma Standard" charset="0"/>
            </a:endParaRPr>
          </a:p>
        </p:txBody>
      </p:sp>
      <p:sp>
        <p:nvSpPr>
          <p:cNvPr id="12" name="Datumsplatzhalter 41"/>
          <p:cNvSpPr>
            <a:spLocks noGrp="1"/>
          </p:cNvSpPr>
          <p:nvPr>
            <p:ph type="dt" sz="half" idx="2"/>
          </p:nvPr>
        </p:nvSpPr>
        <p:spPr>
          <a:xfrm>
            <a:off x="10413167" y="6175950"/>
            <a:ext cx="1240485" cy="277239"/>
          </a:xfrm>
          <a:prstGeom prst="rect">
            <a:avLst/>
          </a:prstGeom>
        </p:spPr>
        <p:txBody>
          <a:bodyPr vert="horz" lIns="0" tIns="45720" rIns="0" bIns="45720" rtlCol="0" anchor="ctr"/>
          <a:lstStyle>
            <a:lvl1pPr algn="l">
              <a:defRPr sz="1200">
                <a:solidFill>
                  <a:srgbClr val="8A8B8A"/>
                </a:solidFill>
              </a:defRPr>
            </a:lvl1pPr>
          </a:lstStyle>
          <a:p>
            <a:pPr algn="r"/>
            <a:fld id="{013B863F-3207-4B68-B631-CEAFA7E1C5AC}" type="datetime1">
              <a:rPr lang="de-DE" smtClean="0">
                <a:latin typeface="Tahoma" pitchFamily="34" charset="0"/>
                <a:cs typeface="Tahoma" pitchFamily="34" charset="0"/>
              </a:rPr>
              <a:pPr algn="r"/>
              <a:t>22.05.2023</a:t>
            </a:fld>
            <a:endParaRPr lang="en-GB" dirty="0">
              <a:latin typeface="Tahoma" pitchFamily="34" charset="0"/>
              <a:cs typeface="Tahoma" pitchFamily="34" charset="0"/>
            </a:endParaRPr>
          </a:p>
        </p:txBody>
      </p:sp>
      <p:sp>
        <p:nvSpPr>
          <p:cNvPr id="13" name="Fußzeilenplatzhalter 6"/>
          <p:cNvSpPr>
            <a:spLocks noGrp="1"/>
          </p:cNvSpPr>
          <p:nvPr>
            <p:ph type="ftr" sz="quarter" idx="3"/>
          </p:nvPr>
        </p:nvSpPr>
        <p:spPr>
          <a:xfrm>
            <a:off x="5793227" y="6460762"/>
            <a:ext cx="4605728" cy="269823"/>
          </a:xfrm>
          <a:prstGeom prst="rect">
            <a:avLst/>
          </a:prstGeom>
        </p:spPr>
        <p:txBody>
          <a:bodyPr vert="horz" lIns="0" tIns="45720" rIns="0" bIns="45720" rtlCol="0" anchor="ctr"/>
          <a:lstStyle>
            <a:lvl1pPr algn="l">
              <a:defRPr sz="1200">
                <a:solidFill>
                  <a:schemeClr val="tx1">
                    <a:tint val="75000"/>
                  </a:schemeClr>
                </a:solidFill>
              </a:defRPr>
            </a:lvl1pPr>
          </a:lstStyle>
          <a:p>
            <a:pPr fontAlgn="auto">
              <a:spcBef>
                <a:spcPts val="0"/>
              </a:spcBef>
              <a:spcAft>
                <a:spcPts val="0"/>
              </a:spcAft>
              <a:defRPr/>
            </a:pPr>
            <a:r>
              <a:rPr lang="en-GB" smtClean="0">
                <a:solidFill>
                  <a:schemeClr val="bg1">
                    <a:lumMod val="50000"/>
                  </a:schemeClr>
                </a:solidFill>
                <a:latin typeface="Tahoma" charset="0"/>
                <a:ea typeface="Tahoma" charset="0"/>
                <a:cs typeface="Tahoma" charset="0"/>
              </a:rPr>
              <a:t>BDSPRO</a:t>
            </a:r>
            <a:endParaRPr lang="en-GB" dirty="0">
              <a:solidFill>
                <a:schemeClr val="bg1">
                  <a:lumMod val="50000"/>
                </a:schemeClr>
              </a:solidFill>
              <a:latin typeface="Tahoma" charset="0"/>
              <a:ea typeface="Tahoma" charset="0"/>
              <a:cs typeface="Tahoma" charset="0"/>
            </a:endParaRPr>
          </a:p>
        </p:txBody>
      </p:sp>
      <p:sp>
        <p:nvSpPr>
          <p:cNvPr id="3" name="Inhaltsplatzhalter 2"/>
          <p:cNvSpPr>
            <a:spLocks noGrp="1"/>
          </p:cNvSpPr>
          <p:nvPr>
            <p:ph sz="quarter" idx="10"/>
          </p:nvPr>
        </p:nvSpPr>
        <p:spPr>
          <a:xfrm>
            <a:off x="537634" y="2133600"/>
            <a:ext cx="11116733" cy="2713038"/>
          </a:xfrm>
          <a:prstGeom prst="rect">
            <a:avLst/>
          </a:prstGeom>
        </p:spPr>
        <p:txBody>
          <a:bodyPr/>
          <a:lstStyle>
            <a:lvl1pPr marL="0" indent="0" algn="just">
              <a:buFontTx/>
              <a:buNone/>
              <a:defRPr>
                <a:solidFill>
                  <a:srgbClr val="404040"/>
                </a:solidFill>
              </a:defRPr>
            </a:lvl1pPr>
            <a:lvl2pPr marL="0" indent="0">
              <a:buFontTx/>
              <a:buNone/>
              <a:defRPr/>
            </a:lvl2pPr>
            <a:lvl3pPr marL="357188" indent="0">
              <a:buFontTx/>
              <a:buNone/>
              <a:defRPr/>
            </a:lvl3pPr>
            <a:lvl4pPr marL="357188" indent="0">
              <a:buFontTx/>
              <a:buNone/>
              <a:defRPr/>
            </a:lvl4pPr>
            <a:lvl5pPr marL="357188" indent="0">
              <a:buFontTx/>
              <a:buNone/>
              <a:defRPr/>
            </a:lvl5pPr>
          </a:lstStyle>
          <a:p>
            <a:pPr lvl="0"/>
            <a:r>
              <a:rPr lang="de-DE" dirty="0" smtClean="0"/>
              <a:t>Mastertextformat bearbeiten</a:t>
            </a:r>
          </a:p>
        </p:txBody>
      </p:sp>
    </p:spTree>
    <p:extLst>
      <p:ext uri="{BB962C8B-B14F-4D97-AF65-F5344CB8AC3E}">
        <p14:creationId xmlns:p14="http://schemas.microsoft.com/office/powerpoint/2010/main" val="250349348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3"/>
          <p:cNvSpPr>
            <a:spLocks noChangeArrowheads="1"/>
          </p:cNvSpPr>
          <p:nvPr userDrawn="1"/>
        </p:nvSpPr>
        <p:spPr bwMode="auto">
          <a:xfrm>
            <a:off x="537633" y="5774552"/>
            <a:ext cx="11116735" cy="276999"/>
          </a:xfrm>
          <a:prstGeom prst="rect">
            <a:avLst/>
          </a:prstGeom>
          <a:solidFill>
            <a:srgbClr val="609ECA">
              <a:alpha val="50195"/>
            </a:srgbClr>
          </a:solidFill>
          <a:ln>
            <a:noFill/>
          </a:ln>
        </p:spPr>
        <p:txBody>
          <a:bodyPr wrap="square" lIns="0" tIns="0" rIns="0" bIns="0" anchor="b">
            <a:spAutoFit/>
          </a:bodyPr>
          <a:lstStyle>
            <a:lvl1pPr eaLnBrk="0" hangingPunct="0">
              <a:defRPr>
                <a:solidFill>
                  <a:schemeClr val="tx1"/>
                </a:solidFill>
                <a:latin typeface="Tele-GroteskFet" charset="0"/>
              </a:defRPr>
            </a:lvl1pPr>
            <a:lvl2pPr marL="742950" indent="-285750" eaLnBrk="0" hangingPunct="0">
              <a:defRPr>
                <a:solidFill>
                  <a:schemeClr val="tx1"/>
                </a:solidFill>
                <a:latin typeface="Tele-GroteskFet" charset="0"/>
              </a:defRPr>
            </a:lvl2pPr>
            <a:lvl3pPr marL="1143000" indent="-228600" eaLnBrk="0" hangingPunct="0">
              <a:defRPr>
                <a:solidFill>
                  <a:schemeClr val="tx1"/>
                </a:solidFill>
                <a:latin typeface="Tele-GroteskFet" charset="0"/>
              </a:defRPr>
            </a:lvl3pPr>
            <a:lvl4pPr marL="1600200" indent="-228600" eaLnBrk="0" hangingPunct="0">
              <a:defRPr>
                <a:solidFill>
                  <a:schemeClr val="tx1"/>
                </a:solidFill>
                <a:latin typeface="Tele-GroteskFet" charset="0"/>
              </a:defRPr>
            </a:lvl4pPr>
            <a:lvl5pPr marL="2057400" indent="-228600" eaLnBrk="0" hangingPunct="0">
              <a:defRPr>
                <a:solidFill>
                  <a:schemeClr val="tx1"/>
                </a:solidFill>
                <a:latin typeface="Tele-GroteskFet" charset="0"/>
              </a:defRPr>
            </a:lvl5pPr>
            <a:lvl6pPr marL="2514600" indent="-228600" defTabSz="457200" eaLnBrk="0" fontAlgn="base" hangingPunct="0">
              <a:lnSpc>
                <a:spcPts val="1800"/>
              </a:lnSpc>
              <a:spcBef>
                <a:spcPct val="50000"/>
              </a:spcBef>
              <a:spcAft>
                <a:spcPct val="0"/>
              </a:spcAft>
              <a:buClr>
                <a:schemeClr val="tx2"/>
              </a:buClr>
              <a:buSzPct val="75000"/>
              <a:buFont typeface="Wingdings" charset="2"/>
              <a:defRPr>
                <a:solidFill>
                  <a:schemeClr val="tx1"/>
                </a:solidFill>
                <a:latin typeface="Tele-GroteskFet" charset="0"/>
              </a:defRPr>
            </a:lvl6pPr>
            <a:lvl7pPr marL="2971800" indent="-228600" defTabSz="457200" eaLnBrk="0" fontAlgn="base" hangingPunct="0">
              <a:lnSpc>
                <a:spcPts val="1800"/>
              </a:lnSpc>
              <a:spcBef>
                <a:spcPct val="50000"/>
              </a:spcBef>
              <a:spcAft>
                <a:spcPct val="0"/>
              </a:spcAft>
              <a:buClr>
                <a:schemeClr val="tx2"/>
              </a:buClr>
              <a:buSzPct val="75000"/>
              <a:buFont typeface="Wingdings" charset="2"/>
              <a:defRPr>
                <a:solidFill>
                  <a:schemeClr val="tx1"/>
                </a:solidFill>
                <a:latin typeface="Tele-GroteskFet" charset="0"/>
              </a:defRPr>
            </a:lvl7pPr>
            <a:lvl8pPr marL="3429000" indent="-228600" defTabSz="457200" eaLnBrk="0" fontAlgn="base" hangingPunct="0">
              <a:lnSpc>
                <a:spcPts val="1800"/>
              </a:lnSpc>
              <a:spcBef>
                <a:spcPct val="50000"/>
              </a:spcBef>
              <a:spcAft>
                <a:spcPct val="0"/>
              </a:spcAft>
              <a:buClr>
                <a:schemeClr val="tx2"/>
              </a:buClr>
              <a:buSzPct val="75000"/>
              <a:buFont typeface="Wingdings" charset="2"/>
              <a:defRPr>
                <a:solidFill>
                  <a:schemeClr val="tx1"/>
                </a:solidFill>
                <a:latin typeface="Tele-GroteskFet" charset="0"/>
              </a:defRPr>
            </a:lvl8pPr>
            <a:lvl9pPr marL="3886200" indent="-228600" defTabSz="457200" eaLnBrk="0" fontAlgn="base" hangingPunct="0">
              <a:lnSpc>
                <a:spcPts val="1800"/>
              </a:lnSpc>
              <a:spcBef>
                <a:spcPct val="50000"/>
              </a:spcBef>
              <a:spcAft>
                <a:spcPct val="0"/>
              </a:spcAft>
              <a:buClr>
                <a:schemeClr val="tx2"/>
              </a:buClr>
              <a:buSzPct val="75000"/>
              <a:buFont typeface="Wingdings" charset="2"/>
              <a:defRPr>
                <a:solidFill>
                  <a:schemeClr val="tx1"/>
                </a:solidFill>
                <a:latin typeface="Tele-GroteskFet" charset="0"/>
              </a:defRPr>
            </a:lvl9pPr>
          </a:lstStyle>
          <a:p>
            <a:pPr eaLnBrk="1" hangingPunct="1"/>
            <a:endParaRPr lang="de-DE" altLang="de-DE" b="0" i="0" dirty="0">
              <a:latin typeface="Tahoma Standard" charset="0"/>
              <a:cs typeface="Tahoma Standard" charset="0"/>
            </a:endParaRPr>
          </a:p>
        </p:txBody>
      </p:sp>
      <p:cxnSp>
        <p:nvCxnSpPr>
          <p:cNvPr id="8" name="Gerade Verbindung 7"/>
          <p:cNvCxnSpPr>
            <a:cxnSpLocks noChangeShapeType="1"/>
          </p:cNvCxnSpPr>
          <p:nvPr userDrawn="1"/>
        </p:nvCxnSpPr>
        <p:spPr bwMode="auto">
          <a:xfrm>
            <a:off x="537633" y="0"/>
            <a:ext cx="0" cy="6858000"/>
          </a:xfrm>
          <a:prstGeom prst="line">
            <a:avLst/>
          </a:prstGeom>
          <a:noFill/>
          <a:ln w="12700">
            <a:solidFill>
              <a:srgbClr val="3C729E"/>
            </a:solidFill>
            <a:round/>
            <a:headEnd/>
            <a:tailEnd/>
          </a:ln>
          <a:extLst>
            <a:ext uri="{909E8E84-426E-40DD-AFC4-6F175D3DCCD1}">
              <a14:hiddenFill xmlns:a14="http://schemas.microsoft.com/office/drawing/2010/main">
                <a:noFill/>
              </a14:hiddenFill>
            </a:ext>
          </a:extLst>
        </p:spPr>
      </p:cxnSp>
      <p:cxnSp>
        <p:nvCxnSpPr>
          <p:cNvPr id="9" name="Gerade Verbindung 8"/>
          <p:cNvCxnSpPr>
            <a:cxnSpLocks noChangeShapeType="1"/>
          </p:cNvCxnSpPr>
          <p:nvPr userDrawn="1"/>
        </p:nvCxnSpPr>
        <p:spPr bwMode="auto">
          <a:xfrm>
            <a:off x="3167984" y="0"/>
            <a:ext cx="0" cy="6858000"/>
          </a:xfrm>
          <a:prstGeom prst="line">
            <a:avLst/>
          </a:prstGeom>
          <a:noFill/>
          <a:ln w="12700">
            <a:solidFill>
              <a:srgbClr val="9EBFDA"/>
            </a:solidFill>
            <a:round/>
            <a:headEnd/>
            <a:tailEnd/>
          </a:ln>
          <a:extLst>
            <a:ext uri="{909E8E84-426E-40DD-AFC4-6F175D3DCCD1}">
              <a14:hiddenFill xmlns:a14="http://schemas.microsoft.com/office/drawing/2010/main">
                <a:noFill/>
              </a14:hiddenFill>
            </a:ext>
          </a:extLst>
        </p:spPr>
      </p:cxnSp>
      <p:cxnSp>
        <p:nvCxnSpPr>
          <p:cNvPr id="10" name="Gerade Verbindung 9"/>
          <p:cNvCxnSpPr>
            <a:cxnSpLocks noChangeShapeType="1"/>
          </p:cNvCxnSpPr>
          <p:nvPr userDrawn="1"/>
        </p:nvCxnSpPr>
        <p:spPr bwMode="auto">
          <a:xfrm>
            <a:off x="3360601" y="0"/>
            <a:ext cx="0" cy="6858000"/>
          </a:xfrm>
          <a:prstGeom prst="line">
            <a:avLst/>
          </a:prstGeom>
          <a:noFill/>
          <a:ln w="12700">
            <a:solidFill>
              <a:srgbClr val="9EBFDA"/>
            </a:solidFill>
            <a:round/>
            <a:headEnd/>
            <a:tailEnd/>
          </a:ln>
          <a:extLst>
            <a:ext uri="{909E8E84-426E-40DD-AFC4-6F175D3DCCD1}">
              <a14:hiddenFill xmlns:a14="http://schemas.microsoft.com/office/drawing/2010/main">
                <a:noFill/>
              </a14:hiddenFill>
            </a:ext>
          </a:extLst>
        </p:spPr>
      </p:cxnSp>
      <p:cxnSp>
        <p:nvCxnSpPr>
          <p:cNvPr id="11" name="Gerade Verbindung 13"/>
          <p:cNvCxnSpPr>
            <a:cxnSpLocks noChangeShapeType="1"/>
          </p:cNvCxnSpPr>
          <p:nvPr userDrawn="1"/>
        </p:nvCxnSpPr>
        <p:spPr bwMode="auto">
          <a:xfrm>
            <a:off x="5995159" y="0"/>
            <a:ext cx="0" cy="6858000"/>
          </a:xfrm>
          <a:prstGeom prst="line">
            <a:avLst/>
          </a:prstGeom>
          <a:noFill/>
          <a:ln w="12700">
            <a:solidFill>
              <a:srgbClr val="9EBFDA"/>
            </a:solidFill>
            <a:round/>
            <a:headEnd/>
            <a:tailEnd/>
          </a:ln>
          <a:extLst>
            <a:ext uri="{909E8E84-426E-40DD-AFC4-6F175D3DCCD1}">
              <a14:hiddenFill xmlns:a14="http://schemas.microsoft.com/office/drawing/2010/main">
                <a:noFill/>
              </a14:hiddenFill>
            </a:ext>
          </a:extLst>
        </p:spPr>
      </p:cxnSp>
      <p:cxnSp>
        <p:nvCxnSpPr>
          <p:cNvPr id="12" name="Gerade Verbindung 14"/>
          <p:cNvCxnSpPr>
            <a:cxnSpLocks noChangeShapeType="1"/>
          </p:cNvCxnSpPr>
          <p:nvPr userDrawn="1"/>
        </p:nvCxnSpPr>
        <p:spPr bwMode="auto">
          <a:xfrm>
            <a:off x="6192011" y="0"/>
            <a:ext cx="0" cy="6858000"/>
          </a:xfrm>
          <a:prstGeom prst="line">
            <a:avLst/>
          </a:prstGeom>
          <a:noFill/>
          <a:ln w="12700">
            <a:solidFill>
              <a:srgbClr val="9EBFDA"/>
            </a:solidFill>
            <a:round/>
            <a:headEnd/>
            <a:tailEnd/>
          </a:ln>
          <a:extLst>
            <a:ext uri="{909E8E84-426E-40DD-AFC4-6F175D3DCCD1}">
              <a14:hiddenFill xmlns:a14="http://schemas.microsoft.com/office/drawing/2010/main">
                <a:noFill/>
              </a14:hiddenFill>
            </a:ext>
          </a:extLst>
        </p:spPr>
      </p:cxnSp>
      <p:cxnSp>
        <p:nvCxnSpPr>
          <p:cNvPr id="13" name="Gerade Verbindung 17"/>
          <p:cNvCxnSpPr>
            <a:cxnSpLocks noChangeShapeType="1"/>
          </p:cNvCxnSpPr>
          <p:nvPr userDrawn="1"/>
        </p:nvCxnSpPr>
        <p:spPr bwMode="auto">
          <a:xfrm>
            <a:off x="8818941" y="6350"/>
            <a:ext cx="0" cy="6858000"/>
          </a:xfrm>
          <a:prstGeom prst="line">
            <a:avLst/>
          </a:prstGeom>
          <a:noFill/>
          <a:ln w="12700">
            <a:solidFill>
              <a:srgbClr val="9EBFDA"/>
            </a:solidFill>
            <a:round/>
            <a:headEnd/>
            <a:tailEnd/>
          </a:ln>
          <a:extLst>
            <a:ext uri="{909E8E84-426E-40DD-AFC4-6F175D3DCCD1}">
              <a14:hiddenFill xmlns:a14="http://schemas.microsoft.com/office/drawing/2010/main">
                <a:noFill/>
              </a14:hiddenFill>
            </a:ext>
          </a:extLst>
        </p:spPr>
      </p:cxnSp>
      <p:cxnSp>
        <p:nvCxnSpPr>
          <p:cNvPr id="14" name="Gerade Verbindung 18"/>
          <p:cNvCxnSpPr>
            <a:cxnSpLocks noChangeShapeType="1"/>
          </p:cNvCxnSpPr>
          <p:nvPr userDrawn="1"/>
        </p:nvCxnSpPr>
        <p:spPr bwMode="auto">
          <a:xfrm>
            <a:off x="9026375" y="0"/>
            <a:ext cx="0" cy="6858000"/>
          </a:xfrm>
          <a:prstGeom prst="line">
            <a:avLst/>
          </a:prstGeom>
          <a:noFill/>
          <a:ln w="12700">
            <a:solidFill>
              <a:srgbClr val="9EBFDA"/>
            </a:solidFill>
            <a:round/>
            <a:headEnd/>
            <a:tailEnd/>
          </a:ln>
          <a:extLst>
            <a:ext uri="{909E8E84-426E-40DD-AFC4-6F175D3DCCD1}">
              <a14:hiddenFill xmlns:a14="http://schemas.microsoft.com/office/drawing/2010/main">
                <a:noFill/>
              </a14:hiddenFill>
            </a:ext>
          </a:extLst>
        </p:spPr>
      </p:cxnSp>
      <p:cxnSp>
        <p:nvCxnSpPr>
          <p:cNvPr id="15" name="Gerade Verbindung 21"/>
          <p:cNvCxnSpPr>
            <a:cxnSpLocks noChangeShapeType="1"/>
          </p:cNvCxnSpPr>
          <p:nvPr userDrawn="1"/>
        </p:nvCxnSpPr>
        <p:spPr bwMode="auto">
          <a:xfrm>
            <a:off x="11654367" y="0"/>
            <a:ext cx="0" cy="6858000"/>
          </a:xfrm>
          <a:prstGeom prst="line">
            <a:avLst/>
          </a:prstGeom>
          <a:noFill/>
          <a:ln w="12700">
            <a:solidFill>
              <a:srgbClr val="3C729E"/>
            </a:solidFill>
            <a:round/>
            <a:headEnd/>
            <a:tailEnd/>
          </a:ln>
          <a:extLst>
            <a:ext uri="{909E8E84-426E-40DD-AFC4-6F175D3DCCD1}">
              <a14:hiddenFill xmlns:a14="http://schemas.microsoft.com/office/drawing/2010/main">
                <a:noFill/>
              </a14:hiddenFill>
            </a:ext>
          </a:extLst>
        </p:spPr>
      </p:cxnSp>
      <p:cxnSp>
        <p:nvCxnSpPr>
          <p:cNvPr id="16" name="Gerade Verbindung 22"/>
          <p:cNvCxnSpPr>
            <a:cxnSpLocks noChangeShapeType="1"/>
          </p:cNvCxnSpPr>
          <p:nvPr userDrawn="1"/>
        </p:nvCxnSpPr>
        <p:spPr bwMode="auto">
          <a:xfrm flipH="1">
            <a:off x="0" y="529834"/>
            <a:ext cx="12192000" cy="0"/>
          </a:xfrm>
          <a:prstGeom prst="line">
            <a:avLst/>
          </a:prstGeom>
          <a:noFill/>
          <a:ln w="12700">
            <a:solidFill>
              <a:srgbClr val="3C729E"/>
            </a:solidFill>
            <a:round/>
            <a:headEnd/>
            <a:tailEnd/>
          </a:ln>
          <a:extLst>
            <a:ext uri="{909E8E84-426E-40DD-AFC4-6F175D3DCCD1}">
              <a14:hiddenFill xmlns:a14="http://schemas.microsoft.com/office/drawing/2010/main">
                <a:noFill/>
              </a14:hiddenFill>
            </a:ext>
          </a:extLst>
        </p:spPr>
      </p:cxnSp>
      <p:cxnSp>
        <p:nvCxnSpPr>
          <p:cNvPr id="17" name="Gerade Verbindung 24"/>
          <p:cNvCxnSpPr>
            <a:cxnSpLocks noChangeShapeType="1"/>
          </p:cNvCxnSpPr>
          <p:nvPr userDrawn="1"/>
        </p:nvCxnSpPr>
        <p:spPr bwMode="auto">
          <a:xfrm flipH="1">
            <a:off x="0" y="1514787"/>
            <a:ext cx="12192000" cy="0"/>
          </a:xfrm>
          <a:prstGeom prst="line">
            <a:avLst/>
          </a:prstGeom>
          <a:noFill/>
          <a:ln w="12700">
            <a:solidFill>
              <a:srgbClr val="3C729E"/>
            </a:solidFill>
            <a:round/>
            <a:headEnd/>
            <a:tailEnd/>
          </a:ln>
          <a:extLst>
            <a:ext uri="{909E8E84-426E-40DD-AFC4-6F175D3DCCD1}">
              <a14:hiddenFill xmlns:a14="http://schemas.microsoft.com/office/drawing/2010/main">
                <a:noFill/>
              </a14:hiddenFill>
            </a:ext>
          </a:extLst>
        </p:spPr>
      </p:cxnSp>
      <p:cxnSp>
        <p:nvCxnSpPr>
          <p:cNvPr id="18" name="Gerade Verbindung 25"/>
          <p:cNvCxnSpPr>
            <a:cxnSpLocks noChangeShapeType="1"/>
          </p:cNvCxnSpPr>
          <p:nvPr userDrawn="1"/>
        </p:nvCxnSpPr>
        <p:spPr bwMode="auto">
          <a:xfrm flipH="1">
            <a:off x="0" y="1352862"/>
            <a:ext cx="12192000" cy="0"/>
          </a:xfrm>
          <a:prstGeom prst="line">
            <a:avLst/>
          </a:prstGeom>
          <a:noFill/>
          <a:ln w="12700">
            <a:solidFill>
              <a:srgbClr val="3C729E"/>
            </a:solidFill>
            <a:round/>
            <a:headEnd/>
            <a:tailEnd/>
          </a:ln>
          <a:extLst>
            <a:ext uri="{909E8E84-426E-40DD-AFC4-6F175D3DCCD1}">
              <a14:hiddenFill xmlns:a14="http://schemas.microsoft.com/office/drawing/2010/main">
                <a:noFill/>
              </a14:hiddenFill>
            </a:ext>
          </a:extLst>
        </p:spPr>
      </p:cxnSp>
      <p:cxnSp>
        <p:nvCxnSpPr>
          <p:cNvPr id="19" name="Gerade Verbindung 36"/>
          <p:cNvCxnSpPr>
            <a:cxnSpLocks noChangeShapeType="1"/>
          </p:cNvCxnSpPr>
          <p:nvPr userDrawn="1"/>
        </p:nvCxnSpPr>
        <p:spPr bwMode="auto">
          <a:xfrm flipH="1">
            <a:off x="0" y="5767388"/>
            <a:ext cx="12192000" cy="0"/>
          </a:xfrm>
          <a:prstGeom prst="line">
            <a:avLst/>
          </a:prstGeom>
          <a:noFill/>
          <a:ln w="12700">
            <a:solidFill>
              <a:srgbClr val="9EBFDA"/>
            </a:solidFill>
            <a:round/>
            <a:headEnd/>
            <a:tailEnd/>
          </a:ln>
          <a:extLst>
            <a:ext uri="{909E8E84-426E-40DD-AFC4-6F175D3DCCD1}">
              <a14:hiddenFill xmlns:a14="http://schemas.microsoft.com/office/drawing/2010/main">
                <a:noFill/>
              </a14:hiddenFill>
            </a:ext>
          </a:extLst>
        </p:spPr>
      </p:cxnSp>
      <p:cxnSp>
        <p:nvCxnSpPr>
          <p:cNvPr id="20" name="Gerade Verbindung 37"/>
          <p:cNvCxnSpPr>
            <a:cxnSpLocks noChangeShapeType="1"/>
          </p:cNvCxnSpPr>
          <p:nvPr userDrawn="1"/>
        </p:nvCxnSpPr>
        <p:spPr bwMode="auto">
          <a:xfrm flipH="1">
            <a:off x="0" y="6051550"/>
            <a:ext cx="12192000" cy="0"/>
          </a:xfrm>
          <a:prstGeom prst="line">
            <a:avLst/>
          </a:prstGeom>
          <a:noFill/>
          <a:ln w="12700">
            <a:solidFill>
              <a:srgbClr val="3C729E"/>
            </a:solidFill>
            <a:round/>
            <a:headEnd/>
            <a:tailEnd/>
          </a:ln>
          <a:extLst>
            <a:ext uri="{909E8E84-426E-40DD-AFC4-6F175D3DCCD1}">
              <a14:hiddenFill xmlns:a14="http://schemas.microsoft.com/office/drawing/2010/main">
                <a:noFill/>
              </a14:hiddenFill>
            </a:ext>
          </a:extLst>
        </p:spPr>
      </p:cxnSp>
      <p:sp>
        <p:nvSpPr>
          <p:cNvPr id="22" name="Textfeld 4"/>
          <p:cNvSpPr txBox="1">
            <a:spLocks noChangeArrowheads="1"/>
          </p:cNvSpPr>
          <p:nvPr userDrawn="1"/>
        </p:nvSpPr>
        <p:spPr bwMode="auto">
          <a:xfrm>
            <a:off x="537632" y="5926900"/>
            <a:ext cx="11222568" cy="12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spAutoFit/>
          </a:bodyPr>
          <a:lstStyle>
            <a:lvl1pPr eaLnBrk="0" hangingPunct="0">
              <a:defRPr>
                <a:solidFill>
                  <a:schemeClr val="tx1"/>
                </a:solidFill>
                <a:latin typeface="Tele-GroteskFet" charset="0"/>
              </a:defRPr>
            </a:lvl1pPr>
            <a:lvl2pPr marL="742950" indent="-285750" eaLnBrk="0" hangingPunct="0">
              <a:defRPr>
                <a:solidFill>
                  <a:schemeClr val="tx1"/>
                </a:solidFill>
                <a:latin typeface="Tele-GroteskFet" charset="0"/>
              </a:defRPr>
            </a:lvl2pPr>
            <a:lvl3pPr marL="1143000" indent="-228600" eaLnBrk="0" hangingPunct="0">
              <a:defRPr>
                <a:solidFill>
                  <a:schemeClr val="tx1"/>
                </a:solidFill>
                <a:latin typeface="Tele-GroteskFet" charset="0"/>
              </a:defRPr>
            </a:lvl3pPr>
            <a:lvl4pPr marL="1600200" indent="-228600" eaLnBrk="0" hangingPunct="0">
              <a:defRPr>
                <a:solidFill>
                  <a:schemeClr val="tx1"/>
                </a:solidFill>
                <a:latin typeface="Tele-GroteskFet" charset="0"/>
              </a:defRPr>
            </a:lvl4pPr>
            <a:lvl5pPr marL="2057400" indent="-228600" eaLnBrk="0" hangingPunct="0">
              <a:defRPr>
                <a:solidFill>
                  <a:schemeClr val="tx1"/>
                </a:solidFill>
                <a:latin typeface="Tele-GroteskFet" charset="0"/>
              </a:defRPr>
            </a:lvl5pPr>
            <a:lvl6pPr marL="2514600" indent="-228600" defTabSz="457200" eaLnBrk="0" fontAlgn="base" hangingPunct="0">
              <a:lnSpc>
                <a:spcPts val="1800"/>
              </a:lnSpc>
              <a:spcBef>
                <a:spcPct val="50000"/>
              </a:spcBef>
              <a:spcAft>
                <a:spcPct val="0"/>
              </a:spcAft>
              <a:buClr>
                <a:schemeClr val="tx2"/>
              </a:buClr>
              <a:buSzPct val="75000"/>
              <a:buFont typeface="Wingdings" charset="2"/>
              <a:defRPr>
                <a:solidFill>
                  <a:schemeClr val="tx1"/>
                </a:solidFill>
                <a:latin typeface="Tele-GroteskFet" charset="0"/>
              </a:defRPr>
            </a:lvl6pPr>
            <a:lvl7pPr marL="2971800" indent="-228600" defTabSz="457200" eaLnBrk="0" fontAlgn="base" hangingPunct="0">
              <a:lnSpc>
                <a:spcPts val="1800"/>
              </a:lnSpc>
              <a:spcBef>
                <a:spcPct val="50000"/>
              </a:spcBef>
              <a:spcAft>
                <a:spcPct val="0"/>
              </a:spcAft>
              <a:buClr>
                <a:schemeClr val="tx2"/>
              </a:buClr>
              <a:buSzPct val="75000"/>
              <a:buFont typeface="Wingdings" charset="2"/>
              <a:defRPr>
                <a:solidFill>
                  <a:schemeClr val="tx1"/>
                </a:solidFill>
                <a:latin typeface="Tele-GroteskFet" charset="0"/>
              </a:defRPr>
            </a:lvl7pPr>
            <a:lvl8pPr marL="3429000" indent="-228600" defTabSz="457200" eaLnBrk="0" fontAlgn="base" hangingPunct="0">
              <a:lnSpc>
                <a:spcPts val="1800"/>
              </a:lnSpc>
              <a:spcBef>
                <a:spcPct val="50000"/>
              </a:spcBef>
              <a:spcAft>
                <a:spcPct val="0"/>
              </a:spcAft>
              <a:buClr>
                <a:schemeClr val="tx2"/>
              </a:buClr>
              <a:buSzPct val="75000"/>
              <a:buFont typeface="Wingdings" charset="2"/>
              <a:defRPr>
                <a:solidFill>
                  <a:schemeClr val="tx1"/>
                </a:solidFill>
                <a:latin typeface="Tele-GroteskFet" charset="0"/>
              </a:defRPr>
            </a:lvl8pPr>
            <a:lvl9pPr marL="3886200" indent="-228600" defTabSz="457200" eaLnBrk="0" fontAlgn="base" hangingPunct="0">
              <a:lnSpc>
                <a:spcPts val="1800"/>
              </a:lnSpc>
              <a:spcBef>
                <a:spcPct val="50000"/>
              </a:spcBef>
              <a:spcAft>
                <a:spcPct val="0"/>
              </a:spcAft>
              <a:buClr>
                <a:schemeClr val="tx2"/>
              </a:buClr>
              <a:buSzPct val="75000"/>
              <a:buFont typeface="Wingdings" charset="2"/>
              <a:defRPr>
                <a:solidFill>
                  <a:schemeClr val="tx1"/>
                </a:solidFill>
                <a:latin typeface="Tele-GroteskFet" charset="0"/>
              </a:defRPr>
            </a:lvl9pPr>
          </a:lstStyle>
          <a:p>
            <a:pPr eaLnBrk="1" hangingPunct="1">
              <a:lnSpc>
                <a:spcPct val="90000"/>
              </a:lnSpc>
              <a:spcBef>
                <a:spcPct val="0"/>
              </a:spcBef>
              <a:spcAft>
                <a:spcPts val="500"/>
              </a:spcAft>
              <a:buSzTx/>
              <a:buFontTx/>
              <a:buNone/>
            </a:pPr>
            <a:r>
              <a:rPr lang="de-DE" altLang="de-DE" sz="900" dirty="0" smtClean="0">
                <a:latin typeface="Tahoma" charset="0"/>
                <a:ea typeface="Tahoma" charset="0"/>
                <a:cs typeface="Tahoma" charset="0"/>
              </a:rPr>
              <a:t>Area </a:t>
            </a:r>
            <a:r>
              <a:rPr lang="de-DE" altLang="de-DE" sz="900" dirty="0" err="1" smtClean="0">
                <a:latin typeface="Tahoma" charset="0"/>
                <a:ea typeface="Tahoma" charset="0"/>
                <a:cs typeface="Tahoma" charset="0"/>
              </a:rPr>
              <a:t>for</a:t>
            </a:r>
            <a:r>
              <a:rPr lang="de-DE" altLang="de-DE" sz="900" dirty="0" smtClean="0">
                <a:latin typeface="Tahoma" charset="0"/>
                <a:ea typeface="Tahoma" charset="0"/>
                <a:cs typeface="Tahoma" charset="0"/>
              </a:rPr>
              <a:t> </a:t>
            </a:r>
            <a:r>
              <a:rPr lang="de-DE" altLang="de-DE" sz="900" dirty="0" err="1" smtClean="0">
                <a:latin typeface="Tahoma" charset="0"/>
                <a:ea typeface="Tahoma" charset="0"/>
                <a:cs typeface="Tahoma" charset="0"/>
              </a:rPr>
              <a:t>footnotes</a:t>
            </a:r>
            <a:r>
              <a:rPr lang="de-DE" altLang="de-DE" sz="900" dirty="0" smtClean="0">
                <a:latin typeface="Tahoma" charset="0"/>
                <a:ea typeface="Tahoma" charset="0"/>
                <a:cs typeface="Tahoma" charset="0"/>
              </a:rPr>
              <a:t>, </a:t>
            </a:r>
            <a:r>
              <a:rPr lang="de-DE" altLang="de-DE" sz="900" dirty="0" err="1" smtClean="0">
                <a:latin typeface="Tahoma" charset="0"/>
                <a:ea typeface="Tahoma" charset="0"/>
                <a:cs typeface="Tahoma" charset="0"/>
              </a:rPr>
              <a:t>Tahoma</a:t>
            </a:r>
            <a:r>
              <a:rPr lang="de-DE" altLang="de-DE" sz="900" dirty="0" smtClean="0">
                <a:latin typeface="Tahoma" charset="0"/>
                <a:ea typeface="Tahoma" charset="0"/>
                <a:cs typeface="Tahoma" charset="0"/>
              </a:rPr>
              <a:t>, </a:t>
            </a:r>
            <a:r>
              <a:rPr lang="de-DE" altLang="de-DE" sz="900" dirty="0">
                <a:latin typeface="Tahoma" charset="0"/>
                <a:ea typeface="Tahoma" charset="0"/>
                <a:cs typeface="Tahoma" charset="0"/>
              </a:rPr>
              <a:t>9 </a:t>
            </a:r>
            <a:r>
              <a:rPr lang="de-DE" altLang="de-DE" sz="900" dirty="0" err="1" smtClean="0">
                <a:latin typeface="Tahoma" charset="0"/>
                <a:ea typeface="Tahoma" charset="0"/>
                <a:cs typeface="Tahoma" charset="0"/>
              </a:rPr>
              <a:t>pt</a:t>
            </a:r>
            <a:endParaRPr lang="de-DE" altLang="de-DE" sz="900" dirty="0">
              <a:latin typeface="Tahoma" charset="0"/>
              <a:ea typeface="Tahoma" charset="0"/>
              <a:cs typeface="Tahoma" charset="0"/>
            </a:endParaRPr>
          </a:p>
        </p:txBody>
      </p:sp>
      <p:sp>
        <p:nvSpPr>
          <p:cNvPr id="23" name="Rectangle 21"/>
          <p:cNvSpPr>
            <a:spLocks noChangeArrowheads="1"/>
          </p:cNvSpPr>
          <p:nvPr userDrawn="1"/>
        </p:nvSpPr>
        <p:spPr bwMode="auto">
          <a:xfrm>
            <a:off x="537633" y="1508626"/>
            <a:ext cx="11116735" cy="4249238"/>
          </a:xfrm>
          <a:prstGeom prst="rect">
            <a:avLst/>
          </a:prstGeom>
          <a:solidFill>
            <a:srgbClr val="609ECA">
              <a:alpha val="30196"/>
            </a:srgbClr>
          </a:solidFill>
          <a:ln>
            <a:noFill/>
          </a:ln>
        </p:spPr>
        <p:txBody>
          <a:bodyPr lIns="0" tIns="0" rIns="0" bIns="0" anchor="ctr"/>
          <a:lstStyle>
            <a:lvl1pPr eaLnBrk="0" hangingPunct="0">
              <a:defRPr>
                <a:solidFill>
                  <a:schemeClr val="tx1"/>
                </a:solidFill>
                <a:latin typeface="Tele-GroteskFet" charset="0"/>
              </a:defRPr>
            </a:lvl1pPr>
            <a:lvl2pPr marL="742950" indent="-285750" eaLnBrk="0" hangingPunct="0">
              <a:defRPr>
                <a:solidFill>
                  <a:schemeClr val="tx1"/>
                </a:solidFill>
                <a:latin typeface="Tele-GroteskFet" charset="0"/>
              </a:defRPr>
            </a:lvl2pPr>
            <a:lvl3pPr marL="1143000" indent="-228600" eaLnBrk="0" hangingPunct="0">
              <a:defRPr>
                <a:solidFill>
                  <a:schemeClr val="tx1"/>
                </a:solidFill>
                <a:latin typeface="Tele-GroteskFet" charset="0"/>
              </a:defRPr>
            </a:lvl3pPr>
            <a:lvl4pPr marL="1600200" indent="-228600" eaLnBrk="0" hangingPunct="0">
              <a:defRPr>
                <a:solidFill>
                  <a:schemeClr val="tx1"/>
                </a:solidFill>
                <a:latin typeface="Tele-GroteskFet" charset="0"/>
              </a:defRPr>
            </a:lvl4pPr>
            <a:lvl5pPr marL="2057400" indent="-228600" eaLnBrk="0" hangingPunct="0">
              <a:defRPr>
                <a:solidFill>
                  <a:schemeClr val="tx1"/>
                </a:solidFill>
                <a:latin typeface="Tele-GroteskFet" charset="0"/>
              </a:defRPr>
            </a:lvl5pPr>
            <a:lvl6pPr marL="2514600" indent="-228600" defTabSz="457200" eaLnBrk="0" fontAlgn="base" hangingPunct="0">
              <a:lnSpc>
                <a:spcPts val="1800"/>
              </a:lnSpc>
              <a:spcBef>
                <a:spcPct val="50000"/>
              </a:spcBef>
              <a:spcAft>
                <a:spcPct val="0"/>
              </a:spcAft>
              <a:buClr>
                <a:schemeClr val="tx2"/>
              </a:buClr>
              <a:buSzPct val="75000"/>
              <a:buFont typeface="Wingdings" charset="2"/>
              <a:defRPr>
                <a:solidFill>
                  <a:schemeClr val="tx1"/>
                </a:solidFill>
                <a:latin typeface="Tele-GroteskFet" charset="0"/>
              </a:defRPr>
            </a:lvl6pPr>
            <a:lvl7pPr marL="2971800" indent="-228600" defTabSz="457200" eaLnBrk="0" fontAlgn="base" hangingPunct="0">
              <a:lnSpc>
                <a:spcPts val="1800"/>
              </a:lnSpc>
              <a:spcBef>
                <a:spcPct val="50000"/>
              </a:spcBef>
              <a:spcAft>
                <a:spcPct val="0"/>
              </a:spcAft>
              <a:buClr>
                <a:schemeClr val="tx2"/>
              </a:buClr>
              <a:buSzPct val="75000"/>
              <a:buFont typeface="Wingdings" charset="2"/>
              <a:defRPr>
                <a:solidFill>
                  <a:schemeClr val="tx1"/>
                </a:solidFill>
                <a:latin typeface="Tele-GroteskFet" charset="0"/>
              </a:defRPr>
            </a:lvl7pPr>
            <a:lvl8pPr marL="3429000" indent="-228600" defTabSz="457200" eaLnBrk="0" fontAlgn="base" hangingPunct="0">
              <a:lnSpc>
                <a:spcPts val="1800"/>
              </a:lnSpc>
              <a:spcBef>
                <a:spcPct val="50000"/>
              </a:spcBef>
              <a:spcAft>
                <a:spcPct val="0"/>
              </a:spcAft>
              <a:buClr>
                <a:schemeClr val="tx2"/>
              </a:buClr>
              <a:buSzPct val="75000"/>
              <a:buFont typeface="Wingdings" charset="2"/>
              <a:defRPr>
                <a:solidFill>
                  <a:schemeClr val="tx1"/>
                </a:solidFill>
                <a:latin typeface="Tele-GroteskFet" charset="0"/>
              </a:defRPr>
            </a:lvl8pPr>
            <a:lvl9pPr marL="3886200" indent="-228600" defTabSz="457200" eaLnBrk="0" fontAlgn="base" hangingPunct="0">
              <a:lnSpc>
                <a:spcPts val="1800"/>
              </a:lnSpc>
              <a:spcBef>
                <a:spcPct val="50000"/>
              </a:spcBef>
              <a:spcAft>
                <a:spcPct val="0"/>
              </a:spcAft>
              <a:buClr>
                <a:schemeClr val="tx2"/>
              </a:buClr>
              <a:buSzPct val="75000"/>
              <a:buFont typeface="Wingdings" charset="2"/>
              <a:defRPr>
                <a:solidFill>
                  <a:schemeClr val="tx1"/>
                </a:solidFill>
                <a:latin typeface="Tele-GroteskFet" charset="0"/>
              </a:defRPr>
            </a:lvl9pPr>
          </a:lstStyle>
          <a:p>
            <a:pPr algn="ctr" eaLnBrk="1" hangingPunct="1">
              <a:lnSpc>
                <a:spcPct val="100000"/>
              </a:lnSpc>
              <a:spcBef>
                <a:spcPct val="0"/>
              </a:spcBef>
              <a:buClrTx/>
              <a:buSzTx/>
              <a:buFontTx/>
              <a:buNone/>
            </a:pPr>
            <a:r>
              <a:rPr lang="de-DE" altLang="de-DE" b="0" i="0" dirty="0" smtClean="0">
                <a:solidFill>
                  <a:srgbClr val="9EBFDA"/>
                </a:solidFill>
                <a:latin typeface="Tahoma Standard" charset="0"/>
                <a:ea typeface="Tahoma Standard" charset="0"/>
                <a:cs typeface="Tahoma Standard" charset="0"/>
              </a:rPr>
              <a:t>Content</a:t>
            </a:r>
            <a:endParaRPr lang="de-DE" altLang="de-DE" b="0" i="0" dirty="0">
              <a:solidFill>
                <a:srgbClr val="9EBFDA"/>
              </a:solidFill>
              <a:latin typeface="Tahoma Standard" charset="0"/>
              <a:ea typeface="Tahoma Standard" charset="0"/>
              <a:cs typeface="Tahoma Standard" charset="0"/>
            </a:endParaRPr>
          </a:p>
        </p:txBody>
      </p:sp>
      <p:cxnSp>
        <p:nvCxnSpPr>
          <p:cNvPr id="26" name="Gerade Verbindung 26"/>
          <p:cNvCxnSpPr>
            <a:cxnSpLocks noChangeShapeType="1"/>
          </p:cNvCxnSpPr>
          <p:nvPr userDrawn="1"/>
        </p:nvCxnSpPr>
        <p:spPr bwMode="auto">
          <a:xfrm flipH="1">
            <a:off x="0" y="2141642"/>
            <a:ext cx="12192000" cy="0"/>
          </a:xfrm>
          <a:prstGeom prst="line">
            <a:avLst/>
          </a:prstGeom>
          <a:noFill/>
          <a:ln w="12700">
            <a:solidFill>
              <a:srgbClr val="3C729E"/>
            </a:solidFill>
            <a:round/>
            <a:headEnd/>
            <a:tailEnd/>
          </a:ln>
          <a:extLst>
            <a:ext uri="{909E8E84-426E-40DD-AFC4-6F175D3DCCD1}">
              <a14:hiddenFill xmlns:a14="http://schemas.microsoft.com/office/drawing/2010/main">
                <a:noFill/>
              </a14:hiddenFill>
            </a:ext>
          </a:extLst>
        </p:spPr>
      </p:cxnSp>
      <p:sp>
        <p:nvSpPr>
          <p:cNvPr id="2" name="Datumsplatzhalter 1"/>
          <p:cNvSpPr>
            <a:spLocks noGrp="1"/>
          </p:cNvSpPr>
          <p:nvPr>
            <p:ph type="dt" sz="half" idx="10"/>
          </p:nvPr>
        </p:nvSpPr>
        <p:spPr/>
        <p:txBody>
          <a:bodyPr/>
          <a:lstStyle/>
          <a:p>
            <a:pPr algn="r"/>
            <a:fld id="{9B092D46-C876-4296-9EB6-D5326233A756}" type="datetime1">
              <a:rPr lang="de-DE" smtClean="0">
                <a:latin typeface="Tahoma" pitchFamily="34" charset="0"/>
                <a:cs typeface="Tahoma" pitchFamily="34" charset="0"/>
              </a:rPr>
              <a:pPr algn="r"/>
              <a:t>22.05.2023</a:t>
            </a:fld>
            <a:endParaRPr lang="en-GB" dirty="0">
              <a:latin typeface="Tahoma" pitchFamily="34" charset="0"/>
              <a:cs typeface="Tahoma" pitchFamily="34" charset="0"/>
            </a:endParaRPr>
          </a:p>
        </p:txBody>
      </p:sp>
      <p:sp>
        <p:nvSpPr>
          <p:cNvPr id="3" name="Fußzeilenplatzhalter 2"/>
          <p:cNvSpPr>
            <a:spLocks noGrp="1"/>
          </p:cNvSpPr>
          <p:nvPr>
            <p:ph type="ftr" sz="quarter" idx="11"/>
          </p:nvPr>
        </p:nvSpPr>
        <p:spPr/>
        <p:txBody>
          <a:bodyPr/>
          <a:lstStyle/>
          <a:p>
            <a:pPr fontAlgn="auto">
              <a:spcBef>
                <a:spcPts val="0"/>
              </a:spcBef>
              <a:spcAft>
                <a:spcPts val="0"/>
              </a:spcAft>
              <a:defRPr/>
            </a:pPr>
            <a:r>
              <a:rPr lang="en-GB" smtClean="0">
                <a:solidFill>
                  <a:schemeClr val="bg1">
                    <a:lumMod val="50000"/>
                  </a:schemeClr>
                </a:solidFill>
                <a:latin typeface="Tahoma" charset="0"/>
                <a:ea typeface="Tahoma" charset="0"/>
                <a:cs typeface="Tahoma" charset="0"/>
              </a:rPr>
              <a:t>BDSPRO</a:t>
            </a:r>
            <a:endParaRPr lang="en-GB" dirty="0">
              <a:solidFill>
                <a:schemeClr val="bg1">
                  <a:lumMod val="50000"/>
                </a:schemeClr>
              </a:solidFill>
              <a:latin typeface="Tahoma" charset="0"/>
              <a:ea typeface="Tahoma" charset="0"/>
              <a:cs typeface="Tahoma" charset="0"/>
            </a:endParaRPr>
          </a:p>
        </p:txBody>
      </p:sp>
      <p:sp>
        <p:nvSpPr>
          <p:cNvPr id="4" name="Foliennummernplatzhalter 3"/>
          <p:cNvSpPr>
            <a:spLocks noGrp="1"/>
          </p:cNvSpPr>
          <p:nvPr>
            <p:ph type="sldNum" sz="quarter" idx="12"/>
          </p:nvPr>
        </p:nvSpPr>
        <p:spPr/>
        <p:txBody>
          <a:bodyPr/>
          <a:lstStyle/>
          <a:p>
            <a:r>
              <a:rPr lang="en-US" dirty="0" smtClean="0">
                <a:solidFill>
                  <a:srgbClr val="006FAC"/>
                </a:solidFill>
                <a:latin typeface="Tahoma" charset="0"/>
                <a:ea typeface="Tahoma" charset="0"/>
                <a:cs typeface="Tahoma" charset="0"/>
              </a:rPr>
              <a:t>P-</a:t>
            </a:r>
            <a:fld id="{34A2F4A0-93AF-43B1-8693-228C1DE05C4F}" type="slidenum">
              <a:rPr lang="en-US" smtClean="0">
                <a:solidFill>
                  <a:srgbClr val="006FAC"/>
                </a:solidFill>
                <a:latin typeface="Tahoma" charset="0"/>
                <a:ea typeface="Tahoma" charset="0"/>
                <a:cs typeface="Tahoma" charset="0"/>
              </a:rPr>
              <a:pPr/>
              <a:t>‹#›</a:t>
            </a:fld>
            <a:endParaRPr lang="de-DE" dirty="0">
              <a:latin typeface="Tahoma Standard" charset="0"/>
              <a:cs typeface="Tahoma Standard" charset="0"/>
            </a:endParaRPr>
          </a:p>
        </p:txBody>
      </p:sp>
      <p:sp>
        <p:nvSpPr>
          <p:cNvPr id="24" name="Title Placeholder 1"/>
          <p:cNvSpPr>
            <a:spLocks noGrp="1"/>
          </p:cNvSpPr>
          <p:nvPr>
            <p:ph type="title" hasCustomPrompt="1"/>
          </p:nvPr>
        </p:nvSpPr>
        <p:spPr>
          <a:xfrm>
            <a:off x="537633" y="529835"/>
            <a:ext cx="11116735" cy="819281"/>
          </a:xfrm>
          <a:prstGeom prst="rect">
            <a:avLst/>
          </a:prstGeom>
        </p:spPr>
        <p:txBody>
          <a:bodyPr vert="horz" lIns="0" tIns="45720" rIns="91440" bIns="45720" rtlCol="0" anchor="b" anchorCtr="0">
            <a:normAutofit/>
          </a:bodyPr>
          <a:lstStyle>
            <a:lvl1pPr indent="0" algn="l">
              <a:lnSpc>
                <a:spcPts val="2760"/>
              </a:lnSpc>
              <a:defRPr sz="2800" b="0" baseline="0">
                <a:solidFill>
                  <a:srgbClr val="244165"/>
                </a:solidFill>
                <a:latin typeface="Tahoma" pitchFamily="34" charset="0"/>
                <a:ea typeface="Tahoma" pitchFamily="34" charset="0"/>
                <a:cs typeface="Tahoma" pitchFamily="34" charset="0"/>
              </a:defRPr>
            </a:lvl1pPr>
          </a:lstStyle>
          <a:p>
            <a:r>
              <a:rPr lang="en-US" noProof="0" dirty="0" smtClean="0"/>
              <a:t>Click to edit Master title</a:t>
            </a:r>
            <a:endParaRPr lang="en-GB" noProof="0" dirty="0"/>
          </a:p>
        </p:txBody>
      </p:sp>
      <p:sp>
        <p:nvSpPr>
          <p:cNvPr id="25" name="Rechteck 24"/>
          <p:cNvSpPr/>
          <p:nvPr userDrawn="1"/>
        </p:nvSpPr>
        <p:spPr>
          <a:xfrm>
            <a:off x="531223" y="2708920"/>
            <a:ext cx="2635200" cy="724988"/>
          </a:xfrm>
          <a:prstGeom prst="rect">
            <a:avLst/>
          </a:prstGeom>
          <a:solidFill>
            <a:srgbClr val="0071B9"/>
          </a:solidFill>
          <a:ln w="0">
            <a:noFill/>
          </a:ln>
          <a:effectLst>
            <a:outerShdw blurRad="38100" dist="25400" dir="2700000" sx="98000" sy="98000" algn="ctr" rotWithShape="0">
              <a:srgbClr val="000000">
                <a:alpha val="26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72000" rtlCol="0" anchor="ctr">
            <a:noAutofit/>
          </a:bodyPr>
          <a:lstStyle/>
          <a:p>
            <a:pPr algn="ctr"/>
            <a:r>
              <a:rPr lang="de-DE" sz="700" dirty="0" smtClean="0">
                <a:solidFill>
                  <a:schemeClr val="bg1"/>
                </a:solidFill>
                <a:latin typeface="Tahoma" charset="0"/>
                <a:ea typeface="Tahoma" charset="0"/>
                <a:cs typeface="Tahoma" charset="0"/>
              </a:rPr>
              <a:t>5,48</a:t>
            </a:r>
            <a:r>
              <a:rPr lang="de-DE" sz="700" baseline="0" dirty="0" smtClean="0">
                <a:solidFill>
                  <a:schemeClr val="bg1"/>
                </a:solidFill>
                <a:latin typeface="Tahoma" charset="0"/>
                <a:ea typeface="Tahoma" charset="0"/>
                <a:cs typeface="Tahoma" charset="0"/>
              </a:rPr>
              <a:t> cm</a:t>
            </a:r>
            <a:endParaRPr lang="de-DE" sz="700" dirty="0" smtClean="0">
              <a:solidFill>
                <a:schemeClr val="bg1"/>
              </a:solidFill>
              <a:latin typeface="Tahoma" charset="0"/>
              <a:ea typeface="Tahoma" charset="0"/>
              <a:cs typeface="Tahoma" charset="0"/>
            </a:endParaRPr>
          </a:p>
        </p:txBody>
      </p:sp>
      <p:sp>
        <p:nvSpPr>
          <p:cNvPr id="30" name="Rechteck 29"/>
          <p:cNvSpPr/>
          <p:nvPr userDrawn="1"/>
        </p:nvSpPr>
        <p:spPr>
          <a:xfrm>
            <a:off x="9020083" y="2708920"/>
            <a:ext cx="2635200" cy="724988"/>
          </a:xfrm>
          <a:prstGeom prst="rect">
            <a:avLst/>
          </a:prstGeom>
          <a:solidFill>
            <a:srgbClr val="0071B9"/>
          </a:solidFill>
          <a:ln w="0">
            <a:noFill/>
          </a:ln>
          <a:effectLst>
            <a:outerShdw blurRad="38100" dist="25400" dir="2700000" sx="98000" sy="98000" algn="ctr" rotWithShape="0">
              <a:srgbClr val="000000">
                <a:alpha val="26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72000" rtlCol="0" anchor="ctr">
            <a:noAutofit/>
          </a:bodyPr>
          <a:lstStyle/>
          <a:p>
            <a:pPr algn="ctr"/>
            <a:r>
              <a:rPr lang="de-DE" sz="700" dirty="0" smtClean="0">
                <a:solidFill>
                  <a:schemeClr val="bg1"/>
                </a:solidFill>
                <a:latin typeface="Tahoma" charset="0"/>
                <a:ea typeface="Tahoma" charset="0"/>
                <a:cs typeface="Tahoma" charset="0"/>
              </a:rPr>
              <a:t>5,48</a:t>
            </a:r>
            <a:r>
              <a:rPr lang="de-DE" sz="700" baseline="0" dirty="0" smtClean="0">
                <a:solidFill>
                  <a:schemeClr val="bg1"/>
                </a:solidFill>
                <a:latin typeface="Tahoma" charset="0"/>
                <a:ea typeface="Tahoma" charset="0"/>
                <a:cs typeface="Tahoma" charset="0"/>
              </a:rPr>
              <a:t> cm</a:t>
            </a:r>
            <a:endParaRPr lang="de-DE" sz="700" dirty="0" smtClean="0">
              <a:solidFill>
                <a:schemeClr val="bg1"/>
              </a:solidFill>
              <a:latin typeface="Tahoma" charset="0"/>
              <a:ea typeface="Tahoma" charset="0"/>
              <a:cs typeface="Tahoma" charset="0"/>
            </a:endParaRPr>
          </a:p>
        </p:txBody>
      </p:sp>
      <p:sp>
        <p:nvSpPr>
          <p:cNvPr id="31" name="Rechteck 30"/>
          <p:cNvSpPr/>
          <p:nvPr userDrawn="1"/>
        </p:nvSpPr>
        <p:spPr>
          <a:xfrm>
            <a:off x="3360843" y="2708920"/>
            <a:ext cx="2635200" cy="724988"/>
          </a:xfrm>
          <a:prstGeom prst="rect">
            <a:avLst/>
          </a:prstGeom>
          <a:solidFill>
            <a:srgbClr val="0071B9"/>
          </a:solidFill>
          <a:ln w="0">
            <a:noFill/>
          </a:ln>
          <a:effectLst>
            <a:outerShdw blurRad="38100" dist="25400" dir="2700000" sx="98000" sy="98000" algn="ctr" rotWithShape="0">
              <a:srgbClr val="000000">
                <a:alpha val="26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72000" rtlCol="0" anchor="ctr">
            <a:noAutofit/>
          </a:bodyPr>
          <a:lstStyle/>
          <a:p>
            <a:pPr algn="ctr"/>
            <a:r>
              <a:rPr lang="de-DE" sz="700" dirty="0" smtClean="0">
                <a:solidFill>
                  <a:schemeClr val="bg1"/>
                </a:solidFill>
                <a:latin typeface="Tahoma" charset="0"/>
                <a:ea typeface="Tahoma" charset="0"/>
                <a:cs typeface="Tahoma" charset="0"/>
              </a:rPr>
              <a:t>5,48</a:t>
            </a:r>
            <a:r>
              <a:rPr lang="de-DE" sz="700" baseline="0" dirty="0" smtClean="0">
                <a:solidFill>
                  <a:schemeClr val="bg1"/>
                </a:solidFill>
                <a:latin typeface="Tahoma" charset="0"/>
                <a:ea typeface="Tahoma" charset="0"/>
                <a:cs typeface="Tahoma" charset="0"/>
              </a:rPr>
              <a:t> cm</a:t>
            </a:r>
            <a:endParaRPr lang="de-DE" sz="700" dirty="0" smtClean="0">
              <a:solidFill>
                <a:schemeClr val="bg1"/>
              </a:solidFill>
              <a:latin typeface="Tahoma" charset="0"/>
              <a:ea typeface="Tahoma" charset="0"/>
              <a:cs typeface="Tahoma" charset="0"/>
            </a:endParaRPr>
          </a:p>
        </p:txBody>
      </p:sp>
      <p:sp>
        <p:nvSpPr>
          <p:cNvPr id="32" name="Rechteck 31"/>
          <p:cNvSpPr/>
          <p:nvPr userDrawn="1"/>
        </p:nvSpPr>
        <p:spPr>
          <a:xfrm>
            <a:off x="6190463" y="2708920"/>
            <a:ext cx="2635200" cy="724988"/>
          </a:xfrm>
          <a:prstGeom prst="rect">
            <a:avLst/>
          </a:prstGeom>
          <a:solidFill>
            <a:srgbClr val="0071B9"/>
          </a:solidFill>
          <a:ln w="0">
            <a:noFill/>
          </a:ln>
          <a:effectLst>
            <a:outerShdw blurRad="38100" dist="25400" dir="2700000" sx="98000" sy="98000" algn="ctr" rotWithShape="0">
              <a:srgbClr val="000000">
                <a:alpha val="26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72000" rtlCol="0" anchor="ctr">
            <a:noAutofit/>
          </a:bodyPr>
          <a:lstStyle/>
          <a:p>
            <a:pPr algn="ctr"/>
            <a:r>
              <a:rPr lang="de-DE" sz="700" dirty="0" smtClean="0">
                <a:solidFill>
                  <a:schemeClr val="bg1"/>
                </a:solidFill>
                <a:latin typeface="Tahoma" charset="0"/>
                <a:ea typeface="Tahoma" charset="0"/>
                <a:cs typeface="Tahoma" charset="0"/>
              </a:rPr>
              <a:t>5,48</a:t>
            </a:r>
            <a:r>
              <a:rPr lang="de-DE" sz="700" baseline="0" dirty="0" smtClean="0">
                <a:solidFill>
                  <a:schemeClr val="bg1"/>
                </a:solidFill>
                <a:latin typeface="Tahoma" charset="0"/>
                <a:ea typeface="Tahoma" charset="0"/>
                <a:cs typeface="Tahoma" charset="0"/>
              </a:rPr>
              <a:t> cm</a:t>
            </a:r>
            <a:endParaRPr lang="de-DE" sz="700" dirty="0" smtClean="0">
              <a:solidFill>
                <a:schemeClr val="bg1"/>
              </a:solidFill>
              <a:latin typeface="Tahoma" charset="0"/>
              <a:ea typeface="Tahoma" charset="0"/>
              <a:cs typeface="Tahoma" charset="0"/>
            </a:endParaRPr>
          </a:p>
        </p:txBody>
      </p:sp>
      <p:sp>
        <p:nvSpPr>
          <p:cNvPr id="33" name="Rechteck 32"/>
          <p:cNvSpPr/>
          <p:nvPr userDrawn="1"/>
        </p:nvSpPr>
        <p:spPr>
          <a:xfrm>
            <a:off x="3181281" y="3870573"/>
            <a:ext cx="192000" cy="724988"/>
          </a:xfrm>
          <a:prstGeom prst="rect">
            <a:avLst/>
          </a:prstGeom>
          <a:solidFill>
            <a:srgbClr val="0071B9"/>
          </a:solidFill>
          <a:ln w="0">
            <a:noFill/>
          </a:ln>
          <a:effectLst>
            <a:outerShdw blurRad="38100" dist="25400" dir="2700000" sx="98000" sy="98000" algn="ctr" rotWithShape="0">
              <a:srgbClr val="000000">
                <a:alpha val="26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wrap="none" lIns="36000" tIns="36000" rIns="36000" bIns="72000" rtlCol="0" anchor="ctr">
            <a:noAutofit/>
          </a:bodyPr>
          <a:lstStyle/>
          <a:p>
            <a:pPr algn="ctr"/>
            <a:r>
              <a:rPr lang="de-DE" sz="700" dirty="0" smtClean="0">
                <a:solidFill>
                  <a:schemeClr val="bg1"/>
                </a:solidFill>
                <a:latin typeface="Tahoma" charset="0"/>
                <a:ea typeface="Tahoma" charset="0"/>
                <a:cs typeface="Tahoma" charset="0"/>
              </a:rPr>
              <a:t>0,4</a:t>
            </a:r>
            <a:r>
              <a:rPr lang="de-DE" sz="700" baseline="0" dirty="0" smtClean="0">
                <a:solidFill>
                  <a:schemeClr val="bg1"/>
                </a:solidFill>
                <a:latin typeface="Tahoma" charset="0"/>
                <a:ea typeface="Tahoma" charset="0"/>
                <a:cs typeface="Tahoma" charset="0"/>
              </a:rPr>
              <a:t> cm</a:t>
            </a:r>
            <a:endParaRPr lang="de-DE" sz="700" dirty="0" smtClean="0">
              <a:solidFill>
                <a:schemeClr val="bg1"/>
              </a:solidFill>
              <a:latin typeface="Tahoma" charset="0"/>
              <a:ea typeface="Tahoma" charset="0"/>
              <a:cs typeface="Tahoma" charset="0"/>
            </a:endParaRPr>
          </a:p>
        </p:txBody>
      </p:sp>
      <p:sp>
        <p:nvSpPr>
          <p:cNvPr id="34" name="Rechteck 33"/>
          <p:cNvSpPr/>
          <p:nvPr userDrawn="1"/>
        </p:nvSpPr>
        <p:spPr>
          <a:xfrm>
            <a:off x="5999989" y="3870573"/>
            <a:ext cx="192000" cy="724988"/>
          </a:xfrm>
          <a:prstGeom prst="rect">
            <a:avLst/>
          </a:prstGeom>
          <a:solidFill>
            <a:srgbClr val="0071B9"/>
          </a:solidFill>
          <a:ln w="0">
            <a:noFill/>
          </a:ln>
          <a:effectLst>
            <a:outerShdw blurRad="38100" dist="25400" dir="2700000" sx="98000" sy="98000" algn="ctr" rotWithShape="0">
              <a:srgbClr val="000000">
                <a:alpha val="26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wrap="none" lIns="36000" tIns="36000" rIns="36000" bIns="72000" rtlCol="0" anchor="ctr">
            <a:noAutofit/>
          </a:bodyPr>
          <a:lstStyle/>
          <a:p>
            <a:pPr algn="ctr"/>
            <a:r>
              <a:rPr lang="de-DE" sz="700" dirty="0" smtClean="0">
                <a:solidFill>
                  <a:schemeClr val="bg1"/>
                </a:solidFill>
                <a:latin typeface="Tahoma" charset="0"/>
                <a:ea typeface="Tahoma" charset="0"/>
                <a:cs typeface="Tahoma" charset="0"/>
              </a:rPr>
              <a:t>0,4</a:t>
            </a:r>
            <a:r>
              <a:rPr lang="de-DE" sz="700" baseline="0" dirty="0" smtClean="0">
                <a:solidFill>
                  <a:schemeClr val="bg1"/>
                </a:solidFill>
                <a:latin typeface="Tahoma" charset="0"/>
                <a:ea typeface="Tahoma" charset="0"/>
                <a:cs typeface="Tahoma" charset="0"/>
              </a:rPr>
              <a:t> cm</a:t>
            </a:r>
            <a:endParaRPr lang="de-DE" sz="700" dirty="0" smtClean="0">
              <a:solidFill>
                <a:schemeClr val="bg1"/>
              </a:solidFill>
              <a:latin typeface="Tahoma" charset="0"/>
              <a:ea typeface="Tahoma" charset="0"/>
              <a:cs typeface="Tahoma" charset="0"/>
            </a:endParaRPr>
          </a:p>
        </p:txBody>
      </p:sp>
      <p:sp>
        <p:nvSpPr>
          <p:cNvPr id="35" name="Rechteck 34"/>
          <p:cNvSpPr/>
          <p:nvPr userDrawn="1"/>
        </p:nvSpPr>
        <p:spPr>
          <a:xfrm>
            <a:off x="8828303" y="3861048"/>
            <a:ext cx="192000" cy="724988"/>
          </a:xfrm>
          <a:prstGeom prst="rect">
            <a:avLst/>
          </a:prstGeom>
          <a:solidFill>
            <a:srgbClr val="0071B9"/>
          </a:solidFill>
          <a:ln w="0">
            <a:noFill/>
          </a:ln>
          <a:effectLst>
            <a:outerShdw blurRad="38100" dist="25400" dir="2700000" sx="98000" sy="98000" algn="ctr" rotWithShape="0">
              <a:srgbClr val="000000">
                <a:alpha val="26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wrap="none" lIns="36000" tIns="36000" rIns="36000" bIns="72000" rtlCol="0" anchor="ctr">
            <a:noAutofit/>
          </a:bodyPr>
          <a:lstStyle/>
          <a:p>
            <a:pPr algn="ctr"/>
            <a:r>
              <a:rPr lang="de-DE" sz="700" dirty="0" smtClean="0">
                <a:solidFill>
                  <a:schemeClr val="bg1"/>
                </a:solidFill>
                <a:latin typeface="Tahoma" charset="0"/>
                <a:ea typeface="Tahoma" charset="0"/>
                <a:cs typeface="Tahoma" charset="0"/>
              </a:rPr>
              <a:t>0,4</a:t>
            </a:r>
            <a:r>
              <a:rPr lang="de-DE" sz="700" baseline="0" dirty="0" smtClean="0">
                <a:solidFill>
                  <a:schemeClr val="bg1"/>
                </a:solidFill>
                <a:latin typeface="Tahoma" charset="0"/>
                <a:ea typeface="Tahoma" charset="0"/>
                <a:cs typeface="Tahoma" charset="0"/>
              </a:rPr>
              <a:t> cm</a:t>
            </a:r>
            <a:endParaRPr lang="de-DE" sz="700" dirty="0" smtClean="0">
              <a:solidFill>
                <a:schemeClr val="bg1"/>
              </a:solidFill>
              <a:latin typeface="Tahoma" charset="0"/>
              <a:ea typeface="Tahoma" charset="0"/>
              <a:cs typeface="Tahoma" charset="0"/>
            </a:endParaRPr>
          </a:p>
        </p:txBody>
      </p:sp>
      <p:sp>
        <p:nvSpPr>
          <p:cNvPr id="36" name="Rechteck 35"/>
          <p:cNvSpPr/>
          <p:nvPr userDrawn="1"/>
        </p:nvSpPr>
        <p:spPr>
          <a:xfrm>
            <a:off x="539931" y="4653136"/>
            <a:ext cx="5457599" cy="173590"/>
          </a:xfrm>
          <a:prstGeom prst="rect">
            <a:avLst/>
          </a:prstGeom>
          <a:solidFill>
            <a:srgbClr val="0071B9"/>
          </a:solidFill>
          <a:ln w="0">
            <a:noFill/>
          </a:ln>
          <a:effectLst>
            <a:outerShdw blurRad="38100" dist="25400" dir="2700000" sx="98000" sy="98000" algn="ctr" rotWithShape="0">
              <a:srgbClr val="000000">
                <a:alpha val="26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72000" rtlCol="0" anchor="ctr">
            <a:noAutofit/>
          </a:bodyPr>
          <a:lstStyle/>
          <a:p>
            <a:pPr algn="ctr"/>
            <a:r>
              <a:rPr lang="de-DE" sz="700" dirty="0" smtClean="0">
                <a:solidFill>
                  <a:schemeClr val="bg1"/>
                </a:solidFill>
                <a:latin typeface="Tahoma" charset="0"/>
                <a:ea typeface="Tahoma" charset="0"/>
                <a:cs typeface="Tahoma" charset="0"/>
              </a:rPr>
              <a:t>11,38</a:t>
            </a:r>
            <a:r>
              <a:rPr lang="de-DE" sz="700" baseline="0" dirty="0" smtClean="0">
                <a:solidFill>
                  <a:schemeClr val="bg1"/>
                </a:solidFill>
                <a:latin typeface="Tahoma" charset="0"/>
                <a:ea typeface="Tahoma" charset="0"/>
                <a:cs typeface="Tahoma" charset="0"/>
              </a:rPr>
              <a:t> cm</a:t>
            </a:r>
            <a:endParaRPr lang="de-DE" sz="700" dirty="0" smtClean="0">
              <a:solidFill>
                <a:schemeClr val="bg1"/>
              </a:solidFill>
              <a:latin typeface="Tahoma" charset="0"/>
              <a:ea typeface="Tahoma" charset="0"/>
              <a:cs typeface="Tahoma" charset="0"/>
            </a:endParaRPr>
          </a:p>
        </p:txBody>
      </p:sp>
      <p:sp>
        <p:nvSpPr>
          <p:cNvPr id="37" name="Rechteck 36"/>
          <p:cNvSpPr/>
          <p:nvPr userDrawn="1"/>
        </p:nvSpPr>
        <p:spPr>
          <a:xfrm>
            <a:off x="6192011" y="4653136"/>
            <a:ext cx="5457599" cy="173590"/>
          </a:xfrm>
          <a:prstGeom prst="rect">
            <a:avLst/>
          </a:prstGeom>
          <a:solidFill>
            <a:srgbClr val="0071B9"/>
          </a:solidFill>
          <a:ln w="0">
            <a:noFill/>
          </a:ln>
          <a:effectLst>
            <a:outerShdw blurRad="38100" dist="25400" dir="2700000" sx="98000" sy="98000" algn="ctr" rotWithShape="0">
              <a:srgbClr val="000000">
                <a:alpha val="26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72000" rtlCol="0" anchor="ctr">
            <a:noAutofit/>
          </a:bodyPr>
          <a:lstStyle/>
          <a:p>
            <a:pPr algn="ctr"/>
            <a:r>
              <a:rPr lang="de-DE" sz="700" dirty="0" smtClean="0">
                <a:solidFill>
                  <a:schemeClr val="bg1"/>
                </a:solidFill>
                <a:latin typeface="Tahoma" charset="0"/>
                <a:ea typeface="Tahoma" charset="0"/>
                <a:cs typeface="Tahoma" charset="0"/>
              </a:rPr>
              <a:t>11,38</a:t>
            </a:r>
            <a:r>
              <a:rPr lang="de-DE" sz="700" baseline="0" dirty="0" smtClean="0">
                <a:solidFill>
                  <a:schemeClr val="bg1"/>
                </a:solidFill>
                <a:latin typeface="Tahoma" charset="0"/>
                <a:ea typeface="Tahoma" charset="0"/>
                <a:cs typeface="Tahoma" charset="0"/>
              </a:rPr>
              <a:t> cm</a:t>
            </a:r>
            <a:endParaRPr lang="de-DE" sz="700" dirty="0" smtClean="0">
              <a:solidFill>
                <a:schemeClr val="bg1"/>
              </a:solidFill>
              <a:latin typeface="Tahoma" charset="0"/>
              <a:ea typeface="Tahoma" charset="0"/>
              <a:cs typeface="Tahoma" charset="0"/>
            </a:endParaRPr>
          </a:p>
        </p:txBody>
      </p:sp>
      <p:cxnSp>
        <p:nvCxnSpPr>
          <p:cNvPr id="38" name="Gerade Verbindung 17"/>
          <p:cNvCxnSpPr>
            <a:cxnSpLocks noChangeShapeType="1"/>
          </p:cNvCxnSpPr>
          <p:nvPr userDrawn="1"/>
        </p:nvCxnSpPr>
        <p:spPr bwMode="auto">
          <a:xfrm>
            <a:off x="8818033" y="0"/>
            <a:ext cx="0" cy="6858000"/>
          </a:xfrm>
          <a:prstGeom prst="line">
            <a:avLst/>
          </a:prstGeom>
          <a:noFill/>
          <a:ln w="12700">
            <a:solidFill>
              <a:srgbClr val="9EBFDA"/>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67105594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624">
          <p15:clr>
            <a:srgbClr val="FBAE40"/>
          </p15:clr>
        </p15:guide>
        <p15:guide id="2" orient="horz" pos="3813">
          <p15:clr>
            <a:srgbClr val="FBAE40"/>
          </p15:clr>
        </p15:guide>
        <p15:guide id="3" pos="5505">
          <p15:clr>
            <a:srgbClr val="FBAE40"/>
          </p15:clr>
        </p15:guide>
        <p15:guide id="4" orient="horz" pos="1344">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Foliennummernplatzhalter 77"/>
          <p:cNvSpPr>
            <a:spLocks noGrp="1"/>
          </p:cNvSpPr>
          <p:nvPr>
            <p:ph type="sldNum" sz="quarter" idx="4"/>
          </p:nvPr>
        </p:nvSpPr>
        <p:spPr>
          <a:xfrm>
            <a:off x="10413168" y="6460762"/>
            <a:ext cx="1250429" cy="262328"/>
          </a:xfrm>
          <a:prstGeom prst="rect">
            <a:avLst/>
          </a:prstGeom>
        </p:spPr>
        <p:txBody>
          <a:bodyPr vert="horz" lIns="91440" tIns="45720" rIns="0" bIns="45720" rtlCol="0" anchor="ctr"/>
          <a:lstStyle>
            <a:lvl1pPr algn="r">
              <a:defRPr sz="1200">
                <a:solidFill>
                  <a:schemeClr val="tx1">
                    <a:tint val="75000"/>
                  </a:schemeClr>
                </a:solidFill>
              </a:defRPr>
            </a:lvl1pPr>
          </a:lstStyle>
          <a:p>
            <a:r>
              <a:rPr lang="en-US" dirty="0" smtClean="0">
                <a:solidFill>
                  <a:srgbClr val="006FAC"/>
                </a:solidFill>
                <a:latin typeface="Tahoma" charset="0"/>
                <a:ea typeface="Tahoma" charset="0"/>
                <a:cs typeface="Tahoma" charset="0"/>
              </a:rPr>
              <a:t>P-</a:t>
            </a:r>
            <a:fld id="{34A2F4A0-93AF-43B1-8693-228C1DE05C4F}" type="slidenum">
              <a:rPr lang="en-US" smtClean="0">
                <a:solidFill>
                  <a:srgbClr val="006FAC"/>
                </a:solidFill>
                <a:latin typeface="Tahoma" charset="0"/>
                <a:ea typeface="Tahoma" charset="0"/>
                <a:cs typeface="Tahoma" charset="0"/>
              </a:rPr>
              <a:pPr/>
              <a:t>‹#›</a:t>
            </a:fld>
            <a:endParaRPr lang="de-DE" dirty="0">
              <a:latin typeface="Tahoma Standard" charset="0"/>
              <a:cs typeface="Tahoma Standard" charset="0"/>
            </a:endParaRPr>
          </a:p>
        </p:txBody>
      </p:sp>
      <p:sp>
        <p:nvSpPr>
          <p:cNvPr id="10" name="Datumsplatzhalter 41"/>
          <p:cNvSpPr>
            <a:spLocks noGrp="1"/>
          </p:cNvSpPr>
          <p:nvPr>
            <p:ph type="dt" sz="half" idx="2"/>
          </p:nvPr>
        </p:nvSpPr>
        <p:spPr>
          <a:xfrm>
            <a:off x="10413167" y="6175950"/>
            <a:ext cx="1240485" cy="277239"/>
          </a:xfrm>
          <a:prstGeom prst="rect">
            <a:avLst/>
          </a:prstGeom>
        </p:spPr>
        <p:txBody>
          <a:bodyPr vert="horz" lIns="0" tIns="45720" rIns="0" bIns="45720" rtlCol="0" anchor="ctr"/>
          <a:lstStyle>
            <a:lvl1pPr algn="l">
              <a:defRPr sz="1200">
                <a:solidFill>
                  <a:srgbClr val="8A8B8A"/>
                </a:solidFill>
              </a:defRPr>
            </a:lvl1pPr>
          </a:lstStyle>
          <a:p>
            <a:pPr algn="r"/>
            <a:fld id="{9EEE3B89-4D2C-45D8-AF9D-B19EC4DB34BF}" type="datetime1">
              <a:rPr lang="de-DE" smtClean="0">
                <a:latin typeface="Tahoma" pitchFamily="34" charset="0"/>
                <a:cs typeface="Tahoma" pitchFamily="34" charset="0"/>
              </a:rPr>
              <a:pPr algn="r"/>
              <a:t>22.05.2023</a:t>
            </a:fld>
            <a:endParaRPr lang="en-GB" dirty="0">
              <a:latin typeface="Tahoma" pitchFamily="34" charset="0"/>
              <a:cs typeface="Tahoma" pitchFamily="34" charset="0"/>
            </a:endParaRPr>
          </a:p>
        </p:txBody>
      </p:sp>
      <p:sp>
        <p:nvSpPr>
          <p:cNvPr id="11" name="Fußzeilenplatzhalter 6"/>
          <p:cNvSpPr>
            <a:spLocks noGrp="1"/>
          </p:cNvSpPr>
          <p:nvPr>
            <p:ph type="ftr" sz="quarter" idx="3"/>
          </p:nvPr>
        </p:nvSpPr>
        <p:spPr>
          <a:xfrm>
            <a:off x="5793227" y="6460762"/>
            <a:ext cx="4605728" cy="269823"/>
          </a:xfrm>
          <a:prstGeom prst="rect">
            <a:avLst/>
          </a:prstGeom>
        </p:spPr>
        <p:txBody>
          <a:bodyPr vert="horz" lIns="0" tIns="45720" rIns="0" bIns="45720" rtlCol="0" anchor="ctr"/>
          <a:lstStyle>
            <a:lvl1pPr algn="l">
              <a:defRPr sz="1200">
                <a:solidFill>
                  <a:schemeClr val="tx1">
                    <a:tint val="75000"/>
                  </a:schemeClr>
                </a:solidFill>
              </a:defRPr>
            </a:lvl1pPr>
          </a:lstStyle>
          <a:p>
            <a:pPr fontAlgn="auto">
              <a:spcBef>
                <a:spcPts val="0"/>
              </a:spcBef>
              <a:spcAft>
                <a:spcPts val="0"/>
              </a:spcAft>
              <a:defRPr/>
            </a:pPr>
            <a:r>
              <a:rPr lang="en-GB" smtClean="0">
                <a:solidFill>
                  <a:schemeClr val="bg1">
                    <a:lumMod val="50000"/>
                  </a:schemeClr>
                </a:solidFill>
                <a:latin typeface="Tahoma" charset="0"/>
                <a:ea typeface="Tahoma" charset="0"/>
                <a:cs typeface="Tahoma" charset="0"/>
              </a:rPr>
              <a:t>BDSPRO</a:t>
            </a:r>
            <a:endParaRPr lang="en-GB" dirty="0">
              <a:solidFill>
                <a:schemeClr val="bg1">
                  <a:lumMod val="50000"/>
                </a:schemeClr>
              </a:solidFill>
              <a:latin typeface="Tahoma" charset="0"/>
              <a:ea typeface="Tahoma" charset="0"/>
              <a:cs typeface="Tahoma" charset="0"/>
            </a:endParaRPr>
          </a:p>
        </p:txBody>
      </p:sp>
      <p:sp>
        <p:nvSpPr>
          <p:cNvPr id="6" name="Title Placeholder 1"/>
          <p:cNvSpPr>
            <a:spLocks noGrp="1"/>
          </p:cNvSpPr>
          <p:nvPr>
            <p:ph type="title" hasCustomPrompt="1"/>
          </p:nvPr>
        </p:nvSpPr>
        <p:spPr>
          <a:xfrm>
            <a:off x="537633" y="529835"/>
            <a:ext cx="11116735" cy="819281"/>
          </a:xfrm>
          <a:prstGeom prst="rect">
            <a:avLst/>
          </a:prstGeom>
        </p:spPr>
        <p:txBody>
          <a:bodyPr vert="horz" lIns="0" tIns="45720" rIns="91440" bIns="45720" rtlCol="0" anchor="b" anchorCtr="0">
            <a:normAutofit/>
          </a:bodyPr>
          <a:lstStyle>
            <a:lvl1pPr indent="0" algn="l">
              <a:lnSpc>
                <a:spcPts val="2760"/>
              </a:lnSpc>
              <a:defRPr sz="2800" b="0" baseline="0">
                <a:solidFill>
                  <a:srgbClr val="244165"/>
                </a:solidFill>
                <a:latin typeface="Tahoma" pitchFamily="34" charset="0"/>
                <a:ea typeface="Tahoma" pitchFamily="34" charset="0"/>
                <a:cs typeface="Tahoma" pitchFamily="34" charset="0"/>
              </a:defRPr>
            </a:lvl1pPr>
          </a:lstStyle>
          <a:p>
            <a:r>
              <a:rPr lang="en-US" noProof="0" dirty="0" smtClean="0"/>
              <a:t>Click to edit Master title</a:t>
            </a:r>
            <a:endParaRPr lang="en-GB" noProof="0" dirty="0"/>
          </a:p>
        </p:txBody>
      </p:sp>
    </p:spTree>
    <p:extLst>
      <p:ext uri="{BB962C8B-B14F-4D97-AF65-F5344CB8AC3E}">
        <p14:creationId xmlns:p14="http://schemas.microsoft.com/office/powerpoint/2010/main" val="402051845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845">
          <p15:clr>
            <a:srgbClr val="FBAE40"/>
          </p15:clr>
        </p15:guide>
        <p15:guide id="2" orient="horz" pos="335">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and two Content">
    <p:spTree>
      <p:nvGrpSpPr>
        <p:cNvPr id="1" name=""/>
        <p:cNvGrpSpPr/>
        <p:nvPr/>
      </p:nvGrpSpPr>
      <p:grpSpPr>
        <a:xfrm>
          <a:off x="0" y="0"/>
          <a:ext cx="0" cy="0"/>
          <a:chOff x="0" y="0"/>
          <a:chExt cx="0" cy="0"/>
        </a:xfrm>
      </p:grpSpPr>
      <p:sp>
        <p:nvSpPr>
          <p:cNvPr id="7" name="Content Placeholder 1"/>
          <p:cNvSpPr>
            <a:spLocks noGrp="1"/>
          </p:cNvSpPr>
          <p:nvPr>
            <p:ph sz="half" idx="1"/>
          </p:nvPr>
        </p:nvSpPr>
        <p:spPr bwMode="auto">
          <a:xfrm>
            <a:off x="1103445" y="1213659"/>
            <a:ext cx="5384800" cy="5145577"/>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defRPr sz="2400">
                <a:latin typeface="Tahoma" pitchFamily="34" charset="0"/>
                <a:ea typeface="Tahoma" pitchFamily="34" charset="0"/>
                <a:cs typeface="Tahoma" pitchFamily="34" charset="0"/>
              </a:defRPr>
            </a:lvl1pPr>
            <a:lvl2pPr marL="717550" indent="-285750">
              <a:defRPr sz="2000" b="0" baseline="0">
                <a:latin typeface="Tahoma" pitchFamily="34" charset="0"/>
                <a:ea typeface="Tahoma" pitchFamily="34" charset="0"/>
                <a:cs typeface="Tahoma" pitchFamily="34" charset="0"/>
              </a:defRPr>
            </a:lvl2pPr>
            <a:lvl3pPr>
              <a:defRPr sz="1800">
                <a:latin typeface="Tahoma" pitchFamily="34" charset="0"/>
                <a:ea typeface="Tahoma" pitchFamily="34" charset="0"/>
                <a:cs typeface="Tahoma" pitchFamily="34" charset="0"/>
              </a:defRPr>
            </a:lvl3pPr>
          </a:lstStyle>
          <a:p>
            <a:pPr lvl="0"/>
            <a:r>
              <a:rPr lang="en-US" smtClean="0"/>
              <a:t>Click to edit Master text styles</a:t>
            </a:r>
          </a:p>
          <a:p>
            <a:pPr lvl="1"/>
            <a:r>
              <a:rPr lang="en-US" smtClean="0"/>
              <a:t>Second level</a:t>
            </a:r>
          </a:p>
          <a:p>
            <a:pPr lvl="2"/>
            <a:r>
              <a:rPr lang="en-US" smtClean="0"/>
              <a:t>Third level</a:t>
            </a:r>
          </a:p>
        </p:txBody>
      </p:sp>
      <p:sp>
        <p:nvSpPr>
          <p:cNvPr id="8" name="Content Placeholder 2"/>
          <p:cNvSpPr>
            <a:spLocks noGrp="1"/>
          </p:cNvSpPr>
          <p:nvPr>
            <p:ph sz="half" idx="2"/>
          </p:nvPr>
        </p:nvSpPr>
        <p:spPr bwMode="auto">
          <a:xfrm>
            <a:off x="6691445" y="1213659"/>
            <a:ext cx="5384800" cy="5145577"/>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defRPr sz="2400">
                <a:latin typeface="Tahoma" pitchFamily="34" charset="0"/>
                <a:ea typeface="Tahoma" pitchFamily="34" charset="0"/>
                <a:cs typeface="Tahoma" pitchFamily="34" charset="0"/>
              </a:defRPr>
            </a:lvl1pPr>
            <a:lvl2pPr marL="717550" indent="-285750">
              <a:defRPr sz="2000" b="0" baseline="0">
                <a:latin typeface="Tahoma" pitchFamily="34" charset="0"/>
                <a:ea typeface="Tahoma" pitchFamily="34" charset="0"/>
                <a:cs typeface="Tahoma" pitchFamily="34" charset="0"/>
              </a:defRPr>
            </a:lvl2pPr>
            <a:lvl3pPr>
              <a:defRPr sz="2000">
                <a:latin typeface="Tahoma" pitchFamily="34" charset="0"/>
                <a:ea typeface="Tahoma" pitchFamily="34" charset="0"/>
                <a:cs typeface="Tahoma" pitchFamily="34" charset="0"/>
              </a:defRPr>
            </a:lvl3pPr>
          </a:lstStyle>
          <a:p>
            <a:pPr lvl="0"/>
            <a:r>
              <a:rPr lang="en-US" smtClean="0"/>
              <a:t>Click to edit Master text styles</a:t>
            </a:r>
          </a:p>
          <a:p>
            <a:pPr lvl="1"/>
            <a:r>
              <a:rPr lang="en-US" smtClean="0"/>
              <a:t>Second level</a:t>
            </a:r>
          </a:p>
          <a:p>
            <a:pPr lvl="2"/>
            <a:r>
              <a:rPr lang="en-US" smtClean="0"/>
              <a:t>Third level</a:t>
            </a:r>
          </a:p>
        </p:txBody>
      </p:sp>
      <p:sp>
        <p:nvSpPr>
          <p:cNvPr id="5" name="Title Placeholder 1"/>
          <p:cNvSpPr>
            <a:spLocks noGrp="1"/>
          </p:cNvSpPr>
          <p:nvPr>
            <p:ph type="title"/>
          </p:nvPr>
        </p:nvSpPr>
        <p:spPr>
          <a:xfrm>
            <a:off x="2598772" y="44624"/>
            <a:ext cx="7968885" cy="792088"/>
          </a:xfrm>
          <a:prstGeom prst="rect">
            <a:avLst/>
          </a:prstGeom>
        </p:spPr>
        <p:txBody>
          <a:bodyPr vert="horz" lIns="91440" tIns="45720" rIns="91440" bIns="45720" rtlCol="0" anchor="ctr">
            <a:normAutofit/>
          </a:bodyPr>
          <a:lstStyle>
            <a:lvl1pPr algn="ctr">
              <a:defRPr sz="2800">
                <a:latin typeface="Tahoma" pitchFamily="34" charset="0"/>
                <a:ea typeface="Tahoma" pitchFamily="34" charset="0"/>
                <a:cs typeface="Tahoma" pitchFamily="34" charset="0"/>
              </a:defRPr>
            </a:lvl1pPr>
          </a:lstStyle>
          <a:p>
            <a:r>
              <a:rPr lang="en-US" noProof="0" smtClean="0"/>
              <a:t>Click to edit Master title style</a:t>
            </a:r>
            <a:endParaRPr lang="en-GB" noProof="0" dirty="0"/>
          </a:p>
        </p:txBody>
      </p:sp>
    </p:spTree>
    <p:extLst>
      <p:ext uri="{BB962C8B-B14F-4D97-AF65-F5344CB8AC3E}">
        <p14:creationId xmlns:p14="http://schemas.microsoft.com/office/powerpoint/2010/main" val="305192581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838595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ub Head 1">
    <p:bg>
      <p:bgPr>
        <a:solidFill>
          <a:schemeClr val="bg1">
            <a:alpha val="6000"/>
          </a:schemeClr>
        </a:solidFill>
        <a:effectLst/>
      </p:bgPr>
    </p:bg>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537633" y="529835"/>
            <a:ext cx="11116735" cy="819281"/>
          </a:xfrm>
          <a:prstGeom prst="rect">
            <a:avLst/>
          </a:prstGeom>
        </p:spPr>
        <p:txBody>
          <a:bodyPr vert="horz" lIns="0" tIns="45720" rIns="91440" bIns="45720" rtlCol="0" anchor="b" anchorCtr="0">
            <a:normAutofit/>
          </a:bodyPr>
          <a:lstStyle>
            <a:lvl1pPr indent="0" algn="l">
              <a:lnSpc>
                <a:spcPts val="2760"/>
              </a:lnSpc>
              <a:defRPr sz="2800" b="0" baseline="0">
                <a:solidFill>
                  <a:srgbClr val="244165"/>
                </a:solidFill>
                <a:latin typeface="Tahoma" pitchFamily="34" charset="0"/>
                <a:ea typeface="Tahoma" pitchFamily="34" charset="0"/>
                <a:cs typeface="Tahoma" pitchFamily="34" charset="0"/>
              </a:defRPr>
            </a:lvl1pPr>
          </a:lstStyle>
          <a:p>
            <a:r>
              <a:rPr lang="en-US" noProof="0" dirty="0" smtClean="0"/>
              <a:t>Click to edit Master title</a:t>
            </a:r>
            <a:endParaRPr lang="en-GB" noProof="0" dirty="0"/>
          </a:p>
        </p:txBody>
      </p:sp>
      <p:sp>
        <p:nvSpPr>
          <p:cNvPr id="9" name="Foliennummernplatzhalter 77"/>
          <p:cNvSpPr>
            <a:spLocks noGrp="1"/>
          </p:cNvSpPr>
          <p:nvPr>
            <p:ph type="sldNum" sz="quarter" idx="4"/>
          </p:nvPr>
        </p:nvSpPr>
        <p:spPr>
          <a:xfrm>
            <a:off x="10413169" y="6460762"/>
            <a:ext cx="1248401" cy="262328"/>
          </a:xfrm>
          <a:prstGeom prst="rect">
            <a:avLst/>
          </a:prstGeom>
        </p:spPr>
        <p:txBody>
          <a:bodyPr vert="horz" lIns="91440" tIns="45720" rIns="0" bIns="45720" rtlCol="0" anchor="ctr"/>
          <a:lstStyle>
            <a:lvl1pPr algn="r">
              <a:defRPr sz="1200">
                <a:solidFill>
                  <a:schemeClr val="tx1">
                    <a:tint val="75000"/>
                  </a:schemeClr>
                </a:solidFill>
              </a:defRPr>
            </a:lvl1pPr>
          </a:lstStyle>
          <a:p>
            <a:r>
              <a:rPr lang="en-US" dirty="0" smtClean="0">
                <a:solidFill>
                  <a:srgbClr val="006FAC"/>
                </a:solidFill>
                <a:latin typeface="Tahoma" charset="0"/>
                <a:ea typeface="Tahoma" charset="0"/>
                <a:cs typeface="Tahoma" charset="0"/>
              </a:rPr>
              <a:t>P-</a:t>
            </a:r>
            <a:fld id="{34A2F4A0-93AF-43B1-8693-228C1DE05C4F}" type="slidenum">
              <a:rPr lang="en-US" smtClean="0">
                <a:solidFill>
                  <a:srgbClr val="006FAC"/>
                </a:solidFill>
                <a:latin typeface="Tahoma" charset="0"/>
                <a:ea typeface="Tahoma" charset="0"/>
                <a:cs typeface="Tahoma" charset="0"/>
              </a:rPr>
              <a:pPr/>
              <a:t>‹#›</a:t>
            </a:fld>
            <a:endParaRPr lang="de-DE" dirty="0">
              <a:latin typeface="Tahoma Standard" charset="0"/>
              <a:cs typeface="Tahoma Standard" charset="0"/>
            </a:endParaRPr>
          </a:p>
        </p:txBody>
      </p:sp>
      <p:sp>
        <p:nvSpPr>
          <p:cNvPr id="12" name="Datumsplatzhalter 41"/>
          <p:cNvSpPr>
            <a:spLocks noGrp="1"/>
          </p:cNvSpPr>
          <p:nvPr>
            <p:ph type="dt" sz="half" idx="2"/>
          </p:nvPr>
        </p:nvSpPr>
        <p:spPr>
          <a:xfrm>
            <a:off x="10413167" y="6175950"/>
            <a:ext cx="1240485" cy="277239"/>
          </a:xfrm>
          <a:prstGeom prst="rect">
            <a:avLst/>
          </a:prstGeom>
        </p:spPr>
        <p:txBody>
          <a:bodyPr vert="horz" lIns="0" tIns="45720" rIns="0" bIns="45720" rtlCol="0" anchor="ctr"/>
          <a:lstStyle>
            <a:lvl1pPr algn="l">
              <a:defRPr sz="1200">
                <a:solidFill>
                  <a:srgbClr val="8A8B8A"/>
                </a:solidFill>
              </a:defRPr>
            </a:lvl1pPr>
          </a:lstStyle>
          <a:p>
            <a:pPr algn="r"/>
            <a:fld id="{7CA0EFEE-F9D9-F84F-B6C8-C4EFB7F4D0DB}" type="datetime1">
              <a:rPr lang="de-DE" smtClean="0">
                <a:latin typeface="Tahoma" pitchFamily="34" charset="0"/>
                <a:cs typeface="Tahoma" pitchFamily="34" charset="0"/>
              </a:rPr>
              <a:pPr algn="r"/>
              <a:t>22.05.2023</a:t>
            </a:fld>
            <a:endParaRPr lang="en-GB" dirty="0">
              <a:latin typeface="Tahoma" pitchFamily="34" charset="0"/>
              <a:cs typeface="Tahoma" pitchFamily="34" charset="0"/>
            </a:endParaRPr>
          </a:p>
        </p:txBody>
      </p:sp>
      <p:sp>
        <p:nvSpPr>
          <p:cNvPr id="13" name="Fußzeilenplatzhalter 6"/>
          <p:cNvSpPr>
            <a:spLocks noGrp="1"/>
          </p:cNvSpPr>
          <p:nvPr>
            <p:ph type="ftr" sz="quarter" idx="3"/>
          </p:nvPr>
        </p:nvSpPr>
        <p:spPr>
          <a:xfrm>
            <a:off x="5793227" y="6460762"/>
            <a:ext cx="4605728" cy="269823"/>
          </a:xfrm>
          <a:prstGeom prst="rect">
            <a:avLst/>
          </a:prstGeom>
        </p:spPr>
        <p:txBody>
          <a:bodyPr vert="horz" lIns="0" tIns="45720" rIns="0" bIns="45720" rtlCol="0" anchor="ctr"/>
          <a:lstStyle>
            <a:lvl1pPr algn="l">
              <a:defRPr sz="1200">
                <a:solidFill>
                  <a:schemeClr val="tx1">
                    <a:tint val="75000"/>
                  </a:schemeClr>
                </a:solidFill>
              </a:defRPr>
            </a:lvl1pPr>
          </a:lstStyle>
          <a:p>
            <a:pPr fontAlgn="auto">
              <a:spcBef>
                <a:spcPts val="0"/>
              </a:spcBef>
              <a:spcAft>
                <a:spcPts val="0"/>
              </a:spcAft>
              <a:defRPr/>
            </a:pPr>
            <a:r>
              <a:rPr lang="en-GB" smtClean="0">
                <a:solidFill>
                  <a:schemeClr val="bg1">
                    <a:lumMod val="50000"/>
                  </a:schemeClr>
                </a:solidFill>
                <a:latin typeface="Tahoma" charset="0"/>
                <a:ea typeface="Tahoma" charset="0"/>
                <a:cs typeface="Tahoma" charset="0"/>
              </a:rPr>
              <a:t>Author</a:t>
            </a:r>
            <a:endParaRPr lang="en-GB" dirty="0">
              <a:solidFill>
                <a:schemeClr val="bg1">
                  <a:lumMod val="50000"/>
                </a:schemeClr>
              </a:solidFill>
              <a:latin typeface="Tahoma" charset="0"/>
              <a:ea typeface="Tahoma" charset="0"/>
              <a:cs typeface="Tahoma" charset="0"/>
            </a:endParaRPr>
          </a:p>
        </p:txBody>
      </p:sp>
      <p:sp>
        <p:nvSpPr>
          <p:cNvPr id="3" name="Inhaltsplatzhalter 2"/>
          <p:cNvSpPr>
            <a:spLocks noGrp="1"/>
          </p:cNvSpPr>
          <p:nvPr>
            <p:ph sz="quarter" idx="10" hasCustomPrompt="1"/>
          </p:nvPr>
        </p:nvSpPr>
        <p:spPr>
          <a:xfrm>
            <a:off x="537634" y="2024844"/>
            <a:ext cx="11116733" cy="3924436"/>
          </a:xfrm>
          <a:prstGeom prst="rect">
            <a:avLst/>
          </a:prstGeom>
        </p:spPr>
        <p:txBody>
          <a:bodyPr/>
          <a:lstStyle>
            <a:lvl1pPr marL="0" indent="0" algn="just">
              <a:buFontTx/>
              <a:buNone/>
              <a:defRPr baseline="0">
                <a:solidFill>
                  <a:srgbClr val="404040"/>
                </a:solidFill>
              </a:defRPr>
            </a:lvl1pPr>
            <a:lvl2pPr marL="0" indent="0">
              <a:buFontTx/>
              <a:buNone/>
              <a:defRPr/>
            </a:lvl2pPr>
            <a:lvl3pPr marL="357188" indent="0">
              <a:buFontTx/>
              <a:buNone/>
              <a:defRPr/>
            </a:lvl3pPr>
            <a:lvl4pPr marL="357188" indent="0">
              <a:buFontTx/>
              <a:buNone/>
              <a:defRPr/>
            </a:lvl4pPr>
            <a:lvl5pPr marL="357188" indent="0">
              <a:buFontTx/>
              <a:buNone/>
              <a:defRPr/>
            </a:lvl5pPr>
          </a:lstStyle>
          <a:p>
            <a:pPr lvl="0"/>
            <a:r>
              <a:rPr lang="de-DE" dirty="0" smtClean="0"/>
              <a:t>Mastertextformat</a:t>
            </a:r>
          </a:p>
        </p:txBody>
      </p:sp>
      <p:sp>
        <p:nvSpPr>
          <p:cNvPr id="11" name="Content Placeholder 10"/>
          <p:cNvSpPr>
            <a:spLocks noGrp="1"/>
          </p:cNvSpPr>
          <p:nvPr>
            <p:ph sz="quarter" idx="11" hasCustomPrompt="1"/>
          </p:nvPr>
        </p:nvSpPr>
        <p:spPr>
          <a:xfrm>
            <a:off x="527382" y="1412776"/>
            <a:ext cx="11137237" cy="431812"/>
          </a:xfrm>
          <a:prstGeom prst="rect">
            <a:avLst/>
          </a:prstGeom>
        </p:spPr>
        <p:txBody>
          <a:bodyPr/>
          <a:lstStyle>
            <a:lvl1pPr>
              <a:buNone/>
              <a:defRPr baseline="0">
                <a:solidFill>
                  <a:srgbClr val="636463"/>
                </a:solidFill>
              </a:defRPr>
            </a:lvl1pPr>
          </a:lstStyle>
          <a:p>
            <a:pPr lvl="0"/>
            <a:r>
              <a:rPr lang="en-GB" dirty="0" smtClean="0"/>
              <a:t>Click to edit sub head 1</a:t>
            </a:r>
            <a:endParaRPr lang="en-GB" dirty="0"/>
          </a:p>
        </p:txBody>
      </p:sp>
    </p:spTree>
    <p:extLst>
      <p:ext uri="{BB962C8B-B14F-4D97-AF65-F5344CB8AC3E}">
        <p14:creationId xmlns:p14="http://schemas.microsoft.com/office/powerpoint/2010/main" val="286185707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ub Head 1">
    <p:bg>
      <p:bgRef idx="1001">
        <a:schemeClr val="bg1"/>
      </p:bgRef>
    </p:bg>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537633" y="529835"/>
            <a:ext cx="11116735" cy="819281"/>
          </a:xfrm>
          <a:prstGeom prst="rect">
            <a:avLst/>
          </a:prstGeom>
        </p:spPr>
        <p:txBody>
          <a:bodyPr vert="horz" lIns="0" tIns="45720" rIns="91440" bIns="45720" rtlCol="0" anchor="b" anchorCtr="0">
            <a:normAutofit/>
          </a:bodyPr>
          <a:lstStyle>
            <a:lvl1pPr indent="0" algn="l">
              <a:lnSpc>
                <a:spcPts val="2760"/>
              </a:lnSpc>
              <a:defRPr sz="2800" b="0" baseline="0">
                <a:solidFill>
                  <a:srgbClr val="244165"/>
                </a:solidFill>
                <a:latin typeface="Tahoma" pitchFamily="34" charset="0"/>
                <a:ea typeface="Tahoma" pitchFamily="34" charset="0"/>
                <a:cs typeface="Tahoma" pitchFamily="34" charset="0"/>
              </a:defRPr>
            </a:lvl1pPr>
          </a:lstStyle>
          <a:p>
            <a:r>
              <a:rPr lang="en-US" noProof="0" dirty="0" smtClean="0"/>
              <a:t>Click to edit Master title</a:t>
            </a:r>
            <a:endParaRPr lang="en-GB" noProof="0" dirty="0"/>
          </a:p>
        </p:txBody>
      </p:sp>
      <p:sp>
        <p:nvSpPr>
          <p:cNvPr id="9" name="Foliennummernplatzhalter 77"/>
          <p:cNvSpPr>
            <a:spLocks noGrp="1"/>
          </p:cNvSpPr>
          <p:nvPr>
            <p:ph type="sldNum" sz="quarter" idx="4"/>
          </p:nvPr>
        </p:nvSpPr>
        <p:spPr>
          <a:xfrm>
            <a:off x="10413169" y="6460762"/>
            <a:ext cx="1248401" cy="262328"/>
          </a:xfrm>
          <a:prstGeom prst="rect">
            <a:avLst/>
          </a:prstGeom>
        </p:spPr>
        <p:txBody>
          <a:bodyPr vert="horz" lIns="91440" tIns="45720" rIns="0" bIns="45720" rtlCol="0" anchor="ctr"/>
          <a:lstStyle>
            <a:lvl1pPr algn="r">
              <a:defRPr sz="1200">
                <a:solidFill>
                  <a:schemeClr val="tx1">
                    <a:tint val="75000"/>
                  </a:schemeClr>
                </a:solidFill>
              </a:defRPr>
            </a:lvl1pPr>
          </a:lstStyle>
          <a:p>
            <a:r>
              <a:rPr lang="en-US" dirty="0" smtClean="0">
                <a:solidFill>
                  <a:srgbClr val="006FAC"/>
                </a:solidFill>
                <a:latin typeface="Tahoma" charset="0"/>
                <a:ea typeface="Tahoma" charset="0"/>
                <a:cs typeface="Tahoma" charset="0"/>
              </a:rPr>
              <a:t>P-</a:t>
            </a:r>
            <a:fld id="{34A2F4A0-93AF-43B1-8693-228C1DE05C4F}" type="slidenum">
              <a:rPr lang="en-US" smtClean="0">
                <a:solidFill>
                  <a:srgbClr val="006FAC"/>
                </a:solidFill>
                <a:latin typeface="Tahoma" charset="0"/>
                <a:ea typeface="Tahoma" charset="0"/>
                <a:cs typeface="Tahoma" charset="0"/>
              </a:rPr>
              <a:pPr/>
              <a:t>‹#›</a:t>
            </a:fld>
            <a:endParaRPr lang="de-DE" dirty="0">
              <a:latin typeface="Tahoma Standard" charset="0"/>
              <a:cs typeface="Tahoma Standard" charset="0"/>
            </a:endParaRPr>
          </a:p>
        </p:txBody>
      </p:sp>
      <p:sp>
        <p:nvSpPr>
          <p:cNvPr id="12" name="Datumsplatzhalter 41"/>
          <p:cNvSpPr>
            <a:spLocks noGrp="1"/>
          </p:cNvSpPr>
          <p:nvPr>
            <p:ph type="dt" sz="half" idx="2"/>
          </p:nvPr>
        </p:nvSpPr>
        <p:spPr>
          <a:xfrm>
            <a:off x="10413167" y="6175950"/>
            <a:ext cx="1240485" cy="277239"/>
          </a:xfrm>
          <a:prstGeom prst="rect">
            <a:avLst/>
          </a:prstGeom>
        </p:spPr>
        <p:txBody>
          <a:bodyPr vert="horz" lIns="0" tIns="45720" rIns="0" bIns="45720" rtlCol="0" anchor="ctr"/>
          <a:lstStyle>
            <a:lvl1pPr algn="l">
              <a:defRPr sz="1200">
                <a:solidFill>
                  <a:srgbClr val="8A8B8A"/>
                </a:solidFill>
              </a:defRPr>
            </a:lvl1pPr>
          </a:lstStyle>
          <a:p>
            <a:pPr algn="r"/>
            <a:fld id="{7CA0EFEE-F9D9-F84F-B6C8-C4EFB7F4D0DB}" type="datetime1">
              <a:rPr lang="de-DE" smtClean="0">
                <a:latin typeface="Tahoma" pitchFamily="34" charset="0"/>
                <a:cs typeface="Tahoma" pitchFamily="34" charset="0"/>
              </a:rPr>
              <a:pPr algn="r"/>
              <a:t>22.05.2023</a:t>
            </a:fld>
            <a:endParaRPr lang="en-GB" dirty="0">
              <a:latin typeface="Tahoma" pitchFamily="34" charset="0"/>
              <a:cs typeface="Tahoma" pitchFamily="34" charset="0"/>
            </a:endParaRPr>
          </a:p>
        </p:txBody>
      </p:sp>
      <p:sp>
        <p:nvSpPr>
          <p:cNvPr id="13" name="Fußzeilenplatzhalter 6"/>
          <p:cNvSpPr>
            <a:spLocks noGrp="1"/>
          </p:cNvSpPr>
          <p:nvPr>
            <p:ph type="ftr" sz="quarter" idx="3"/>
          </p:nvPr>
        </p:nvSpPr>
        <p:spPr>
          <a:xfrm>
            <a:off x="5793227" y="6460762"/>
            <a:ext cx="4605728" cy="269823"/>
          </a:xfrm>
          <a:prstGeom prst="rect">
            <a:avLst/>
          </a:prstGeom>
        </p:spPr>
        <p:txBody>
          <a:bodyPr vert="horz" lIns="0" tIns="45720" rIns="0" bIns="45720" rtlCol="0" anchor="ctr"/>
          <a:lstStyle>
            <a:lvl1pPr algn="l">
              <a:defRPr sz="1200">
                <a:solidFill>
                  <a:schemeClr val="tx1">
                    <a:tint val="75000"/>
                  </a:schemeClr>
                </a:solidFill>
              </a:defRPr>
            </a:lvl1pPr>
          </a:lstStyle>
          <a:p>
            <a:pPr fontAlgn="auto">
              <a:spcBef>
                <a:spcPts val="0"/>
              </a:spcBef>
              <a:spcAft>
                <a:spcPts val="0"/>
              </a:spcAft>
              <a:defRPr/>
            </a:pPr>
            <a:r>
              <a:rPr lang="en-GB" smtClean="0">
                <a:solidFill>
                  <a:schemeClr val="bg1">
                    <a:lumMod val="50000"/>
                  </a:schemeClr>
                </a:solidFill>
                <a:latin typeface="Tahoma" charset="0"/>
                <a:ea typeface="Tahoma" charset="0"/>
                <a:cs typeface="Tahoma" charset="0"/>
              </a:rPr>
              <a:t>Author</a:t>
            </a:r>
            <a:endParaRPr lang="en-GB" dirty="0">
              <a:solidFill>
                <a:schemeClr val="bg1">
                  <a:lumMod val="50000"/>
                </a:schemeClr>
              </a:solidFill>
              <a:latin typeface="Tahoma" charset="0"/>
              <a:ea typeface="Tahoma" charset="0"/>
              <a:cs typeface="Tahoma" charset="0"/>
            </a:endParaRPr>
          </a:p>
        </p:txBody>
      </p:sp>
      <p:sp>
        <p:nvSpPr>
          <p:cNvPr id="3" name="Inhaltsplatzhalter 2"/>
          <p:cNvSpPr>
            <a:spLocks noGrp="1"/>
          </p:cNvSpPr>
          <p:nvPr>
            <p:ph sz="quarter" idx="10" hasCustomPrompt="1"/>
          </p:nvPr>
        </p:nvSpPr>
        <p:spPr>
          <a:xfrm>
            <a:off x="537634" y="2024844"/>
            <a:ext cx="11116733" cy="3924436"/>
          </a:xfrm>
          <a:prstGeom prst="rect">
            <a:avLst/>
          </a:prstGeom>
        </p:spPr>
        <p:txBody>
          <a:bodyPr/>
          <a:lstStyle>
            <a:lvl1pPr marL="0" indent="0" algn="just">
              <a:buFontTx/>
              <a:buNone/>
              <a:defRPr baseline="0">
                <a:solidFill>
                  <a:srgbClr val="404040"/>
                </a:solidFill>
              </a:defRPr>
            </a:lvl1pPr>
            <a:lvl2pPr marL="0" indent="0">
              <a:buFontTx/>
              <a:buNone/>
              <a:defRPr/>
            </a:lvl2pPr>
            <a:lvl3pPr marL="357188" indent="0">
              <a:buFontTx/>
              <a:buNone/>
              <a:defRPr/>
            </a:lvl3pPr>
            <a:lvl4pPr marL="357188" indent="0">
              <a:buFontTx/>
              <a:buNone/>
              <a:defRPr/>
            </a:lvl4pPr>
            <a:lvl5pPr marL="357188" indent="0">
              <a:buFontTx/>
              <a:buNone/>
              <a:defRPr/>
            </a:lvl5pPr>
          </a:lstStyle>
          <a:p>
            <a:pPr lvl="0"/>
            <a:r>
              <a:rPr lang="de-DE" dirty="0" smtClean="0"/>
              <a:t>Mastertextformat</a:t>
            </a:r>
          </a:p>
        </p:txBody>
      </p:sp>
      <p:sp>
        <p:nvSpPr>
          <p:cNvPr id="11" name="Content Placeholder 10"/>
          <p:cNvSpPr>
            <a:spLocks noGrp="1"/>
          </p:cNvSpPr>
          <p:nvPr>
            <p:ph sz="quarter" idx="11" hasCustomPrompt="1"/>
          </p:nvPr>
        </p:nvSpPr>
        <p:spPr>
          <a:xfrm>
            <a:off x="527382" y="1412776"/>
            <a:ext cx="11137237" cy="431812"/>
          </a:xfrm>
          <a:prstGeom prst="rect">
            <a:avLst/>
          </a:prstGeom>
        </p:spPr>
        <p:txBody>
          <a:bodyPr/>
          <a:lstStyle>
            <a:lvl1pPr>
              <a:buNone/>
              <a:defRPr baseline="0">
                <a:solidFill>
                  <a:srgbClr val="636463"/>
                </a:solidFill>
              </a:defRPr>
            </a:lvl1pPr>
          </a:lstStyle>
          <a:p>
            <a:pPr lvl="0"/>
            <a:r>
              <a:rPr lang="en-GB" dirty="0" smtClean="0"/>
              <a:t>Click to edit sub head 1</a:t>
            </a:r>
            <a:endParaRPr lang="en-GB" dirty="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extLst mod="1">
    <p:ext uri="{DCECCB84-F9BA-43D5-87BE-67443E8EF086}">
      <p15:sldGuideLst xmlns:p15="http://schemas.microsoft.com/office/powerpoint/2012/main">
        <p15:guide id="1" orient="horz" pos="216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407620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ross Heading">
    <p:spTree>
      <p:nvGrpSpPr>
        <p:cNvPr id="1" name=""/>
        <p:cNvGrpSpPr/>
        <p:nvPr/>
      </p:nvGrpSpPr>
      <p:grpSpPr>
        <a:xfrm>
          <a:off x="0" y="0"/>
          <a:ext cx="0" cy="0"/>
          <a:chOff x="0" y="0"/>
          <a:chExt cx="0" cy="0"/>
        </a:xfrm>
      </p:grpSpPr>
      <p:sp>
        <p:nvSpPr>
          <p:cNvPr id="19" name="Titel 18"/>
          <p:cNvSpPr>
            <a:spLocks noGrp="1"/>
          </p:cNvSpPr>
          <p:nvPr>
            <p:ph type="title" hasCustomPrompt="1"/>
          </p:nvPr>
        </p:nvSpPr>
        <p:spPr>
          <a:xfrm>
            <a:off x="2639616" y="2816932"/>
            <a:ext cx="9045315" cy="707886"/>
          </a:xfrm>
          <a:prstGeom prst="rect">
            <a:avLst/>
          </a:prstGeom>
        </p:spPr>
        <p:txBody>
          <a:bodyPr anchor="b" anchorCtr="0">
            <a:spAutoFit/>
          </a:bodyPr>
          <a:lstStyle>
            <a:lvl1pPr marL="0" marR="0" indent="0" algn="r" defTabSz="914400" rtl="0" eaLnBrk="1" fontAlgn="base" latinLnBrk="0" hangingPunct="1">
              <a:lnSpc>
                <a:spcPct val="100000"/>
              </a:lnSpc>
              <a:spcBef>
                <a:spcPct val="0"/>
              </a:spcBef>
              <a:spcAft>
                <a:spcPct val="0"/>
              </a:spcAft>
              <a:buClrTx/>
              <a:buSzTx/>
              <a:buFontTx/>
              <a:buNone/>
              <a:tabLst/>
              <a:defRPr sz="4000">
                <a:solidFill>
                  <a:srgbClr val="244165"/>
                </a:solidFill>
                <a:latin typeface="Tahoma" charset="0"/>
                <a:ea typeface="Tahoma" charset="0"/>
                <a:cs typeface="Tahoma" charset="0"/>
              </a:defRPr>
            </a:lvl1pPr>
          </a:lstStyle>
          <a:p>
            <a:r>
              <a:rPr lang="en-GB" sz="4000" b="0" dirty="0" smtClean="0">
                <a:solidFill>
                  <a:srgbClr val="244165"/>
                </a:solidFill>
                <a:latin typeface="Tahoma" pitchFamily="34" charset="0"/>
                <a:cs typeface="Tahoma" pitchFamily="34" charset="0"/>
              </a:rPr>
              <a:t>Click to edit cross heading</a:t>
            </a:r>
            <a:endParaRPr lang="de-DE" dirty="0"/>
          </a:p>
        </p:txBody>
      </p:sp>
      <p:sp>
        <p:nvSpPr>
          <p:cNvPr id="11" name="Text Placeholder 10"/>
          <p:cNvSpPr>
            <a:spLocks noGrp="1"/>
          </p:cNvSpPr>
          <p:nvPr>
            <p:ph type="body" sz="quarter" idx="10" hasCustomPrompt="1"/>
          </p:nvPr>
        </p:nvSpPr>
        <p:spPr>
          <a:xfrm>
            <a:off x="3811759" y="3533527"/>
            <a:ext cx="7873172" cy="539638"/>
          </a:xfrm>
          <a:prstGeom prst="rect">
            <a:avLst/>
          </a:prstGeom>
        </p:spPr>
        <p:txBody>
          <a:bodyPr/>
          <a:lstStyle>
            <a:lvl1pPr algn="r">
              <a:buFontTx/>
              <a:buNone/>
              <a:defRPr sz="2800" baseline="0">
                <a:solidFill>
                  <a:srgbClr val="8A8B8A"/>
                </a:solidFill>
                <a:latin typeface="Tahoma" pitchFamily="34" charset="0"/>
                <a:ea typeface="Tahoma" pitchFamily="34" charset="0"/>
                <a:cs typeface="Tahoma" pitchFamily="34" charset="0"/>
              </a:defRPr>
            </a:lvl1pPr>
            <a:lvl2pPr>
              <a:buFontTx/>
              <a:buNone/>
              <a:defRPr sz="2800">
                <a:latin typeface="Tahoma" pitchFamily="34" charset="0"/>
                <a:ea typeface="Tahoma" pitchFamily="34" charset="0"/>
                <a:cs typeface="Tahoma" pitchFamily="34" charset="0"/>
              </a:defRPr>
            </a:lvl2pPr>
            <a:lvl3pPr>
              <a:buFontTx/>
              <a:buNone/>
              <a:defRPr sz="2800">
                <a:latin typeface="Tahoma" pitchFamily="34" charset="0"/>
                <a:ea typeface="Tahoma" pitchFamily="34" charset="0"/>
                <a:cs typeface="Tahoma" pitchFamily="34" charset="0"/>
              </a:defRPr>
            </a:lvl3pPr>
            <a:lvl4pPr>
              <a:buFontTx/>
              <a:buNone/>
              <a:defRPr sz="2800">
                <a:latin typeface="Tahoma" pitchFamily="34" charset="0"/>
                <a:ea typeface="Tahoma" pitchFamily="34" charset="0"/>
                <a:cs typeface="Tahoma" pitchFamily="34" charset="0"/>
              </a:defRPr>
            </a:lvl4pPr>
            <a:lvl5pPr>
              <a:buFontTx/>
              <a:buNone/>
              <a:defRPr sz="2800">
                <a:latin typeface="Tahoma" pitchFamily="34" charset="0"/>
                <a:ea typeface="Tahoma" pitchFamily="34" charset="0"/>
                <a:cs typeface="Tahoma" pitchFamily="34" charset="0"/>
              </a:defRPr>
            </a:lvl5pPr>
          </a:lstStyle>
          <a:p>
            <a:pPr lvl="0"/>
            <a:r>
              <a:rPr lang="en-US" dirty="0" smtClean="0"/>
              <a:t>Click to edit sub cross heading</a:t>
            </a:r>
          </a:p>
        </p:txBody>
      </p:sp>
      <p:sp>
        <p:nvSpPr>
          <p:cNvPr id="6" name="Foliennummernplatzhalter 77"/>
          <p:cNvSpPr>
            <a:spLocks noGrp="1"/>
          </p:cNvSpPr>
          <p:nvPr>
            <p:ph type="sldNum" sz="quarter" idx="4"/>
          </p:nvPr>
        </p:nvSpPr>
        <p:spPr>
          <a:xfrm>
            <a:off x="10413169" y="6460762"/>
            <a:ext cx="1248401" cy="262328"/>
          </a:xfrm>
          <a:prstGeom prst="rect">
            <a:avLst/>
          </a:prstGeom>
        </p:spPr>
        <p:txBody>
          <a:bodyPr vert="horz" lIns="91440" tIns="45720" rIns="0" bIns="45720" rtlCol="0" anchor="ctr"/>
          <a:lstStyle>
            <a:lvl1pPr algn="r">
              <a:defRPr sz="1200">
                <a:solidFill>
                  <a:schemeClr val="tx1">
                    <a:tint val="75000"/>
                  </a:schemeClr>
                </a:solidFill>
              </a:defRPr>
            </a:lvl1pPr>
          </a:lstStyle>
          <a:p>
            <a:r>
              <a:rPr lang="en-US" dirty="0" smtClean="0">
                <a:solidFill>
                  <a:srgbClr val="006FAC"/>
                </a:solidFill>
                <a:latin typeface="Tahoma" charset="0"/>
                <a:ea typeface="Tahoma" charset="0"/>
                <a:cs typeface="Tahoma" charset="0"/>
              </a:rPr>
              <a:t>P-</a:t>
            </a:r>
            <a:fld id="{34A2F4A0-93AF-43B1-8693-228C1DE05C4F}" type="slidenum">
              <a:rPr lang="en-US" smtClean="0">
                <a:solidFill>
                  <a:srgbClr val="006FAC"/>
                </a:solidFill>
                <a:latin typeface="Tahoma" charset="0"/>
                <a:ea typeface="Tahoma" charset="0"/>
                <a:cs typeface="Tahoma" charset="0"/>
              </a:rPr>
              <a:pPr/>
              <a:t>‹#›</a:t>
            </a:fld>
            <a:endParaRPr lang="de-DE" dirty="0">
              <a:latin typeface="Tahoma Standard" charset="0"/>
              <a:cs typeface="Tahoma Standard" charset="0"/>
            </a:endParaRPr>
          </a:p>
        </p:txBody>
      </p:sp>
    </p:spTree>
    <p:extLst>
      <p:ext uri="{BB962C8B-B14F-4D97-AF65-F5344CB8AC3E}">
        <p14:creationId xmlns:p14="http://schemas.microsoft.com/office/powerpoint/2010/main" val="106779033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2735627" y="44624"/>
            <a:ext cx="7968885" cy="792088"/>
          </a:xfrm>
          <a:prstGeom prst="rect">
            <a:avLst/>
          </a:prstGeom>
        </p:spPr>
        <p:txBody>
          <a:bodyPr vert="horz" lIns="91440" tIns="45720" rIns="91440" bIns="45720" rtlCol="0" anchor="ctr">
            <a:normAutofit/>
          </a:bodyPr>
          <a:lstStyle>
            <a:lvl1pPr algn="ctr">
              <a:defRPr sz="2800">
                <a:latin typeface="Tahoma" pitchFamily="34" charset="0"/>
                <a:ea typeface="Tahoma" pitchFamily="34" charset="0"/>
                <a:cs typeface="Tahoma" pitchFamily="34" charset="0"/>
              </a:defRPr>
            </a:lvl1pPr>
          </a:lstStyle>
          <a:p>
            <a:r>
              <a:rPr lang="en-GB" noProof="0" dirty="0" smtClean="0"/>
              <a:t>Click to edit Master title style</a:t>
            </a:r>
            <a:endParaRPr lang="en-GB" noProof="0" dirty="0"/>
          </a:p>
        </p:txBody>
      </p:sp>
      <p:sp>
        <p:nvSpPr>
          <p:cNvPr id="3" name="Foliennummernplatzhalter 3"/>
          <p:cNvSpPr>
            <a:spLocks noGrp="1"/>
          </p:cNvSpPr>
          <p:nvPr>
            <p:ph type="sldNum" sz="quarter" idx="12"/>
          </p:nvPr>
        </p:nvSpPr>
        <p:spPr>
          <a:xfrm>
            <a:off x="10413169" y="6460762"/>
            <a:ext cx="1248401" cy="262328"/>
          </a:xfrm>
        </p:spPr>
        <p:txBody>
          <a:bodyPr/>
          <a:lstStyle/>
          <a:p>
            <a:r>
              <a:rPr lang="en-US" dirty="0" smtClean="0">
                <a:solidFill>
                  <a:srgbClr val="006FAC"/>
                </a:solidFill>
                <a:latin typeface="Tahoma" charset="0"/>
                <a:ea typeface="Tahoma" charset="0"/>
                <a:cs typeface="Tahoma" charset="0"/>
              </a:rPr>
              <a:t>P-</a:t>
            </a:r>
            <a:fld id="{34A2F4A0-93AF-43B1-8693-228C1DE05C4F}" type="slidenum">
              <a:rPr lang="en-US" smtClean="0">
                <a:solidFill>
                  <a:srgbClr val="006FAC"/>
                </a:solidFill>
                <a:latin typeface="Tahoma" charset="0"/>
                <a:ea typeface="Tahoma" charset="0"/>
                <a:cs typeface="Tahoma" charset="0"/>
              </a:rPr>
              <a:pPr/>
              <a:t>‹#›</a:t>
            </a:fld>
            <a:endParaRPr lang="de-DE" dirty="0">
              <a:latin typeface="Tahoma Standard" charset="0"/>
              <a:cs typeface="Tahoma Standard" charset="0"/>
            </a:endParaRPr>
          </a:p>
        </p:txBody>
      </p:sp>
    </p:spTree>
    <p:extLst>
      <p:ext uri="{BB962C8B-B14F-4D97-AF65-F5344CB8AC3E}">
        <p14:creationId xmlns:p14="http://schemas.microsoft.com/office/powerpoint/2010/main" val="12983194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7" name="Foliennummernplatzhalter 77"/>
          <p:cNvSpPr>
            <a:spLocks noGrp="1"/>
          </p:cNvSpPr>
          <p:nvPr>
            <p:ph type="sldNum" sz="quarter" idx="4"/>
          </p:nvPr>
        </p:nvSpPr>
        <p:spPr>
          <a:xfrm>
            <a:off x="10413168" y="6460762"/>
            <a:ext cx="1250429" cy="262328"/>
          </a:xfrm>
          <a:prstGeom prst="rect">
            <a:avLst/>
          </a:prstGeom>
        </p:spPr>
        <p:txBody>
          <a:bodyPr vert="horz" lIns="91440" tIns="45720" rIns="0" bIns="45720" rtlCol="0" anchor="ctr"/>
          <a:lstStyle>
            <a:lvl1pPr algn="r">
              <a:defRPr sz="1200">
                <a:solidFill>
                  <a:schemeClr val="tx1">
                    <a:tint val="75000"/>
                  </a:schemeClr>
                </a:solidFill>
              </a:defRPr>
            </a:lvl1pPr>
          </a:lstStyle>
          <a:p>
            <a:r>
              <a:rPr lang="en-US" dirty="0" smtClean="0">
                <a:solidFill>
                  <a:srgbClr val="006FAC"/>
                </a:solidFill>
                <a:latin typeface="Tahoma" charset="0"/>
                <a:ea typeface="Tahoma" charset="0"/>
                <a:cs typeface="Tahoma" charset="0"/>
              </a:rPr>
              <a:t>P-</a:t>
            </a:r>
            <a:fld id="{34A2F4A0-93AF-43B1-8693-228C1DE05C4F}" type="slidenum">
              <a:rPr lang="en-US" smtClean="0">
                <a:solidFill>
                  <a:srgbClr val="006FAC"/>
                </a:solidFill>
                <a:latin typeface="Tahoma" charset="0"/>
                <a:ea typeface="Tahoma" charset="0"/>
                <a:cs typeface="Tahoma" charset="0"/>
              </a:rPr>
              <a:pPr/>
              <a:t>‹#›</a:t>
            </a:fld>
            <a:endParaRPr lang="de-DE" dirty="0">
              <a:latin typeface="Tahoma Standard" charset="0"/>
              <a:cs typeface="Tahoma Standard" charset="0"/>
            </a:endParaRPr>
          </a:p>
        </p:txBody>
      </p:sp>
      <p:sp>
        <p:nvSpPr>
          <p:cNvPr id="6" name="Title Placeholder 1"/>
          <p:cNvSpPr>
            <a:spLocks noGrp="1"/>
          </p:cNvSpPr>
          <p:nvPr>
            <p:ph type="title" hasCustomPrompt="1"/>
          </p:nvPr>
        </p:nvSpPr>
        <p:spPr>
          <a:xfrm>
            <a:off x="537633" y="529835"/>
            <a:ext cx="11116735" cy="819281"/>
          </a:xfrm>
          <a:prstGeom prst="rect">
            <a:avLst/>
          </a:prstGeom>
        </p:spPr>
        <p:txBody>
          <a:bodyPr vert="horz" lIns="0" tIns="45720" rIns="91440" bIns="45720" rtlCol="0" anchor="b" anchorCtr="0">
            <a:normAutofit/>
          </a:bodyPr>
          <a:lstStyle>
            <a:lvl1pPr indent="0" algn="l">
              <a:lnSpc>
                <a:spcPts val="2760"/>
              </a:lnSpc>
              <a:defRPr sz="2800" b="0" baseline="0">
                <a:solidFill>
                  <a:srgbClr val="244165"/>
                </a:solidFill>
                <a:latin typeface="Tahoma" pitchFamily="34" charset="0"/>
                <a:ea typeface="Tahoma" pitchFamily="34" charset="0"/>
                <a:cs typeface="Tahoma" pitchFamily="34" charset="0"/>
              </a:defRPr>
            </a:lvl1pPr>
          </a:lstStyle>
          <a:p>
            <a:r>
              <a:rPr lang="en-US" noProof="0" dirty="0" smtClean="0"/>
              <a:t>Click to edit Master title</a:t>
            </a:r>
            <a:endParaRPr lang="en-GB" noProof="0" dirty="0"/>
          </a:p>
        </p:txBody>
      </p:sp>
      <p:sp>
        <p:nvSpPr>
          <p:cNvPr id="12" name="Text Placeholder 11"/>
          <p:cNvSpPr>
            <a:spLocks noGrp="1"/>
          </p:cNvSpPr>
          <p:nvPr>
            <p:ph type="body" sz="quarter" idx="10"/>
          </p:nvPr>
        </p:nvSpPr>
        <p:spPr>
          <a:xfrm>
            <a:off x="575387" y="1736812"/>
            <a:ext cx="11089232" cy="4284476"/>
          </a:xfrm>
          <a:prstGeom prst="rect">
            <a:avLst/>
          </a:prstGeom>
        </p:spPr>
        <p:txBody>
          <a:bodyPr/>
          <a:lstStyle>
            <a:lvl1pPr marL="269875" indent="-269875">
              <a:defRPr/>
            </a:lvl1pPr>
            <a:lvl2pPr marL="538163" indent="-268288">
              <a:defRPr/>
            </a:lvl2pPr>
            <a:lvl3pPr marL="809625" indent="-269875">
              <a:defRPr/>
            </a:lvl3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62349778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845">
          <p15:clr>
            <a:srgbClr val="FBAE40"/>
          </p15:clr>
        </p15:guide>
        <p15:guide id="2" orient="horz" pos="335">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cxnSp>
        <p:nvCxnSpPr>
          <p:cNvPr id="4" name="Straight Connector 3"/>
          <p:cNvCxnSpPr/>
          <p:nvPr userDrawn="1"/>
        </p:nvCxnSpPr>
        <p:spPr>
          <a:xfrm>
            <a:off x="3600452" y="6453188"/>
            <a:ext cx="6623049"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1679509" y="1412776"/>
            <a:ext cx="9889099" cy="4525963"/>
          </a:xfrm>
          <a:prstGeom prst="rect">
            <a:avLst/>
          </a:prstGeom>
        </p:spPr>
        <p:txBody>
          <a:bodyPr/>
          <a:lstStyle>
            <a:lvl1pPr>
              <a:defRPr>
                <a:latin typeface="Tahoma" pitchFamily="34" charset="0"/>
                <a:ea typeface="Tahoma" pitchFamily="34" charset="0"/>
                <a:cs typeface="Tahoma" pitchFamily="34" charset="0"/>
              </a:defRPr>
            </a:lvl1pPr>
            <a:lvl2pPr marL="622300" indent="-285750">
              <a:defRPr sz="3200" b="0">
                <a:latin typeface="Tahoma" pitchFamily="34" charset="0"/>
                <a:ea typeface="Tahoma" pitchFamily="34" charset="0"/>
                <a:cs typeface="Tahoma" pitchFamily="34" charset="0"/>
              </a:defRPr>
            </a:lvl2pPr>
            <a:lvl3pPr>
              <a:defRPr>
                <a:latin typeface="Tahoma" pitchFamily="34" charset="0"/>
                <a:ea typeface="Tahoma" pitchFamily="34" charset="0"/>
                <a:cs typeface="Tahoma" pitchFamily="34" charset="0"/>
              </a:defRPr>
            </a:lvl3pPr>
            <a:lvl4pPr>
              <a:defRPr>
                <a:latin typeface="Tahoma" pitchFamily="34" charset="0"/>
                <a:ea typeface="Tahoma" pitchFamily="34" charset="0"/>
                <a:cs typeface="Tahoma" pitchFamily="34" charset="0"/>
              </a:defRPr>
            </a:lvl4pPr>
            <a:lvl5pPr>
              <a:defRPr sz="1800">
                <a:latin typeface="Tahoma" pitchFamily="34" charset="0"/>
                <a:ea typeface="Tahoma" pitchFamily="34" charset="0"/>
                <a:cs typeface="Tahoma" pitchFamily="34" charset="0"/>
              </a:defRPr>
            </a:lvl5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5" name="Title Placeholder 1"/>
          <p:cNvSpPr>
            <a:spLocks noGrp="1"/>
          </p:cNvSpPr>
          <p:nvPr>
            <p:ph type="title"/>
          </p:nvPr>
        </p:nvSpPr>
        <p:spPr>
          <a:xfrm>
            <a:off x="2735627" y="44624"/>
            <a:ext cx="7968885" cy="792088"/>
          </a:xfrm>
          <a:prstGeom prst="rect">
            <a:avLst/>
          </a:prstGeom>
        </p:spPr>
        <p:txBody>
          <a:bodyPr vert="horz" lIns="91440" tIns="45720" rIns="91440" bIns="45720" rtlCol="0" anchor="ctr">
            <a:normAutofit/>
          </a:bodyPr>
          <a:lstStyle>
            <a:lvl1pPr algn="ctr">
              <a:defRPr sz="2800">
                <a:latin typeface="Tahoma" pitchFamily="34" charset="0"/>
                <a:ea typeface="Tahoma" pitchFamily="34" charset="0"/>
                <a:cs typeface="Tahoma" pitchFamily="34" charset="0"/>
              </a:defRPr>
            </a:lvl1pPr>
          </a:lstStyle>
          <a:p>
            <a:r>
              <a:rPr lang="en-GB" noProof="0" dirty="0" smtClean="0"/>
              <a:t>Click to edit Master title style</a:t>
            </a:r>
            <a:endParaRPr lang="en-GB" noProof="0" dirty="0"/>
          </a:p>
        </p:txBody>
      </p:sp>
      <p:sp>
        <p:nvSpPr>
          <p:cNvPr id="7" name="Foliennummernplatzhalter 77"/>
          <p:cNvSpPr>
            <a:spLocks noGrp="1"/>
          </p:cNvSpPr>
          <p:nvPr>
            <p:ph type="sldNum" sz="quarter" idx="4"/>
          </p:nvPr>
        </p:nvSpPr>
        <p:spPr>
          <a:xfrm>
            <a:off x="10413169" y="6460762"/>
            <a:ext cx="1248401" cy="262328"/>
          </a:xfrm>
          <a:prstGeom prst="rect">
            <a:avLst/>
          </a:prstGeom>
        </p:spPr>
        <p:txBody>
          <a:bodyPr vert="horz" lIns="91440" tIns="45720" rIns="0" bIns="45720" rtlCol="0" anchor="ctr"/>
          <a:lstStyle>
            <a:lvl1pPr algn="r">
              <a:defRPr sz="1200">
                <a:solidFill>
                  <a:schemeClr val="tx1">
                    <a:tint val="75000"/>
                  </a:schemeClr>
                </a:solidFill>
              </a:defRPr>
            </a:lvl1pPr>
          </a:lstStyle>
          <a:p>
            <a:r>
              <a:rPr lang="en-US" dirty="0" smtClean="0">
                <a:solidFill>
                  <a:srgbClr val="006FAC"/>
                </a:solidFill>
                <a:latin typeface="Tahoma" charset="0"/>
                <a:ea typeface="Tahoma" charset="0"/>
                <a:cs typeface="Tahoma" charset="0"/>
              </a:rPr>
              <a:t>P-</a:t>
            </a:r>
            <a:fld id="{34A2F4A0-93AF-43B1-8693-228C1DE05C4F}" type="slidenum">
              <a:rPr lang="en-US" smtClean="0">
                <a:solidFill>
                  <a:srgbClr val="006FAC"/>
                </a:solidFill>
                <a:latin typeface="Tahoma" charset="0"/>
                <a:ea typeface="Tahoma" charset="0"/>
                <a:cs typeface="Tahoma" charset="0"/>
              </a:rPr>
              <a:pPr/>
              <a:t>‹#›</a:t>
            </a:fld>
            <a:endParaRPr lang="de-DE" dirty="0">
              <a:latin typeface="Tahoma Standard" charset="0"/>
              <a:cs typeface="Tahoma Standard" charset="0"/>
            </a:endParaRPr>
          </a:p>
        </p:txBody>
      </p:sp>
    </p:spTree>
    <p:extLst>
      <p:ext uri="{BB962C8B-B14F-4D97-AF65-F5344CB8AC3E}">
        <p14:creationId xmlns:p14="http://schemas.microsoft.com/office/powerpoint/2010/main" val="33659833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2735627" y="44624"/>
            <a:ext cx="7968885" cy="792088"/>
          </a:xfrm>
          <a:prstGeom prst="rect">
            <a:avLst/>
          </a:prstGeom>
        </p:spPr>
        <p:txBody>
          <a:bodyPr vert="horz" lIns="91440" tIns="45720" rIns="91440" bIns="45720" rtlCol="0" anchor="ctr">
            <a:normAutofit/>
          </a:bodyPr>
          <a:lstStyle>
            <a:lvl1pPr algn="ctr">
              <a:defRPr sz="2800">
                <a:latin typeface="Tahoma" pitchFamily="34" charset="0"/>
                <a:ea typeface="Tahoma" pitchFamily="34" charset="0"/>
                <a:cs typeface="Tahoma" pitchFamily="34" charset="0"/>
              </a:defRPr>
            </a:lvl1pPr>
          </a:lstStyle>
          <a:p>
            <a:r>
              <a:rPr lang="en-GB" noProof="0" dirty="0" smtClean="0"/>
              <a:t>Click to edit Master title style</a:t>
            </a:r>
            <a:endParaRPr lang="en-GB" noProof="0" dirty="0"/>
          </a:p>
        </p:txBody>
      </p:sp>
      <p:sp>
        <p:nvSpPr>
          <p:cNvPr id="3" name="Foliennummernplatzhalter 77"/>
          <p:cNvSpPr>
            <a:spLocks noGrp="1"/>
          </p:cNvSpPr>
          <p:nvPr>
            <p:ph type="sldNum" sz="quarter" idx="4"/>
          </p:nvPr>
        </p:nvSpPr>
        <p:spPr>
          <a:xfrm>
            <a:off x="10413169" y="6460762"/>
            <a:ext cx="1248401" cy="262328"/>
          </a:xfrm>
          <a:prstGeom prst="rect">
            <a:avLst/>
          </a:prstGeom>
        </p:spPr>
        <p:txBody>
          <a:bodyPr vert="horz" lIns="91440" tIns="45720" rIns="0" bIns="45720" rtlCol="0" anchor="ctr"/>
          <a:lstStyle>
            <a:lvl1pPr algn="r">
              <a:defRPr sz="1200">
                <a:solidFill>
                  <a:schemeClr val="tx1">
                    <a:tint val="75000"/>
                  </a:schemeClr>
                </a:solidFill>
              </a:defRPr>
            </a:lvl1pPr>
          </a:lstStyle>
          <a:p>
            <a:r>
              <a:rPr lang="en-US" dirty="0" smtClean="0">
                <a:solidFill>
                  <a:srgbClr val="006FAC"/>
                </a:solidFill>
                <a:latin typeface="Tahoma" charset="0"/>
                <a:ea typeface="Tahoma" charset="0"/>
                <a:cs typeface="Tahoma" charset="0"/>
              </a:rPr>
              <a:t>P-</a:t>
            </a:r>
            <a:fld id="{34A2F4A0-93AF-43B1-8693-228C1DE05C4F}" type="slidenum">
              <a:rPr lang="en-US" smtClean="0">
                <a:solidFill>
                  <a:srgbClr val="006FAC"/>
                </a:solidFill>
                <a:latin typeface="Tahoma" charset="0"/>
                <a:ea typeface="Tahoma" charset="0"/>
                <a:cs typeface="Tahoma" charset="0"/>
              </a:rPr>
              <a:pPr/>
              <a:t>‹#›</a:t>
            </a:fld>
            <a:endParaRPr lang="de-DE" dirty="0">
              <a:latin typeface="Tahoma Standard" charset="0"/>
              <a:cs typeface="Tahoma Standard" charset="0"/>
            </a:endParaRPr>
          </a:p>
        </p:txBody>
      </p:sp>
    </p:spTree>
    <p:extLst>
      <p:ext uri="{BB962C8B-B14F-4D97-AF65-F5344CB8AC3E}">
        <p14:creationId xmlns:p14="http://schemas.microsoft.com/office/powerpoint/2010/main" val="253475009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2735627" y="44624"/>
            <a:ext cx="7968885" cy="792088"/>
          </a:xfrm>
          <a:prstGeom prst="rect">
            <a:avLst/>
          </a:prstGeom>
        </p:spPr>
        <p:txBody>
          <a:bodyPr vert="horz" lIns="91440" tIns="45720" rIns="91440" bIns="45720" rtlCol="0" anchor="ctr">
            <a:normAutofit/>
          </a:bodyPr>
          <a:lstStyle>
            <a:lvl1pPr algn="ctr">
              <a:defRPr sz="2800">
                <a:latin typeface="Tahoma" pitchFamily="34" charset="0"/>
                <a:ea typeface="Tahoma" pitchFamily="34" charset="0"/>
                <a:cs typeface="Tahoma" pitchFamily="34" charset="0"/>
              </a:defRPr>
            </a:lvl1pPr>
          </a:lstStyle>
          <a:p>
            <a:r>
              <a:rPr lang="en-GB" noProof="0" dirty="0" smtClean="0"/>
              <a:t>Click to edit Master title style</a:t>
            </a:r>
            <a:endParaRPr lang="en-GB" noProof="0" dirty="0"/>
          </a:p>
        </p:txBody>
      </p:sp>
      <p:sp>
        <p:nvSpPr>
          <p:cNvPr id="3" name="Foliennummernplatzhalter 77"/>
          <p:cNvSpPr>
            <a:spLocks noGrp="1"/>
          </p:cNvSpPr>
          <p:nvPr>
            <p:ph type="sldNum" sz="quarter" idx="4"/>
          </p:nvPr>
        </p:nvSpPr>
        <p:spPr>
          <a:xfrm>
            <a:off x="10413169" y="6460762"/>
            <a:ext cx="1248401" cy="262328"/>
          </a:xfrm>
          <a:prstGeom prst="rect">
            <a:avLst/>
          </a:prstGeom>
        </p:spPr>
        <p:txBody>
          <a:bodyPr vert="horz" lIns="91440" tIns="45720" rIns="0" bIns="45720" rtlCol="0" anchor="ctr"/>
          <a:lstStyle>
            <a:lvl1pPr algn="r">
              <a:defRPr sz="1200">
                <a:solidFill>
                  <a:schemeClr val="tx1">
                    <a:tint val="75000"/>
                  </a:schemeClr>
                </a:solidFill>
              </a:defRPr>
            </a:lvl1pPr>
          </a:lstStyle>
          <a:p>
            <a:r>
              <a:rPr lang="en-US" dirty="0" smtClean="0">
                <a:solidFill>
                  <a:srgbClr val="006FAC"/>
                </a:solidFill>
                <a:latin typeface="Tahoma" charset="0"/>
                <a:ea typeface="Tahoma" charset="0"/>
                <a:cs typeface="Tahoma" charset="0"/>
              </a:rPr>
              <a:t>P-</a:t>
            </a:r>
            <a:fld id="{34A2F4A0-93AF-43B1-8693-228C1DE05C4F}" type="slidenum">
              <a:rPr lang="en-US" smtClean="0">
                <a:solidFill>
                  <a:srgbClr val="006FAC"/>
                </a:solidFill>
                <a:latin typeface="Tahoma" charset="0"/>
                <a:ea typeface="Tahoma" charset="0"/>
                <a:cs typeface="Tahoma" charset="0"/>
              </a:rPr>
              <a:pPr/>
              <a:t>‹#›</a:t>
            </a:fld>
            <a:endParaRPr lang="de-DE" dirty="0">
              <a:latin typeface="Tahoma Standard" charset="0"/>
              <a:cs typeface="Tahoma Standard" charset="0"/>
            </a:endParaRPr>
          </a:p>
        </p:txBody>
      </p:sp>
    </p:spTree>
    <p:extLst>
      <p:ext uri="{BB962C8B-B14F-4D97-AF65-F5344CB8AC3E}">
        <p14:creationId xmlns:p14="http://schemas.microsoft.com/office/powerpoint/2010/main" val="364462619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Title, Sub Head 1, Sub Head 2">
    <p:bg>
      <p:bgPr>
        <a:solidFill>
          <a:schemeClr val="bg1">
            <a:alpha val="6000"/>
          </a:schemeClr>
        </a:solidFill>
        <a:effectLst/>
      </p:bgPr>
    </p:bg>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537633" y="529835"/>
            <a:ext cx="11116735" cy="819281"/>
          </a:xfrm>
          <a:prstGeom prst="rect">
            <a:avLst/>
          </a:prstGeom>
        </p:spPr>
        <p:txBody>
          <a:bodyPr vert="horz" lIns="0" tIns="45720" rIns="91440" bIns="45720" rtlCol="0" anchor="b" anchorCtr="0">
            <a:normAutofit/>
          </a:bodyPr>
          <a:lstStyle>
            <a:lvl1pPr indent="0" algn="l">
              <a:lnSpc>
                <a:spcPts val="2760"/>
              </a:lnSpc>
              <a:defRPr sz="2800" b="0" baseline="0">
                <a:solidFill>
                  <a:srgbClr val="244165"/>
                </a:solidFill>
                <a:latin typeface="Tahoma" pitchFamily="34" charset="0"/>
                <a:ea typeface="Tahoma" pitchFamily="34" charset="0"/>
                <a:cs typeface="Tahoma" pitchFamily="34" charset="0"/>
              </a:defRPr>
            </a:lvl1pPr>
          </a:lstStyle>
          <a:p>
            <a:r>
              <a:rPr lang="en-US" noProof="0" dirty="0" smtClean="0"/>
              <a:t>Click to edit Master title</a:t>
            </a:r>
            <a:endParaRPr lang="en-GB" noProof="0" dirty="0"/>
          </a:p>
        </p:txBody>
      </p:sp>
      <p:sp>
        <p:nvSpPr>
          <p:cNvPr id="9" name="Foliennummernplatzhalter 77"/>
          <p:cNvSpPr>
            <a:spLocks noGrp="1"/>
          </p:cNvSpPr>
          <p:nvPr>
            <p:ph type="sldNum" sz="quarter" idx="4"/>
          </p:nvPr>
        </p:nvSpPr>
        <p:spPr>
          <a:xfrm>
            <a:off x="10413169" y="6460762"/>
            <a:ext cx="1248401" cy="262328"/>
          </a:xfrm>
          <a:prstGeom prst="rect">
            <a:avLst/>
          </a:prstGeom>
        </p:spPr>
        <p:txBody>
          <a:bodyPr vert="horz" lIns="91440" tIns="45720" rIns="0" bIns="45720" rtlCol="0" anchor="ctr"/>
          <a:lstStyle>
            <a:lvl1pPr algn="r">
              <a:defRPr sz="1200">
                <a:solidFill>
                  <a:schemeClr val="tx1">
                    <a:tint val="75000"/>
                  </a:schemeClr>
                </a:solidFill>
              </a:defRPr>
            </a:lvl1pPr>
          </a:lstStyle>
          <a:p>
            <a:r>
              <a:rPr lang="en-US" dirty="0" smtClean="0">
                <a:solidFill>
                  <a:srgbClr val="006FAC"/>
                </a:solidFill>
                <a:latin typeface="Tahoma" charset="0"/>
                <a:ea typeface="Tahoma" charset="0"/>
                <a:cs typeface="Tahoma" charset="0"/>
              </a:rPr>
              <a:t>P-</a:t>
            </a:r>
            <a:fld id="{34A2F4A0-93AF-43B1-8693-228C1DE05C4F}" type="slidenum">
              <a:rPr lang="en-US" smtClean="0">
                <a:solidFill>
                  <a:srgbClr val="006FAC"/>
                </a:solidFill>
                <a:latin typeface="Tahoma" charset="0"/>
                <a:ea typeface="Tahoma" charset="0"/>
                <a:cs typeface="Tahoma" charset="0"/>
              </a:rPr>
              <a:pPr/>
              <a:t>‹#›</a:t>
            </a:fld>
            <a:endParaRPr lang="de-DE" dirty="0">
              <a:latin typeface="Tahoma Standard" charset="0"/>
              <a:cs typeface="Tahoma Standard" charset="0"/>
            </a:endParaRPr>
          </a:p>
        </p:txBody>
      </p:sp>
      <p:sp>
        <p:nvSpPr>
          <p:cNvPr id="12" name="Datumsplatzhalter 41"/>
          <p:cNvSpPr>
            <a:spLocks noGrp="1"/>
          </p:cNvSpPr>
          <p:nvPr>
            <p:ph type="dt" sz="half" idx="2"/>
          </p:nvPr>
        </p:nvSpPr>
        <p:spPr>
          <a:xfrm>
            <a:off x="10413167" y="6175950"/>
            <a:ext cx="1240485" cy="277239"/>
          </a:xfrm>
          <a:prstGeom prst="rect">
            <a:avLst/>
          </a:prstGeom>
        </p:spPr>
        <p:txBody>
          <a:bodyPr vert="horz" lIns="0" tIns="45720" rIns="0" bIns="45720" rtlCol="0" anchor="ctr"/>
          <a:lstStyle>
            <a:lvl1pPr algn="l">
              <a:defRPr sz="1200">
                <a:solidFill>
                  <a:srgbClr val="8A8B8A"/>
                </a:solidFill>
              </a:defRPr>
            </a:lvl1pPr>
          </a:lstStyle>
          <a:p>
            <a:pPr algn="r"/>
            <a:fld id="{7CA0EFEE-F9D9-F84F-B6C8-C4EFB7F4D0DB}" type="datetime1">
              <a:rPr lang="de-DE" smtClean="0">
                <a:latin typeface="Tahoma" pitchFamily="34" charset="0"/>
                <a:cs typeface="Tahoma" pitchFamily="34" charset="0"/>
              </a:rPr>
              <a:pPr algn="r"/>
              <a:t>22.05.2023</a:t>
            </a:fld>
            <a:endParaRPr lang="en-GB" dirty="0">
              <a:latin typeface="Tahoma" pitchFamily="34" charset="0"/>
              <a:cs typeface="Tahoma" pitchFamily="34" charset="0"/>
            </a:endParaRPr>
          </a:p>
        </p:txBody>
      </p:sp>
      <p:sp>
        <p:nvSpPr>
          <p:cNvPr id="13" name="Fußzeilenplatzhalter 6"/>
          <p:cNvSpPr>
            <a:spLocks noGrp="1"/>
          </p:cNvSpPr>
          <p:nvPr>
            <p:ph type="ftr" sz="quarter" idx="3"/>
          </p:nvPr>
        </p:nvSpPr>
        <p:spPr>
          <a:xfrm>
            <a:off x="5793227" y="6460762"/>
            <a:ext cx="4605728" cy="269823"/>
          </a:xfrm>
          <a:prstGeom prst="rect">
            <a:avLst/>
          </a:prstGeom>
        </p:spPr>
        <p:txBody>
          <a:bodyPr vert="horz" lIns="0" tIns="45720" rIns="0" bIns="45720" rtlCol="0" anchor="ctr"/>
          <a:lstStyle>
            <a:lvl1pPr algn="l">
              <a:defRPr sz="1200">
                <a:solidFill>
                  <a:schemeClr val="tx1">
                    <a:tint val="75000"/>
                  </a:schemeClr>
                </a:solidFill>
              </a:defRPr>
            </a:lvl1pPr>
          </a:lstStyle>
          <a:p>
            <a:pPr fontAlgn="auto">
              <a:spcBef>
                <a:spcPts val="0"/>
              </a:spcBef>
              <a:spcAft>
                <a:spcPts val="0"/>
              </a:spcAft>
              <a:defRPr/>
            </a:pPr>
            <a:r>
              <a:rPr lang="en-GB" smtClean="0">
                <a:solidFill>
                  <a:schemeClr val="bg1">
                    <a:lumMod val="50000"/>
                  </a:schemeClr>
                </a:solidFill>
                <a:latin typeface="Tahoma" charset="0"/>
                <a:ea typeface="Tahoma" charset="0"/>
                <a:cs typeface="Tahoma" charset="0"/>
              </a:rPr>
              <a:t>Author</a:t>
            </a:r>
            <a:endParaRPr lang="en-GB" dirty="0">
              <a:solidFill>
                <a:schemeClr val="bg1">
                  <a:lumMod val="50000"/>
                </a:schemeClr>
              </a:solidFill>
              <a:latin typeface="Tahoma" charset="0"/>
              <a:ea typeface="Tahoma" charset="0"/>
              <a:cs typeface="Tahoma" charset="0"/>
            </a:endParaRPr>
          </a:p>
        </p:txBody>
      </p:sp>
      <p:sp>
        <p:nvSpPr>
          <p:cNvPr id="3" name="Inhaltsplatzhalter 2"/>
          <p:cNvSpPr>
            <a:spLocks noGrp="1"/>
          </p:cNvSpPr>
          <p:nvPr>
            <p:ph sz="quarter" idx="10" hasCustomPrompt="1"/>
          </p:nvPr>
        </p:nvSpPr>
        <p:spPr>
          <a:xfrm>
            <a:off x="537634" y="2600908"/>
            <a:ext cx="11116733" cy="3348372"/>
          </a:xfrm>
          <a:prstGeom prst="rect">
            <a:avLst/>
          </a:prstGeom>
        </p:spPr>
        <p:txBody>
          <a:bodyPr/>
          <a:lstStyle>
            <a:lvl1pPr marL="0" indent="0" algn="just">
              <a:buFontTx/>
              <a:buNone/>
              <a:defRPr baseline="0">
                <a:solidFill>
                  <a:srgbClr val="404040"/>
                </a:solidFill>
              </a:defRPr>
            </a:lvl1pPr>
            <a:lvl2pPr marL="0" indent="0">
              <a:buFontTx/>
              <a:buNone/>
              <a:defRPr/>
            </a:lvl2pPr>
            <a:lvl3pPr marL="357188" indent="0">
              <a:buFontTx/>
              <a:buNone/>
              <a:defRPr/>
            </a:lvl3pPr>
            <a:lvl4pPr marL="357188" indent="0">
              <a:buFontTx/>
              <a:buNone/>
              <a:defRPr/>
            </a:lvl4pPr>
            <a:lvl5pPr marL="357188" indent="0">
              <a:buFontTx/>
              <a:buNone/>
              <a:defRPr/>
            </a:lvl5pPr>
          </a:lstStyle>
          <a:p>
            <a:pPr lvl="0"/>
            <a:r>
              <a:rPr lang="de-DE" dirty="0" smtClean="0"/>
              <a:t>Mastertextformat</a:t>
            </a:r>
          </a:p>
        </p:txBody>
      </p:sp>
      <p:sp>
        <p:nvSpPr>
          <p:cNvPr id="11" name="Content Placeholder 10"/>
          <p:cNvSpPr>
            <a:spLocks noGrp="1"/>
          </p:cNvSpPr>
          <p:nvPr>
            <p:ph sz="quarter" idx="11" hasCustomPrompt="1"/>
          </p:nvPr>
        </p:nvSpPr>
        <p:spPr>
          <a:xfrm>
            <a:off x="527382" y="1412776"/>
            <a:ext cx="11137237" cy="431812"/>
          </a:xfrm>
          <a:prstGeom prst="rect">
            <a:avLst/>
          </a:prstGeom>
        </p:spPr>
        <p:txBody>
          <a:bodyPr/>
          <a:lstStyle>
            <a:lvl1pPr>
              <a:buNone/>
              <a:defRPr baseline="0">
                <a:solidFill>
                  <a:srgbClr val="636463"/>
                </a:solidFill>
              </a:defRPr>
            </a:lvl1pPr>
          </a:lstStyle>
          <a:p>
            <a:pPr lvl="0"/>
            <a:r>
              <a:rPr lang="en-GB" dirty="0" smtClean="0"/>
              <a:t>Click to edit sub head 1</a:t>
            </a:r>
            <a:endParaRPr lang="en-GB" dirty="0"/>
          </a:p>
        </p:txBody>
      </p:sp>
      <p:sp>
        <p:nvSpPr>
          <p:cNvPr id="14" name="Content Placeholder 10"/>
          <p:cNvSpPr>
            <a:spLocks noGrp="1"/>
          </p:cNvSpPr>
          <p:nvPr>
            <p:ph sz="quarter" idx="12" hasCustomPrompt="1"/>
          </p:nvPr>
        </p:nvSpPr>
        <p:spPr>
          <a:xfrm>
            <a:off x="527382" y="1881064"/>
            <a:ext cx="11137237" cy="431812"/>
          </a:xfrm>
          <a:prstGeom prst="rect">
            <a:avLst/>
          </a:prstGeom>
        </p:spPr>
        <p:txBody>
          <a:bodyPr/>
          <a:lstStyle>
            <a:lvl1pPr>
              <a:buNone/>
              <a:defRPr baseline="0">
                <a:solidFill>
                  <a:srgbClr val="005B80"/>
                </a:solidFill>
              </a:defRPr>
            </a:lvl1pPr>
          </a:lstStyle>
          <a:p>
            <a:pPr lvl="0"/>
            <a:r>
              <a:rPr lang="en-GB" dirty="0" smtClean="0"/>
              <a:t>Click to edit sub head 2</a:t>
            </a:r>
            <a:endParaRPr lang="en-GB" dirty="0"/>
          </a:p>
        </p:txBody>
      </p:sp>
    </p:spTree>
    <p:extLst>
      <p:ext uri="{BB962C8B-B14F-4D97-AF65-F5344CB8AC3E}">
        <p14:creationId xmlns:p14="http://schemas.microsoft.com/office/powerpoint/2010/main" val="1258533024"/>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7" name="Foliennummernplatzhalter 77"/>
          <p:cNvSpPr>
            <a:spLocks noGrp="1"/>
          </p:cNvSpPr>
          <p:nvPr>
            <p:ph type="sldNum" sz="quarter" idx="4"/>
          </p:nvPr>
        </p:nvSpPr>
        <p:spPr>
          <a:xfrm>
            <a:off x="10413168" y="6460762"/>
            <a:ext cx="1250429" cy="262328"/>
          </a:xfrm>
          <a:prstGeom prst="rect">
            <a:avLst/>
          </a:prstGeom>
        </p:spPr>
        <p:txBody>
          <a:bodyPr vert="horz" lIns="91440" tIns="45720" rIns="0" bIns="45720" rtlCol="0" anchor="ctr"/>
          <a:lstStyle>
            <a:lvl1pPr algn="r">
              <a:defRPr sz="1200">
                <a:solidFill>
                  <a:schemeClr val="tx1">
                    <a:tint val="75000"/>
                  </a:schemeClr>
                </a:solidFill>
              </a:defRPr>
            </a:lvl1pPr>
          </a:lstStyle>
          <a:p>
            <a:r>
              <a:rPr lang="en-US" dirty="0" smtClean="0">
                <a:solidFill>
                  <a:srgbClr val="006FAC"/>
                </a:solidFill>
                <a:latin typeface="Tahoma" charset="0"/>
                <a:ea typeface="Tahoma" charset="0"/>
                <a:cs typeface="Tahoma" charset="0"/>
              </a:rPr>
              <a:t>P-</a:t>
            </a:r>
            <a:fld id="{34A2F4A0-93AF-43B1-8693-228C1DE05C4F}" type="slidenum">
              <a:rPr lang="en-US" smtClean="0">
                <a:solidFill>
                  <a:srgbClr val="006FAC"/>
                </a:solidFill>
                <a:latin typeface="Tahoma" charset="0"/>
                <a:ea typeface="Tahoma" charset="0"/>
                <a:cs typeface="Tahoma" charset="0"/>
              </a:rPr>
              <a:pPr/>
              <a:t>‹#›</a:t>
            </a:fld>
            <a:endParaRPr lang="de-DE" dirty="0">
              <a:latin typeface="Tahoma Standard" charset="0"/>
              <a:cs typeface="Tahoma Standard" charset="0"/>
            </a:endParaRPr>
          </a:p>
        </p:txBody>
      </p:sp>
      <p:sp>
        <p:nvSpPr>
          <p:cNvPr id="10" name="Datumsplatzhalter 41"/>
          <p:cNvSpPr>
            <a:spLocks noGrp="1"/>
          </p:cNvSpPr>
          <p:nvPr>
            <p:ph type="dt" sz="half" idx="2"/>
          </p:nvPr>
        </p:nvSpPr>
        <p:spPr>
          <a:xfrm>
            <a:off x="10413167" y="6175950"/>
            <a:ext cx="1240485" cy="277239"/>
          </a:xfrm>
          <a:prstGeom prst="rect">
            <a:avLst/>
          </a:prstGeom>
        </p:spPr>
        <p:txBody>
          <a:bodyPr vert="horz" lIns="0" tIns="45720" rIns="0" bIns="45720" rtlCol="0" anchor="ctr"/>
          <a:lstStyle>
            <a:lvl1pPr algn="l">
              <a:defRPr sz="1200">
                <a:solidFill>
                  <a:srgbClr val="8A8B8A"/>
                </a:solidFill>
              </a:defRPr>
            </a:lvl1pPr>
          </a:lstStyle>
          <a:p>
            <a:pPr algn="r"/>
            <a:fld id="{9785AA1D-9FF6-1849-8CA6-E18CD8AA1A1A}" type="datetime1">
              <a:rPr lang="de-DE" smtClean="0">
                <a:latin typeface="Tahoma" pitchFamily="34" charset="0"/>
                <a:cs typeface="Tahoma" pitchFamily="34" charset="0"/>
              </a:rPr>
              <a:pPr algn="r"/>
              <a:t>22.05.2023</a:t>
            </a:fld>
            <a:endParaRPr lang="en-GB" dirty="0">
              <a:latin typeface="Tahoma" pitchFamily="34" charset="0"/>
              <a:cs typeface="Tahoma" pitchFamily="34" charset="0"/>
            </a:endParaRPr>
          </a:p>
        </p:txBody>
      </p:sp>
      <p:sp>
        <p:nvSpPr>
          <p:cNvPr id="11" name="Fußzeilenplatzhalter 6"/>
          <p:cNvSpPr>
            <a:spLocks noGrp="1"/>
          </p:cNvSpPr>
          <p:nvPr>
            <p:ph type="ftr" sz="quarter" idx="3"/>
          </p:nvPr>
        </p:nvSpPr>
        <p:spPr>
          <a:xfrm>
            <a:off x="5793227" y="6460762"/>
            <a:ext cx="4605728" cy="269823"/>
          </a:xfrm>
          <a:prstGeom prst="rect">
            <a:avLst/>
          </a:prstGeom>
        </p:spPr>
        <p:txBody>
          <a:bodyPr vert="horz" lIns="0" tIns="45720" rIns="0" bIns="45720" rtlCol="0" anchor="ctr"/>
          <a:lstStyle>
            <a:lvl1pPr algn="l">
              <a:defRPr sz="1200">
                <a:solidFill>
                  <a:schemeClr val="tx1">
                    <a:tint val="75000"/>
                  </a:schemeClr>
                </a:solidFill>
              </a:defRPr>
            </a:lvl1pPr>
          </a:lstStyle>
          <a:p>
            <a:pPr fontAlgn="auto">
              <a:spcBef>
                <a:spcPts val="0"/>
              </a:spcBef>
              <a:spcAft>
                <a:spcPts val="0"/>
              </a:spcAft>
              <a:defRPr/>
            </a:pPr>
            <a:r>
              <a:rPr lang="en-GB" smtClean="0">
                <a:solidFill>
                  <a:schemeClr val="bg1">
                    <a:lumMod val="50000"/>
                  </a:schemeClr>
                </a:solidFill>
                <a:latin typeface="Tahoma" charset="0"/>
                <a:ea typeface="Tahoma" charset="0"/>
                <a:cs typeface="Tahoma" charset="0"/>
              </a:rPr>
              <a:t>Author</a:t>
            </a:r>
            <a:endParaRPr lang="en-GB" dirty="0">
              <a:solidFill>
                <a:schemeClr val="bg1">
                  <a:lumMod val="50000"/>
                </a:schemeClr>
              </a:solidFill>
              <a:latin typeface="Tahoma" charset="0"/>
              <a:ea typeface="Tahoma" charset="0"/>
              <a:cs typeface="Tahoma" charset="0"/>
            </a:endParaRPr>
          </a:p>
        </p:txBody>
      </p:sp>
      <p:sp>
        <p:nvSpPr>
          <p:cNvPr id="6" name="Title Placeholder 1"/>
          <p:cNvSpPr>
            <a:spLocks noGrp="1"/>
          </p:cNvSpPr>
          <p:nvPr>
            <p:ph type="title" hasCustomPrompt="1"/>
          </p:nvPr>
        </p:nvSpPr>
        <p:spPr>
          <a:xfrm>
            <a:off x="537633" y="529835"/>
            <a:ext cx="11116735" cy="819281"/>
          </a:xfrm>
          <a:prstGeom prst="rect">
            <a:avLst/>
          </a:prstGeom>
        </p:spPr>
        <p:txBody>
          <a:bodyPr vert="horz" lIns="0" tIns="45720" rIns="91440" bIns="45720" rtlCol="0" anchor="b" anchorCtr="0">
            <a:normAutofit/>
          </a:bodyPr>
          <a:lstStyle>
            <a:lvl1pPr indent="0" algn="l">
              <a:lnSpc>
                <a:spcPts val="2760"/>
              </a:lnSpc>
              <a:defRPr sz="2800" b="0" baseline="0">
                <a:solidFill>
                  <a:srgbClr val="244165"/>
                </a:solidFill>
                <a:latin typeface="Tahoma" pitchFamily="34" charset="0"/>
                <a:ea typeface="Tahoma" pitchFamily="34" charset="0"/>
                <a:cs typeface="Tahoma" pitchFamily="34" charset="0"/>
              </a:defRPr>
            </a:lvl1pPr>
          </a:lstStyle>
          <a:p>
            <a:r>
              <a:rPr lang="en-US" noProof="0" dirty="0" smtClean="0"/>
              <a:t>Click to edit Master title</a:t>
            </a:r>
            <a:endParaRPr lang="en-GB" noProof="0" dirty="0"/>
          </a:p>
        </p:txBody>
      </p:sp>
      <p:sp>
        <p:nvSpPr>
          <p:cNvPr id="8" name="Inhaltsplatzhalter 2"/>
          <p:cNvSpPr>
            <a:spLocks noGrp="1"/>
          </p:cNvSpPr>
          <p:nvPr>
            <p:ph sz="quarter" idx="10" hasCustomPrompt="1"/>
          </p:nvPr>
        </p:nvSpPr>
        <p:spPr>
          <a:xfrm>
            <a:off x="537634" y="1556792"/>
            <a:ext cx="11116733" cy="4500500"/>
          </a:xfrm>
          <a:prstGeom prst="rect">
            <a:avLst/>
          </a:prstGeom>
        </p:spPr>
        <p:txBody>
          <a:bodyPr/>
          <a:lstStyle>
            <a:lvl1pPr marL="0" indent="0" algn="just">
              <a:buFontTx/>
              <a:buNone/>
              <a:defRPr baseline="0">
                <a:solidFill>
                  <a:srgbClr val="404040"/>
                </a:solidFill>
              </a:defRPr>
            </a:lvl1pPr>
            <a:lvl2pPr marL="0" indent="0">
              <a:buFontTx/>
              <a:buNone/>
              <a:defRPr/>
            </a:lvl2pPr>
            <a:lvl3pPr marL="357188" indent="0">
              <a:buFontTx/>
              <a:buNone/>
              <a:defRPr/>
            </a:lvl3pPr>
            <a:lvl4pPr marL="357188" indent="0">
              <a:buFontTx/>
              <a:buNone/>
              <a:defRPr/>
            </a:lvl4pPr>
            <a:lvl5pPr marL="357188" indent="0">
              <a:buFontTx/>
              <a:buNone/>
              <a:defRPr/>
            </a:lvl5pPr>
          </a:lstStyle>
          <a:p>
            <a:pPr lvl="0"/>
            <a:r>
              <a:rPr lang="de-DE" dirty="0" smtClean="0"/>
              <a:t>Mastertextformat</a:t>
            </a:r>
          </a:p>
        </p:txBody>
      </p:sp>
    </p:spTree>
    <p:extLst>
      <p:ext uri="{BB962C8B-B14F-4D97-AF65-F5344CB8AC3E}">
        <p14:creationId xmlns:p14="http://schemas.microsoft.com/office/powerpoint/2010/main" val="736794980"/>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845">
          <p15:clr>
            <a:srgbClr val="FBAE40"/>
          </p15:clr>
        </p15:guide>
        <p15:guide id="2" orient="horz" pos="335">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7" name="Foliennummernplatzhalter 77"/>
          <p:cNvSpPr>
            <a:spLocks noGrp="1"/>
          </p:cNvSpPr>
          <p:nvPr>
            <p:ph type="sldNum" sz="quarter" idx="4"/>
          </p:nvPr>
        </p:nvSpPr>
        <p:spPr>
          <a:xfrm>
            <a:off x="10413168" y="6460762"/>
            <a:ext cx="1250429" cy="262328"/>
          </a:xfrm>
          <a:prstGeom prst="rect">
            <a:avLst/>
          </a:prstGeom>
        </p:spPr>
        <p:txBody>
          <a:bodyPr vert="horz" lIns="91440" tIns="45720" rIns="0" bIns="45720" rtlCol="0" anchor="ctr"/>
          <a:lstStyle>
            <a:lvl1pPr algn="r">
              <a:defRPr sz="1200">
                <a:solidFill>
                  <a:schemeClr val="tx1">
                    <a:tint val="75000"/>
                  </a:schemeClr>
                </a:solidFill>
              </a:defRPr>
            </a:lvl1pPr>
          </a:lstStyle>
          <a:p>
            <a:r>
              <a:rPr lang="en-US" dirty="0" smtClean="0">
                <a:solidFill>
                  <a:srgbClr val="006FAC"/>
                </a:solidFill>
                <a:latin typeface="Tahoma" charset="0"/>
                <a:ea typeface="Tahoma" charset="0"/>
                <a:cs typeface="Tahoma" charset="0"/>
              </a:rPr>
              <a:t>P-</a:t>
            </a:r>
            <a:fld id="{34A2F4A0-93AF-43B1-8693-228C1DE05C4F}" type="slidenum">
              <a:rPr lang="en-US" smtClean="0">
                <a:solidFill>
                  <a:srgbClr val="006FAC"/>
                </a:solidFill>
                <a:latin typeface="Tahoma" charset="0"/>
                <a:ea typeface="Tahoma" charset="0"/>
                <a:cs typeface="Tahoma" charset="0"/>
              </a:rPr>
              <a:pPr/>
              <a:t>‹#›</a:t>
            </a:fld>
            <a:endParaRPr lang="de-DE" dirty="0">
              <a:latin typeface="Tahoma Standard" charset="0"/>
              <a:cs typeface="Tahoma Standard" charset="0"/>
            </a:endParaRPr>
          </a:p>
        </p:txBody>
      </p:sp>
      <p:sp>
        <p:nvSpPr>
          <p:cNvPr id="10" name="Datumsplatzhalter 41"/>
          <p:cNvSpPr>
            <a:spLocks noGrp="1"/>
          </p:cNvSpPr>
          <p:nvPr>
            <p:ph type="dt" sz="half" idx="2"/>
          </p:nvPr>
        </p:nvSpPr>
        <p:spPr>
          <a:xfrm>
            <a:off x="10413167" y="6175950"/>
            <a:ext cx="1240485" cy="277239"/>
          </a:xfrm>
          <a:prstGeom prst="rect">
            <a:avLst/>
          </a:prstGeom>
        </p:spPr>
        <p:txBody>
          <a:bodyPr vert="horz" lIns="0" tIns="45720" rIns="0" bIns="45720" rtlCol="0" anchor="ctr"/>
          <a:lstStyle>
            <a:lvl1pPr algn="l">
              <a:defRPr sz="1200">
                <a:solidFill>
                  <a:srgbClr val="8A8B8A"/>
                </a:solidFill>
              </a:defRPr>
            </a:lvl1pPr>
          </a:lstStyle>
          <a:p>
            <a:pPr algn="r"/>
            <a:fld id="{9785AA1D-9FF6-1849-8CA6-E18CD8AA1A1A}" type="datetime1">
              <a:rPr lang="de-DE" smtClean="0">
                <a:latin typeface="Tahoma" pitchFamily="34" charset="0"/>
                <a:cs typeface="Tahoma" pitchFamily="34" charset="0"/>
              </a:rPr>
              <a:pPr algn="r"/>
              <a:t>22.05.2023</a:t>
            </a:fld>
            <a:endParaRPr lang="en-GB" dirty="0">
              <a:latin typeface="Tahoma" pitchFamily="34" charset="0"/>
              <a:cs typeface="Tahoma" pitchFamily="34" charset="0"/>
            </a:endParaRPr>
          </a:p>
        </p:txBody>
      </p:sp>
      <p:sp>
        <p:nvSpPr>
          <p:cNvPr id="11" name="Fußzeilenplatzhalter 6"/>
          <p:cNvSpPr>
            <a:spLocks noGrp="1"/>
          </p:cNvSpPr>
          <p:nvPr>
            <p:ph type="ftr" sz="quarter" idx="3"/>
          </p:nvPr>
        </p:nvSpPr>
        <p:spPr>
          <a:xfrm>
            <a:off x="5793227" y="6460762"/>
            <a:ext cx="4605728" cy="269823"/>
          </a:xfrm>
          <a:prstGeom prst="rect">
            <a:avLst/>
          </a:prstGeom>
        </p:spPr>
        <p:txBody>
          <a:bodyPr vert="horz" lIns="0" tIns="45720" rIns="0" bIns="45720" rtlCol="0" anchor="ctr"/>
          <a:lstStyle>
            <a:lvl1pPr algn="l">
              <a:defRPr sz="1200">
                <a:solidFill>
                  <a:schemeClr val="tx1">
                    <a:tint val="75000"/>
                  </a:schemeClr>
                </a:solidFill>
              </a:defRPr>
            </a:lvl1pPr>
          </a:lstStyle>
          <a:p>
            <a:pPr fontAlgn="auto">
              <a:spcBef>
                <a:spcPts val="0"/>
              </a:spcBef>
              <a:spcAft>
                <a:spcPts val="0"/>
              </a:spcAft>
              <a:defRPr/>
            </a:pPr>
            <a:r>
              <a:rPr lang="en-GB" smtClean="0">
                <a:solidFill>
                  <a:schemeClr val="bg1">
                    <a:lumMod val="50000"/>
                  </a:schemeClr>
                </a:solidFill>
                <a:latin typeface="Tahoma" charset="0"/>
                <a:ea typeface="Tahoma" charset="0"/>
                <a:cs typeface="Tahoma" charset="0"/>
              </a:rPr>
              <a:t>Author</a:t>
            </a:r>
            <a:endParaRPr lang="en-GB" dirty="0">
              <a:solidFill>
                <a:schemeClr val="bg1">
                  <a:lumMod val="50000"/>
                </a:schemeClr>
              </a:solidFill>
              <a:latin typeface="Tahoma" charset="0"/>
              <a:ea typeface="Tahoma" charset="0"/>
              <a:cs typeface="Tahoma" charset="0"/>
            </a:endParaRPr>
          </a:p>
        </p:txBody>
      </p:sp>
      <p:sp>
        <p:nvSpPr>
          <p:cNvPr id="6" name="Title Placeholder 1"/>
          <p:cNvSpPr>
            <a:spLocks noGrp="1"/>
          </p:cNvSpPr>
          <p:nvPr>
            <p:ph type="title" hasCustomPrompt="1"/>
          </p:nvPr>
        </p:nvSpPr>
        <p:spPr>
          <a:xfrm>
            <a:off x="537633" y="529835"/>
            <a:ext cx="11116735" cy="819281"/>
          </a:xfrm>
          <a:prstGeom prst="rect">
            <a:avLst/>
          </a:prstGeom>
        </p:spPr>
        <p:txBody>
          <a:bodyPr vert="horz" lIns="0" tIns="45720" rIns="91440" bIns="45720" rtlCol="0" anchor="b" anchorCtr="0">
            <a:normAutofit/>
          </a:bodyPr>
          <a:lstStyle>
            <a:lvl1pPr indent="0" algn="l">
              <a:lnSpc>
                <a:spcPts val="2760"/>
              </a:lnSpc>
              <a:defRPr sz="2800" b="0" baseline="0">
                <a:solidFill>
                  <a:srgbClr val="244165"/>
                </a:solidFill>
                <a:latin typeface="Tahoma" pitchFamily="34" charset="0"/>
                <a:ea typeface="Tahoma" pitchFamily="34" charset="0"/>
                <a:cs typeface="Tahoma" pitchFamily="34" charset="0"/>
              </a:defRPr>
            </a:lvl1pPr>
          </a:lstStyle>
          <a:p>
            <a:r>
              <a:rPr lang="en-US" noProof="0" dirty="0" smtClean="0"/>
              <a:t>Click to edit Master title</a:t>
            </a:r>
            <a:endParaRPr lang="en-GB" noProof="0" dirty="0"/>
          </a:p>
        </p:txBody>
      </p:sp>
      <p:sp>
        <p:nvSpPr>
          <p:cNvPr id="8" name="Inhaltsplatzhalter 2"/>
          <p:cNvSpPr>
            <a:spLocks noGrp="1"/>
          </p:cNvSpPr>
          <p:nvPr>
            <p:ph sz="quarter" idx="10" hasCustomPrompt="1"/>
          </p:nvPr>
        </p:nvSpPr>
        <p:spPr>
          <a:xfrm>
            <a:off x="537634" y="1556792"/>
            <a:ext cx="11116733" cy="4500500"/>
          </a:xfrm>
          <a:prstGeom prst="rect">
            <a:avLst/>
          </a:prstGeom>
        </p:spPr>
        <p:txBody>
          <a:bodyPr/>
          <a:lstStyle>
            <a:lvl1pPr marL="0" indent="0" algn="just">
              <a:buFontTx/>
              <a:buNone/>
              <a:defRPr baseline="0">
                <a:solidFill>
                  <a:srgbClr val="404040"/>
                </a:solidFill>
              </a:defRPr>
            </a:lvl1pPr>
            <a:lvl2pPr marL="0" indent="0">
              <a:buFontTx/>
              <a:buNone/>
              <a:defRPr/>
            </a:lvl2pPr>
            <a:lvl3pPr marL="357188" indent="0">
              <a:buFontTx/>
              <a:buNone/>
              <a:defRPr/>
            </a:lvl3pPr>
            <a:lvl4pPr marL="357188" indent="0">
              <a:buFontTx/>
              <a:buNone/>
              <a:defRPr/>
            </a:lvl4pPr>
            <a:lvl5pPr marL="357188" indent="0">
              <a:buFontTx/>
              <a:buNone/>
              <a:defRPr/>
            </a:lvl5pPr>
          </a:lstStyle>
          <a:p>
            <a:pPr lvl="0"/>
            <a:r>
              <a:rPr lang="de-DE" dirty="0" smtClean="0"/>
              <a:t>Mastertextformat</a:t>
            </a:r>
          </a:p>
        </p:txBody>
      </p:sp>
    </p:spTree>
    <p:extLst>
      <p:ext uri="{BB962C8B-B14F-4D97-AF65-F5344CB8AC3E}">
        <p14:creationId xmlns:p14="http://schemas.microsoft.com/office/powerpoint/2010/main" val="1983147789"/>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845">
          <p15:clr>
            <a:srgbClr val="FBAE40"/>
          </p15:clr>
        </p15:guide>
        <p15:guide id="2" orient="horz" pos="335">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ub Head 1, Sub Head 2">
    <p:bg>
      <p:bgPr>
        <a:solidFill>
          <a:schemeClr val="bg1">
            <a:alpha val="6000"/>
          </a:schemeClr>
        </a:solidFill>
        <a:effectLst/>
      </p:bgPr>
    </p:bg>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537633" y="529835"/>
            <a:ext cx="11116735" cy="819281"/>
          </a:xfrm>
          <a:prstGeom prst="rect">
            <a:avLst/>
          </a:prstGeom>
        </p:spPr>
        <p:txBody>
          <a:bodyPr vert="horz" lIns="0" tIns="45720" rIns="91440" bIns="45720" rtlCol="0" anchor="b" anchorCtr="0">
            <a:normAutofit/>
          </a:bodyPr>
          <a:lstStyle>
            <a:lvl1pPr indent="0" algn="l">
              <a:lnSpc>
                <a:spcPts val="2760"/>
              </a:lnSpc>
              <a:defRPr sz="2800" b="0" baseline="0">
                <a:solidFill>
                  <a:srgbClr val="244165"/>
                </a:solidFill>
                <a:latin typeface="Tahoma" pitchFamily="34" charset="0"/>
                <a:ea typeface="Tahoma" pitchFamily="34" charset="0"/>
                <a:cs typeface="Tahoma" pitchFamily="34" charset="0"/>
              </a:defRPr>
            </a:lvl1pPr>
          </a:lstStyle>
          <a:p>
            <a:r>
              <a:rPr lang="en-US" noProof="0" dirty="0" smtClean="0"/>
              <a:t>Click to edit Master title</a:t>
            </a:r>
            <a:endParaRPr lang="en-GB" noProof="0" dirty="0"/>
          </a:p>
        </p:txBody>
      </p:sp>
      <p:sp>
        <p:nvSpPr>
          <p:cNvPr id="9" name="Foliennummernplatzhalter 77"/>
          <p:cNvSpPr>
            <a:spLocks noGrp="1"/>
          </p:cNvSpPr>
          <p:nvPr>
            <p:ph type="sldNum" sz="quarter" idx="4"/>
          </p:nvPr>
        </p:nvSpPr>
        <p:spPr>
          <a:xfrm>
            <a:off x="10413169" y="6460762"/>
            <a:ext cx="1248401" cy="262328"/>
          </a:xfrm>
          <a:prstGeom prst="rect">
            <a:avLst/>
          </a:prstGeom>
        </p:spPr>
        <p:txBody>
          <a:bodyPr vert="horz" lIns="91440" tIns="45720" rIns="0" bIns="45720" rtlCol="0" anchor="ctr"/>
          <a:lstStyle>
            <a:lvl1pPr algn="r">
              <a:defRPr sz="1200">
                <a:solidFill>
                  <a:schemeClr val="tx1">
                    <a:tint val="75000"/>
                  </a:schemeClr>
                </a:solidFill>
              </a:defRPr>
            </a:lvl1pPr>
          </a:lstStyle>
          <a:p>
            <a:r>
              <a:rPr lang="en-US" dirty="0" smtClean="0">
                <a:solidFill>
                  <a:srgbClr val="006FAC"/>
                </a:solidFill>
                <a:latin typeface="Tahoma" charset="0"/>
                <a:ea typeface="Tahoma" charset="0"/>
                <a:cs typeface="Tahoma" charset="0"/>
              </a:rPr>
              <a:t>P-</a:t>
            </a:r>
            <a:fld id="{34A2F4A0-93AF-43B1-8693-228C1DE05C4F}" type="slidenum">
              <a:rPr lang="en-US" smtClean="0">
                <a:solidFill>
                  <a:srgbClr val="006FAC"/>
                </a:solidFill>
                <a:latin typeface="Tahoma" charset="0"/>
                <a:ea typeface="Tahoma" charset="0"/>
                <a:cs typeface="Tahoma" charset="0"/>
              </a:rPr>
              <a:pPr/>
              <a:t>‹#›</a:t>
            </a:fld>
            <a:endParaRPr lang="de-DE" dirty="0">
              <a:latin typeface="Tahoma Standard" charset="0"/>
              <a:cs typeface="Tahoma Standard" charset="0"/>
            </a:endParaRPr>
          </a:p>
        </p:txBody>
      </p:sp>
      <p:sp>
        <p:nvSpPr>
          <p:cNvPr id="12" name="Datumsplatzhalter 41"/>
          <p:cNvSpPr>
            <a:spLocks noGrp="1"/>
          </p:cNvSpPr>
          <p:nvPr>
            <p:ph type="dt" sz="half" idx="2"/>
          </p:nvPr>
        </p:nvSpPr>
        <p:spPr>
          <a:xfrm>
            <a:off x="10413167" y="6175950"/>
            <a:ext cx="1240485" cy="277239"/>
          </a:xfrm>
          <a:prstGeom prst="rect">
            <a:avLst/>
          </a:prstGeom>
        </p:spPr>
        <p:txBody>
          <a:bodyPr vert="horz" lIns="0" tIns="45720" rIns="0" bIns="45720" rtlCol="0" anchor="ctr"/>
          <a:lstStyle>
            <a:lvl1pPr algn="l">
              <a:defRPr sz="1200">
                <a:solidFill>
                  <a:srgbClr val="8A8B8A"/>
                </a:solidFill>
              </a:defRPr>
            </a:lvl1pPr>
          </a:lstStyle>
          <a:p>
            <a:pPr algn="r"/>
            <a:fld id="{7CA0EFEE-F9D9-F84F-B6C8-C4EFB7F4D0DB}" type="datetime1">
              <a:rPr lang="de-DE" smtClean="0">
                <a:latin typeface="Tahoma" pitchFamily="34" charset="0"/>
                <a:cs typeface="Tahoma" pitchFamily="34" charset="0"/>
              </a:rPr>
              <a:pPr algn="r"/>
              <a:t>22.05.2023</a:t>
            </a:fld>
            <a:endParaRPr lang="en-GB" dirty="0">
              <a:latin typeface="Tahoma" pitchFamily="34" charset="0"/>
              <a:cs typeface="Tahoma" pitchFamily="34" charset="0"/>
            </a:endParaRPr>
          </a:p>
        </p:txBody>
      </p:sp>
      <p:sp>
        <p:nvSpPr>
          <p:cNvPr id="13" name="Fußzeilenplatzhalter 6"/>
          <p:cNvSpPr>
            <a:spLocks noGrp="1"/>
          </p:cNvSpPr>
          <p:nvPr>
            <p:ph type="ftr" sz="quarter" idx="3"/>
          </p:nvPr>
        </p:nvSpPr>
        <p:spPr>
          <a:xfrm>
            <a:off x="5793227" y="6460762"/>
            <a:ext cx="4605728" cy="269823"/>
          </a:xfrm>
          <a:prstGeom prst="rect">
            <a:avLst/>
          </a:prstGeom>
        </p:spPr>
        <p:txBody>
          <a:bodyPr vert="horz" lIns="0" tIns="45720" rIns="0" bIns="45720" rtlCol="0" anchor="ctr"/>
          <a:lstStyle>
            <a:lvl1pPr algn="l">
              <a:defRPr sz="1200">
                <a:solidFill>
                  <a:schemeClr val="tx1">
                    <a:tint val="75000"/>
                  </a:schemeClr>
                </a:solidFill>
              </a:defRPr>
            </a:lvl1pPr>
          </a:lstStyle>
          <a:p>
            <a:pPr fontAlgn="auto">
              <a:spcBef>
                <a:spcPts val="0"/>
              </a:spcBef>
              <a:spcAft>
                <a:spcPts val="0"/>
              </a:spcAft>
              <a:defRPr/>
            </a:pPr>
            <a:r>
              <a:rPr lang="en-GB" smtClean="0">
                <a:solidFill>
                  <a:schemeClr val="bg1">
                    <a:lumMod val="50000"/>
                  </a:schemeClr>
                </a:solidFill>
                <a:latin typeface="Tahoma" charset="0"/>
                <a:ea typeface="Tahoma" charset="0"/>
                <a:cs typeface="Tahoma" charset="0"/>
              </a:rPr>
              <a:t>Author</a:t>
            </a:r>
            <a:endParaRPr lang="en-GB" dirty="0">
              <a:solidFill>
                <a:schemeClr val="bg1">
                  <a:lumMod val="50000"/>
                </a:schemeClr>
              </a:solidFill>
              <a:latin typeface="Tahoma" charset="0"/>
              <a:ea typeface="Tahoma" charset="0"/>
              <a:cs typeface="Tahoma" charset="0"/>
            </a:endParaRPr>
          </a:p>
        </p:txBody>
      </p:sp>
      <p:sp>
        <p:nvSpPr>
          <p:cNvPr id="3" name="Inhaltsplatzhalter 2"/>
          <p:cNvSpPr>
            <a:spLocks noGrp="1"/>
          </p:cNvSpPr>
          <p:nvPr>
            <p:ph sz="quarter" idx="10" hasCustomPrompt="1"/>
          </p:nvPr>
        </p:nvSpPr>
        <p:spPr>
          <a:xfrm>
            <a:off x="537634" y="2600908"/>
            <a:ext cx="11116733" cy="3348372"/>
          </a:xfrm>
          <a:prstGeom prst="rect">
            <a:avLst/>
          </a:prstGeom>
        </p:spPr>
        <p:txBody>
          <a:bodyPr/>
          <a:lstStyle>
            <a:lvl1pPr marL="0" indent="0" algn="just">
              <a:buFontTx/>
              <a:buNone/>
              <a:defRPr baseline="0">
                <a:solidFill>
                  <a:srgbClr val="404040"/>
                </a:solidFill>
              </a:defRPr>
            </a:lvl1pPr>
            <a:lvl2pPr marL="0" indent="0">
              <a:buFontTx/>
              <a:buNone/>
              <a:defRPr/>
            </a:lvl2pPr>
            <a:lvl3pPr marL="357188" indent="0">
              <a:buFontTx/>
              <a:buNone/>
              <a:defRPr/>
            </a:lvl3pPr>
            <a:lvl4pPr marL="357188" indent="0">
              <a:buFontTx/>
              <a:buNone/>
              <a:defRPr/>
            </a:lvl4pPr>
            <a:lvl5pPr marL="357188" indent="0">
              <a:buFontTx/>
              <a:buNone/>
              <a:defRPr/>
            </a:lvl5pPr>
          </a:lstStyle>
          <a:p>
            <a:pPr lvl="0"/>
            <a:r>
              <a:rPr lang="de-DE" dirty="0" smtClean="0"/>
              <a:t>Mastertextformat</a:t>
            </a:r>
          </a:p>
        </p:txBody>
      </p:sp>
      <p:sp>
        <p:nvSpPr>
          <p:cNvPr id="11" name="Content Placeholder 10"/>
          <p:cNvSpPr>
            <a:spLocks noGrp="1"/>
          </p:cNvSpPr>
          <p:nvPr>
            <p:ph sz="quarter" idx="11" hasCustomPrompt="1"/>
          </p:nvPr>
        </p:nvSpPr>
        <p:spPr>
          <a:xfrm>
            <a:off x="527382" y="1412776"/>
            <a:ext cx="11137237" cy="431812"/>
          </a:xfrm>
          <a:prstGeom prst="rect">
            <a:avLst/>
          </a:prstGeom>
        </p:spPr>
        <p:txBody>
          <a:bodyPr/>
          <a:lstStyle>
            <a:lvl1pPr>
              <a:buNone/>
              <a:defRPr baseline="0">
                <a:solidFill>
                  <a:srgbClr val="636463"/>
                </a:solidFill>
              </a:defRPr>
            </a:lvl1pPr>
          </a:lstStyle>
          <a:p>
            <a:pPr lvl="0"/>
            <a:r>
              <a:rPr lang="en-GB" dirty="0" smtClean="0"/>
              <a:t>Click to edit sub head 1</a:t>
            </a:r>
            <a:endParaRPr lang="en-GB" dirty="0"/>
          </a:p>
        </p:txBody>
      </p:sp>
      <p:sp>
        <p:nvSpPr>
          <p:cNvPr id="14" name="Content Placeholder 10"/>
          <p:cNvSpPr>
            <a:spLocks noGrp="1"/>
          </p:cNvSpPr>
          <p:nvPr>
            <p:ph sz="quarter" idx="12" hasCustomPrompt="1"/>
          </p:nvPr>
        </p:nvSpPr>
        <p:spPr>
          <a:xfrm>
            <a:off x="527382" y="1881064"/>
            <a:ext cx="11137237" cy="431812"/>
          </a:xfrm>
          <a:prstGeom prst="rect">
            <a:avLst/>
          </a:prstGeom>
        </p:spPr>
        <p:txBody>
          <a:bodyPr/>
          <a:lstStyle>
            <a:lvl1pPr>
              <a:buNone/>
              <a:defRPr baseline="0">
                <a:solidFill>
                  <a:srgbClr val="005B80"/>
                </a:solidFill>
              </a:defRPr>
            </a:lvl1pPr>
          </a:lstStyle>
          <a:p>
            <a:pPr lvl="0"/>
            <a:r>
              <a:rPr lang="en-GB" dirty="0" smtClean="0"/>
              <a:t>Click to edit sub head 2</a:t>
            </a:r>
            <a:endParaRPr lang="en-GB" dirty="0"/>
          </a:p>
        </p:txBody>
      </p:sp>
    </p:spTree>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EC006EB5-DF47-4E3E-9D8D-57BA30B7ECF7}" type="datetimeFigureOut">
              <a:rPr lang="en-GB" smtClean="0"/>
              <a:t>22/05/2023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436741B-488D-4D4C-BC75-2992D135F05A}" type="slidenum">
              <a:rPr lang="en-GB" smtClean="0"/>
              <a:t>‹#›</a:t>
            </a:fld>
            <a:endParaRPr lang="en-GB"/>
          </a:p>
        </p:txBody>
      </p:sp>
    </p:spTree>
    <p:extLst>
      <p:ext uri="{BB962C8B-B14F-4D97-AF65-F5344CB8AC3E}">
        <p14:creationId xmlns:p14="http://schemas.microsoft.com/office/powerpoint/2010/main" val="29923732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C006EB5-DF47-4E3E-9D8D-57BA30B7ECF7}" type="datetimeFigureOut">
              <a:rPr lang="en-GB" smtClean="0"/>
              <a:t>22/05/2023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436741B-488D-4D4C-BC75-2992D135F05A}" type="slidenum">
              <a:rPr lang="en-GB" smtClean="0"/>
              <a:t>‹#›</a:t>
            </a:fld>
            <a:endParaRPr lang="en-GB"/>
          </a:p>
        </p:txBody>
      </p:sp>
    </p:spTree>
    <p:extLst>
      <p:ext uri="{BB962C8B-B14F-4D97-AF65-F5344CB8AC3E}">
        <p14:creationId xmlns:p14="http://schemas.microsoft.com/office/powerpoint/2010/main" val="18189748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7" name="Foliennummernplatzhalter 77"/>
          <p:cNvSpPr>
            <a:spLocks noGrp="1"/>
          </p:cNvSpPr>
          <p:nvPr>
            <p:ph type="sldNum" sz="quarter" idx="4"/>
          </p:nvPr>
        </p:nvSpPr>
        <p:spPr>
          <a:xfrm>
            <a:off x="10413168" y="6460762"/>
            <a:ext cx="1250429" cy="262328"/>
          </a:xfrm>
          <a:prstGeom prst="rect">
            <a:avLst/>
          </a:prstGeom>
        </p:spPr>
        <p:txBody>
          <a:bodyPr vert="horz" lIns="91440" tIns="45720" rIns="0" bIns="45720" rtlCol="0" anchor="ctr"/>
          <a:lstStyle>
            <a:lvl1pPr algn="r">
              <a:defRPr sz="1200">
                <a:solidFill>
                  <a:schemeClr val="tx1">
                    <a:tint val="75000"/>
                  </a:schemeClr>
                </a:solidFill>
              </a:defRPr>
            </a:lvl1pPr>
          </a:lstStyle>
          <a:p>
            <a:r>
              <a:rPr lang="en-US" dirty="0" smtClean="0">
                <a:solidFill>
                  <a:srgbClr val="006FAC"/>
                </a:solidFill>
                <a:latin typeface="Tahoma" charset="0"/>
                <a:ea typeface="Tahoma" charset="0"/>
                <a:cs typeface="Tahoma" charset="0"/>
              </a:rPr>
              <a:t>P-</a:t>
            </a:r>
            <a:fld id="{34A2F4A0-93AF-43B1-8693-228C1DE05C4F}" type="slidenum">
              <a:rPr lang="en-US" smtClean="0">
                <a:solidFill>
                  <a:srgbClr val="006FAC"/>
                </a:solidFill>
                <a:latin typeface="Tahoma" charset="0"/>
                <a:ea typeface="Tahoma" charset="0"/>
                <a:cs typeface="Tahoma" charset="0"/>
              </a:rPr>
              <a:pPr/>
              <a:t>‹#›</a:t>
            </a:fld>
            <a:endParaRPr lang="de-DE" dirty="0">
              <a:latin typeface="Tahoma Standard" charset="0"/>
              <a:cs typeface="Tahoma Standard" charset="0"/>
            </a:endParaRPr>
          </a:p>
        </p:txBody>
      </p:sp>
      <p:sp>
        <p:nvSpPr>
          <p:cNvPr id="10" name="Datumsplatzhalter 41"/>
          <p:cNvSpPr>
            <a:spLocks noGrp="1"/>
          </p:cNvSpPr>
          <p:nvPr>
            <p:ph type="dt" sz="half" idx="2"/>
          </p:nvPr>
        </p:nvSpPr>
        <p:spPr>
          <a:xfrm>
            <a:off x="10413167" y="6175950"/>
            <a:ext cx="1240485" cy="277239"/>
          </a:xfrm>
          <a:prstGeom prst="rect">
            <a:avLst/>
          </a:prstGeom>
        </p:spPr>
        <p:txBody>
          <a:bodyPr vert="horz" lIns="0" tIns="45720" rIns="0" bIns="45720" rtlCol="0" anchor="ctr"/>
          <a:lstStyle>
            <a:lvl1pPr algn="l">
              <a:defRPr sz="1200">
                <a:solidFill>
                  <a:srgbClr val="8A8B8A"/>
                </a:solidFill>
              </a:defRPr>
            </a:lvl1pPr>
          </a:lstStyle>
          <a:p>
            <a:pPr algn="r"/>
            <a:fld id="{9785AA1D-9FF6-1849-8CA6-E18CD8AA1A1A}" type="datetime1">
              <a:rPr lang="de-DE" smtClean="0">
                <a:latin typeface="Tahoma" pitchFamily="34" charset="0"/>
                <a:cs typeface="Tahoma" pitchFamily="34" charset="0"/>
              </a:rPr>
              <a:pPr algn="r"/>
              <a:t>22.05.2023</a:t>
            </a:fld>
            <a:endParaRPr lang="en-GB" dirty="0">
              <a:latin typeface="Tahoma" pitchFamily="34" charset="0"/>
              <a:cs typeface="Tahoma" pitchFamily="34" charset="0"/>
            </a:endParaRPr>
          </a:p>
        </p:txBody>
      </p:sp>
      <p:sp>
        <p:nvSpPr>
          <p:cNvPr id="11" name="Fußzeilenplatzhalter 6"/>
          <p:cNvSpPr>
            <a:spLocks noGrp="1"/>
          </p:cNvSpPr>
          <p:nvPr>
            <p:ph type="ftr" sz="quarter" idx="3"/>
          </p:nvPr>
        </p:nvSpPr>
        <p:spPr>
          <a:xfrm>
            <a:off x="5793227" y="6460762"/>
            <a:ext cx="4605728" cy="269823"/>
          </a:xfrm>
          <a:prstGeom prst="rect">
            <a:avLst/>
          </a:prstGeom>
        </p:spPr>
        <p:txBody>
          <a:bodyPr vert="horz" lIns="0" tIns="45720" rIns="0" bIns="45720" rtlCol="0" anchor="ctr"/>
          <a:lstStyle>
            <a:lvl1pPr algn="l">
              <a:defRPr sz="1200">
                <a:solidFill>
                  <a:schemeClr val="tx1">
                    <a:tint val="75000"/>
                  </a:schemeClr>
                </a:solidFill>
              </a:defRPr>
            </a:lvl1pPr>
          </a:lstStyle>
          <a:p>
            <a:pPr fontAlgn="auto">
              <a:spcBef>
                <a:spcPts val="0"/>
              </a:spcBef>
              <a:spcAft>
                <a:spcPts val="0"/>
              </a:spcAft>
              <a:defRPr/>
            </a:pPr>
            <a:r>
              <a:rPr lang="en-GB" smtClean="0">
                <a:solidFill>
                  <a:schemeClr val="bg1">
                    <a:lumMod val="50000"/>
                  </a:schemeClr>
                </a:solidFill>
                <a:latin typeface="Tahoma" charset="0"/>
                <a:ea typeface="Tahoma" charset="0"/>
                <a:cs typeface="Tahoma" charset="0"/>
              </a:rPr>
              <a:t>Author</a:t>
            </a:r>
            <a:endParaRPr lang="en-GB" dirty="0">
              <a:solidFill>
                <a:schemeClr val="bg1">
                  <a:lumMod val="50000"/>
                </a:schemeClr>
              </a:solidFill>
              <a:latin typeface="Tahoma" charset="0"/>
              <a:ea typeface="Tahoma" charset="0"/>
              <a:cs typeface="Tahoma" charset="0"/>
            </a:endParaRPr>
          </a:p>
        </p:txBody>
      </p:sp>
      <p:sp>
        <p:nvSpPr>
          <p:cNvPr id="6" name="Title Placeholder 1"/>
          <p:cNvSpPr>
            <a:spLocks noGrp="1"/>
          </p:cNvSpPr>
          <p:nvPr>
            <p:ph type="title" hasCustomPrompt="1"/>
          </p:nvPr>
        </p:nvSpPr>
        <p:spPr>
          <a:xfrm>
            <a:off x="537633" y="529835"/>
            <a:ext cx="11116735" cy="819281"/>
          </a:xfrm>
          <a:prstGeom prst="rect">
            <a:avLst/>
          </a:prstGeom>
        </p:spPr>
        <p:txBody>
          <a:bodyPr vert="horz" lIns="0" tIns="45720" rIns="91440" bIns="45720" rtlCol="0" anchor="b" anchorCtr="0">
            <a:normAutofit/>
          </a:bodyPr>
          <a:lstStyle>
            <a:lvl1pPr indent="0" algn="l">
              <a:lnSpc>
                <a:spcPts val="2760"/>
              </a:lnSpc>
              <a:defRPr sz="2800" b="0" baseline="0">
                <a:solidFill>
                  <a:srgbClr val="244165"/>
                </a:solidFill>
                <a:latin typeface="Tahoma" pitchFamily="34" charset="0"/>
                <a:ea typeface="Tahoma" pitchFamily="34" charset="0"/>
                <a:cs typeface="Tahoma" pitchFamily="34" charset="0"/>
              </a:defRPr>
            </a:lvl1pPr>
          </a:lstStyle>
          <a:p>
            <a:r>
              <a:rPr lang="en-US" noProof="0" dirty="0" smtClean="0"/>
              <a:t>Click to edit Master title</a:t>
            </a:r>
            <a:endParaRPr lang="en-GB" noProof="0" dirty="0"/>
          </a:p>
        </p:txBody>
      </p:sp>
      <p:sp>
        <p:nvSpPr>
          <p:cNvPr id="8" name="Inhaltsplatzhalter 2"/>
          <p:cNvSpPr>
            <a:spLocks noGrp="1"/>
          </p:cNvSpPr>
          <p:nvPr>
            <p:ph sz="quarter" idx="10" hasCustomPrompt="1"/>
          </p:nvPr>
        </p:nvSpPr>
        <p:spPr>
          <a:xfrm>
            <a:off x="537634" y="1556792"/>
            <a:ext cx="11116733" cy="4500500"/>
          </a:xfrm>
          <a:prstGeom prst="rect">
            <a:avLst/>
          </a:prstGeom>
        </p:spPr>
        <p:txBody>
          <a:bodyPr/>
          <a:lstStyle>
            <a:lvl1pPr marL="0" indent="0" algn="just">
              <a:buFontTx/>
              <a:buNone/>
              <a:defRPr baseline="0">
                <a:solidFill>
                  <a:srgbClr val="404040"/>
                </a:solidFill>
              </a:defRPr>
            </a:lvl1pPr>
            <a:lvl2pPr marL="0" indent="0">
              <a:buFontTx/>
              <a:buNone/>
              <a:defRPr/>
            </a:lvl2pPr>
            <a:lvl3pPr marL="357188" indent="0">
              <a:buFontTx/>
              <a:buNone/>
              <a:defRPr/>
            </a:lvl3pPr>
            <a:lvl4pPr marL="357188" indent="0">
              <a:buFontTx/>
              <a:buNone/>
              <a:defRPr/>
            </a:lvl4pPr>
            <a:lvl5pPr marL="357188" indent="0">
              <a:buFontTx/>
              <a:buNone/>
              <a:defRPr/>
            </a:lvl5pPr>
          </a:lstStyle>
          <a:p>
            <a:pPr lvl="0"/>
            <a:r>
              <a:rPr lang="de-DE" dirty="0" smtClean="0"/>
              <a:t>Mastertextformat</a:t>
            </a:r>
          </a:p>
        </p:txBody>
      </p:sp>
    </p:spTree>
    <p:extLst>
      <p:ext uri="{BB962C8B-B14F-4D97-AF65-F5344CB8AC3E}">
        <p14:creationId xmlns:p14="http://schemas.microsoft.com/office/powerpoint/2010/main" val="16302031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845">
          <p15:clr>
            <a:srgbClr val="FBAE40"/>
          </p15:clr>
        </p15:guide>
        <p15:guide id="2" orient="horz" pos="335">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sp>
        <p:nvSpPr>
          <p:cNvPr id="7" name="Foliennummernplatzhalter 77"/>
          <p:cNvSpPr>
            <a:spLocks noGrp="1"/>
          </p:cNvSpPr>
          <p:nvPr>
            <p:ph type="sldNum" sz="quarter" idx="4"/>
          </p:nvPr>
        </p:nvSpPr>
        <p:spPr>
          <a:xfrm>
            <a:off x="10413168" y="6460762"/>
            <a:ext cx="1250429" cy="262328"/>
          </a:xfrm>
          <a:prstGeom prst="rect">
            <a:avLst/>
          </a:prstGeom>
        </p:spPr>
        <p:txBody>
          <a:bodyPr vert="horz" lIns="91440" tIns="45720" rIns="0" bIns="45720" rtlCol="0" anchor="ctr"/>
          <a:lstStyle>
            <a:lvl1pPr algn="r">
              <a:defRPr sz="1200">
                <a:solidFill>
                  <a:schemeClr val="tx1">
                    <a:tint val="75000"/>
                  </a:schemeClr>
                </a:solidFill>
              </a:defRPr>
            </a:lvl1pPr>
          </a:lstStyle>
          <a:p>
            <a:r>
              <a:rPr lang="en-US" dirty="0" smtClean="0">
                <a:solidFill>
                  <a:srgbClr val="006FAC"/>
                </a:solidFill>
                <a:latin typeface="Tahoma" charset="0"/>
                <a:ea typeface="Tahoma" charset="0"/>
                <a:cs typeface="Tahoma" charset="0"/>
              </a:rPr>
              <a:t>P-</a:t>
            </a:r>
            <a:fld id="{34A2F4A0-93AF-43B1-8693-228C1DE05C4F}" type="slidenum">
              <a:rPr lang="en-US" smtClean="0">
                <a:solidFill>
                  <a:srgbClr val="006FAC"/>
                </a:solidFill>
                <a:latin typeface="Tahoma" charset="0"/>
                <a:ea typeface="Tahoma" charset="0"/>
                <a:cs typeface="Tahoma" charset="0"/>
              </a:rPr>
              <a:pPr/>
              <a:t>‹#›</a:t>
            </a:fld>
            <a:endParaRPr lang="de-DE" dirty="0">
              <a:latin typeface="Tahoma Standard" charset="0"/>
              <a:cs typeface="Tahoma Standard" charset="0"/>
            </a:endParaRPr>
          </a:p>
        </p:txBody>
      </p:sp>
      <p:sp>
        <p:nvSpPr>
          <p:cNvPr id="10" name="Datumsplatzhalter 41"/>
          <p:cNvSpPr>
            <a:spLocks noGrp="1"/>
          </p:cNvSpPr>
          <p:nvPr>
            <p:ph type="dt" sz="half" idx="2"/>
          </p:nvPr>
        </p:nvSpPr>
        <p:spPr>
          <a:xfrm>
            <a:off x="10413167" y="6175950"/>
            <a:ext cx="1240485" cy="277239"/>
          </a:xfrm>
          <a:prstGeom prst="rect">
            <a:avLst/>
          </a:prstGeom>
        </p:spPr>
        <p:txBody>
          <a:bodyPr vert="horz" lIns="0" tIns="45720" rIns="0" bIns="45720" rtlCol="0" anchor="ctr"/>
          <a:lstStyle>
            <a:lvl1pPr algn="l">
              <a:defRPr sz="1200">
                <a:solidFill>
                  <a:srgbClr val="8A8B8A"/>
                </a:solidFill>
              </a:defRPr>
            </a:lvl1pPr>
          </a:lstStyle>
          <a:p>
            <a:pPr algn="r"/>
            <a:fld id="{9785AA1D-9FF6-1849-8CA6-E18CD8AA1A1A}" type="datetime1">
              <a:rPr lang="de-DE" smtClean="0">
                <a:latin typeface="Tahoma" pitchFamily="34" charset="0"/>
                <a:cs typeface="Tahoma" pitchFamily="34" charset="0"/>
              </a:rPr>
              <a:pPr algn="r"/>
              <a:t>22.05.2023</a:t>
            </a:fld>
            <a:endParaRPr lang="en-GB" dirty="0">
              <a:latin typeface="Tahoma" pitchFamily="34" charset="0"/>
              <a:cs typeface="Tahoma" pitchFamily="34" charset="0"/>
            </a:endParaRPr>
          </a:p>
        </p:txBody>
      </p:sp>
      <p:sp>
        <p:nvSpPr>
          <p:cNvPr id="11" name="Fußzeilenplatzhalter 6"/>
          <p:cNvSpPr>
            <a:spLocks noGrp="1"/>
          </p:cNvSpPr>
          <p:nvPr>
            <p:ph type="ftr" sz="quarter" idx="3"/>
          </p:nvPr>
        </p:nvSpPr>
        <p:spPr>
          <a:xfrm>
            <a:off x="5793227" y="6460762"/>
            <a:ext cx="4605728" cy="269823"/>
          </a:xfrm>
          <a:prstGeom prst="rect">
            <a:avLst/>
          </a:prstGeom>
        </p:spPr>
        <p:txBody>
          <a:bodyPr vert="horz" lIns="0" tIns="45720" rIns="0" bIns="45720" rtlCol="0" anchor="ctr"/>
          <a:lstStyle>
            <a:lvl1pPr algn="l">
              <a:defRPr sz="1200">
                <a:solidFill>
                  <a:schemeClr val="tx1">
                    <a:tint val="75000"/>
                  </a:schemeClr>
                </a:solidFill>
              </a:defRPr>
            </a:lvl1pPr>
          </a:lstStyle>
          <a:p>
            <a:pPr fontAlgn="auto">
              <a:spcBef>
                <a:spcPts val="0"/>
              </a:spcBef>
              <a:spcAft>
                <a:spcPts val="0"/>
              </a:spcAft>
              <a:defRPr/>
            </a:pPr>
            <a:r>
              <a:rPr lang="en-GB" smtClean="0">
                <a:solidFill>
                  <a:schemeClr val="bg1">
                    <a:lumMod val="50000"/>
                  </a:schemeClr>
                </a:solidFill>
                <a:latin typeface="Tahoma" charset="0"/>
                <a:ea typeface="Tahoma" charset="0"/>
                <a:cs typeface="Tahoma" charset="0"/>
              </a:rPr>
              <a:t>Author</a:t>
            </a:r>
            <a:endParaRPr lang="en-GB" dirty="0">
              <a:solidFill>
                <a:schemeClr val="bg1">
                  <a:lumMod val="50000"/>
                </a:schemeClr>
              </a:solidFill>
              <a:latin typeface="Tahoma" charset="0"/>
              <a:ea typeface="Tahoma" charset="0"/>
              <a:cs typeface="Tahoma" charset="0"/>
            </a:endParaRPr>
          </a:p>
        </p:txBody>
      </p:sp>
      <p:sp>
        <p:nvSpPr>
          <p:cNvPr id="6" name="Title Placeholder 1"/>
          <p:cNvSpPr>
            <a:spLocks noGrp="1"/>
          </p:cNvSpPr>
          <p:nvPr>
            <p:ph type="title" hasCustomPrompt="1"/>
          </p:nvPr>
        </p:nvSpPr>
        <p:spPr>
          <a:xfrm>
            <a:off x="537633" y="529835"/>
            <a:ext cx="11116735" cy="819281"/>
          </a:xfrm>
          <a:prstGeom prst="rect">
            <a:avLst/>
          </a:prstGeom>
        </p:spPr>
        <p:txBody>
          <a:bodyPr vert="horz" lIns="0" tIns="45720" rIns="91440" bIns="45720" rtlCol="0" anchor="b" anchorCtr="0">
            <a:normAutofit/>
          </a:bodyPr>
          <a:lstStyle>
            <a:lvl1pPr indent="0" algn="l">
              <a:lnSpc>
                <a:spcPts val="2760"/>
              </a:lnSpc>
              <a:defRPr sz="2800" b="0" baseline="0">
                <a:solidFill>
                  <a:srgbClr val="244165"/>
                </a:solidFill>
                <a:latin typeface="Tahoma" pitchFamily="34" charset="0"/>
                <a:ea typeface="Tahoma" pitchFamily="34" charset="0"/>
                <a:cs typeface="Tahoma" pitchFamily="34" charset="0"/>
              </a:defRPr>
            </a:lvl1pPr>
          </a:lstStyle>
          <a:p>
            <a:r>
              <a:rPr lang="en-US" noProof="0" dirty="0" smtClean="0"/>
              <a:t>Click to edit Master title</a:t>
            </a:r>
            <a:endParaRPr lang="en-GB" noProof="0" dirty="0"/>
          </a:p>
        </p:txBody>
      </p:sp>
      <p:sp>
        <p:nvSpPr>
          <p:cNvPr id="8" name="Inhaltsplatzhalter 2"/>
          <p:cNvSpPr>
            <a:spLocks noGrp="1"/>
          </p:cNvSpPr>
          <p:nvPr>
            <p:ph sz="quarter" idx="10" hasCustomPrompt="1"/>
          </p:nvPr>
        </p:nvSpPr>
        <p:spPr>
          <a:xfrm>
            <a:off x="537634" y="1556792"/>
            <a:ext cx="11116733" cy="4500500"/>
          </a:xfrm>
          <a:prstGeom prst="rect">
            <a:avLst/>
          </a:prstGeom>
        </p:spPr>
        <p:txBody>
          <a:bodyPr/>
          <a:lstStyle>
            <a:lvl1pPr marL="0" indent="0" algn="just">
              <a:buFontTx/>
              <a:buNone/>
              <a:defRPr baseline="0">
                <a:solidFill>
                  <a:srgbClr val="404040"/>
                </a:solidFill>
              </a:defRPr>
            </a:lvl1pPr>
            <a:lvl2pPr marL="0" indent="0">
              <a:buFontTx/>
              <a:buNone/>
              <a:defRPr/>
            </a:lvl2pPr>
            <a:lvl3pPr marL="357188" indent="0">
              <a:buFontTx/>
              <a:buNone/>
              <a:defRPr/>
            </a:lvl3pPr>
            <a:lvl4pPr marL="357188" indent="0">
              <a:buFontTx/>
              <a:buNone/>
              <a:defRPr/>
            </a:lvl4pPr>
            <a:lvl5pPr marL="357188" indent="0">
              <a:buFontTx/>
              <a:buNone/>
              <a:defRPr/>
            </a:lvl5pPr>
          </a:lstStyle>
          <a:p>
            <a:pPr lvl="0"/>
            <a:r>
              <a:rPr lang="de-DE" dirty="0" smtClean="0"/>
              <a:t>Mastertextformat</a:t>
            </a:r>
          </a:p>
        </p:txBody>
      </p:sp>
    </p:spTree>
    <p:extLst>
      <p:ext uri="{BB962C8B-B14F-4D97-AF65-F5344CB8AC3E}">
        <p14:creationId xmlns:p14="http://schemas.microsoft.com/office/powerpoint/2010/main" val="1225060877"/>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845">
          <p15:clr>
            <a:srgbClr val="FBAE40"/>
          </p15:clr>
        </p15:guide>
        <p15:guide id="2" orient="horz" pos="335">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sp>
        <p:nvSpPr>
          <p:cNvPr id="7" name="Foliennummernplatzhalter 77"/>
          <p:cNvSpPr>
            <a:spLocks noGrp="1"/>
          </p:cNvSpPr>
          <p:nvPr>
            <p:ph type="sldNum" sz="quarter" idx="4"/>
          </p:nvPr>
        </p:nvSpPr>
        <p:spPr>
          <a:xfrm>
            <a:off x="10413168" y="6460762"/>
            <a:ext cx="1250429" cy="262328"/>
          </a:xfrm>
          <a:prstGeom prst="rect">
            <a:avLst/>
          </a:prstGeom>
        </p:spPr>
        <p:txBody>
          <a:bodyPr vert="horz" lIns="91440" tIns="45720" rIns="0" bIns="45720" rtlCol="0" anchor="ctr"/>
          <a:lstStyle>
            <a:lvl1pPr algn="r">
              <a:defRPr sz="1200">
                <a:solidFill>
                  <a:schemeClr val="tx1">
                    <a:tint val="75000"/>
                  </a:schemeClr>
                </a:solidFill>
              </a:defRPr>
            </a:lvl1pPr>
          </a:lstStyle>
          <a:p>
            <a:r>
              <a:rPr lang="en-US" dirty="0" smtClean="0">
                <a:solidFill>
                  <a:srgbClr val="006FAC"/>
                </a:solidFill>
                <a:latin typeface="Tahoma" charset="0"/>
                <a:ea typeface="Tahoma" charset="0"/>
                <a:cs typeface="Tahoma" charset="0"/>
              </a:rPr>
              <a:t>P-</a:t>
            </a:r>
            <a:fld id="{34A2F4A0-93AF-43B1-8693-228C1DE05C4F}" type="slidenum">
              <a:rPr lang="en-US" smtClean="0">
                <a:solidFill>
                  <a:srgbClr val="006FAC"/>
                </a:solidFill>
                <a:latin typeface="Tahoma" charset="0"/>
                <a:ea typeface="Tahoma" charset="0"/>
                <a:cs typeface="Tahoma" charset="0"/>
              </a:rPr>
              <a:pPr/>
              <a:t>‹#›</a:t>
            </a:fld>
            <a:endParaRPr lang="de-DE" dirty="0">
              <a:latin typeface="Tahoma Standard" charset="0"/>
              <a:cs typeface="Tahoma Standard" charset="0"/>
            </a:endParaRPr>
          </a:p>
        </p:txBody>
      </p:sp>
      <p:sp>
        <p:nvSpPr>
          <p:cNvPr id="10" name="Datumsplatzhalter 41"/>
          <p:cNvSpPr>
            <a:spLocks noGrp="1"/>
          </p:cNvSpPr>
          <p:nvPr>
            <p:ph type="dt" sz="half" idx="2"/>
          </p:nvPr>
        </p:nvSpPr>
        <p:spPr>
          <a:xfrm>
            <a:off x="10413167" y="6175950"/>
            <a:ext cx="1240485" cy="277239"/>
          </a:xfrm>
          <a:prstGeom prst="rect">
            <a:avLst/>
          </a:prstGeom>
        </p:spPr>
        <p:txBody>
          <a:bodyPr vert="horz" lIns="0" tIns="45720" rIns="0" bIns="45720" rtlCol="0" anchor="ctr"/>
          <a:lstStyle>
            <a:lvl1pPr algn="l">
              <a:defRPr sz="1200">
                <a:solidFill>
                  <a:srgbClr val="8A8B8A"/>
                </a:solidFill>
              </a:defRPr>
            </a:lvl1pPr>
          </a:lstStyle>
          <a:p>
            <a:pPr algn="r"/>
            <a:fld id="{9785AA1D-9FF6-1849-8CA6-E18CD8AA1A1A}" type="datetime1">
              <a:rPr lang="de-DE" smtClean="0">
                <a:latin typeface="Tahoma" pitchFamily="34" charset="0"/>
                <a:cs typeface="Tahoma" pitchFamily="34" charset="0"/>
              </a:rPr>
              <a:pPr algn="r"/>
              <a:t>22.05.2023</a:t>
            </a:fld>
            <a:endParaRPr lang="en-GB" dirty="0">
              <a:latin typeface="Tahoma" pitchFamily="34" charset="0"/>
              <a:cs typeface="Tahoma" pitchFamily="34" charset="0"/>
            </a:endParaRPr>
          </a:p>
        </p:txBody>
      </p:sp>
      <p:sp>
        <p:nvSpPr>
          <p:cNvPr id="11" name="Fußzeilenplatzhalter 6"/>
          <p:cNvSpPr>
            <a:spLocks noGrp="1"/>
          </p:cNvSpPr>
          <p:nvPr>
            <p:ph type="ftr" sz="quarter" idx="3"/>
          </p:nvPr>
        </p:nvSpPr>
        <p:spPr>
          <a:xfrm>
            <a:off x="5793227" y="6460762"/>
            <a:ext cx="4605728" cy="269823"/>
          </a:xfrm>
          <a:prstGeom prst="rect">
            <a:avLst/>
          </a:prstGeom>
        </p:spPr>
        <p:txBody>
          <a:bodyPr vert="horz" lIns="0" tIns="45720" rIns="0" bIns="45720" rtlCol="0" anchor="ctr"/>
          <a:lstStyle>
            <a:lvl1pPr algn="l">
              <a:defRPr sz="1200">
                <a:solidFill>
                  <a:schemeClr val="tx1">
                    <a:tint val="75000"/>
                  </a:schemeClr>
                </a:solidFill>
              </a:defRPr>
            </a:lvl1pPr>
          </a:lstStyle>
          <a:p>
            <a:pPr fontAlgn="auto">
              <a:spcBef>
                <a:spcPts val="0"/>
              </a:spcBef>
              <a:spcAft>
                <a:spcPts val="0"/>
              </a:spcAft>
              <a:defRPr/>
            </a:pPr>
            <a:r>
              <a:rPr lang="en-GB" smtClean="0">
                <a:solidFill>
                  <a:schemeClr val="bg1">
                    <a:lumMod val="50000"/>
                  </a:schemeClr>
                </a:solidFill>
                <a:latin typeface="Tahoma" charset="0"/>
                <a:ea typeface="Tahoma" charset="0"/>
                <a:cs typeface="Tahoma" charset="0"/>
              </a:rPr>
              <a:t>Author</a:t>
            </a:r>
            <a:endParaRPr lang="en-GB" dirty="0">
              <a:solidFill>
                <a:schemeClr val="bg1">
                  <a:lumMod val="50000"/>
                </a:schemeClr>
              </a:solidFill>
              <a:latin typeface="Tahoma" charset="0"/>
              <a:ea typeface="Tahoma" charset="0"/>
              <a:cs typeface="Tahoma" charset="0"/>
            </a:endParaRPr>
          </a:p>
        </p:txBody>
      </p:sp>
      <p:sp>
        <p:nvSpPr>
          <p:cNvPr id="6" name="Title Placeholder 1"/>
          <p:cNvSpPr>
            <a:spLocks noGrp="1"/>
          </p:cNvSpPr>
          <p:nvPr>
            <p:ph type="title" hasCustomPrompt="1"/>
          </p:nvPr>
        </p:nvSpPr>
        <p:spPr>
          <a:xfrm>
            <a:off x="537633" y="529835"/>
            <a:ext cx="11116735" cy="819281"/>
          </a:xfrm>
          <a:prstGeom prst="rect">
            <a:avLst/>
          </a:prstGeom>
        </p:spPr>
        <p:txBody>
          <a:bodyPr vert="horz" lIns="0" tIns="45720" rIns="91440" bIns="45720" rtlCol="0" anchor="b" anchorCtr="0">
            <a:normAutofit/>
          </a:bodyPr>
          <a:lstStyle>
            <a:lvl1pPr indent="0" algn="l">
              <a:lnSpc>
                <a:spcPts val="2760"/>
              </a:lnSpc>
              <a:defRPr sz="2800" b="0" baseline="0">
                <a:solidFill>
                  <a:srgbClr val="244165"/>
                </a:solidFill>
                <a:latin typeface="Tahoma" pitchFamily="34" charset="0"/>
                <a:ea typeface="Tahoma" pitchFamily="34" charset="0"/>
                <a:cs typeface="Tahoma" pitchFamily="34" charset="0"/>
              </a:defRPr>
            </a:lvl1pPr>
          </a:lstStyle>
          <a:p>
            <a:r>
              <a:rPr lang="en-US" noProof="0" dirty="0" smtClean="0"/>
              <a:t>Click to edit Master title</a:t>
            </a:r>
            <a:endParaRPr lang="en-GB" noProof="0" dirty="0"/>
          </a:p>
        </p:txBody>
      </p:sp>
      <p:sp>
        <p:nvSpPr>
          <p:cNvPr id="8" name="Inhaltsplatzhalter 2"/>
          <p:cNvSpPr>
            <a:spLocks noGrp="1"/>
          </p:cNvSpPr>
          <p:nvPr>
            <p:ph sz="quarter" idx="10" hasCustomPrompt="1"/>
          </p:nvPr>
        </p:nvSpPr>
        <p:spPr>
          <a:xfrm>
            <a:off x="537634" y="1556792"/>
            <a:ext cx="11116733" cy="4500500"/>
          </a:xfrm>
          <a:prstGeom prst="rect">
            <a:avLst/>
          </a:prstGeom>
        </p:spPr>
        <p:txBody>
          <a:bodyPr/>
          <a:lstStyle>
            <a:lvl1pPr marL="0" indent="0" algn="just">
              <a:buFontTx/>
              <a:buNone/>
              <a:defRPr baseline="0">
                <a:solidFill>
                  <a:srgbClr val="404040"/>
                </a:solidFill>
              </a:defRPr>
            </a:lvl1pPr>
            <a:lvl2pPr marL="0" indent="0">
              <a:buFontTx/>
              <a:buNone/>
              <a:defRPr/>
            </a:lvl2pPr>
            <a:lvl3pPr marL="357188" indent="0">
              <a:buFontTx/>
              <a:buNone/>
              <a:defRPr/>
            </a:lvl3pPr>
            <a:lvl4pPr marL="357188" indent="0">
              <a:buFontTx/>
              <a:buNone/>
              <a:defRPr/>
            </a:lvl4pPr>
            <a:lvl5pPr marL="357188" indent="0">
              <a:buFontTx/>
              <a:buNone/>
              <a:defRPr/>
            </a:lvl5pPr>
          </a:lstStyle>
          <a:p>
            <a:pPr lvl="0"/>
            <a:r>
              <a:rPr lang="de-DE" dirty="0" smtClean="0"/>
              <a:t>Mastertextformat</a:t>
            </a:r>
          </a:p>
        </p:txBody>
      </p:sp>
    </p:spTree>
    <p:extLst>
      <p:ext uri="{BB962C8B-B14F-4D97-AF65-F5344CB8AC3E}">
        <p14:creationId xmlns:p14="http://schemas.microsoft.com/office/powerpoint/2010/main" val="2597999738"/>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845">
          <p15:clr>
            <a:srgbClr val="FBAE40"/>
          </p15:clr>
        </p15:guide>
        <p15:guide id="2" orient="horz" pos="335">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6" name="Slide Number Placeholder 5"/>
          <p:cNvSpPr>
            <a:spLocks noGrp="1"/>
          </p:cNvSpPr>
          <p:nvPr>
            <p:ph type="sldNum" sz="quarter" idx="11"/>
          </p:nvPr>
        </p:nvSpPr>
        <p:spPr/>
        <p:txBody>
          <a:bodyPr/>
          <a:lstStyle/>
          <a:p>
            <a:r>
              <a:rPr lang="en-US" smtClean="0">
                <a:solidFill>
                  <a:srgbClr val="006FAC"/>
                </a:solidFill>
                <a:latin typeface="Tahoma" charset="0"/>
                <a:ea typeface="Tahoma" charset="0"/>
                <a:cs typeface="Tahoma" charset="0"/>
              </a:rPr>
              <a:t>P-</a:t>
            </a:r>
            <a:fld id="{34A2F4A0-93AF-43B1-8693-228C1DE05C4F}" type="slidenum">
              <a:rPr lang="en-US" smtClean="0">
                <a:solidFill>
                  <a:srgbClr val="006FAC"/>
                </a:solidFill>
                <a:latin typeface="Tahoma" charset="0"/>
                <a:ea typeface="Tahoma" charset="0"/>
                <a:cs typeface="Tahoma" charset="0"/>
              </a:rPr>
              <a:pPr/>
              <a:t>‹#›</a:t>
            </a:fld>
            <a:endParaRPr lang="de-DE" dirty="0">
              <a:latin typeface="Tahoma Standard" charset="0"/>
              <a:cs typeface="Tahoma Standard" charset="0"/>
            </a:endParaRPr>
          </a:p>
        </p:txBody>
      </p:sp>
      <p:sp>
        <p:nvSpPr>
          <p:cNvPr id="7" name="Footer Placeholder 6"/>
          <p:cNvSpPr>
            <a:spLocks noGrp="1"/>
          </p:cNvSpPr>
          <p:nvPr/>
        </p:nvSpPr>
        <p:spPr/>
        <p:txBody>
          <a:bodyPr/>
          <a:lstStyle/>
          <a:p>
            <a:pPr fontAlgn="auto">
              <a:spcBef>
                <a:spcPts val="0"/>
              </a:spcBef>
              <a:spcAft>
                <a:spcPts val="0"/>
              </a:spcAft>
              <a:defRPr/>
            </a:pPr>
            <a:r>
              <a:rPr lang="en-GB" smtClean="0">
                <a:solidFill>
                  <a:schemeClr val="bg1">
                    <a:lumMod val="50000"/>
                  </a:schemeClr>
                </a:solidFill>
                <a:latin typeface="Tahoma" charset="0"/>
                <a:ea typeface="Tahoma" charset="0"/>
                <a:cs typeface="Tahoma" charset="0"/>
              </a:rPr>
              <a:t>Author</a:t>
            </a:r>
            <a:endParaRPr lang="en-GB" dirty="0">
              <a:solidFill>
                <a:schemeClr val="bg1">
                  <a:lumMod val="50000"/>
                </a:schemeClr>
              </a:solidFill>
              <a:latin typeface="Tahoma" charset="0"/>
              <a:ea typeface="Tahoma" charset="0"/>
              <a:cs typeface="Tahoma" charset="0"/>
            </a:endParaRPr>
          </a:p>
        </p:txBody>
      </p:sp>
    </p:spTree>
    <p:extLst>
      <p:ext uri="{BB962C8B-B14F-4D97-AF65-F5344CB8AC3E}">
        <p14:creationId xmlns:p14="http://schemas.microsoft.com/office/powerpoint/2010/main" val="35640515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Foliennummernplatzhalter 77"/>
          <p:cNvSpPr>
            <a:spLocks noGrp="1"/>
          </p:cNvSpPr>
          <p:nvPr>
            <p:ph type="sldNum" sz="quarter" idx="4"/>
          </p:nvPr>
        </p:nvSpPr>
        <p:spPr>
          <a:xfrm>
            <a:off x="10413168" y="6460762"/>
            <a:ext cx="1250429" cy="262328"/>
          </a:xfrm>
          <a:prstGeom prst="rect">
            <a:avLst/>
          </a:prstGeom>
        </p:spPr>
        <p:txBody>
          <a:bodyPr vert="horz" lIns="91440" tIns="45720" rIns="0" bIns="45720" rtlCol="0" anchor="ctr"/>
          <a:lstStyle>
            <a:lvl1pPr algn="r">
              <a:defRPr sz="1200">
                <a:solidFill>
                  <a:schemeClr val="tx1">
                    <a:tint val="75000"/>
                  </a:schemeClr>
                </a:solidFill>
              </a:defRPr>
            </a:lvl1pPr>
          </a:lstStyle>
          <a:p>
            <a:r>
              <a:rPr lang="en-US" dirty="0" smtClean="0">
                <a:solidFill>
                  <a:srgbClr val="006FAC"/>
                </a:solidFill>
                <a:latin typeface="Tahoma" charset="0"/>
                <a:ea typeface="Tahoma" charset="0"/>
                <a:cs typeface="Tahoma" charset="0"/>
              </a:rPr>
              <a:t>P-</a:t>
            </a:r>
            <a:fld id="{34A2F4A0-93AF-43B1-8693-228C1DE05C4F}" type="slidenum">
              <a:rPr lang="en-US" smtClean="0">
                <a:solidFill>
                  <a:srgbClr val="006FAC"/>
                </a:solidFill>
                <a:latin typeface="Tahoma" charset="0"/>
                <a:ea typeface="Tahoma" charset="0"/>
                <a:cs typeface="Tahoma" charset="0"/>
              </a:rPr>
              <a:pPr/>
              <a:t>‹#›</a:t>
            </a:fld>
            <a:endParaRPr lang="de-DE" dirty="0">
              <a:latin typeface="Tahoma Standard" charset="0"/>
              <a:cs typeface="Tahoma Standard" charset="0"/>
            </a:endParaRPr>
          </a:p>
        </p:txBody>
      </p:sp>
      <p:sp>
        <p:nvSpPr>
          <p:cNvPr id="10" name="Datumsplatzhalter 41"/>
          <p:cNvSpPr>
            <a:spLocks noGrp="1"/>
          </p:cNvSpPr>
          <p:nvPr>
            <p:ph type="dt" sz="half" idx="2"/>
          </p:nvPr>
        </p:nvSpPr>
        <p:spPr>
          <a:xfrm>
            <a:off x="10413167" y="6175950"/>
            <a:ext cx="1240485" cy="277239"/>
          </a:xfrm>
          <a:prstGeom prst="rect">
            <a:avLst/>
          </a:prstGeom>
        </p:spPr>
        <p:txBody>
          <a:bodyPr vert="horz" lIns="0" tIns="45720" rIns="0" bIns="45720" rtlCol="0" anchor="ctr"/>
          <a:lstStyle>
            <a:lvl1pPr algn="l">
              <a:defRPr sz="1200">
                <a:solidFill>
                  <a:srgbClr val="8A8B8A"/>
                </a:solidFill>
              </a:defRPr>
            </a:lvl1pPr>
          </a:lstStyle>
          <a:p>
            <a:pPr algn="r"/>
            <a:fld id="{9785AA1D-9FF6-1849-8CA6-E18CD8AA1A1A}" type="datetime1">
              <a:rPr lang="de-DE" smtClean="0">
                <a:latin typeface="Tahoma" pitchFamily="34" charset="0"/>
                <a:cs typeface="Tahoma" pitchFamily="34" charset="0"/>
              </a:rPr>
              <a:pPr algn="r"/>
              <a:t>22.05.2023</a:t>
            </a:fld>
            <a:endParaRPr lang="en-GB" dirty="0">
              <a:latin typeface="Tahoma" pitchFamily="34" charset="0"/>
              <a:cs typeface="Tahoma" pitchFamily="34" charset="0"/>
            </a:endParaRPr>
          </a:p>
        </p:txBody>
      </p:sp>
      <p:sp>
        <p:nvSpPr>
          <p:cNvPr id="11" name="Fußzeilenplatzhalter 6"/>
          <p:cNvSpPr>
            <a:spLocks noGrp="1"/>
          </p:cNvSpPr>
          <p:nvPr>
            <p:ph type="ftr" sz="quarter" idx="3"/>
          </p:nvPr>
        </p:nvSpPr>
        <p:spPr>
          <a:xfrm>
            <a:off x="5793227" y="6460762"/>
            <a:ext cx="4605728" cy="269823"/>
          </a:xfrm>
          <a:prstGeom prst="rect">
            <a:avLst/>
          </a:prstGeom>
        </p:spPr>
        <p:txBody>
          <a:bodyPr vert="horz" lIns="0" tIns="45720" rIns="0" bIns="45720" rtlCol="0" anchor="ctr"/>
          <a:lstStyle>
            <a:lvl1pPr algn="l">
              <a:defRPr sz="1200">
                <a:solidFill>
                  <a:schemeClr val="tx1">
                    <a:tint val="75000"/>
                  </a:schemeClr>
                </a:solidFill>
              </a:defRPr>
            </a:lvl1pPr>
          </a:lstStyle>
          <a:p>
            <a:pPr fontAlgn="auto">
              <a:spcBef>
                <a:spcPts val="0"/>
              </a:spcBef>
              <a:spcAft>
                <a:spcPts val="0"/>
              </a:spcAft>
              <a:defRPr/>
            </a:pPr>
            <a:r>
              <a:rPr lang="en-GB" smtClean="0">
                <a:solidFill>
                  <a:schemeClr val="bg1">
                    <a:lumMod val="50000"/>
                  </a:schemeClr>
                </a:solidFill>
                <a:latin typeface="Tahoma" charset="0"/>
                <a:ea typeface="Tahoma" charset="0"/>
                <a:cs typeface="Tahoma" charset="0"/>
              </a:rPr>
              <a:t>Author</a:t>
            </a:r>
            <a:endParaRPr lang="en-GB" dirty="0">
              <a:solidFill>
                <a:schemeClr val="bg1">
                  <a:lumMod val="50000"/>
                </a:schemeClr>
              </a:solidFill>
              <a:latin typeface="Tahoma" charset="0"/>
              <a:ea typeface="Tahoma" charset="0"/>
              <a:cs typeface="Tahoma" charset="0"/>
            </a:endParaRPr>
          </a:p>
        </p:txBody>
      </p:sp>
      <p:sp>
        <p:nvSpPr>
          <p:cNvPr id="6" name="Title Placeholder 1"/>
          <p:cNvSpPr>
            <a:spLocks noGrp="1"/>
          </p:cNvSpPr>
          <p:nvPr>
            <p:ph type="title" hasCustomPrompt="1"/>
          </p:nvPr>
        </p:nvSpPr>
        <p:spPr>
          <a:xfrm>
            <a:off x="537633" y="529835"/>
            <a:ext cx="11116735" cy="819281"/>
          </a:xfrm>
          <a:prstGeom prst="rect">
            <a:avLst/>
          </a:prstGeom>
        </p:spPr>
        <p:txBody>
          <a:bodyPr vert="horz" lIns="0" tIns="45720" rIns="91440" bIns="45720" rtlCol="0" anchor="b" anchorCtr="0">
            <a:normAutofit/>
          </a:bodyPr>
          <a:lstStyle>
            <a:lvl1pPr indent="0" algn="l">
              <a:lnSpc>
                <a:spcPts val="2760"/>
              </a:lnSpc>
              <a:defRPr sz="2800" b="0" baseline="0">
                <a:solidFill>
                  <a:srgbClr val="244165"/>
                </a:solidFill>
                <a:latin typeface="Tahoma" pitchFamily="34" charset="0"/>
                <a:ea typeface="Tahoma" pitchFamily="34" charset="0"/>
                <a:cs typeface="Tahoma" pitchFamily="34" charset="0"/>
              </a:defRPr>
            </a:lvl1pPr>
          </a:lstStyle>
          <a:p>
            <a:r>
              <a:rPr lang="en-US" noProof="0" dirty="0" smtClean="0"/>
              <a:t>Click to edit Master title</a:t>
            </a:r>
            <a:endParaRPr lang="en-GB" noProof="0" dirty="0"/>
          </a:p>
        </p:txBody>
      </p:sp>
      <p:sp>
        <p:nvSpPr>
          <p:cNvPr id="8" name="Inhaltsplatzhalter 2"/>
          <p:cNvSpPr>
            <a:spLocks noGrp="1"/>
          </p:cNvSpPr>
          <p:nvPr>
            <p:ph sz="quarter" idx="10" hasCustomPrompt="1"/>
          </p:nvPr>
        </p:nvSpPr>
        <p:spPr>
          <a:xfrm>
            <a:off x="537634" y="1556792"/>
            <a:ext cx="11116733" cy="4500500"/>
          </a:xfrm>
          <a:prstGeom prst="rect">
            <a:avLst/>
          </a:prstGeom>
        </p:spPr>
        <p:txBody>
          <a:bodyPr/>
          <a:lstStyle>
            <a:lvl1pPr marL="0" indent="0" algn="just">
              <a:buFontTx/>
              <a:buNone/>
              <a:defRPr baseline="0">
                <a:solidFill>
                  <a:srgbClr val="404040"/>
                </a:solidFill>
              </a:defRPr>
            </a:lvl1pPr>
            <a:lvl2pPr marL="0" indent="0">
              <a:buFontTx/>
              <a:buNone/>
              <a:defRPr/>
            </a:lvl2pPr>
            <a:lvl3pPr marL="357188" indent="0">
              <a:buFontTx/>
              <a:buNone/>
              <a:defRPr/>
            </a:lvl3pPr>
            <a:lvl4pPr marL="357188" indent="0">
              <a:buFontTx/>
              <a:buNone/>
              <a:defRPr/>
            </a:lvl4pPr>
            <a:lvl5pPr marL="357188" indent="0">
              <a:buFontTx/>
              <a:buNone/>
              <a:defRPr/>
            </a:lvl5pPr>
          </a:lstStyle>
          <a:p>
            <a:pPr lvl="0"/>
            <a:r>
              <a:rPr lang="de-DE" dirty="0" smtClean="0"/>
              <a:t>Mastertextformat</a:t>
            </a:r>
          </a:p>
        </p:txBody>
      </p:sp>
    </p:spTree>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845" userDrawn="1">
          <p15:clr>
            <a:srgbClr val="FBAE40"/>
          </p15:clr>
        </p15:guide>
        <p15:guide id="2" orient="horz" pos="33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7" name="Foliennummernplatzhalter 77"/>
          <p:cNvSpPr>
            <a:spLocks noGrp="1"/>
          </p:cNvSpPr>
          <p:nvPr>
            <p:ph type="sldNum" sz="quarter" idx="4"/>
          </p:nvPr>
        </p:nvSpPr>
        <p:spPr>
          <a:xfrm>
            <a:off x="10413168" y="6460762"/>
            <a:ext cx="1250429" cy="262328"/>
          </a:xfrm>
          <a:prstGeom prst="rect">
            <a:avLst/>
          </a:prstGeom>
        </p:spPr>
        <p:txBody>
          <a:bodyPr vert="horz" lIns="91440" tIns="45720" rIns="0" bIns="45720" rtlCol="0" anchor="ctr"/>
          <a:lstStyle>
            <a:lvl1pPr algn="r">
              <a:defRPr sz="1200">
                <a:solidFill>
                  <a:schemeClr val="tx1">
                    <a:tint val="75000"/>
                  </a:schemeClr>
                </a:solidFill>
              </a:defRPr>
            </a:lvl1pPr>
          </a:lstStyle>
          <a:p>
            <a:r>
              <a:rPr lang="en-US" dirty="0" smtClean="0">
                <a:solidFill>
                  <a:srgbClr val="006FAC"/>
                </a:solidFill>
                <a:latin typeface="Tahoma" charset="0"/>
                <a:ea typeface="Tahoma" charset="0"/>
                <a:cs typeface="Tahoma" charset="0"/>
              </a:rPr>
              <a:t>P-</a:t>
            </a:r>
            <a:fld id="{34A2F4A0-93AF-43B1-8693-228C1DE05C4F}" type="slidenum">
              <a:rPr lang="en-US" smtClean="0">
                <a:solidFill>
                  <a:srgbClr val="006FAC"/>
                </a:solidFill>
                <a:latin typeface="Tahoma" charset="0"/>
                <a:ea typeface="Tahoma" charset="0"/>
                <a:cs typeface="Tahoma" charset="0"/>
              </a:rPr>
              <a:pPr/>
              <a:t>‹#›</a:t>
            </a:fld>
            <a:endParaRPr lang="de-DE" dirty="0">
              <a:latin typeface="Tahoma Standard" charset="0"/>
              <a:cs typeface="Tahoma Standard" charset="0"/>
            </a:endParaRPr>
          </a:p>
        </p:txBody>
      </p:sp>
      <p:sp>
        <p:nvSpPr>
          <p:cNvPr id="10" name="Datumsplatzhalter 41"/>
          <p:cNvSpPr>
            <a:spLocks noGrp="1"/>
          </p:cNvSpPr>
          <p:nvPr>
            <p:ph type="dt" sz="half" idx="2"/>
          </p:nvPr>
        </p:nvSpPr>
        <p:spPr>
          <a:xfrm>
            <a:off x="10413167" y="6175950"/>
            <a:ext cx="1240485" cy="277239"/>
          </a:xfrm>
          <a:prstGeom prst="rect">
            <a:avLst/>
          </a:prstGeom>
        </p:spPr>
        <p:txBody>
          <a:bodyPr vert="horz" lIns="0" tIns="45720" rIns="0" bIns="45720" rtlCol="0" anchor="ctr"/>
          <a:lstStyle>
            <a:lvl1pPr algn="l">
              <a:defRPr sz="1200">
                <a:solidFill>
                  <a:srgbClr val="8A8B8A"/>
                </a:solidFill>
              </a:defRPr>
            </a:lvl1pPr>
          </a:lstStyle>
          <a:p>
            <a:pPr algn="r"/>
            <a:fld id="{9785AA1D-9FF6-1849-8CA6-E18CD8AA1A1A}" type="datetime1">
              <a:rPr lang="de-DE" smtClean="0">
                <a:latin typeface="Tahoma" pitchFamily="34" charset="0"/>
                <a:cs typeface="Tahoma" pitchFamily="34" charset="0"/>
              </a:rPr>
              <a:pPr algn="r"/>
              <a:t>22.05.2023</a:t>
            </a:fld>
            <a:endParaRPr lang="en-GB" dirty="0">
              <a:latin typeface="Tahoma" pitchFamily="34" charset="0"/>
              <a:cs typeface="Tahoma" pitchFamily="34" charset="0"/>
            </a:endParaRPr>
          </a:p>
        </p:txBody>
      </p:sp>
      <p:sp>
        <p:nvSpPr>
          <p:cNvPr id="11" name="Fußzeilenplatzhalter 6"/>
          <p:cNvSpPr>
            <a:spLocks noGrp="1"/>
          </p:cNvSpPr>
          <p:nvPr>
            <p:ph type="ftr" sz="quarter" idx="3"/>
          </p:nvPr>
        </p:nvSpPr>
        <p:spPr>
          <a:xfrm>
            <a:off x="5793227" y="6460762"/>
            <a:ext cx="4605728" cy="269823"/>
          </a:xfrm>
          <a:prstGeom prst="rect">
            <a:avLst/>
          </a:prstGeom>
        </p:spPr>
        <p:txBody>
          <a:bodyPr vert="horz" lIns="0" tIns="45720" rIns="0" bIns="45720" rtlCol="0" anchor="ctr"/>
          <a:lstStyle>
            <a:lvl1pPr algn="l">
              <a:defRPr sz="1200">
                <a:solidFill>
                  <a:schemeClr val="tx1">
                    <a:tint val="75000"/>
                  </a:schemeClr>
                </a:solidFill>
              </a:defRPr>
            </a:lvl1pPr>
          </a:lstStyle>
          <a:p>
            <a:pPr fontAlgn="auto">
              <a:spcBef>
                <a:spcPts val="0"/>
              </a:spcBef>
              <a:spcAft>
                <a:spcPts val="0"/>
              </a:spcAft>
              <a:defRPr/>
            </a:pPr>
            <a:r>
              <a:rPr lang="en-GB" smtClean="0">
                <a:solidFill>
                  <a:schemeClr val="bg1">
                    <a:lumMod val="50000"/>
                  </a:schemeClr>
                </a:solidFill>
                <a:latin typeface="Tahoma" charset="0"/>
                <a:ea typeface="Tahoma" charset="0"/>
                <a:cs typeface="Tahoma" charset="0"/>
              </a:rPr>
              <a:t>Author</a:t>
            </a:r>
            <a:endParaRPr lang="en-GB" dirty="0">
              <a:solidFill>
                <a:schemeClr val="bg1">
                  <a:lumMod val="50000"/>
                </a:schemeClr>
              </a:solidFill>
              <a:latin typeface="Tahoma" charset="0"/>
              <a:ea typeface="Tahoma" charset="0"/>
              <a:cs typeface="Tahoma" charset="0"/>
            </a:endParaRPr>
          </a:p>
        </p:txBody>
      </p:sp>
      <p:sp>
        <p:nvSpPr>
          <p:cNvPr id="6" name="Title Placeholder 1"/>
          <p:cNvSpPr>
            <a:spLocks noGrp="1"/>
          </p:cNvSpPr>
          <p:nvPr>
            <p:ph type="title" hasCustomPrompt="1"/>
          </p:nvPr>
        </p:nvSpPr>
        <p:spPr>
          <a:xfrm>
            <a:off x="537633" y="529835"/>
            <a:ext cx="11116735" cy="819281"/>
          </a:xfrm>
          <a:prstGeom prst="rect">
            <a:avLst/>
          </a:prstGeom>
        </p:spPr>
        <p:txBody>
          <a:bodyPr vert="horz" lIns="0" tIns="45720" rIns="91440" bIns="45720" rtlCol="0" anchor="b" anchorCtr="0">
            <a:normAutofit/>
          </a:bodyPr>
          <a:lstStyle>
            <a:lvl1pPr indent="0" algn="l">
              <a:lnSpc>
                <a:spcPts val="2760"/>
              </a:lnSpc>
              <a:defRPr sz="2800" b="0" baseline="0">
                <a:solidFill>
                  <a:srgbClr val="244165"/>
                </a:solidFill>
                <a:latin typeface="Tahoma" pitchFamily="34" charset="0"/>
                <a:ea typeface="Tahoma" pitchFamily="34" charset="0"/>
                <a:cs typeface="Tahoma" pitchFamily="34" charset="0"/>
              </a:defRPr>
            </a:lvl1pPr>
          </a:lstStyle>
          <a:p>
            <a:r>
              <a:rPr lang="en-US" noProof="0" dirty="0" smtClean="0"/>
              <a:t>Click to edit Master title</a:t>
            </a:r>
            <a:endParaRPr lang="en-GB" noProof="0" dirty="0"/>
          </a:p>
        </p:txBody>
      </p:sp>
      <p:sp>
        <p:nvSpPr>
          <p:cNvPr id="12" name="Text Placeholder 11"/>
          <p:cNvSpPr>
            <a:spLocks noGrp="1"/>
          </p:cNvSpPr>
          <p:nvPr>
            <p:ph type="body" sz="quarter" idx="10"/>
          </p:nvPr>
        </p:nvSpPr>
        <p:spPr>
          <a:xfrm>
            <a:off x="575387" y="1736812"/>
            <a:ext cx="11089232" cy="4284476"/>
          </a:xfrm>
          <a:prstGeom prst="rect">
            <a:avLst/>
          </a:prstGeom>
        </p:spPr>
        <p:txBody>
          <a:bodyPr/>
          <a:lstStyle>
            <a:lvl1pPr marL="269875" indent="-269875">
              <a:defRPr/>
            </a:lvl1pPr>
            <a:lvl2pPr marL="538163" indent="-268288">
              <a:defRPr/>
            </a:lvl2pPr>
            <a:lvl3pPr marL="809625" indent="-269875">
              <a:defRPr/>
            </a:lvl3pPr>
          </a:lstStyle>
          <a:p>
            <a:pPr lvl="0"/>
            <a:r>
              <a:rPr lang="en-US" dirty="0" smtClean="0"/>
              <a:t>Click to edit Master text styles</a:t>
            </a:r>
          </a:p>
          <a:p>
            <a:pPr lvl="1"/>
            <a:r>
              <a:rPr lang="en-US" dirty="0" smtClean="0"/>
              <a:t>Second level</a:t>
            </a:r>
          </a:p>
          <a:p>
            <a:pPr lvl="2"/>
            <a:r>
              <a:rPr lang="en-US" dirty="0" smtClean="0"/>
              <a:t>Third level</a:t>
            </a:r>
          </a:p>
        </p:txBody>
      </p:sp>
    </p:spTree>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845" userDrawn="1">
          <p15:clr>
            <a:srgbClr val="FBAE40"/>
          </p15:clr>
        </p15:guide>
        <p15:guide id="2" orient="horz" pos="335"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yout grid">
    <p:spTree>
      <p:nvGrpSpPr>
        <p:cNvPr id="1" name=""/>
        <p:cNvGrpSpPr/>
        <p:nvPr/>
      </p:nvGrpSpPr>
      <p:grpSpPr>
        <a:xfrm>
          <a:off x="0" y="0"/>
          <a:ext cx="0" cy="0"/>
          <a:chOff x="0" y="0"/>
          <a:chExt cx="0" cy="0"/>
        </a:xfrm>
      </p:grpSpPr>
      <p:sp>
        <p:nvSpPr>
          <p:cNvPr id="7" name="Rectangle 3"/>
          <p:cNvSpPr>
            <a:spLocks noChangeArrowheads="1"/>
          </p:cNvSpPr>
          <p:nvPr userDrawn="1"/>
        </p:nvSpPr>
        <p:spPr bwMode="auto">
          <a:xfrm>
            <a:off x="537633" y="5774552"/>
            <a:ext cx="11116735" cy="276999"/>
          </a:xfrm>
          <a:prstGeom prst="rect">
            <a:avLst/>
          </a:prstGeom>
          <a:solidFill>
            <a:srgbClr val="609ECA">
              <a:alpha val="50195"/>
            </a:srgbClr>
          </a:solidFill>
          <a:ln>
            <a:noFill/>
          </a:ln>
        </p:spPr>
        <p:txBody>
          <a:bodyPr wrap="square" lIns="0" tIns="0" rIns="0" bIns="0" anchor="b">
            <a:spAutoFit/>
          </a:bodyPr>
          <a:lstStyle>
            <a:lvl1pPr eaLnBrk="0" hangingPunct="0">
              <a:defRPr>
                <a:solidFill>
                  <a:schemeClr val="tx1"/>
                </a:solidFill>
                <a:latin typeface="Tele-GroteskFet" charset="0"/>
              </a:defRPr>
            </a:lvl1pPr>
            <a:lvl2pPr marL="742950" indent="-285750" eaLnBrk="0" hangingPunct="0">
              <a:defRPr>
                <a:solidFill>
                  <a:schemeClr val="tx1"/>
                </a:solidFill>
                <a:latin typeface="Tele-GroteskFet" charset="0"/>
              </a:defRPr>
            </a:lvl2pPr>
            <a:lvl3pPr marL="1143000" indent="-228600" eaLnBrk="0" hangingPunct="0">
              <a:defRPr>
                <a:solidFill>
                  <a:schemeClr val="tx1"/>
                </a:solidFill>
                <a:latin typeface="Tele-GroteskFet" charset="0"/>
              </a:defRPr>
            </a:lvl3pPr>
            <a:lvl4pPr marL="1600200" indent="-228600" eaLnBrk="0" hangingPunct="0">
              <a:defRPr>
                <a:solidFill>
                  <a:schemeClr val="tx1"/>
                </a:solidFill>
                <a:latin typeface="Tele-GroteskFet" charset="0"/>
              </a:defRPr>
            </a:lvl4pPr>
            <a:lvl5pPr marL="2057400" indent="-228600" eaLnBrk="0" hangingPunct="0">
              <a:defRPr>
                <a:solidFill>
                  <a:schemeClr val="tx1"/>
                </a:solidFill>
                <a:latin typeface="Tele-GroteskFet" charset="0"/>
              </a:defRPr>
            </a:lvl5pPr>
            <a:lvl6pPr marL="2514600" indent="-228600" defTabSz="457200" eaLnBrk="0" fontAlgn="base" hangingPunct="0">
              <a:lnSpc>
                <a:spcPts val="1800"/>
              </a:lnSpc>
              <a:spcBef>
                <a:spcPct val="50000"/>
              </a:spcBef>
              <a:spcAft>
                <a:spcPct val="0"/>
              </a:spcAft>
              <a:buClr>
                <a:schemeClr val="tx2"/>
              </a:buClr>
              <a:buSzPct val="75000"/>
              <a:buFont typeface="Wingdings" charset="2"/>
              <a:defRPr>
                <a:solidFill>
                  <a:schemeClr val="tx1"/>
                </a:solidFill>
                <a:latin typeface="Tele-GroteskFet" charset="0"/>
              </a:defRPr>
            </a:lvl6pPr>
            <a:lvl7pPr marL="2971800" indent="-228600" defTabSz="457200" eaLnBrk="0" fontAlgn="base" hangingPunct="0">
              <a:lnSpc>
                <a:spcPts val="1800"/>
              </a:lnSpc>
              <a:spcBef>
                <a:spcPct val="50000"/>
              </a:spcBef>
              <a:spcAft>
                <a:spcPct val="0"/>
              </a:spcAft>
              <a:buClr>
                <a:schemeClr val="tx2"/>
              </a:buClr>
              <a:buSzPct val="75000"/>
              <a:buFont typeface="Wingdings" charset="2"/>
              <a:defRPr>
                <a:solidFill>
                  <a:schemeClr val="tx1"/>
                </a:solidFill>
                <a:latin typeface="Tele-GroteskFet" charset="0"/>
              </a:defRPr>
            </a:lvl7pPr>
            <a:lvl8pPr marL="3429000" indent="-228600" defTabSz="457200" eaLnBrk="0" fontAlgn="base" hangingPunct="0">
              <a:lnSpc>
                <a:spcPts val="1800"/>
              </a:lnSpc>
              <a:spcBef>
                <a:spcPct val="50000"/>
              </a:spcBef>
              <a:spcAft>
                <a:spcPct val="0"/>
              </a:spcAft>
              <a:buClr>
                <a:schemeClr val="tx2"/>
              </a:buClr>
              <a:buSzPct val="75000"/>
              <a:buFont typeface="Wingdings" charset="2"/>
              <a:defRPr>
                <a:solidFill>
                  <a:schemeClr val="tx1"/>
                </a:solidFill>
                <a:latin typeface="Tele-GroteskFet" charset="0"/>
              </a:defRPr>
            </a:lvl8pPr>
            <a:lvl9pPr marL="3886200" indent="-228600" defTabSz="457200" eaLnBrk="0" fontAlgn="base" hangingPunct="0">
              <a:lnSpc>
                <a:spcPts val="1800"/>
              </a:lnSpc>
              <a:spcBef>
                <a:spcPct val="50000"/>
              </a:spcBef>
              <a:spcAft>
                <a:spcPct val="0"/>
              </a:spcAft>
              <a:buClr>
                <a:schemeClr val="tx2"/>
              </a:buClr>
              <a:buSzPct val="75000"/>
              <a:buFont typeface="Wingdings" charset="2"/>
              <a:defRPr>
                <a:solidFill>
                  <a:schemeClr val="tx1"/>
                </a:solidFill>
                <a:latin typeface="Tele-GroteskFet" charset="0"/>
              </a:defRPr>
            </a:lvl9pPr>
          </a:lstStyle>
          <a:p>
            <a:pPr eaLnBrk="1" hangingPunct="1"/>
            <a:endParaRPr lang="de-DE" altLang="de-DE" b="0" i="0" dirty="0">
              <a:latin typeface="Tahoma Standard" charset="0"/>
              <a:cs typeface="Tahoma Standard" charset="0"/>
            </a:endParaRPr>
          </a:p>
        </p:txBody>
      </p:sp>
      <p:cxnSp>
        <p:nvCxnSpPr>
          <p:cNvPr id="8" name="Gerade Verbindung 7"/>
          <p:cNvCxnSpPr>
            <a:cxnSpLocks noChangeShapeType="1"/>
          </p:cNvCxnSpPr>
          <p:nvPr userDrawn="1"/>
        </p:nvCxnSpPr>
        <p:spPr bwMode="auto">
          <a:xfrm>
            <a:off x="537633" y="0"/>
            <a:ext cx="0" cy="6858000"/>
          </a:xfrm>
          <a:prstGeom prst="line">
            <a:avLst/>
          </a:prstGeom>
          <a:noFill/>
          <a:ln w="12700">
            <a:solidFill>
              <a:srgbClr val="3C729E"/>
            </a:solidFill>
            <a:round/>
            <a:headEnd/>
            <a:tailEnd/>
          </a:ln>
          <a:extLst>
            <a:ext uri="{909E8E84-426E-40DD-AFC4-6F175D3DCCD1}">
              <a14:hiddenFill xmlns:a14="http://schemas.microsoft.com/office/drawing/2010/main">
                <a:noFill/>
              </a14:hiddenFill>
            </a:ext>
          </a:extLst>
        </p:spPr>
      </p:cxnSp>
      <p:cxnSp>
        <p:nvCxnSpPr>
          <p:cNvPr id="9" name="Gerade Verbindung 8"/>
          <p:cNvCxnSpPr>
            <a:cxnSpLocks noChangeShapeType="1"/>
          </p:cNvCxnSpPr>
          <p:nvPr userDrawn="1"/>
        </p:nvCxnSpPr>
        <p:spPr bwMode="auto">
          <a:xfrm>
            <a:off x="3167984" y="0"/>
            <a:ext cx="0" cy="6858000"/>
          </a:xfrm>
          <a:prstGeom prst="line">
            <a:avLst/>
          </a:prstGeom>
          <a:noFill/>
          <a:ln w="12700">
            <a:solidFill>
              <a:srgbClr val="9EBFDA"/>
            </a:solidFill>
            <a:round/>
            <a:headEnd/>
            <a:tailEnd/>
          </a:ln>
          <a:extLst>
            <a:ext uri="{909E8E84-426E-40DD-AFC4-6F175D3DCCD1}">
              <a14:hiddenFill xmlns:a14="http://schemas.microsoft.com/office/drawing/2010/main">
                <a:noFill/>
              </a14:hiddenFill>
            </a:ext>
          </a:extLst>
        </p:spPr>
      </p:cxnSp>
      <p:cxnSp>
        <p:nvCxnSpPr>
          <p:cNvPr id="10" name="Gerade Verbindung 9"/>
          <p:cNvCxnSpPr>
            <a:cxnSpLocks noChangeShapeType="1"/>
          </p:cNvCxnSpPr>
          <p:nvPr userDrawn="1"/>
        </p:nvCxnSpPr>
        <p:spPr bwMode="auto">
          <a:xfrm>
            <a:off x="3360601" y="0"/>
            <a:ext cx="0" cy="6858000"/>
          </a:xfrm>
          <a:prstGeom prst="line">
            <a:avLst/>
          </a:prstGeom>
          <a:noFill/>
          <a:ln w="12700">
            <a:solidFill>
              <a:srgbClr val="9EBFDA"/>
            </a:solidFill>
            <a:round/>
            <a:headEnd/>
            <a:tailEnd/>
          </a:ln>
          <a:extLst>
            <a:ext uri="{909E8E84-426E-40DD-AFC4-6F175D3DCCD1}">
              <a14:hiddenFill xmlns:a14="http://schemas.microsoft.com/office/drawing/2010/main">
                <a:noFill/>
              </a14:hiddenFill>
            </a:ext>
          </a:extLst>
        </p:spPr>
      </p:cxnSp>
      <p:cxnSp>
        <p:nvCxnSpPr>
          <p:cNvPr id="11" name="Gerade Verbindung 13"/>
          <p:cNvCxnSpPr>
            <a:cxnSpLocks noChangeShapeType="1"/>
          </p:cNvCxnSpPr>
          <p:nvPr userDrawn="1"/>
        </p:nvCxnSpPr>
        <p:spPr bwMode="auto">
          <a:xfrm>
            <a:off x="5995159" y="0"/>
            <a:ext cx="0" cy="6858000"/>
          </a:xfrm>
          <a:prstGeom prst="line">
            <a:avLst/>
          </a:prstGeom>
          <a:noFill/>
          <a:ln w="12700">
            <a:solidFill>
              <a:srgbClr val="9EBFDA"/>
            </a:solidFill>
            <a:round/>
            <a:headEnd/>
            <a:tailEnd/>
          </a:ln>
          <a:extLst>
            <a:ext uri="{909E8E84-426E-40DD-AFC4-6F175D3DCCD1}">
              <a14:hiddenFill xmlns:a14="http://schemas.microsoft.com/office/drawing/2010/main">
                <a:noFill/>
              </a14:hiddenFill>
            </a:ext>
          </a:extLst>
        </p:spPr>
      </p:cxnSp>
      <p:cxnSp>
        <p:nvCxnSpPr>
          <p:cNvPr id="12" name="Gerade Verbindung 14"/>
          <p:cNvCxnSpPr>
            <a:cxnSpLocks noChangeShapeType="1"/>
          </p:cNvCxnSpPr>
          <p:nvPr userDrawn="1"/>
        </p:nvCxnSpPr>
        <p:spPr bwMode="auto">
          <a:xfrm>
            <a:off x="6192011" y="0"/>
            <a:ext cx="0" cy="6858000"/>
          </a:xfrm>
          <a:prstGeom prst="line">
            <a:avLst/>
          </a:prstGeom>
          <a:noFill/>
          <a:ln w="12700">
            <a:solidFill>
              <a:srgbClr val="9EBFDA"/>
            </a:solidFill>
            <a:round/>
            <a:headEnd/>
            <a:tailEnd/>
          </a:ln>
          <a:extLst>
            <a:ext uri="{909E8E84-426E-40DD-AFC4-6F175D3DCCD1}">
              <a14:hiddenFill xmlns:a14="http://schemas.microsoft.com/office/drawing/2010/main">
                <a:noFill/>
              </a14:hiddenFill>
            </a:ext>
          </a:extLst>
        </p:spPr>
      </p:cxnSp>
      <p:cxnSp>
        <p:nvCxnSpPr>
          <p:cNvPr id="13" name="Gerade Verbindung 17"/>
          <p:cNvCxnSpPr>
            <a:cxnSpLocks noChangeShapeType="1"/>
          </p:cNvCxnSpPr>
          <p:nvPr userDrawn="1"/>
        </p:nvCxnSpPr>
        <p:spPr bwMode="auto">
          <a:xfrm>
            <a:off x="8818941" y="6350"/>
            <a:ext cx="0" cy="6858000"/>
          </a:xfrm>
          <a:prstGeom prst="line">
            <a:avLst/>
          </a:prstGeom>
          <a:noFill/>
          <a:ln w="12700">
            <a:solidFill>
              <a:srgbClr val="9EBFDA"/>
            </a:solidFill>
            <a:round/>
            <a:headEnd/>
            <a:tailEnd/>
          </a:ln>
          <a:extLst>
            <a:ext uri="{909E8E84-426E-40DD-AFC4-6F175D3DCCD1}">
              <a14:hiddenFill xmlns:a14="http://schemas.microsoft.com/office/drawing/2010/main">
                <a:noFill/>
              </a14:hiddenFill>
            </a:ext>
          </a:extLst>
        </p:spPr>
      </p:cxnSp>
      <p:cxnSp>
        <p:nvCxnSpPr>
          <p:cNvPr id="14" name="Gerade Verbindung 18"/>
          <p:cNvCxnSpPr>
            <a:cxnSpLocks noChangeShapeType="1"/>
          </p:cNvCxnSpPr>
          <p:nvPr userDrawn="1"/>
        </p:nvCxnSpPr>
        <p:spPr bwMode="auto">
          <a:xfrm>
            <a:off x="9026375" y="0"/>
            <a:ext cx="0" cy="6858000"/>
          </a:xfrm>
          <a:prstGeom prst="line">
            <a:avLst/>
          </a:prstGeom>
          <a:noFill/>
          <a:ln w="12700">
            <a:solidFill>
              <a:srgbClr val="9EBFDA"/>
            </a:solidFill>
            <a:round/>
            <a:headEnd/>
            <a:tailEnd/>
          </a:ln>
          <a:extLst>
            <a:ext uri="{909E8E84-426E-40DD-AFC4-6F175D3DCCD1}">
              <a14:hiddenFill xmlns:a14="http://schemas.microsoft.com/office/drawing/2010/main">
                <a:noFill/>
              </a14:hiddenFill>
            </a:ext>
          </a:extLst>
        </p:spPr>
      </p:cxnSp>
      <p:cxnSp>
        <p:nvCxnSpPr>
          <p:cNvPr id="15" name="Gerade Verbindung 21"/>
          <p:cNvCxnSpPr>
            <a:cxnSpLocks noChangeShapeType="1"/>
          </p:cNvCxnSpPr>
          <p:nvPr userDrawn="1"/>
        </p:nvCxnSpPr>
        <p:spPr bwMode="auto">
          <a:xfrm>
            <a:off x="11654367" y="0"/>
            <a:ext cx="0" cy="6858000"/>
          </a:xfrm>
          <a:prstGeom prst="line">
            <a:avLst/>
          </a:prstGeom>
          <a:noFill/>
          <a:ln w="12700">
            <a:solidFill>
              <a:srgbClr val="3C729E"/>
            </a:solidFill>
            <a:round/>
            <a:headEnd/>
            <a:tailEnd/>
          </a:ln>
          <a:extLst>
            <a:ext uri="{909E8E84-426E-40DD-AFC4-6F175D3DCCD1}">
              <a14:hiddenFill xmlns:a14="http://schemas.microsoft.com/office/drawing/2010/main">
                <a:noFill/>
              </a14:hiddenFill>
            </a:ext>
          </a:extLst>
        </p:spPr>
      </p:cxnSp>
      <p:cxnSp>
        <p:nvCxnSpPr>
          <p:cNvPr id="16" name="Gerade Verbindung 22"/>
          <p:cNvCxnSpPr>
            <a:cxnSpLocks noChangeShapeType="1"/>
          </p:cNvCxnSpPr>
          <p:nvPr userDrawn="1"/>
        </p:nvCxnSpPr>
        <p:spPr bwMode="auto">
          <a:xfrm flipH="1">
            <a:off x="0" y="529834"/>
            <a:ext cx="12192000" cy="0"/>
          </a:xfrm>
          <a:prstGeom prst="line">
            <a:avLst/>
          </a:prstGeom>
          <a:noFill/>
          <a:ln w="12700">
            <a:solidFill>
              <a:srgbClr val="3C729E"/>
            </a:solidFill>
            <a:round/>
            <a:headEnd/>
            <a:tailEnd/>
          </a:ln>
          <a:extLst>
            <a:ext uri="{909E8E84-426E-40DD-AFC4-6F175D3DCCD1}">
              <a14:hiddenFill xmlns:a14="http://schemas.microsoft.com/office/drawing/2010/main">
                <a:noFill/>
              </a14:hiddenFill>
            </a:ext>
          </a:extLst>
        </p:spPr>
      </p:cxnSp>
      <p:cxnSp>
        <p:nvCxnSpPr>
          <p:cNvPr id="17" name="Gerade Verbindung 24"/>
          <p:cNvCxnSpPr>
            <a:cxnSpLocks noChangeShapeType="1"/>
          </p:cNvCxnSpPr>
          <p:nvPr userDrawn="1"/>
        </p:nvCxnSpPr>
        <p:spPr bwMode="auto">
          <a:xfrm flipH="1">
            <a:off x="0" y="1514787"/>
            <a:ext cx="12192000" cy="0"/>
          </a:xfrm>
          <a:prstGeom prst="line">
            <a:avLst/>
          </a:prstGeom>
          <a:noFill/>
          <a:ln w="12700">
            <a:solidFill>
              <a:srgbClr val="3C729E"/>
            </a:solidFill>
            <a:round/>
            <a:headEnd/>
            <a:tailEnd/>
          </a:ln>
          <a:extLst>
            <a:ext uri="{909E8E84-426E-40DD-AFC4-6F175D3DCCD1}">
              <a14:hiddenFill xmlns:a14="http://schemas.microsoft.com/office/drawing/2010/main">
                <a:noFill/>
              </a14:hiddenFill>
            </a:ext>
          </a:extLst>
        </p:spPr>
      </p:cxnSp>
      <p:cxnSp>
        <p:nvCxnSpPr>
          <p:cNvPr id="18" name="Gerade Verbindung 25"/>
          <p:cNvCxnSpPr>
            <a:cxnSpLocks noChangeShapeType="1"/>
          </p:cNvCxnSpPr>
          <p:nvPr userDrawn="1"/>
        </p:nvCxnSpPr>
        <p:spPr bwMode="auto">
          <a:xfrm flipH="1">
            <a:off x="0" y="1352862"/>
            <a:ext cx="12192000" cy="0"/>
          </a:xfrm>
          <a:prstGeom prst="line">
            <a:avLst/>
          </a:prstGeom>
          <a:noFill/>
          <a:ln w="12700">
            <a:solidFill>
              <a:srgbClr val="3C729E"/>
            </a:solidFill>
            <a:round/>
            <a:headEnd/>
            <a:tailEnd/>
          </a:ln>
          <a:extLst>
            <a:ext uri="{909E8E84-426E-40DD-AFC4-6F175D3DCCD1}">
              <a14:hiddenFill xmlns:a14="http://schemas.microsoft.com/office/drawing/2010/main">
                <a:noFill/>
              </a14:hiddenFill>
            </a:ext>
          </a:extLst>
        </p:spPr>
      </p:cxnSp>
      <p:cxnSp>
        <p:nvCxnSpPr>
          <p:cNvPr id="19" name="Gerade Verbindung 36"/>
          <p:cNvCxnSpPr>
            <a:cxnSpLocks noChangeShapeType="1"/>
          </p:cNvCxnSpPr>
          <p:nvPr userDrawn="1"/>
        </p:nvCxnSpPr>
        <p:spPr bwMode="auto">
          <a:xfrm flipH="1">
            <a:off x="0" y="5767388"/>
            <a:ext cx="12192000" cy="0"/>
          </a:xfrm>
          <a:prstGeom prst="line">
            <a:avLst/>
          </a:prstGeom>
          <a:noFill/>
          <a:ln w="12700">
            <a:solidFill>
              <a:srgbClr val="9EBFDA"/>
            </a:solidFill>
            <a:round/>
            <a:headEnd/>
            <a:tailEnd/>
          </a:ln>
          <a:extLst>
            <a:ext uri="{909E8E84-426E-40DD-AFC4-6F175D3DCCD1}">
              <a14:hiddenFill xmlns:a14="http://schemas.microsoft.com/office/drawing/2010/main">
                <a:noFill/>
              </a14:hiddenFill>
            </a:ext>
          </a:extLst>
        </p:spPr>
      </p:cxnSp>
      <p:cxnSp>
        <p:nvCxnSpPr>
          <p:cNvPr id="20" name="Gerade Verbindung 37"/>
          <p:cNvCxnSpPr>
            <a:cxnSpLocks noChangeShapeType="1"/>
          </p:cNvCxnSpPr>
          <p:nvPr userDrawn="1"/>
        </p:nvCxnSpPr>
        <p:spPr bwMode="auto">
          <a:xfrm flipH="1">
            <a:off x="0" y="6051550"/>
            <a:ext cx="12192000" cy="0"/>
          </a:xfrm>
          <a:prstGeom prst="line">
            <a:avLst/>
          </a:prstGeom>
          <a:noFill/>
          <a:ln w="12700">
            <a:solidFill>
              <a:srgbClr val="3C729E"/>
            </a:solidFill>
            <a:round/>
            <a:headEnd/>
            <a:tailEnd/>
          </a:ln>
          <a:extLst>
            <a:ext uri="{909E8E84-426E-40DD-AFC4-6F175D3DCCD1}">
              <a14:hiddenFill xmlns:a14="http://schemas.microsoft.com/office/drawing/2010/main">
                <a:noFill/>
              </a14:hiddenFill>
            </a:ext>
          </a:extLst>
        </p:spPr>
      </p:cxnSp>
      <p:sp>
        <p:nvSpPr>
          <p:cNvPr id="22" name="Textfeld 4"/>
          <p:cNvSpPr txBox="1">
            <a:spLocks noChangeArrowheads="1"/>
          </p:cNvSpPr>
          <p:nvPr userDrawn="1"/>
        </p:nvSpPr>
        <p:spPr bwMode="auto">
          <a:xfrm>
            <a:off x="537632" y="5926900"/>
            <a:ext cx="11222568" cy="12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spAutoFit/>
          </a:bodyPr>
          <a:lstStyle>
            <a:lvl1pPr eaLnBrk="0" hangingPunct="0">
              <a:defRPr>
                <a:solidFill>
                  <a:schemeClr val="tx1"/>
                </a:solidFill>
                <a:latin typeface="Tele-GroteskFet" charset="0"/>
              </a:defRPr>
            </a:lvl1pPr>
            <a:lvl2pPr marL="742950" indent="-285750" eaLnBrk="0" hangingPunct="0">
              <a:defRPr>
                <a:solidFill>
                  <a:schemeClr val="tx1"/>
                </a:solidFill>
                <a:latin typeface="Tele-GroteskFet" charset="0"/>
              </a:defRPr>
            </a:lvl2pPr>
            <a:lvl3pPr marL="1143000" indent="-228600" eaLnBrk="0" hangingPunct="0">
              <a:defRPr>
                <a:solidFill>
                  <a:schemeClr val="tx1"/>
                </a:solidFill>
                <a:latin typeface="Tele-GroteskFet" charset="0"/>
              </a:defRPr>
            </a:lvl3pPr>
            <a:lvl4pPr marL="1600200" indent="-228600" eaLnBrk="0" hangingPunct="0">
              <a:defRPr>
                <a:solidFill>
                  <a:schemeClr val="tx1"/>
                </a:solidFill>
                <a:latin typeface="Tele-GroteskFet" charset="0"/>
              </a:defRPr>
            </a:lvl4pPr>
            <a:lvl5pPr marL="2057400" indent="-228600" eaLnBrk="0" hangingPunct="0">
              <a:defRPr>
                <a:solidFill>
                  <a:schemeClr val="tx1"/>
                </a:solidFill>
                <a:latin typeface="Tele-GroteskFet" charset="0"/>
              </a:defRPr>
            </a:lvl5pPr>
            <a:lvl6pPr marL="2514600" indent="-228600" defTabSz="457200" eaLnBrk="0" fontAlgn="base" hangingPunct="0">
              <a:lnSpc>
                <a:spcPts val="1800"/>
              </a:lnSpc>
              <a:spcBef>
                <a:spcPct val="50000"/>
              </a:spcBef>
              <a:spcAft>
                <a:spcPct val="0"/>
              </a:spcAft>
              <a:buClr>
                <a:schemeClr val="tx2"/>
              </a:buClr>
              <a:buSzPct val="75000"/>
              <a:buFont typeface="Wingdings" charset="2"/>
              <a:defRPr>
                <a:solidFill>
                  <a:schemeClr val="tx1"/>
                </a:solidFill>
                <a:latin typeface="Tele-GroteskFet" charset="0"/>
              </a:defRPr>
            </a:lvl6pPr>
            <a:lvl7pPr marL="2971800" indent="-228600" defTabSz="457200" eaLnBrk="0" fontAlgn="base" hangingPunct="0">
              <a:lnSpc>
                <a:spcPts val="1800"/>
              </a:lnSpc>
              <a:spcBef>
                <a:spcPct val="50000"/>
              </a:spcBef>
              <a:spcAft>
                <a:spcPct val="0"/>
              </a:spcAft>
              <a:buClr>
                <a:schemeClr val="tx2"/>
              </a:buClr>
              <a:buSzPct val="75000"/>
              <a:buFont typeface="Wingdings" charset="2"/>
              <a:defRPr>
                <a:solidFill>
                  <a:schemeClr val="tx1"/>
                </a:solidFill>
                <a:latin typeface="Tele-GroteskFet" charset="0"/>
              </a:defRPr>
            </a:lvl7pPr>
            <a:lvl8pPr marL="3429000" indent="-228600" defTabSz="457200" eaLnBrk="0" fontAlgn="base" hangingPunct="0">
              <a:lnSpc>
                <a:spcPts val="1800"/>
              </a:lnSpc>
              <a:spcBef>
                <a:spcPct val="50000"/>
              </a:spcBef>
              <a:spcAft>
                <a:spcPct val="0"/>
              </a:spcAft>
              <a:buClr>
                <a:schemeClr val="tx2"/>
              </a:buClr>
              <a:buSzPct val="75000"/>
              <a:buFont typeface="Wingdings" charset="2"/>
              <a:defRPr>
                <a:solidFill>
                  <a:schemeClr val="tx1"/>
                </a:solidFill>
                <a:latin typeface="Tele-GroteskFet" charset="0"/>
              </a:defRPr>
            </a:lvl8pPr>
            <a:lvl9pPr marL="3886200" indent="-228600" defTabSz="457200" eaLnBrk="0" fontAlgn="base" hangingPunct="0">
              <a:lnSpc>
                <a:spcPts val="1800"/>
              </a:lnSpc>
              <a:spcBef>
                <a:spcPct val="50000"/>
              </a:spcBef>
              <a:spcAft>
                <a:spcPct val="0"/>
              </a:spcAft>
              <a:buClr>
                <a:schemeClr val="tx2"/>
              </a:buClr>
              <a:buSzPct val="75000"/>
              <a:buFont typeface="Wingdings" charset="2"/>
              <a:defRPr>
                <a:solidFill>
                  <a:schemeClr val="tx1"/>
                </a:solidFill>
                <a:latin typeface="Tele-GroteskFet" charset="0"/>
              </a:defRPr>
            </a:lvl9pPr>
          </a:lstStyle>
          <a:p>
            <a:pPr eaLnBrk="1" hangingPunct="1">
              <a:lnSpc>
                <a:spcPct val="90000"/>
              </a:lnSpc>
              <a:spcBef>
                <a:spcPct val="0"/>
              </a:spcBef>
              <a:spcAft>
                <a:spcPts val="500"/>
              </a:spcAft>
              <a:buSzTx/>
              <a:buFontTx/>
              <a:buNone/>
            </a:pPr>
            <a:r>
              <a:rPr lang="de-DE" altLang="de-DE" sz="900" dirty="0" smtClean="0">
                <a:latin typeface="Tahoma" charset="0"/>
                <a:ea typeface="Tahoma" charset="0"/>
                <a:cs typeface="Tahoma" charset="0"/>
              </a:rPr>
              <a:t>Area </a:t>
            </a:r>
            <a:r>
              <a:rPr lang="de-DE" altLang="de-DE" sz="900" dirty="0" err="1" smtClean="0">
                <a:latin typeface="Tahoma" charset="0"/>
                <a:ea typeface="Tahoma" charset="0"/>
                <a:cs typeface="Tahoma" charset="0"/>
              </a:rPr>
              <a:t>for</a:t>
            </a:r>
            <a:r>
              <a:rPr lang="de-DE" altLang="de-DE" sz="900" dirty="0" smtClean="0">
                <a:latin typeface="Tahoma" charset="0"/>
                <a:ea typeface="Tahoma" charset="0"/>
                <a:cs typeface="Tahoma" charset="0"/>
              </a:rPr>
              <a:t> </a:t>
            </a:r>
            <a:r>
              <a:rPr lang="de-DE" altLang="de-DE" sz="900" dirty="0" err="1" smtClean="0">
                <a:latin typeface="Tahoma" charset="0"/>
                <a:ea typeface="Tahoma" charset="0"/>
                <a:cs typeface="Tahoma" charset="0"/>
              </a:rPr>
              <a:t>footnotes</a:t>
            </a:r>
            <a:r>
              <a:rPr lang="de-DE" altLang="de-DE" sz="900" dirty="0" smtClean="0">
                <a:latin typeface="Tahoma" charset="0"/>
                <a:ea typeface="Tahoma" charset="0"/>
                <a:cs typeface="Tahoma" charset="0"/>
              </a:rPr>
              <a:t>, </a:t>
            </a:r>
            <a:r>
              <a:rPr lang="de-DE" altLang="de-DE" sz="900" dirty="0" err="1" smtClean="0">
                <a:latin typeface="Tahoma" charset="0"/>
                <a:ea typeface="Tahoma" charset="0"/>
                <a:cs typeface="Tahoma" charset="0"/>
              </a:rPr>
              <a:t>Tahoma</a:t>
            </a:r>
            <a:r>
              <a:rPr lang="de-DE" altLang="de-DE" sz="900" dirty="0" smtClean="0">
                <a:latin typeface="Tahoma" charset="0"/>
                <a:ea typeface="Tahoma" charset="0"/>
                <a:cs typeface="Tahoma" charset="0"/>
              </a:rPr>
              <a:t>, </a:t>
            </a:r>
            <a:r>
              <a:rPr lang="de-DE" altLang="de-DE" sz="900" dirty="0">
                <a:latin typeface="Tahoma" charset="0"/>
                <a:ea typeface="Tahoma" charset="0"/>
                <a:cs typeface="Tahoma" charset="0"/>
              </a:rPr>
              <a:t>9 </a:t>
            </a:r>
            <a:r>
              <a:rPr lang="de-DE" altLang="de-DE" sz="900" dirty="0" err="1" smtClean="0">
                <a:latin typeface="Tahoma" charset="0"/>
                <a:ea typeface="Tahoma" charset="0"/>
                <a:cs typeface="Tahoma" charset="0"/>
              </a:rPr>
              <a:t>pt</a:t>
            </a:r>
            <a:endParaRPr lang="de-DE" altLang="de-DE" sz="900" dirty="0">
              <a:latin typeface="Tahoma" charset="0"/>
              <a:ea typeface="Tahoma" charset="0"/>
              <a:cs typeface="Tahoma" charset="0"/>
            </a:endParaRPr>
          </a:p>
        </p:txBody>
      </p:sp>
      <p:sp>
        <p:nvSpPr>
          <p:cNvPr id="23" name="Rectangle 21"/>
          <p:cNvSpPr>
            <a:spLocks noChangeArrowheads="1"/>
          </p:cNvSpPr>
          <p:nvPr userDrawn="1"/>
        </p:nvSpPr>
        <p:spPr bwMode="auto">
          <a:xfrm>
            <a:off x="537633" y="1508626"/>
            <a:ext cx="11116735" cy="4249238"/>
          </a:xfrm>
          <a:prstGeom prst="rect">
            <a:avLst/>
          </a:prstGeom>
          <a:solidFill>
            <a:srgbClr val="609ECA">
              <a:alpha val="30196"/>
            </a:srgbClr>
          </a:solidFill>
          <a:ln>
            <a:noFill/>
          </a:ln>
        </p:spPr>
        <p:txBody>
          <a:bodyPr lIns="0" tIns="0" rIns="0" bIns="0" anchor="ctr"/>
          <a:lstStyle>
            <a:lvl1pPr eaLnBrk="0" hangingPunct="0">
              <a:defRPr>
                <a:solidFill>
                  <a:schemeClr val="tx1"/>
                </a:solidFill>
                <a:latin typeface="Tele-GroteskFet" charset="0"/>
              </a:defRPr>
            </a:lvl1pPr>
            <a:lvl2pPr marL="742950" indent="-285750" eaLnBrk="0" hangingPunct="0">
              <a:defRPr>
                <a:solidFill>
                  <a:schemeClr val="tx1"/>
                </a:solidFill>
                <a:latin typeface="Tele-GroteskFet" charset="0"/>
              </a:defRPr>
            </a:lvl2pPr>
            <a:lvl3pPr marL="1143000" indent="-228600" eaLnBrk="0" hangingPunct="0">
              <a:defRPr>
                <a:solidFill>
                  <a:schemeClr val="tx1"/>
                </a:solidFill>
                <a:latin typeface="Tele-GroteskFet" charset="0"/>
              </a:defRPr>
            </a:lvl3pPr>
            <a:lvl4pPr marL="1600200" indent="-228600" eaLnBrk="0" hangingPunct="0">
              <a:defRPr>
                <a:solidFill>
                  <a:schemeClr val="tx1"/>
                </a:solidFill>
                <a:latin typeface="Tele-GroteskFet" charset="0"/>
              </a:defRPr>
            </a:lvl4pPr>
            <a:lvl5pPr marL="2057400" indent="-228600" eaLnBrk="0" hangingPunct="0">
              <a:defRPr>
                <a:solidFill>
                  <a:schemeClr val="tx1"/>
                </a:solidFill>
                <a:latin typeface="Tele-GroteskFet" charset="0"/>
              </a:defRPr>
            </a:lvl5pPr>
            <a:lvl6pPr marL="2514600" indent="-228600" defTabSz="457200" eaLnBrk="0" fontAlgn="base" hangingPunct="0">
              <a:lnSpc>
                <a:spcPts val="1800"/>
              </a:lnSpc>
              <a:spcBef>
                <a:spcPct val="50000"/>
              </a:spcBef>
              <a:spcAft>
                <a:spcPct val="0"/>
              </a:spcAft>
              <a:buClr>
                <a:schemeClr val="tx2"/>
              </a:buClr>
              <a:buSzPct val="75000"/>
              <a:buFont typeface="Wingdings" charset="2"/>
              <a:defRPr>
                <a:solidFill>
                  <a:schemeClr val="tx1"/>
                </a:solidFill>
                <a:latin typeface="Tele-GroteskFet" charset="0"/>
              </a:defRPr>
            </a:lvl6pPr>
            <a:lvl7pPr marL="2971800" indent="-228600" defTabSz="457200" eaLnBrk="0" fontAlgn="base" hangingPunct="0">
              <a:lnSpc>
                <a:spcPts val="1800"/>
              </a:lnSpc>
              <a:spcBef>
                <a:spcPct val="50000"/>
              </a:spcBef>
              <a:spcAft>
                <a:spcPct val="0"/>
              </a:spcAft>
              <a:buClr>
                <a:schemeClr val="tx2"/>
              </a:buClr>
              <a:buSzPct val="75000"/>
              <a:buFont typeface="Wingdings" charset="2"/>
              <a:defRPr>
                <a:solidFill>
                  <a:schemeClr val="tx1"/>
                </a:solidFill>
                <a:latin typeface="Tele-GroteskFet" charset="0"/>
              </a:defRPr>
            </a:lvl7pPr>
            <a:lvl8pPr marL="3429000" indent="-228600" defTabSz="457200" eaLnBrk="0" fontAlgn="base" hangingPunct="0">
              <a:lnSpc>
                <a:spcPts val="1800"/>
              </a:lnSpc>
              <a:spcBef>
                <a:spcPct val="50000"/>
              </a:spcBef>
              <a:spcAft>
                <a:spcPct val="0"/>
              </a:spcAft>
              <a:buClr>
                <a:schemeClr val="tx2"/>
              </a:buClr>
              <a:buSzPct val="75000"/>
              <a:buFont typeface="Wingdings" charset="2"/>
              <a:defRPr>
                <a:solidFill>
                  <a:schemeClr val="tx1"/>
                </a:solidFill>
                <a:latin typeface="Tele-GroteskFet" charset="0"/>
              </a:defRPr>
            </a:lvl8pPr>
            <a:lvl9pPr marL="3886200" indent="-228600" defTabSz="457200" eaLnBrk="0" fontAlgn="base" hangingPunct="0">
              <a:lnSpc>
                <a:spcPts val="1800"/>
              </a:lnSpc>
              <a:spcBef>
                <a:spcPct val="50000"/>
              </a:spcBef>
              <a:spcAft>
                <a:spcPct val="0"/>
              </a:spcAft>
              <a:buClr>
                <a:schemeClr val="tx2"/>
              </a:buClr>
              <a:buSzPct val="75000"/>
              <a:buFont typeface="Wingdings" charset="2"/>
              <a:defRPr>
                <a:solidFill>
                  <a:schemeClr val="tx1"/>
                </a:solidFill>
                <a:latin typeface="Tele-GroteskFet" charset="0"/>
              </a:defRPr>
            </a:lvl9pPr>
          </a:lstStyle>
          <a:p>
            <a:pPr algn="ctr" eaLnBrk="1" hangingPunct="1">
              <a:lnSpc>
                <a:spcPct val="100000"/>
              </a:lnSpc>
              <a:spcBef>
                <a:spcPct val="0"/>
              </a:spcBef>
              <a:buClrTx/>
              <a:buSzTx/>
              <a:buFontTx/>
              <a:buNone/>
            </a:pPr>
            <a:r>
              <a:rPr lang="de-DE" altLang="de-DE" b="0" i="0" dirty="0" smtClean="0">
                <a:solidFill>
                  <a:srgbClr val="9EBFDA"/>
                </a:solidFill>
                <a:latin typeface="Tahoma Standard" charset="0"/>
                <a:ea typeface="Tahoma Standard" charset="0"/>
                <a:cs typeface="Tahoma Standard" charset="0"/>
              </a:rPr>
              <a:t>Content</a:t>
            </a:r>
            <a:endParaRPr lang="de-DE" altLang="de-DE" b="0" i="0" dirty="0">
              <a:solidFill>
                <a:srgbClr val="9EBFDA"/>
              </a:solidFill>
              <a:latin typeface="Tahoma Standard" charset="0"/>
              <a:ea typeface="Tahoma Standard" charset="0"/>
              <a:cs typeface="Tahoma Standard" charset="0"/>
            </a:endParaRPr>
          </a:p>
        </p:txBody>
      </p:sp>
      <p:cxnSp>
        <p:nvCxnSpPr>
          <p:cNvPr id="26" name="Gerade Verbindung 26"/>
          <p:cNvCxnSpPr>
            <a:cxnSpLocks noChangeShapeType="1"/>
          </p:cNvCxnSpPr>
          <p:nvPr userDrawn="1"/>
        </p:nvCxnSpPr>
        <p:spPr bwMode="auto">
          <a:xfrm flipH="1">
            <a:off x="0" y="2141642"/>
            <a:ext cx="12192000" cy="0"/>
          </a:xfrm>
          <a:prstGeom prst="line">
            <a:avLst/>
          </a:prstGeom>
          <a:noFill/>
          <a:ln w="12700">
            <a:solidFill>
              <a:srgbClr val="3C729E"/>
            </a:solidFill>
            <a:round/>
            <a:headEnd/>
            <a:tailEnd/>
          </a:ln>
          <a:extLst>
            <a:ext uri="{909E8E84-426E-40DD-AFC4-6F175D3DCCD1}">
              <a14:hiddenFill xmlns:a14="http://schemas.microsoft.com/office/drawing/2010/main">
                <a:noFill/>
              </a14:hiddenFill>
            </a:ext>
          </a:extLst>
        </p:spPr>
      </p:cxnSp>
      <p:sp>
        <p:nvSpPr>
          <p:cNvPr id="2" name="Datumsplatzhalter 1"/>
          <p:cNvSpPr>
            <a:spLocks noGrp="1"/>
          </p:cNvSpPr>
          <p:nvPr>
            <p:ph type="dt" sz="half" idx="10"/>
          </p:nvPr>
        </p:nvSpPr>
        <p:spPr/>
        <p:txBody>
          <a:bodyPr/>
          <a:lstStyle/>
          <a:p>
            <a:pPr algn="r"/>
            <a:fld id="{43468B45-E588-4749-AB04-319A543EF7BC}" type="datetime1">
              <a:rPr lang="de-DE" smtClean="0">
                <a:latin typeface="Tahoma" pitchFamily="34" charset="0"/>
                <a:cs typeface="Tahoma" pitchFamily="34" charset="0"/>
              </a:rPr>
              <a:pPr algn="r"/>
              <a:t>22.05.2023</a:t>
            </a:fld>
            <a:endParaRPr lang="en-GB" dirty="0">
              <a:latin typeface="Tahoma" pitchFamily="34" charset="0"/>
              <a:cs typeface="Tahoma" pitchFamily="34" charset="0"/>
            </a:endParaRPr>
          </a:p>
        </p:txBody>
      </p:sp>
      <p:sp>
        <p:nvSpPr>
          <p:cNvPr id="3" name="Fußzeilenplatzhalter 2"/>
          <p:cNvSpPr>
            <a:spLocks noGrp="1"/>
          </p:cNvSpPr>
          <p:nvPr>
            <p:ph type="ftr" sz="quarter" idx="11"/>
          </p:nvPr>
        </p:nvSpPr>
        <p:spPr/>
        <p:txBody>
          <a:bodyPr/>
          <a:lstStyle/>
          <a:p>
            <a:pPr fontAlgn="auto">
              <a:spcBef>
                <a:spcPts val="0"/>
              </a:spcBef>
              <a:spcAft>
                <a:spcPts val="0"/>
              </a:spcAft>
              <a:defRPr/>
            </a:pPr>
            <a:r>
              <a:rPr lang="en-GB" smtClean="0">
                <a:solidFill>
                  <a:schemeClr val="bg1">
                    <a:lumMod val="50000"/>
                  </a:schemeClr>
                </a:solidFill>
                <a:latin typeface="Tahoma" charset="0"/>
                <a:ea typeface="Tahoma" charset="0"/>
                <a:cs typeface="Tahoma" charset="0"/>
              </a:rPr>
              <a:t>Author</a:t>
            </a:r>
            <a:endParaRPr lang="en-GB" dirty="0">
              <a:solidFill>
                <a:schemeClr val="bg1">
                  <a:lumMod val="50000"/>
                </a:schemeClr>
              </a:solidFill>
              <a:latin typeface="Tahoma" charset="0"/>
              <a:ea typeface="Tahoma" charset="0"/>
              <a:cs typeface="Tahoma" charset="0"/>
            </a:endParaRPr>
          </a:p>
        </p:txBody>
      </p:sp>
      <p:sp>
        <p:nvSpPr>
          <p:cNvPr id="4" name="Foliennummernplatzhalter 3"/>
          <p:cNvSpPr>
            <a:spLocks noGrp="1"/>
          </p:cNvSpPr>
          <p:nvPr>
            <p:ph type="sldNum" sz="quarter" idx="12"/>
          </p:nvPr>
        </p:nvSpPr>
        <p:spPr/>
        <p:txBody>
          <a:bodyPr/>
          <a:lstStyle/>
          <a:p>
            <a:r>
              <a:rPr lang="en-US" dirty="0" smtClean="0">
                <a:solidFill>
                  <a:srgbClr val="006FAC"/>
                </a:solidFill>
                <a:latin typeface="Tahoma" charset="0"/>
                <a:ea typeface="Tahoma" charset="0"/>
                <a:cs typeface="Tahoma" charset="0"/>
              </a:rPr>
              <a:t>P-</a:t>
            </a:r>
            <a:fld id="{34A2F4A0-93AF-43B1-8693-228C1DE05C4F}" type="slidenum">
              <a:rPr lang="en-US" smtClean="0">
                <a:solidFill>
                  <a:srgbClr val="006FAC"/>
                </a:solidFill>
                <a:latin typeface="Tahoma" charset="0"/>
                <a:ea typeface="Tahoma" charset="0"/>
                <a:cs typeface="Tahoma" charset="0"/>
              </a:rPr>
              <a:pPr/>
              <a:t>‹#›</a:t>
            </a:fld>
            <a:endParaRPr lang="de-DE" dirty="0">
              <a:latin typeface="Tahoma Standard" charset="0"/>
              <a:cs typeface="Tahoma Standard" charset="0"/>
            </a:endParaRPr>
          </a:p>
        </p:txBody>
      </p:sp>
      <p:sp>
        <p:nvSpPr>
          <p:cNvPr id="24" name="Title Placeholder 1"/>
          <p:cNvSpPr>
            <a:spLocks noGrp="1"/>
          </p:cNvSpPr>
          <p:nvPr>
            <p:ph type="title" hasCustomPrompt="1"/>
          </p:nvPr>
        </p:nvSpPr>
        <p:spPr>
          <a:xfrm>
            <a:off x="537633" y="529835"/>
            <a:ext cx="11116735" cy="819281"/>
          </a:xfrm>
          <a:prstGeom prst="rect">
            <a:avLst/>
          </a:prstGeom>
        </p:spPr>
        <p:txBody>
          <a:bodyPr vert="horz" lIns="0" tIns="45720" rIns="91440" bIns="45720" rtlCol="0" anchor="b" anchorCtr="0">
            <a:normAutofit/>
          </a:bodyPr>
          <a:lstStyle>
            <a:lvl1pPr indent="0" algn="l">
              <a:lnSpc>
                <a:spcPts val="2760"/>
              </a:lnSpc>
              <a:defRPr sz="2800" b="0" baseline="0">
                <a:solidFill>
                  <a:srgbClr val="244165"/>
                </a:solidFill>
                <a:latin typeface="Tahoma" pitchFamily="34" charset="0"/>
                <a:ea typeface="Tahoma" pitchFamily="34" charset="0"/>
                <a:cs typeface="Tahoma" pitchFamily="34" charset="0"/>
              </a:defRPr>
            </a:lvl1pPr>
          </a:lstStyle>
          <a:p>
            <a:r>
              <a:rPr lang="en-US" noProof="0" dirty="0" smtClean="0"/>
              <a:t>Click to edit Master title</a:t>
            </a:r>
            <a:endParaRPr lang="en-GB" noProof="0" dirty="0"/>
          </a:p>
        </p:txBody>
      </p:sp>
      <p:sp>
        <p:nvSpPr>
          <p:cNvPr id="25" name="Rechteck 24"/>
          <p:cNvSpPr/>
          <p:nvPr userDrawn="1"/>
        </p:nvSpPr>
        <p:spPr>
          <a:xfrm>
            <a:off x="531223" y="2708920"/>
            <a:ext cx="2635200" cy="724988"/>
          </a:xfrm>
          <a:prstGeom prst="rect">
            <a:avLst/>
          </a:prstGeom>
          <a:solidFill>
            <a:srgbClr val="0071B9"/>
          </a:solidFill>
          <a:ln w="0">
            <a:noFill/>
          </a:ln>
          <a:effectLst>
            <a:outerShdw blurRad="38100" dist="25400" dir="2700000" sx="98000" sy="98000" algn="ctr" rotWithShape="0">
              <a:srgbClr val="000000">
                <a:alpha val="26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72000" rtlCol="0" anchor="ctr">
            <a:noAutofit/>
          </a:bodyPr>
          <a:lstStyle/>
          <a:p>
            <a:pPr algn="ctr"/>
            <a:r>
              <a:rPr lang="de-DE" sz="700" dirty="0" smtClean="0">
                <a:solidFill>
                  <a:schemeClr val="bg1"/>
                </a:solidFill>
                <a:latin typeface="Tahoma" charset="0"/>
                <a:ea typeface="Tahoma" charset="0"/>
                <a:cs typeface="Tahoma" charset="0"/>
              </a:rPr>
              <a:t>5,48</a:t>
            </a:r>
            <a:r>
              <a:rPr lang="de-DE" sz="700" baseline="0" dirty="0" smtClean="0">
                <a:solidFill>
                  <a:schemeClr val="bg1"/>
                </a:solidFill>
                <a:latin typeface="Tahoma" charset="0"/>
                <a:ea typeface="Tahoma" charset="0"/>
                <a:cs typeface="Tahoma" charset="0"/>
              </a:rPr>
              <a:t> cm</a:t>
            </a:r>
            <a:endParaRPr lang="de-DE" sz="700" dirty="0" smtClean="0">
              <a:solidFill>
                <a:schemeClr val="bg1"/>
              </a:solidFill>
              <a:latin typeface="Tahoma" charset="0"/>
              <a:ea typeface="Tahoma" charset="0"/>
              <a:cs typeface="Tahoma" charset="0"/>
            </a:endParaRPr>
          </a:p>
        </p:txBody>
      </p:sp>
      <p:sp>
        <p:nvSpPr>
          <p:cNvPr id="30" name="Rechteck 29"/>
          <p:cNvSpPr/>
          <p:nvPr userDrawn="1"/>
        </p:nvSpPr>
        <p:spPr>
          <a:xfrm>
            <a:off x="9020083" y="2708920"/>
            <a:ext cx="2635200" cy="724988"/>
          </a:xfrm>
          <a:prstGeom prst="rect">
            <a:avLst/>
          </a:prstGeom>
          <a:solidFill>
            <a:srgbClr val="0071B9"/>
          </a:solidFill>
          <a:ln w="0">
            <a:noFill/>
          </a:ln>
          <a:effectLst>
            <a:outerShdw blurRad="38100" dist="25400" dir="2700000" sx="98000" sy="98000" algn="ctr" rotWithShape="0">
              <a:srgbClr val="000000">
                <a:alpha val="26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72000" rtlCol="0" anchor="ctr">
            <a:noAutofit/>
          </a:bodyPr>
          <a:lstStyle/>
          <a:p>
            <a:pPr algn="ctr"/>
            <a:r>
              <a:rPr lang="de-DE" sz="700" dirty="0" smtClean="0">
                <a:solidFill>
                  <a:schemeClr val="bg1"/>
                </a:solidFill>
                <a:latin typeface="Tahoma" charset="0"/>
                <a:ea typeface="Tahoma" charset="0"/>
                <a:cs typeface="Tahoma" charset="0"/>
              </a:rPr>
              <a:t>5,48</a:t>
            </a:r>
            <a:r>
              <a:rPr lang="de-DE" sz="700" baseline="0" dirty="0" smtClean="0">
                <a:solidFill>
                  <a:schemeClr val="bg1"/>
                </a:solidFill>
                <a:latin typeface="Tahoma" charset="0"/>
                <a:ea typeface="Tahoma" charset="0"/>
                <a:cs typeface="Tahoma" charset="0"/>
              </a:rPr>
              <a:t> cm</a:t>
            </a:r>
            <a:endParaRPr lang="de-DE" sz="700" dirty="0" smtClean="0">
              <a:solidFill>
                <a:schemeClr val="bg1"/>
              </a:solidFill>
              <a:latin typeface="Tahoma" charset="0"/>
              <a:ea typeface="Tahoma" charset="0"/>
              <a:cs typeface="Tahoma" charset="0"/>
            </a:endParaRPr>
          </a:p>
        </p:txBody>
      </p:sp>
      <p:sp>
        <p:nvSpPr>
          <p:cNvPr id="31" name="Rechteck 30"/>
          <p:cNvSpPr/>
          <p:nvPr userDrawn="1"/>
        </p:nvSpPr>
        <p:spPr>
          <a:xfrm>
            <a:off x="3360843" y="2708920"/>
            <a:ext cx="2635200" cy="724988"/>
          </a:xfrm>
          <a:prstGeom prst="rect">
            <a:avLst/>
          </a:prstGeom>
          <a:solidFill>
            <a:srgbClr val="0071B9"/>
          </a:solidFill>
          <a:ln w="0">
            <a:noFill/>
          </a:ln>
          <a:effectLst>
            <a:outerShdw blurRad="38100" dist="25400" dir="2700000" sx="98000" sy="98000" algn="ctr" rotWithShape="0">
              <a:srgbClr val="000000">
                <a:alpha val="26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72000" rtlCol="0" anchor="ctr">
            <a:noAutofit/>
          </a:bodyPr>
          <a:lstStyle/>
          <a:p>
            <a:pPr algn="ctr"/>
            <a:r>
              <a:rPr lang="de-DE" sz="700" dirty="0" smtClean="0">
                <a:solidFill>
                  <a:schemeClr val="bg1"/>
                </a:solidFill>
                <a:latin typeface="Tahoma" charset="0"/>
                <a:ea typeface="Tahoma" charset="0"/>
                <a:cs typeface="Tahoma" charset="0"/>
              </a:rPr>
              <a:t>5,48</a:t>
            </a:r>
            <a:r>
              <a:rPr lang="de-DE" sz="700" baseline="0" dirty="0" smtClean="0">
                <a:solidFill>
                  <a:schemeClr val="bg1"/>
                </a:solidFill>
                <a:latin typeface="Tahoma" charset="0"/>
                <a:ea typeface="Tahoma" charset="0"/>
                <a:cs typeface="Tahoma" charset="0"/>
              </a:rPr>
              <a:t> cm</a:t>
            </a:r>
            <a:endParaRPr lang="de-DE" sz="700" dirty="0" smtClean="0">
              <a:solidFill>
                <a:schemeClr val="bg1"/>
              </a:solidFill>
              <a:latin typeface="Tahoma" charset="0"/>
              <a:ea typeface="Tahoma" charset="0"/>
              <a:cs typeface="Tahoma" charset="0"/>
            </a:endParaRPr>
          </a:p>
        </p:txBody>
      </p:sp>
      <p:sp>
        <p:nvSpPr>
          <p:cNvPr id="32" name="Rechteck 31"/>
          <p:cNvSpPr/>
          <p:nvPr userDrawn="1"/>
        </p:nvSpPr>
        <p:spPr>
          <a:xfrm>
            <a:off x="6190463" y="2708920"/>
            <a:ext cx="2635200" cy="724988"/>
          </a:xfrm>
          <a:prstGeom prst="rect">
            <a:avLst/>
          </a:prstGeom>
          <a:solidFill>
            <a:srgbClr val="0071B9"/>
          </a:solidFill>
          <a:ln w="0">
            <a:noFill/>
          </a:ln>
          <a:effectLst>
            <a:outerShdw blurRad="38100" dist="25400" dir="2700000" sx="98000" sy="98000" algn="ctr" rotWithShape="0">
              <a:srgbClr val="000000">
                <a:alpha val="26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72000" rtlCol="0" anchor="ctr">
            <a:noAutofit/>
          </a:bodyPr>
          <a:lstStyle/>
          <a:p>
            <a:pPr algn="ctr"/>
            <a:r>
              <a:rPr lang="de-DE" sz="700" dirty="0" smtClean="0">
                <a:solidFill>
                  <a:schemeClr val="bg1"/>
                </a:solidFill>
                <a:latin typeface="Tahoma" charset="0"/>
                <a:ea typeface="Tahoma" charset="0"/>
                <a:cs typeface="Tahoma" charset="0"/>
              </a:rPr>
              <a:t>5,48</a:t>
            </a:r>
            <a:r>
              <a:rPr lang="de-DE" sz="700" baseline="0" dirty="0" smtClean="0">
                <a:solidFill>
                  <a:schemeClr val="bg1"/>
                </a:solidFill>
                <a:latin typeface="Tahoma" charset="0"/>
                <a:ea typeface="Tahoma" charset="0"/>
                <a:cs typeface="Tahoma" charset="0"/>
              </a:rPr>
              <a:t> cm</a:t>
            </a:r>
            <a:endParaRPr lang="de-DE" sz="700" dirty="0" smtClean="0">
              <a:solidFill>
                <a:schemeClr val="bg1"/>
              </a:solidFill>
              <a:latin typeface="Tahoma" charset="0"/>
              <a:ea typeface="Tahoma" charset="0"/>
              <a:cs typeface="Tahoma" charset="0"/>
            </a:endParaRPr>
          </a:p>
        </p:txBody>
      </p:sp>
      <p:sp>
        <p:nvSpPr>
          <p:cNvPr id="33" name="Rechteck 32"/>
          <p:cNvSpPr/>
          <p:nvPr userDrawn="1"/>
        </p:nvSpPr>
        <p:spPr>
          <a:xfrm>
            <a:off x="3181281" y="3870573"/>
            <a:ext cx="192000" cy="724988"/>
          </a:xfrm>
          <a:prstGeom prst="rect">
            <a:avLst/>
          </a:prstGeom>
          <a:solidFill>
            <a:srgbClr val="0071B9"/>
          </a:solidFill>
          <a:ln w="0">
            <a:noFill/>
          </a:ln>
          <a:effectLst>
            <a:outerShdw blurRad="38100" dist="25400" dir="2700000" sx="98000" sy="98000" algn="ctr" rotWithShape="0">
              <a:srgbClr val="000000">
                <a:alpha val="26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wrap="none" lIns="36000" tIns="36000" rIns="36000" bIns="72000" rtlCol="0" anchor="ctr">
            <a:noAutofit/>
          </a:bodyPr>
          <a:lstStyle/>
          <a:p>
            <a:pPr algn="ctr"/>
            <a:r>
              <a:rPr lang="de-DE" sz="700" dirty="0" smtClean="0">
                <a:solidFill>
                  <a:schemeClr val="bg1"/>
                </a:solidFill>
                <a:latin typeface="Tahoma" charset="0"/>
                <a:ea typeface="Tahoma" charset="0"/>
                <a:cs typeface="Tahoma" charset="0"/>
              </a:rPr>
              <a:t>0,4</a:t>
            </a:r>
            <a:r>
              <a:rPr lang="de-DE" sz="700" baseline="0" dirty="0" smtClean="0">
                <a:solidFill>
                  <a:schemeClr val="bg1"/>
                </a:solidFill>
                <a:latin typeface="Tahoma" charset="0"/>
                <a:ea typeface="Tahoma" charset="0"/>
                <a:cs typeface="Tahoma" charset="0"/>
              </a:rPr>
              <a:t> cm</a:t>
            </a:r>
            <a:endParaRPr lang="de-DE" sz="700" dirty="0" smtClean="0">
              <a:solidFill>
                <a:schemeClr val="bg1"/>
              </a:solidFill>
              <a:latin typeface="Tahoma" charset="0"/>
              <a:ea typeface="Tahoma" charset="0"/>
              <a:cs typeface="Tahoma" charset="0"/>
            </a:endParaRPr>
          </a:p>
        </p:txBody>
      </p:sp>
      <p:sp>
        <p:nvSpPr>
          <p:cNvPr id="34" name="Rechteck 33"/>
          <p:cNvSpPr/>
          <p:nvPr userDrawn="1"/>
        </p:nvSpPr>
        <p:spPr>
          <a:xfrm>
            <a:off x="5999989" y="3870573"/>
            <a:ext cx="192000" cy="724988"/>
          </a:xfrm>
          <a:prstGeom prst="rect">
            <a:avLst/>
          </a:prstGeom>
          <a:solidFill>
            <a:srgbClr val="0071B9"/>
          </a:solidFill>
          <a:ln w="0">
            <a:noFill/>
          </a:ln>
          <a:effectLst>
            <a:outerShdw blurRad="38100" dist="25400" dir="2700000" sx="98000" sy="98000" algn="ctr" rotWithShape="0">
              <a:srgbClr val="000000">
                <a:alpha val="26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wrap="none" lIns="36000" tIns="36000" rIns="36000" bIns="72000" rtlCol="0" anchor="ctr">
            <a:noAutofit/>
          </a:bodyPr>
          <a:lstStyle/>
          <a:p>
            <a:pPr algn="ctr"/>
            <a:r>
              <a:rPr lang="de-DE" sz="700" dirty="0" smtClean="0">
                <a:solidFill>
                  <a:schemeClr val="bg1"/>
                </a:solidFill>
                <a:latin typeface="Tahoma" charset="0"/>
                <a:ea typeface="Tahoma" charset="0"/>
                <a:cs typeface="Tahoma" charset="0"/>
              </a:rPr>
              <a:t>0,4</a:t>
            </a:r>
            <a:r>
              <a:rPr lang="de-DE" sz="700" baseline="0" dirty="0" smtClean="0">
                <a:solidFill>
                  <a:schemeClr val="bg1"/>
                </a:solidFill>
                <a:latin typeface="Tahoma" charset="0"/>
                <a:ea typeface="Tahoma" charset="0"/>
                <a:cs typeface="Tahoma" charset="0"/>
              </a:rPr>
              <a:t> cm</a:t>
            </a:r>
            <a:endParaRPr lang="de-DE" sz="700" dirty="0" smtClean="0">
              <a:solidFill>
                <a:schemeClr val="bg1"/>
              </a:solidFill>
              <a:latin typeface="Tahoma" charset="0"/>
              <a:ea typeface="Tahoma" charset="0"/>
              <a:cs typeface="Tahoma" charset="0"/>
            </a:endParaRPr>
          </a:p>
        </p:txBody>
      </p:sp>
      <p:sp>
        <p:nvSpPr>
          <p:cNvPr id="35" name="Rechteck 34"/>
          <p:cNvSpPr/>
          <p:nvPr userDrawn="1"/>
        </p:nvSpPr>
        <p:spPr>
          <a:xfrm>
            <a:off x="8828303" y="3861048"/>
            <a:ext cx="192000" cy="724988"/>
          </a:xfrm>
          <a:prstGeom prst="rect">
            <a:avLst/>
          </a:prstGeom>
          <a:solidFill>
            <a:srgbClr val="0071B9"/>
          </a:solidFill>
          <a:ln w="0">
            <a:noFill/>
          </a:ln>
          <a:effectLst>
            <a:outerShdw blurRad="38100" dist="25400" dir="2700000" sx="98000" sy="98000" algn="ctr" rotWithShape="0">
              <a:srgbClr val="000000">
                <a:alpha val="26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wrap="none" lIns="36000" tIns="36000" rIns="36000" bIns="72000" rtlCol="0" anchor="ctr">
            <a:noAutofit/>
          </a:bodyPr>
          <a:lstStyle/>
          <a:p>
            <a:pPr algn="ctr"/>
            <a:r>
              <a:rPr lang="de-DE" sz="700" dirty="0" smtClean="0">
                <a:solidFill>
                  <a:schemeClr val="bg1"/>
                </a:solidFill>
                <a:latin typeface="Tahoma" charset="0"/>
                <a:ea typeface="Tahoma" charset="0"/>
                <a:cs typeface="Tahoma" charset="0"/>
              </a:rPr>
              <a:t>0,4</a:t>
            </a:r>
            <a:r>
              <a:rPr lang="de-DE" sz="700" baseline="0" dirty="0" smtClean="0">
                <a:solidFill>
                  <a:schemeClr val="bg1"/>
                </a:solidFill>
                <a:latin typeface="Tahoma" charset="0"/>
                <a:ea typeface="Tahoma" charset="0"/>
                <a:cs typeface="Tahoma" charset="0"/>
              </a:rPr>
              <a:t> cm</a:t>
            </a:r>
            <a:endParaRPr lang="de-DE" sz="700" dirty="0" smtClean="0">
              <a:solidFill>
                <a:schemeClr val="bg1"/>
              </a:solidFill>
              <a:latin typeface="Tahoma" charset="0"/>
              <a:ea typeface="Tahoma" charset="0"/>
              <a:cs typeface="Tahoma" charset="0"/>
            </a:endParaRPr>
          </a:p>
        </p:txBody>
      </p:sp>
      <p:sp>
        <p:nvSpPr>
          <p:cNvPr id="36" name="Rechteck 35"/>
          <p:cNvSpPr/>
          <p:nvPr userDrawn="1"/>
        </p:nvSpPr>
        <p:spPr>
          <a:xfrm>
            <a:off x="539931" y="4653136"/>
            <a:ext cx="5457599" cy="173590"/>
          </a:xfrm>
          <a:prstGeom prst="rect">
            <a:avLst/>
          </a:prstGeom>
          <a:solidFill>
            <a:srgbClr val="0071B9"/>
          </a:solidFill>
          <a:ln w="0">
            <a:noFill/>
          </a:ln>
          <a:effectLst>
            <a:outerShdw blurRad="38100" dist="25400" dir="2700000" sx="98000" sy="98000" algn="ctr" rotWithShape="0">
              <a:srgbClr val="000000">
                <a:alpha val="26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72000" rtlCol="0" anchor="ctr">
            <a:noAutofit/>
          </a:bodyPr>
          <a:lstStyle/>
          <a:p>
            <a:pPr algn="ctr"/>
            <a:r>
              <a:rPr lang="de-DE" sz="700" dirty="0" smtClean="0">
                <a:solidFill>
                  <a:schemeClr val="bg1"/>
                </a:solidFill>
                <a:latin typeface="Tahoma" charset="0"/>
                <a:ea typeface="Tahoma" charset="0"/>
                <a:cs typeface="Tahoma" charset="0"/>
              </a:rPr>
              <a:t>11,38</a:t>
            </a:r>
            <a:r>
              <a:rPr lang="de-DE" sz="700" baseline="0" dirty="0" smtClean="0">
                <a:solidFill>
                  <a:schemeClr val="bg1"/>
                </a:solidFill>
                <a:latin typeface="Tahoma" charset="0"/>
                <a:ea typeface="Tahoma" charset="0"/>
                <a:cs typeface="Tahoma" charset="0"/>
              </a:rPr>
              <a:t> cm</a:t>
            </a:r>
            <a:endParaRPr lang="de-DE" sz="700" dirty="0" smtClean="0">
              <a:solidFill>
                <a:schemeClr val="bg1"/>
              </a:solidFill>
              <a:latin typeface="Tahoma" charset="0"/>
              <a:ea typeface="Tahoma" charset="0"/>
              <a:cs typeface="Tahoma" charset="0"/>
            </a:endParaRPr>
          </a:p>
        </p:txBody>
      </p:sp>
      <p:sp>
        <p:nvSpPr>
          <p:cNvPr id="37" name="Rechteck 36"/>
          <p:cNvSpPr/>
          <p:nvPr userDrawn="1"/>
        </p:nvSpPr>
        <p:spPr>
          <a:xfrm>
            <a:off x="6192011" y="4653136"/>
            <a:ext cx="5457599" cy="173590"/>
          </a:xfrm>
          <a:prstGeom prst="rect">
            <a:avLst/>
          </a:prstGeom>
          <a:solidFill>
            <a:srgbClr val="0071B9"/>
          </a:solidFill>
          <a:ln w="0">
            <a:noFill/>
          </a:ln>
          <a:effectLst>
            <a:outerShdw blurRad="38100" dist="25400" dir="2700000" sx="98000" sy="98000" algn="ctr" rotWithShape="0">
              <a:srgbClr val="000000">
                <a:alpha val="26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72000" rtlCol="0" anchor="ctr">
            <a:noAutofit/>
          </a:bodyPr>
          <a:lstStyle/>
          <a:p>
            <a:pPr algn="ctr"/>
            <a:r>
              <a:rPr lang="de-DE" sz="700" dirty="0" smtClean="0">
                <a:solidFill>
                  <a:schemeClr val="bg1"/>
                </a:solidFill>
                <a:latin typeface="Tahoma" charset="0"/>
                <a:ea typeface="Tahoma" charset="0"/>
                <a:cs typeface="Tahoma" charset="0"/>
              </a:rPr>
              <a:t>11,38</a:t>
            </a:r>
            <a:r>
              <a:rPr lang="de-DE" sz="700" baseline="0" dirty="0" smtClean="0">
                <a:solidFill>
                  <a:schemeClr val="bg1"/>
                </a:solidFill>
                <a:latin typeface="Tahoma" charset="0"/>
                <a:ea typeface="Tahoma" charset="0"/>
                <a:cs typeface="Tahoma" charset="0"/>
              </a:rPr>
              <a:t> cm</a:t>
            </a:r>
            <a:endParaRPr lang="de-DE" sz="700" dirty="0" smtClean="0">
              <a:solidFill>
                <a:schemeClr val="bg1"/>
              </a:solidFill>
              <a:latin typeface="Tahoma" charset="0"/>
              <a:ea typeface="Tahoma" charset="0"/>
              <a:cs typeface="Tahoma" charset="0"/>
            </a:endParaRPr>
          </a:p>
        </p:txBody>
      </p:sp>
      <p:cxnSp>
        <p:nvCxnSpPr>
          <p:cNvPr id="38" name="Gerade Verbindung 17"/>
          <p:cNvCxnSpPr>
            <a:cxnSpLocks noChangeShapeType="1"/>
          </p:cNvCxnSpPr>
          <p:nvPr userDrawn="1"/>
        </p:nvCxnSpPr>
        <p:spPr bwMode="auto">
          <a:xfrm>
            <a:off x="8818033" y="0"/>
            <a:ext cx="0" cy="6858000"/>
          </a:xfrm>
          <a:prstGeom prst="line">
            <a:avLst/>
          </a:prstGeom>
          <a:noFill/>
          <a:ln w="12700">
            <a:solidFill>
              <a:srgbClr val="9EBFDA"/>
            </a:solidFill>
            <a:round/>
            <a:headEnd/>
            <a:tailEnd/>
          </a:ln>
          <a:extLst>
            <a:ext uri="{909E8E84-426E-40DD-AFC4-6F175D3DCCD1}">
              <a14:hiddenFill xmlns:a14="http://schemas.microsoft.com/office/drawing/2010/main">
                <a:noFill/>
              </a14:hiddenFill>
            </a:ext>
          </a:extLst>
        </p:spPr>
      </p:cxnSp>
    </p:spTree>
  </p:cSld>
  <p:clrMapOvr>
    <a:masterClrMapping/>
  </p:clrMapOvr>
  <p:timing>
    <p:tnLst>
      <p:par>
        <p:cTn id="1" dur="indefinite" restart="never" nodeType="tmRoot"/>
      </p:par>
    </p:tnLst>
  </p:timing>
  <p:extLst mod="1">
    <p:ext uri="{DCECCB84-F9BA-43D5-87BE-67443E8EF086}">
      <p15:sldGuideLst xmlns:p15="http://schemas.microsoft.com/office/powerpoint/2012/main">
        <p15:guide id="4" orient="horz" pos="3624" userDrawn="1">
          <p15:clr>
            <a:srgbClr val="FBAE40"/>
          </p15:clr>
        </p15:guide>
        <p15:guide id="5" orient="horz" pos="3813" userDrawn="1">
          <p15:clr>
            <a:srgbClr val="FBAE40"/>
          </p15:clr>
        </p15:guide>
        <p15:guide id="12" pos="7340" userDrawn="1">
          <p15:clr>
            <a:srgbClr val="FBAE40"/>
          </p15:clr>
        </p15:guide>
        <p15:guide id="13" orient="horz" pos="134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2735627" y="44624"/>
            <a:ext cx="7968885" cy="792088"/>
          </a:xfrm>
          <a:prstGeom prst="rect">
            <a:avLst/>
          </a:prstGeom>
        </p:spPr>
        <p:txBody>
          <a:bodyPr vert="horz" lIns="91440" tIns="45720" rIns="91440" bIns="45720" rtlCol="0" anchor="ctr">
            <a:normAutofit/>
          </a:bodyPr>
          <a:lstStyle>
            <a:lvl1pPr algn="ctr">
              <a:defRPr sz="2800">
                <a:latin typeface="Tahoma" pitchFamily="34" charset="0"/>
                <a:ea typeface="Tahoma" pitchFamily="34" charset="0"/>
                <a:cs typeface="Tahoma" pitchFamily="34" charset="0"/>
              </a:defRPr>
            </a:lvl1pPr>
          </a:lstStyle>
          <a:p>
            <a:r>
              <a:rPr lang="en-GB" noProof="0" dirty="0" smtClean="0"/>
              <a:t>Click to edit Master title style</a:t>
            </a:r>
            <a:endParaRPr lang="en-GB" noProof="0" dirty="0"/>
          </a:p>
        </p:txBody>
      </p:sp>
      <p:sp>
        <p:nvSpPr>
          <p:cNvPr id="3" name="Foliennummernplatzhalter 3"/>
          <p:cNvSpPr>
            <a:spLocks noGrp="1"/>
          </p:cNvSpPr>
          <p:nvPr>
            <p:ph type="sldNum" sz="quarter" idx="12"/>
          </p:nvPr>
        </p:nvSpPr>
        <p:spPr>
          <a:xfrm>
            <a:off x="10413169" y="6460762"/>
            <a:ext cx="1248401" cy="262328"/>
          </a:xfrm>
        </p:spPr>
        <p:txBody>
          <a:bodyPr/>
          <a:lstStyle/>
          <a:p>
            <a:r>
              <a:rPr lang="en-US" dirty="0" smtClean="0">
                <a:solidFill>
                  <a:srgbClr val="006FAC"/>
                </a:solidFill>
                <a:latin typeface="Tahoma" charset="0"/>
                <a:ea typeface="Tahoma" charset="0"/>
                <a:cs typeface="Tahoma" charset="0"/>
              </a:rPr>
              <a:t>P-</a:t>
            </a:r>
            <a:fld id="{34A2F4A0-93AF-43B1-8693-228C1DE05C4F}" type="slidenum">
              <a:rPr lang="en-US" smtClean="0">
                <a:solidFill>
                  <a:srgbClr val="006FAC"/>
                </a:solidFill>
                <a:latin typeface="Tahoma" charset="0"/>
                <a:ea typeface="Tahoma" charset="0"/>
                <a:cs typeface="Tahoma" charset="0"/>
              </a:rPr>
              <a:pPr/>
              <a:t>‹#›</a:t>
            </a:fld>
            <a:endParaRPr lang="de-DE" dirty="0">
              <a:latin typeface="Tahoma Standard" charset="0"/>
              <a:cs typeface="Tahoma Standard" charset="0"/>
            </a:endParaRPr>
          </a:p>
        </p:txBody>
      </p:sp>
    </p:spTree>
    <p:extLst>
      <p:ext uri="{BB962C8B-B14F-4D97-AF65-F5344CB8AC3E}">
        <p14:creationId xmlns:p14="http://schemas.microsoft.com/office/powerpoint/2010/main" val="240824703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jpeg"/><Relationship Id="rId3" Type="http://schemas.openxmlformats.org/officeDocument/2006/relationships/image" Target="../media/image1.emf"/><Relationship Id="rId7" Type="http://schemas.openxmlformats.org/officeDocument/2006/relationships/image" Target="../media/image5.jpeg"/><Relationship Id="rId12" Type="http://schemas.openxmlformats.org/officeDocument/2006/relationships/image" Target="../media/image10.png"/><Relationship Id="rId17" Type="http://schemas.openxmlformats.org/officeDocument/2006/relationships/image" Target="../media/image15.png"/><Relationship Id="rId2" Type="http://schemas.openxmlformats.org/officeDocument/2006/relationships/theme" Target="../theme/theme1.xml"/><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emf"/><Relationship Id="rId5" Type="http://schemas.openxmlformats.org/officeDocument/2006/relationships/image" Target="../media/image3.png"/><Relationship Id="rId15" Type="http://schemas.openxmlformats.org/officeDocument/2006/relationships/image" Target="../media/image13.jpe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jpeg"/><Relationship Id="rId9" Type="http://schemas.openxmlformats.org/officeDocument/2006/relationships/image" Target="../media/image7.png"/><Relationship Id="rId14" Type="http://schemas.openxmlformats.org/officeDocument/2006/relationships/image" Target="../media/image12.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4" Type="http://schemas.openxmlformats.org/officeDocument/2006/relationships/image" Target="../media/image19.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theme" Target="../theme/theme3.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6" Type="http://schemas.openxmlformats.org/officeDocument/2006/relationships/image" Target="../media/image21.png"/><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image" Target="../media/image20.png"/><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image" Target="../media/image19.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theme" Target="../theme/theme4.xml"/><Relationship Id="rId1" Type="http://schemas.openxmlformats.org/officeDocument/2006/relationships/slideLayout" Target="../slideLayouts/slideLayout16.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5.xml"/><Relationship Id="rId1" Type="http://schemas.openxmlformats.org/officeDocument/2006/relationships/slideLayout" Target="../slideLayouts/slideLayout17.xml"/><Relationship Id="rId4" Type="http://schemas.openxmlformats.org/officeDocument/2006/relationships/image" Target="../media/image23.jpeg"/></Relationships>
</file>

<file path=ppt/slideMasters/_rels/slideMaster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image" Target="../media/image22.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theme" Target="../theme/theme7.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image" Target="../media/image21.png"/><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image" Target="../media/image20.png"/><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image" Target="../media/image22.png"/><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theme" Target="../theme/theme8.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95" name="Abgerundetes Rechteck 72"/>
          <p:cNvSpPr/>
          <p:nvPr userDrawn="1"/>
        </p:nvSpPr>
        <p:spPr>
          <a:xfrm>
            <a:off x="2688884" y="5660381"/>
            <a:ext cx="1008000" cy="1008000"/>
          </a:xfrm>
          <a:prstGeom prst="roundRect">
            <a:avLst/>
          </a:prstGeom>
          <a:solidFill>
            <a:schemeClr val="bg1">
              <a:alpha val="3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1" name="Abgerundetes Rechteck 72"/>
          <p:cNvSpPr/>
          <p:nvPr userDrawn="1"/>
        </p:nvSpPr>
        <p:spPr>
          <a:xfrm>
            <a:off x="3792647" y="5676799"/>
            <a:ext cx="1008000" cy="1008000"/>
          </a:xfrm>
          <a:prstGeom prst="roundRect">
            <a:avLst/>
          </a:prstGeom>
          <a:solidFill>
            <a:schemeClr val="bg1">
              <a:alpha val="3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8" name="Abgerundetes Rechteck 72"/>
          <p:cNvSpPr/>
          <p:nvPr userDrawn="1"/>
        </p:nvSpPr>
        <p:spPr>
          <a:xfrm>
            <a:off x="5018123" y="5657228"/>
            <a:ext cx="1008000" cy="1008000"/>
          </a:xfrm>
          <a:prstGeom prst="roundRect">
            <a:avLst/>
          </a:prstGeom>
          <a:solidFill>
            <a:schemeClr val="bg1">
              <a:alpha val="3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2" name="Abgerundetes Rechteck 72"/>
          <p:cNvSpPr/>
          <p:nvPr userDrawn="1"/>
        </p:nvSpPr>
        <p:spPr>
          <a:xfrm>
            <a:off x="6204012" y="5672955"/>
            <a:ext cx="1008000" cy="1008000"/>
          </a:xfrm>
          <a:prstGeom prst="roundRect">
            <a:avLst/>
          </a:prstGeom>
          <a:solidFill>
            <a:schemeClr val="bg1">
              <a:alpha val="3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6" name="Abgerundetes Rechteck 72"/>
          <p:cNvSpPr/>
          <p:nvPr userDrawn="1"/>
        </p:nvSpPr>
        <p:spPr>
          <a:xfrm>
            <a:off x="7383070" y="5661360"/>
            <a:ext cx="1008000" cy="1008000"/>
          </a:xfrm>
          <a:prstGeom prst="roundRect">
            <a:avLst/>
          </a:prstGeom>
          <a:solidFill>
            <a:schemeClr val="bg1">
              <a:alpha val="3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0" name="Abgerundetes Rechteck 72"/>
          <p:cNvSpPr/>
          <p:nvPr userDrawn="1"/>
        </p:nvSpPr>
        <p:spPr>
          <a:xfrm>
            <a:off x="8547941" y="5676799"/>
            <a:ext cx="1008000" cy="1008000"/>
          </a:xfrm>
          <a:prstGeom prst="roundRect">
            <a:avLst/>
          </a:prstGeom>
          <a:solidFill>
            <a:schemeClr val="bg1">
              <a:alpha val="3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4" name="Abgerundetes Rechteck 72"/>
          <p:cNvSpPr/>
          <p:nvPr userDrawn="1"/>
        </p:nvSpPr>
        <p:spPr>
          <a:xfrm>
            <a:off x="9700946" y="5665656"/>
            <a:ext cx="1008000" cy="1008000"/>
          </a:xfrm>
          <a:prstGeom prst="roundRect">
            <a:avLst/>
          </a:prstGeom>
          <a:solidFill>
            <a:schemeClr val="bg1">
              <a:alpha val="3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8" name="Abgerundetes Rechteck 72"/>
          <p:cNvSpPr/>
          <p:nvPr userDrawn="1"/>
        </p:nvSpPr>
        <p:spPr>
          <a:xfrm>
            <a:off x="10823293" y="5657228"/>
            <a:ext cx="1008000" cy="1008000"/>
          </a:xfrm>
          <a:prstGeom prst="roundRect">
            <a:avLst/>
          </a:prstGeom>
          <a:solidFill>
            <a:schemeClr val="bg1">
              <a:alpha val="3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Abgerundetes Rechteck 19"/>
          <p:cNvSpPr/>
          <p:nvPr userDrawn="1"/>
        </p:nvSpPr>
        <p:spPr>
          <a:xfrm>
            <a:off x="1559496" y="200839"/>
            <a:ext cx="1008000" cy="1008000"/>
          </a:xfrm>
          <a:prstGeom prst="roundRect">
            <a:avLst/>
          </a:prstGeom>
          <a:solidFill>
            <a:schemeClr val="bg1">
              <a:alpha val="3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Abgerundetes Rechteck 20"/>
          <p:cNvSpPr/>
          <p:nvPr userDrawn="1"/>
        </p:nvSpPr>
        <p:spPr>
          <a:xfrm>
            <a:off x="429815" y="260156"/>
            <a:ext cx="1022549" cy="936596"/>
          </a:xfrm>
          <a:prstGeom prst="roundRect">
            <a:avLst/>
          </a:prstGeom>
          <a:solidFill>
            <a:schemeClr val="bg1">
              <a:alpha val="3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2" name="Abgerundetes Rechteck 27"/>
          <p:cNvSpPr/>
          <p:nvPr userDrawn="1"/>
        </p:nvSpPr>
        <p:spPr>
          <a:xfrm>
            <a:off x="1559496" y="1268760"/>
            <a:ext cx="1008000" cy="1008000"/>
          </a:xfrm>
          <a:prstGeom prst="roundRect">
            <a:avLst/>
          </a:prstGeom>
          <a:solidFill>
            <a:schemeClr val="bg1">
              <a:alpha val="3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3" name="Abgerundetes Rechteck 28"/>
          <p:cNvSpPr/>
          <p:nvPr userDrawn="1"/>
        </p:nvSpPr>
        <p:spPr>
          <a:xfrm>
            <a:off x="429815" y="1294869"/>
            <a:ext cx="1008000" cy="1008000"/>
          </a:xfrm>
          <a:prstGeom prst="roundRect">
            <a:avLst/>
          </a:prstGeom>
          <a:solidFill>
            <a:schemeClr val="bg1">
              <a:alpha val="3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7" name="Abgerundetes Rechteck 39"/>
          <p:cNvSpPr/>
          <p:nvPr userDrawn="1"/>
        </p:nvSpPr>
        <p:spPr>
          <a:xfrm>
            <a:off x="1566967" y="2363170"/>
            <a:ext cx="1008000" cy="1008112"/>
          </a:xfrm>
          <a:prstGeom prst="roundRect">
            <a:avLst/>
          </a:prstGeom>
          <a:solidFill>
            <a:schemeClr val="bg1">
              <a:alpha val="3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8" name="Abgerundetes Rechteck 40"/>
          <p:cNvSpPr/>
          <p:nvPr userDrawn="1"/>
        </p:nvSpPr>
        <p:spPr>
          <a:xfrm>
            <a:off x="437089" y="2381244"/>
            <a:ext cx="1008000" cy="1008000"/>
          </a:xfrm>
          <a:prstGeom prst="roundRect">
            <a:avLst/>
          </a:prstGeom>
          <a:solidFill>
            <a:schemeClr val="bg1">
              <a:alpha val="3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2" name="Abgerundetes Rechteck 51"/>
          <p:cNvSpPr/>
          <p:nvPr userDrawn="1"/>
        </p:nvSpPr>
        <p:spPr>
          <a:xfrm>
            <a:off x="3003205" y="6839632"/>
            <a:ext cx="1008000" cy="1008112"/>
          </a:xfrm>
          <a:prstGeom prst="roundRect">
            <a:avLst/>
          </a:prstGeom>
          <a:solidFill>
            <a:schemeClr val="bg1">
              <a:alpha val="3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3" name="Abgerundetes Rechteck 52"/>
          <p:cNvSpPr/>
          <p:nvPr userDrawn="1"/>
        </p:nvSpPr>
        <p:spPr>
          <a:xfrm>
            <a:off x="429815" y="3483913"/>
            <a:ext cx="1008000" cy="1008000"/>
          </a:xfrm>
          <a:prstGeom prst="roundRect">
            <a:avLst/>
          </a:prstGeom>
          <a:solidFill>
            <a:schemeClr val="bg1">
              <a:alpha val="3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7" name="Abgerundetes Rechteck 63"/>
          <p:cNvSpPr/>
          <p:nvPr userDrawn="1"/>
        </p:nvSpPr>
        <p:spPr>
          <a:xfrm>
            <a:off x="1555604" y="4566840"/>
            <a:ext cx="1008000" cy="1008000"/>
          </a:xfrm>
          <a:prstGeom prst="roundRect">
            <a:avLst/>
          </a:prstGeom>
          <a:solidFill>
            <a:schemeClr val="bg1">
              <a:alpha val="3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8" name="Abgerundetes Rechteck 64"/>
          <p:cNvSpPr/>
          <p:nvPr userDrawn="1"/>
        </p:nvSpPr>
        <p:spPr>
          <a:xfrm>
            <a:off x="429815" y="4578435"/>
            <a:ext cx="1008000" cy="1008000"/>
          </a:xfrm>
          <a:prstGeom prst="roundRect">
            <a:avLst/>
          </a:prstGeom>
          <a:solidFill>
            <a:schemeClr val="bg1">
              <a:alpha val="3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5" name="Abgerundetes Rechteck 72"/>
          <p:cNvSpPr/>
          <p:nvPr userDrawn="1"/>
        </p:nvSpPr>
        <p:spPr>
          <a:xfrm>
            <a:off x="1555604" y="5660381"/>
            <a:ext cx="1008000" cy="1008000"/>
          </a:xfrm>
          <a:prstGeom prst="roundRect">
            <a:avLst/>
          </a:prstGeom>
          <a:solidFill>
            <a:schemeClr val="bg1">
              <a:alpha val="3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6" name="Abgerundetes Rechteck 73"/>
          <p:cNvSpPr/>
          <p:nvPr userDrawn="1"/>
        </p:nvSpPr>
        <p:spPr>
          <a:xfrm>
            <a:off x="429815" y="5672955"/>
            <a:ext cx="1008000" cy="1008000"/>
          </a:xfrm>
          <a:prstGeom prst="roundRect">
            <a:avLst/>
          </a:prstGeom>
          <a:solidFill>
            <a:schemeClr val="bg1">
              <a:alpha val="3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8" name="Abgerundetes Rechteck 75"/>
          <p:cNvSpPr/>
          <p:nvPr userDrawn="1"/>
        </p:nvSpPr>
        <p:spPr>
          <a:xfrm>
            <a:off x="2722153" y="188640"/>
            <a:ext cx="9120504" cy="2088232"/>
          </a:xfrm>
          <a:prstGeom prst="roundRect">
            <a:avLst/>
          </a:prstGeom>
          <a:solidFill>
            <a:schemeClr val="bg1">
              <a:alpha val="3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1"/>
          <p:cNvSpPr/>
          <p:nvPr/>
        </p:nvSpPr>
        <p:spPr>
          <a:xfrm>
            <a:off x="0" y="-7088"/>
            <a:ext cx="2036189" cy="6879266"/>
          </a:xfrm>
          <a:custGeom>
            <a:avLst/>
            <a:gdLst>
              <a:gd name="connsiteX0" fmla="*/ 0 w 1527142"/>
              <a:gd name="connsiteY0" fmla="*/ 0 h 6858001"/>
              <a:gd name="connsiteX1" fmla="*/ 1527142 w 1527142"/>
              <a:gd name="connsiteY1" fmla="*/ 0 h 6858001"/>
              <a:gd name="connsiteX2" fmla="*/ 1527142 w 1527142"/>
              <a:gd name="connsiteY2" fmla="*/ 6858001 h 6858001"/>
              <a:gd name="connsiteX3" fmla="*/ 0 w 1527142"/>
              <a:gd name="connsiteY3" fmla="*/ 6858001 h 6858001"/>
              <a:gd name="connsiteX4" fmla="*/ 0 w 1527142"/>
              <a:gd name="connsiteY4" fmla="*/ 0 h 6858001"/>
              <a:gd name="connsiteX0" fmla="*/ 0 w 1527142"/>
              <a:gd name="connsiteY0" fmla="*/ 0 h 6858001"/>
              <a:gd name="connsiteX1" fmla="*/ 1527142 w 1527142"/>
              <a:gd name="connsiteY1" fmla="*/ 0 h 6858001"/>
              <a:gd name="connsiteX2" fmla="*/ 1527142 w 1527142"/>
              <a:gd name="connsiteY2" fmla="*/ 6858001 h 6858001"/>
              <a:gd name="connsiteX3" fmla="*/ 0 w 1527142"/>
              <a:gd name="connsiteY3" fmla="*/ 6858001 h 6858001"/>
              <a:gd name="connsiteX4" fmla="*/ 0 w 1527142"/>
              <a:gd name="connsiteY4" fmla="*/ 0 h 6858001"/>
              <a:gd name="connsiteX0" fmla="*/ 0 w 1527142"/>
              <a:gd name="connsiteY0" fmla="*/ 0 h 6858001"/>
              <a:gd name="connsiteX1" fmla="*/ 1527142 w 1527142"/>
              <a:gd name="connsiteY1" fmla="*/ 0 h 6858001"/>
              <a:gd name="connsiteX2" fmla="*/ 1527142 w 1527142"/>
              <a:gd name="connsiteY2" fmla="*/ 6858001 h 6858001"/>
              <a:gd name="connsiteX3" fmla="*/ 0 w 1527142"/>
              <a:gd name="connsiteY3" fmla="*/ 6858001 h 6858001"/>
              <a:gd name="connsiteX4" fmla="*/ 0 w 1527142"/>
              <a:gd name="connsiteY4" fmla="*/ 0 h 6858001"/>
              <a:gd name="connsiteX0" fmla="*/ 0 w 1527142"/>
              <a:gd name="connsiteY0" fmla="*/ 0 h 6858001"/>
              <a:gd name="connsiteX1" fmla="*/ 1527142 w 1527142"/>
              <a:gd name="connsiteY1" fmla="*/ 0 h 6858001"/>
              <a:gd name="connsiteX2" fmla="*/ 1527142 w 1527142"/>
              <a:gd name="connsiteY2" fmla="*/ 6858001 h 6858001"/>
              <a:gd name="connsiteX3" fmla="*/ 0 w 1527142"/>
              <a:gd name="connsiteY3" fmla="*/ 6858001 h 6858001"/>
              <a:gd name="connsiteX4" fmla="*/ 0 w 1527142"/>
              <a:gd name="connsiteY4" fmla="*/ 0 h 6858001"/>
              <a:gd name="connsiteX0" fmla="*/ 0 w 1527142"/>
              <a:gd name="connsiteY0" fmla="*/ 0 h 6858001"/>
              <a:gd name="connsiteX1" fmla="*/ 1527142 w 1527142"/>
              <a:gd name="connsiteY1" fmla="*/ 0 h 6858001"/>
              <a:gd name="connsiteX2" fmla="*/ 1527142 w 1527142"/>
              <a:gd name="connsiteY2" fmla="*/ 6858001 h 6858001"/>
              <a:gd name="connsiteX3" fmla="*/ 0 w 1527142"/>
              <a:gd name="connsiteY3" fmla="*/ 6858001 h 6858001"/>
              <a:gd name="connsiteX4" fmla="*/ 0 w 1527142"/>
              <a:gd name="connsiteY4" fmla="*/ 0 h 6858001"/>
              <a:gd name="connsiteX0" fmla="*/ 0 w 1527142"/>
              <a:gd name="connsiteY0" fmla="*/ 0 h 6858001"/>
              <a:gd name="connsiteX1" fmla="*/ 1527142 w 1527142"/>
              <a:gd name="connsiteY1" fmla="*/ 0 h 6858001"/>
              <a:gd name="connsiteX2" fmla="*/ 1527142 w 1527142"/>
              <a:gd name="connsiteY2" fmla="*/ 6858001 h 6858001"/>
              <a:gd name="connsiteX3" fmla="*/ 0 w 1527142"/>
              <a:gd name="connsiteY3" fmla="*/ 6858001 h 6858001"/>
              <a:gd name="connsiteX4" fmla="*/ 0 w 1527142"/>
              <a:gd name="connsiteY4" fmla="*/ 0 h 6858001"/>
              <a:gd name="connsiteX0" fmla="*/ 0 w 1527142"/>
              <a:gd name="connsiteY0" fmla="*/ 0 h 6858001"/>
              <a:gd name="connsiteX1" fmla="*/ 1527142 w 1527142"/>
              <a:gd name="connsiteY1" fmla="*/ 0 h 6858001"/>
              <a:gd name="connsiteX2" fmla="*/ 1527142 w 1527142"/>
              <a:gd name="connsiteY2" fmla="*/ 6858001 h 6858001"/>
              <a:gd name="connsiteX3" fmla="*/ 0 w 1527142"/>
              <a:gd name="connsiteY3" fmla="*/ 6858001 h 6858001"/>
              <a:gd name="connsiteX4" fmla="*/ 0 w 1527142"/>
              <a:gd name="connsiteY4" fmla="*/ 0 h 6858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7142" h="6858001">
                <a:moveTo>
                  <a:pt x="0" y="0"/>
                </a:moveTo>
                <a:lnTo>
                  <a:pt x="1527142" y="0"/>
                </a:lnTo>
                <a:cubicBezTo>
                  <a:pt x="141401" y="3200401"/>
                  <a:pt x="131975" y="5656083"/>
                  <a:pt x="1527142" y="6858001"/>
                </a:cubicBezTo>
                <a:lnTo>
                  <a:pt x="0" y="6858001"/>
                </a:lnTo>
                <a:lnTo>
                  <a:pt x="0" y="0"/>
                </a:lnTo>
                <a:close/>
              </a:path>
            </a:pathLst>
          </a:custGeom>
          <a:gradFill>
            <a:gsLst>
              <a:gs pos="74000">
                <a:srgbClr val="244165"/>
              </a:gs>
              <a:gs pos="100000">
                <a:srgbClr val="006FAC"/>
              </a:gs>
              <a:gs pos="88000">
                <a:srgbClr val="006FA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Tahoma Standard" charset="0"/>
            </a:endParaRPr>
          </a:p>
        </p:txBody>
      </p:sp>
      <p:sp>
        <p:nvSpPr>
          <p:cNvPr id="8" name="Rechteck 1"/>
          <p:cNvSpPr/>
          <p:nvPr/>
        </p:nvSpPr>
        <p:spPr>
          <a:xfrm>
            <a:off x="685963" y="-7089"/>
            <a:ext cx="2195571" cy="6879266"/>
          </a:xfrm>
          <a:custGeom>
            <a:avLst/>
            <a:gdLst>
              <a:gd name="connsiteX0" fmla="*/ 0 w 1527142"/>
              <a:gd name="connsiteY0" fmla="*/ 0 h 6858001"/>
              <a:gd name="connsiteX1" fmla="*/ 1527142 w 1527142"/>
              <a:gd name="connsiteY1" fmla="*/ 0 h 6858001"/>
              <a:gd name="connsiteX2" fmla="*/ 1527142 w 1527142"/>
              <a:gd name="connsiteY2" fmla="*/ 6858001 h 6858001"/>
              <a:gd name="connsiteX3" fmla="*/ 0 w 1527142"/>
              <a:gd name="connsiteY3" fmla="*/ 6858001 h 6858001"/>
              <a:gd name="connsiteX4" fmla="*/ 0 w 1527142"/>
              <a:gd name="connsiteY4" fmla="*/ 0 h 6858001"/>
              <a:gd name="connsiteX0" fmla="*/ 0 w 1527142"/>
              <a:gd name="connsiteY0" fmla="*/ 0 h 6858001"/>
              <a:gd name="connsiteX1" fmla="*/ 1527142 w 1527142"/>
              <a:gd name="connsiteY1" fmla="*/ 0 h 6858001"/>
              <a:gd name="connsiteX2" fmla="*/ 1527142 w 1527142"/>
              <a:gd name="connsiteY2" fmla="*/ 6858001 h 6858001"/>
              <a:gd name="connsiteX3" fmla="*/ 0 w 1527142"/>
              <a:gd name="connsiteY3" fmla="*/ 6858001 h 6858001"/>
              <a:gd name="connsiteX4" fmla="*/ 0 w 1527142"/>
              <a:gd name="connsiteY4" fmla="*/ 0 h 6858001"/>
              <a:gd name="connsiteX0" fmla="*/ 0 w 1527142"/>
              <a:gd name="connsiteY0" fmla="*/ 0 h 6858001"/>
              <a:gd name="connsiteX1" fmla="*/ 1527142 w 1527142"/>
              <a:gd name="connsiteY1" fmla="*/ 0 h 6858001"/>
              <a:gd name="connsiteX2" fmla="*/ 1527142 w 1527142"/>
              <a:gd name="connsiteY2" fmla="*/ 6858001 h 6858001"/>
              <a:gd name="connsiteX3" fmla="*/ 0 w 1527142"/>
              <a:gd name="connsiteY3" fmla="*/ 6858001 h 6858001"/>
              <a:gd name="connsiteX4" fmla="*/ 0 w 1527142"/>
              <a:gd name="connsiteY4" fmla="*/ 0 h 6858001"/>
              <a:gd name="connsiteX0" fmla="*/ 0 w 1527142"/>
              <a:gd name="connsiteY0" fmla="*/ 0 h 6858001"/>
              <a:gd name="connsiteX1" fmla="*/ 1527142 w 1527142"/>
              <a:gd name="connsiteY1" fmla="*/ 0 h 6858001"/>
              <a:gd name="connsiteX2" fmla="*/ 1527142 w 1527142"/>
              <a:gd name="connsiteY2" fmla="*/ 6858001 h 6858001"/>
              <a:gd name="connsiteX3" fmla="*/ 0 w 1527142"/>
              <a:gd name="connsiteY3" fmla="*/ 6858001 h 6858001"/>
              <a:gd name="connsiteX4" fmla="*/ 0 w 1527142"/>
              <a:gd name="connsiteY4" fmla="*/ 0 h 6858001"/>
              <a:gd name="connsiteX0" fmla="*/ 0 w 1527142"/>
              <a:gd name="connsiteY0" fmla="*/ 0 h 6858001"/>
              <a:gd name="connsiteX1" fmla="*/ 1527142 w 1527142"/>
              <a:gd name="connsiteY1" fmla="*/ 0 h 6858001"/>
              <a:gd name="connsiteX2" fmla="*/ 1527142 w 1527142"/>
              <a:gd name="connsiteY2" fmla="*/ 6858001 h 6858001"/>
              <a:gd name="connsiteX3" fmla="*/ 0 w 1527142"/>
              <a:gd name="connsiteY3" fmla="*/ 6858001 h 6858001"/>
              <a:gd name="connsiteX4" fmla="*/ 0 w 1527142"/>
              <a:gd name="connsiteY4" fmla="*/ 0 h 6858001"/>
              <a:gd name="connsiteX0" fmla="*/ 0 w 1527142"/>
              <a:gd name="connsiteY0" fmla="*/ 0 h 6858001"/>
              <a:gd name="connsiteX1" fmla="*/ 1527142 w 1527142"/>
              <a:gd name="connsiteY1" fmla="*/ 0 h 6858001"/>
              <a:gd name="connsiteX2" fmla="*/ 1527142 w 1527142"/>
              <a:gd name="connsiteY2" fmla="*/ 6858001 h 6858001"/>
              <a:gd name="connsiteX3" fmla="*/ 0 w 1527142"/>
              <a:gd name="connsiteY3" fmla="*/ 6858001 h 6858001"/>
              <a:gd name="connsiteX4" fmla="*/ 0 w 1527142"/>
              <a:gd name="connsiteY4" fmla="*/ 0 h 6858001"/>
              <a:gd name="connsiteX0" fmla="*/ 0 w 1527142"/>
              <a:gd name="connsiteY0" fmla="*/ 0 h 6858001"/>
              <a:gd name="connsiteX1" fmla="*/ 1527142 w 1527142"/>
              <a:gd name="connsiteY1" fmla="*/ 0 h 6858001"/>
              <a:gd name="connsiteX2" fmla="*/ 1527142 w 1527142"/>
              <a:gd name="connsiteY2" fmla="*/ 6858001 h 6858001"/>
              <a:gd name="connsiteX3" fmla="*/ 0 w 1527142"/>
              <a:gd name="connsiteY3" fmla="*/ 6858001 h 6858001"/>
              <a:gd name="connsiteX4" fmla="*/ 0 w 1527142"/>
              <a:gd name="connsiteY4" fmla="*/ 0 h 6858001"/>
              <a:gd name="connsiteX0" fmla="*/ 1159497 w 1527142"/>
              <a:gd name="connsiteY0" fmla="*/ 9427 h 6858001"/>
              <a:gd name="connsiteX1" fmla="*/ 1527142 w 1527142"/>
              <a:gd name="connsiteY1" fmla="*/ 0 h 6858001"/>
              <a:gd name="connsiteX2" fmla="*/ 1527142 w 1527142"/>
              <a:gd name="connsiteY2" fmla="*/ 6858001 h 6858001"/>
              <a:gd name="connsiteX3" fmla="*/ 0 w 1527142"/>
              <a:gd name="connsiteY3" fmla="*/ 6858001 h 6858001"/>
              <a:gd name="connsiteX4" fmla="*/ 1159497 w 1527142"/>
              <a:gd name="connsiteY4" fmla="*/ 9427 h 6858001"/>
              <a:gd name="connsiteX0" fmla="*/ 1178351 w 1527142"/>
              <a:gd name="connsiteY0" fmla="*/ 0 h 6858001"/>
              <a:gd name="connsiteX1" fmla="*/ 1527142 w 1527142"/>
              <a:gd name="connsiteY1" fmla="*/ 0 h 6858001"/>
              <a:gd name="connsiteX2" fmla="*/ 1527142 w 1527142"/>
              <a:gd name="connsiteY2" fmla="*/ 6858001 h 6858001"/>
              <a:gd name="connsiteX3" fmla="*/ 0 w 1527142"/>
              <a:gd name="connsiteY3" fmla="*/ 6858001 h 6858001"/>
              <a:gd name="connsiteX4" fmla="*/ 1178351 w 1527142"/>
              <a:gd name="connsiteY4" fmla="*/ 0 h 6858001"/>
              <a:gd name="connsiteX0" fmla="*/ 1244693 w 1593484"/>
              <a:gd name="connsiteY0" fmla="*/ 0 h 6858001"/>
              <a:gd name="connsiteX1" fmla="*/ 1593484 w 1593484"/>
              <a:gd name="connsiteY1" fmla="*/ 0 h 6858001"/>
              <a:gd name="connsiteX2" fmla="*/ 1593484 w 1593484"/>
              <a:gd name="connsiteY2" fmla="*/ 6858001 h 6858001"/>
              <a:gd name="connsiteX3" fmla="*/ 66342 w 1593484"/>
              <a:gd name="connsiteY3" fmla="*/ 6858001 h 6858001"/>
              <a:gd name="connsiteX4" fmla="*/ 1244693 w 1593484"/>
              <a:gd name="connsiteY4" fmla="*/ 0 h 6858001"/>
              <a:gd name="connsiteX0" fmla="*/ 1285582 w 1549532"/>
              <a:gd name="connsiteY0" fmla="*/ 9427 h 6858001"/>
              <a:gd name="connsiteX1" fmla="*/ 1549532 w 1549532"/>
              <a:gd name="connsiteY1" fmla="*/ 0 h 6858001"/>
              <a:gd name="connsiteX2" fmla="*/ 1549532 w 1549532"/>
              <a:gd name="connsiteY2" fmla="*/ 6858001 h 6858001"/>
              <a:gd name="connsiteX3" fmla="*/ 22390 w 1549532"/>
              <a:gd name="connsiteY3" fmla="*/ 6858001 h 6858001"/>
              <a:gd name="connsiteX4" fmla="*/ 1285582 w 1549532"/>
              <a:gd name="connsiteY4" fmla="*/ 9427 h 6858001"/>
              <a:gd name="connsiteX0" fmla="*/ 1271629 w 1563859"/>
              <a:gd name="connsiteY0" fmla="*/ 9427 h 6858001"/>
              <a:gd name="connsiteX1" fmla="*/ 1563859 w 1563859"/>
              <a:gd name="connsiteY1" fmla="*/ 0 h 6858001"/>
              <a:gd name="connsiteX2" fmla="*/ 1563859 w 1563859"/>
              <a:gd name="connsiteY2" fmla="*/ 6858001 h 6858001"/>
              <a:gd name="connsiteX3" fmla="*/ 36717 w 1563859"/>
              <a:gd name="connsiteY3" fmla="*/ 6858001 h 6858001"/>
              <a:gd name="connsiteX4" fmla="*/ 1271629 w 1563859"/>
              <a:gd name="connsiteY4" fmla="*/ 9427 h 6858001"/>
              <a:gd name="connsiteX0" fmla="*/ 1312884 w 1527142"/>
              <a:gd name="connsiteY0" fmla="*/ 0 h 6869839"/>
              <a:gd name="connsiteX1" fmla="*/ 1527142 w 1527142"/>
              <a:gd name="connsiteY1" fmla="*/ 11838 h 6869839"/>
              <a:gd name="connsiteX2" fmla="*/ 1527142 w 1527142"/>
              <a:gd name="connsiteY2" fmla="*/ 6869839 h 6869839"/>
              <a:gd name="connsiteX3" fmla="*/ 0 w 1527142"/>
              <a:gd name="connsiteY3" fmla="*/ 6869839 h 6869839"/>
              <a:gd name="connsiteX4" fmla="*/ 1312884 w 1527142"/>
              <a:gd name="connsiteY4" fmla="*/ 0 h 6869839"/>
              <a:gd name="connsiteX0" fmla="*/ 1275094 w 1560236"/>
              <a:gd name="connsiteY0" fmla="*/ 9427 h 6858001"/>
              <a:gd name="connsiteX1" fmla="*/ 1560236 w 1560236"/>
              <a:gd name="connsiteY1" fmla="*/ 0 h 6858001"/>
              <a:gd name="connsiteX2" fmla="*/ 1560236 w 1560236"/>
              <a:gd name="connsiteY2" fmla="*/ 6858001 h 6858001"/>
              <a:gd name="connsiteX3" fmla="*/ 33094 w 1560236"/>
              <a:gd name="connsiteY3" fmla="*/ 6858001 h 6858001"/>
              <a:gd name="connsiteX4" fmla="*/ 1275094 w 1560236"/>
              <a:gd name="connsiteY4" fmla="*/ 9427 h 6858001"/>
              <a:gd name="connsiteX0" fmla="*/ 1242000 w 1527142"/>
              <a:gd name="connsiteY0" fmla="*/ 9427 h 6858001"/>
              <a:gd name="connsiteX1" fmla="*/ 1527142 w 1527142"/>
              <a:gd name="connsiteY1" fmla="*/ 0 h 6858001"/>
              <a:gd name="connsiteX2" fmla="*/ 1527142 w 1527142"/>
              <a:gd name="connsiteY2" fmla="*/ 6858001 h 6858001"/>
              <a:gd name="connsiteX3" fmla="*/ 0 w 1527142"/>
              <a:gd name="connsiteY3" fmla="*/ 6858001 h 6858001"/>
              <a:gd name="connsiteX4" fmla="*/ 1242000 w 1527142"/>
              <a:gd name="connsiteY4" fmla="*/ 9427 h 6858001"/>
              <a:gd name="connsiteX0" fmla="*/ 853645 w 1138787"/>
              <a:gd name="connsiteY0" fmla="*/ 9427 h 6865090"/>
              <a:gd name="connsiteX1" fmla="*/ 1138787 w 1138787"/>
              <a:gd name="connsiteY1" fmla="*/ 0 h 6865090"/>
              <a:gd name="connsiteX2" fmla="*/ 1138787 w 1138787"/>
              <a:gd name="connsiteY2" fmla="*/ 6858001 h 6865090"/>
              <a:gd name="connsiteX3" fmla="*/ 646547 w 1138787"/>
              <a:gd name="connsiteY3" fmla="*/ 6865090 h 6865090"/>
              <a:gd name="connsiteX4" fmla="*/ 853645 w 1138787"/>
              <a:gd name="connsiteY4" fmla="*/ 9427 h 6865090"/>
              <a:gd name="connsiteX0" fmla="*/ 1344415 w 1629557"/>
              <a:gd name="connsiteY0" fmla="*/ 9427 h 6865090"/>
              <a:gd name="connsiteX1" fmla="*/ 1629557 w 1629557"/>
              <a:gd name="connsiteY1" fmla="*/ 0 h 6865090"/>
              <a:gd name="connsiteX2" fmla="*/ 1629557 w 1629557"/>
              <a:gd name="connsiteY2" fmla="*/ 6858001 h 6865090"/>
              <a:gd name="connsiteX3" fmla="*/ 1137317 w 1629557"/>
              <a:gd name="connsiteY3" fmla="*/ 6865090 h 6865090"/>
              <a:gd name="connsiteX4" fmla="*/ 1344415 w 1629557"/>
              <a:gd name="connsiteY4" fmla="*/ 9427 h 6865090"/>
              <a:gd name="connsiteX0" fmla="*/ 1211371 w 1496513"/>
              <a:gd name="connsiteY0" fmla="*/ 9427 h 6872178"/>
              <a:gd name="connsiteX1" fmla="*/ 1496513 w 1496513"/>
              <a:gd name="connsiteY1" fmla="*/ 0 h 6872178"/>
              <a:gd name="connsiteX2" fmla="*/ 1496513 w 1496513"/>
              <a:gd name="connsiteY2" fmla="*/ 6858001 h 6872178"/>
              <a:gd name="connsiteX3" fmla="*/ 1309073 w 1496513"/>
              <a:gd name="connsiteY3" fmla="*/ 6872178 h 6872178"/>
              <a:gd name="connsiteX4" fmla="*/ 1211371 w 1496513"/>
              <a:gd name="connsiteY4" fmla="*/ 9427 h 6872178"/>
              <a:gd name="connsiteX0" fmla="*/ 1344415 w 1629557"/>
              <a:gd name="connsiteY0" fmla="*/ 9427 h 6858001"/>
              <a:gd name="connsiteX1" fmla="*/ 1629557 w 1629557"/>
              <a:gd name="connsiteY1" fmla="*/ 0 h 6858001"/>
              <a:gd name="connsiteX2" fmla="*/ 1629557 w 1629557"/>
              <a:gd name="connsiteY2" fmla="*/ 6858001 h 6858001"/>
              <a:gd name="connsiteX3" fmla="*/ 1137317 w 1629557"/>
              <a:gd name="connsiteY3" fmla="*/ 6850913 h 6858001"/>
              <a:gd name="connsiteX4" fmla="*/ 1344415 w 1629557"/>
              <a:gd name="connsiteY4" fmla="*/ 9427 h 6858001"/>
              <a:gd name="connsiteX0" fmla="*/ 1344415 w 1629557"/>
              <a:gd name="connsiteY0" fmla="*/ 9427 h 6879266"/>
              <a:gd name="connsiteX1" fmla="*/ 1629557 w 1629557"/>
              <a:gd name="connsiteY1" fmla="*/ 0 h 6879266"/>
              <a:gd name="connsiteX2" fmla="*/ 1289315 w 1629557"/>
              <a:gd name="connsiteY2" fmla="*/ 6879266 h 6879266"/>
              <a:gd name="connsiteX3" fmla="*/ 1137317 w 1629557"/>
              <a:gd name="connsiteY3" fmla="*/ 6850913 h 6879266"/>
              <a:gd name="connsiteX4" fmla="*/ 1344415 w 1629557"/>
              <a:gd name="connsiteY4" fmla="*/ 9427 h 6879266"/>
              <a:gd name="connsiteX0" fmla="*/ 1344415 w 1629557"/>
              <a:gd name="connsiteY0" fmla="*/ 9427 h 6865089"/>
              <a:gd name="connsiteX1" fmla="*/ 1629557 w 1629557"/>
              <a:gd name="connsiteY1" fmla="*/ 0 h 6865089"/>
              <a:gd name="connsiteX2" fmla="*/ 1565762 w 1629557"/>
              <a:gd name="connsiteY2" fmla="*/ 6865089 h 6865089"/>
              <a:gd name="connsiteX3" fmla="*/ 1137317 w 1629557"/>
              <a:gd name="connsiteY3" fmla="*/ 6850913 h 6865089"/>
              <a:gd name="connsiteX4" fmla="*/ 1344415 w 1629557"/>
              <a:gd name="connsiteY4" fmla="*/ 9427 h 6865089"/>
              <a:gd name="connsiteX0" fmla="*/ 1344415 w 1629557"/>
              <a:gd name="connsiteY0" fmla="*/ 9427 h 6865090"/>
              <a:gd name="connsiteX1" fmla="*/ 1629557 w 1629557"/>
              <a:gd name="connsiteY1" fmla="*/ 0 h 6865090"/>
              <a:gd name="connsiteX2" fmla="*/ 1565762 w 1629557"/>
              <a:gd name="connsiteY2" fmla="*/ 6865089 h 6865090"/>
              <a:gd name="connsiteX3" fmla="*/ 1137317 w 1629557"/>
              <a:gd name="connsiteY3" fmla="*/ 6865090 h 6865090"/>
              <a:gd name="connsiteX4" fmla="*/ 1344415 w 1629557"/>
              <a:gd name="connsiteY4" fmla="*/ 9427 h 6865090"/>
              <a:gd name="connsiteX0" fmla="*/ 1381188 w 1666330"/>
              <a:gd name="connsiteY0" fmla="*/ 9427 h 6865090"/>
              <a:gd name="connsiteX1" fmla="*/ 1666330 w 1666330"/>
              <a:gd name="connsiteY1" fmla="*/ 0 h 6865090"/>
              <a:gd name="connsiteX2" fmla="*/ 1602535 w 1666330"/>
              <a:gd name="connsiteY2" fmla="*/ 6865089 h 6865090"/>
              <a:gd name="connsiteX3" fmla="*/ 1174090 w 1666330"/>
              <a:gd name="connsiteY3" fmla="*/ 6865090 h 6865090"/>
              <a:gd name="connsiteX4" fmla="*/ 1381188 w 1666330"/>
              <a:gd name="connsiteY4" fmla="*/ 9427 h 6865090"/>
              <a:gd name="connsiteX0" fmla="*/ 1344416 w 1629558"/>
              <a:gd name="connsiteY0" fmla="*/ 9427 h 6865090"/>
              <a:gd name="connsiteX1" fmla="*/ 1629558 w 1629558"/>
              <a:gd name="connsiteY1" fmla="*/ 0 h 6865090"/>
              <a:gd name="connsiteX2" fmla="*/ 1565763 w 1629558"/>
              <a:gd name="connsiteY2" fmla="*/ 6865089 h 6865090"/>
              <a:gd name="connsiteX3" fmla="*/ 1137318 w 1629558"/>
              <a:gd name="connsiteY3" fmla="*/ 6865090 h 6865090"/>
              <a:gd name="connsiteX4" fmla="*/ 1344416 w 1629558"/>
              <a:gd name="connsiteY4" fmla="*/ 9427 h 6865090"/>
              <a:gd name="connsiteX0" fmla="*/ 1348641 w 1633783"/>
              <a:gd name="connsiteY0" fmla="*/ 9427 h 6865090"/>
              <a:gd name="connsiteX1" fmla="*/ 1633783 w 1633783"/>
              <a:gd name="connsiteY1" fmla="*/ 0 h 6865090"/>
              <a:gd name="connsiteX2" fmla="*/ 1569988 w 1633783"/>
              <a:gd name="connsiteY2" fmla="*/ 6865089 h 6865090"/>
              <a:gd name="connsiteX3" fmla="*/ 1141543 w 1633783"/>
              <a:gd name="connsiteY3" fmla="*/ 6865090 h 6865090"/>
              <a:gd name="connsiteX4" fmla="*/ 1348641 w 1633783"/>
              <a:gd name="connsiteY4" fmla="*/ 9427 h 6865090"/>
              <a:gd name="connsiteX0" fmla="*/ 1344416 w 1629558"/>
              <a:gd name="connsiteY0" fmla="*/ 9427 h 6865090"/>
              <a:gd name="connsiteX1" fmla="*/ 1629558 w 1629558"/>
              <a:gd name="connsiteY1" fmla="*/ 0 h 6865090"/>
              <a:gd name="connsiteX2" fmla="*/ 1565763 w 1629558"/>
              <a:gd name="connsiteY2" fmla="*/ 6865089 h 6865090"/>
              <a:gd name="connsiteX3" fmla="*/ 1137318 w 1629558"/>
              <a:gd name="connsiteY3" fmla="*/ 6865090 h 6865090"/>
              <a:gd name="connsiteX4" fmla="*/ 1344416 w 1629558"/>
              <a:gd name="connsiteY4" fmla="*/ 9427 h 6865090"/>
              <a:gd name="connsiteX0" fmla="*/ 1344416 w 1650823"/>
              <a:gd name="connsiteY0" fmla="*/ 30692 h 6886355"/>
              <a:gd name="connsiteX1" fmla="*/ 1650823 w 1650823"/>
              <a:gd name="connsiteY1" fmla="*/ 0 h 6886355"/>
              <a:gd name="connsiteX2" fmla="*/ 1565763 w 1650823"/>
              <a:gd name="connsiteY2" fmla="*/ 6886354 h 6886355"/>
              <a:gd name="connsiteX3" fmla="*/ 1137318 w 1650823"/>
              <a:gd name="connsiteY3" fmla="*/ 6886355 h 6886355"/>
              <a:gd name="connsiteX4" fmla="*/ 1344416 w 1650823"/>
              <a:gd name="connsiteY4" fmla="*/ 30692 h 6886355"/>
              <a:gd name="connsiteX0" fmla="*/ 1351093 w 1643323"/>
              <a:gd name="connsiteY0" fmla="*/ 2339 h 6886355"/>
              <a:gd name="connsiteX1" fmla="*/ 1643323 w 1643323"/>
              <a:gd name="connsiteY1" fmla="*/ 0 h 6886355"/>
              <a:gd name="connsiteX2" fmla="*/ 1558263 w 1643323"/>
              <a:gd name="connsiteY2" fmla="*/ 6886354 h 6886355"/>
              <a:gd name="connsiteX3" fmla="*/ 1129818 w 1643323"/>
              <a:gd name="connsiteY3" fmla="*/ 6886355 h 6886355"/>
              <a:gd name="connsiteX4" fmla="*/ 1351093 w 1643323"/>
              <a:gd name="connsiteY4" fmla="*/ 2339 h 6886355"/>
              <a:gd name="connsiteX0" fmla="*/ 1351093 w 1643323"/>
              <a:gd name="connsiteY0" fmla="*/ 2339 h 6886355"/>
              <a:gd name="connsiteX1" fmla="*/ 1643323 w 1643323"/>
              <a:gd name="connsiteY1" fmla="*/ 0 h 6886355"/>
              <a:gd name="connsiteX2" fmla="*/ 1558263 w 1643323"/>
              <a:gd name="connsiteY2" fmla="*/ 6879266 h 6886355"/>
              <a:gd name="connsiteX3" fmla="*/ 1129818 w 1643323"/>
              <a:gd name="connsiteY3" fmla="*/ 6886355 h 6886355"/>
              <a:gd name="connsiteX4" fmla="*/ 1351093 w 1643323"/>
              <a:gd name="connsiteY4" fmla="*/ 2339 h 6886355"/>
              <a:gd name="connsiteX0" fmla="*/ 1351093 w 1643323"/>
              <a:gd name="connsiteY0" fmla="*/ 2339 h 6886355"/>
              <a:gd name="connsiteX1" fmla="*/ 1643323 w 1643323"/>
              <a:gd name="connsiteY1" fmla="*/ 0 h 6886355"/>
              <a:gd name="connsiteX2" fmla="*/ 1558263 w 1643323"/>
              <a:gd name="connsiteY2" fmla="*/ 6879266 h 6886355"/>
              <a:gd name="connsiteX3" fmla="*/ 1129818 w 1643323"/>
              <a:gd name="connsiteY3" fmla="*/ 6886355 h 6886355"/>
              <a:gd name="connsiteX4" fmla="*/ 1351093 w 1643323"/>
              <a:gd name="connsiteY4" fmla="*/ 2339 h 6886355"/>
              <a:gd name="connsiteX0" fmla="*/ 1354448 w 1646678"/>
              <a:gd name="connsiteY0" fmla="*/ 2339 h 6879266"/>
              <a:gd name="connsiteX1" fmla="*/ 1646678 w 1646678"/>
              <a:gd name="connsiteY1" fmla="*/ 0 h 6879266"/>
              <a:gd name="connsiteX2" fmla="*/ 1561618 w 1646678"/>
              <a:gd name="connsiteY2" fmla="*/ 6879266 h 6879266"/>
              <a:gd name="connsiteX3" fmla="*/ 1126084 w 1646678"/>
              <a:gd name="connsiteY3" fmla="*/ 6879266 h 6879266"/>
              <a:gd name="connsiteX4" fmla="*/ 1354448 w 1646678"/>
              <a:gd name="connsiteY4" fmla="*/ 2339 h 6879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6678" h="6879266">
                <a:moveTo>
                  <a:pt x="1354448" y="2339"/>
                </a:moveTo>
                <a:lnTo>
                  <a:pt x="1646678" y="0"/>
                </a:lnTo>
                <a:cubicBezTo>
                  <a:pt x="-228160" y="2682950"/>
                  <a:pt x="-655801" y="5599376"/>
                  <a:pt x="1561618" y="6879266"/>
                </a:cubicBezTo>
                <a:lnTo>
                  <a:pt x="1126084" y="6879266"/>
                </a:lnTo>
                <a:cubicBezTo>
                  <a:pt x="-182342" y="5663610"/>
                  <a:pt x="-640527" y="3382140"/>
                  <a:pt x="1354448" y="2339"/>
                </a:cubicBezTo>
                <a:close/>
              </a:path>
            </a:pathLst>
          </a:custGeom>
          <a:solidFill>
            <a:srgbClr val="F1E944"/>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Tahoma Standard" charset="0"/>
            </a:endParaRPr>
          </a:p>
        </p:txBody>
      </p:sp>
      <p:grpSp>
        <p:nvGrpSpPr>
          <p:cNvPr id="9" name="Group 47"/>
          <p:cNvGrpSpPr>
            <a:grpSpLocks/>
          </p:cNvGrpSpPr>
          <p:nvPr/>
        </p:nvGrpSpPr>
        <p:grpSpPr bwMode="auto">
          <a:xfrm>
            <a:off x="239860" y="5665656"/>
            <a:ext cx="457117" cy="431764"/>
            <a:chOff x="352800" y="5410200"/>
            <a:chExt cx="436800" cy="408600"/>
          </a:xfrm>
          <a:effectLst/>
        </p:grpSpPr>
        <p:sp>
          <p:nvSpPr>
            <p:cNvPr id="10" name="Rounded Rectangle 48"/>
            <p:cNvSpPr/>
            <p:nvPr/>
          </p:nvSpPr>
          <p:spPr bwMode="white">
            <a:xfrm>
              <a:off x="352800" y="5639143"/>
              <a:ext cx="181074" cy="179657"/>
            </a:xfrm>
            <a:prstGeom prst="roundRect">
              <a:avLst/>
            </a:prstGeom>
            <a:noFill/>
            <a:ln>
              <a:solidFill>
                <a:schemeClr val="bg1"/>
              </a:solidFill>
            </a:ln>
          </p:spPr>
          <p:style>
            <a:lnRef idx="1">
              <a:schemeClr val="accent5"/>
            </a:lnRef>
            <a:fillRef idx="2">
              <a:schemeClr val="accent5"/>
            </a:fillRef>
            <a:effectRef idx="1">
              <a:schemeClr val="accent5"/>
            </a:effectRef>
            <a:fontRef idx="minor">
              <a:schemeClr val="dk1"/>
            </a:fontRef>
          </p:style>
          <p:txBody>
            <a:bodyPr anchor="ctr"/>
            <a:lstStyle/>
            <a:p>
              <a:pPr algn="ctr" fontAlgn="auto">
                <a:spcBef>
                  <a:spcPts val="0"/>
                </a:spcBef>
                <a:spcAft>
                  <a:spcPts val="0"/>
                </a:spcAft>
                <a:defRPr/>
              </a:pPr>
              <a:endParaRPr lang="en-GB" b="0" i="0" dirty="0">
                <a:latin typeface="Tahoma Standard" charset="0"/>
              </a:endParaRPr>
            </a:p>
          </p:txBody>
        </p:sp>
        <p:sp>
          <p:nvSpPr>
            <p:cNvPr id="11" name="Rounded Rectangle 49"/>
            <p:cNvSpPr/>
            <p:nvPr/>
          </p:nvSpPr>
          <p:spPr bwMode="white">
            <a:xfrm>
              <a:off x="352800" y="5410200"/>
              <a:ext cx="179485" cy="179657"/>
            </a:xfrm>
            <a:prstGeom prst="roundRect">
              <a:avLst/>
            </a:prstGeom>
            <a:noFill/>
            <a:ln>
              <a:solidFill>
                <a:schemeClr val="bg1"/>
              </a:solidFill>
            </a:ln>
          </p:spPr>
          <p:style>
            <a:lnRef idx="1">
              <a:schemeClr val="accent5"/>
            </a:lnRef>
            <a:fillRef idx="2">
              <a:schemeClr val="accent5"/>
            </a:fillRef>
            <a:effectRef idx="1">
              <a:schemeClr val="accent5"/>
            </a:effectRef>
            <a:fontRef idx="minor">
              <a:schemeClr val="dk1"/>
            </a:fontRef>
          </p:style>
          <p:txBody>
            <a:bodyPr anchor="ctr"/>
            <a:lstStyle/>
            <a:p>
              <a:pPr algn="ctr" fontAlgn="auto">
                <a:spcBef>
                  <a:spcPts val="0"/>
                </a:spcBef>
                <a:spcAft>
                  <a:spcPts val="0"/>
                </a:spcAft>
                <a:defRPr/>
              </a:pPr>
              <a:endParaRPr lang="en-GB" b="0" i="0" dirty="0">
                <a:latin typeface="Tahoma Standard" charset="0"/>
              </a:endParaRPr>
            </a:p>
          </p:txBody>
        </p:sp>
        <p:sp>
          <p:nvSpPr>
            <p:cNvPr id="12" name="Rounded Rectangle 50"/>
            <p:cNvSpPr/>
            <p:nvPr/>
          </p:nvSpPr>
          <p:spPr bwMode="white">
            <a:xfrm>
              <a:off x="610115" y="5639143"/>
              <a:ext cx="179485" cy="179657"/>
            </a:xfrm>
            <a:prstGeom prst="roundRect">
              <a:avLst/>
            </a:prstGeom>
            <a:noFill/>
            <a:ln>
              <a:solidFill>
                <a:schemeClr val="bg1"/>
              </a:solidFill>
            </a:ln>
          </p:spPr>
          <p:style>
            <a:lnRef idx="1">
              <a:schemeClr val="accent5"/>
            </a:lnRef>
            <a:fillRef idx="2">
              <a:schemeClr val="accent5"/>
            </a:fillRef>
            <a:effectRef idx="1">
              <a:schemeClr val="accent5"/>
            </a:effectRef>
            <a:fontRef idx="minor">
              <a:schemeClr val="dk1"/>
            </a:fontRef>
          </p:style>
          <p:txBody>
            <a:bodyPr anchor="ctr"/>
            <a:lstStyle/>
            <a:p>
              <a:pPr algn="ctr" fontAlgn="auto">
                <a:spcBef>
                  <a:spcPts val="0"/>
                </a:spcBef>
                <a:spcAft>
                  <a:spcPts val="0"/>
                </a:spcAft>
                <a:defRPr/>
              </a:pPr>
              <a:endParaRPr lang="en-GB" b="0" i="0" dirty="0">
                <a:latin typeface="Tahoma Standard" charset="0"/>
              </a:endParaRPr>
            </a:p>
          </p:txBody>
        </p:sp>
      </p:grpSp>
      <p:cxnSp>
        <p:nvCxnSpPr>
          <p:cNvPr id="33" name="Straight Connector 29"/>
          <p:cNvCxnSpPr/>
          <p:nvPr/>
        </p:nvCxnSpPr>
        <p:spPr>
          <a:xfrm>
            <a:off x="2726250" y="6453188"/>
            <a:ext cx="8928117" cy="0"/>
          </a:xfrm>
          <a:prstGeom prst="line">
            <a:avLst/>
          </a:prstGeom>
        </p:spPr>
        <p:style>
          <a:lnRef idx="1">
            <a:schemeClr val="accent1"/>
          </a:lnRef>
          <a:fillRef idx="0">
            <a:schemeClr val="accent1"/>
          </a:fillRef>
          <a:effectRef idx="0">
            <a:schemeClr val="accent1"/>
          </a:effectRef>
          <a:fontRef idx="minor">
            <a:schemeClr val="tx1"/>
          </a:fontRef>
        </p:style>
      </p:cxnSp>
      <p:sp>
        <p:nvSpPr>
          <p:cNvPr id="42" name="Datumsplatzhalter 41"/>
          <p:cNvSpPr>
            <a:spLocks noGrp="1"/>
          </p:cNvSpPr>
          <p:nvPr>
            <p:ph type="dt" sz="half" idx="2"/>
          </p:nvPr>
        </p:nvSpPr>
        <p:spPr>
          <a:xfrm>
            <a:off x="8934113" y="6088063"/>
            <a:ext cx="2743200" cy="365125"/>
          </a:xfrm>
          <a:prstGeom prst="rect">
            <a:avLst/>
          </a:prstGeom>
        </p:spPr>
        <p:txBody>
          <a:bodyPr vert="horz" lIns="0" tIns="45720" rIns="0" bIns="45720" rtlCol="0" anchor="ctr"/>
          <a:lstStyle>
            <a:lvl1pPr algn="l">
              <a:defRPr sz="1400">
                <a:solidFill>
                  <a:schemeClr val="tx1">
                    <a:tint val="75000"/>
                  </a:schemeClr>
                </a:solidFill>
              </a:defRPr>
            </a:lvl1pPr>
          </a:lstStyle>
          <a:p>
            <a:pPr algn="r"/>
            <a:fld id="{D71BAC7E-AC52-5F4E-AD83-DB907CC94FB2}" type="datetime1">
              <a:rPr lang="de-DE" smtClean="0">
                <a:solidFill>
                  <a:srgbClr val="8A8B8A"/>
                </a:solidFill>
                <a:latin typeface="Tahoma" pitchFamily="34" charset="0"/>
                <a:cs typeface="Tahoma" pitchFamily="34" charset="0"/>
              </a:rPr>
              <a:pPr algn="r"/>
              <a:t>22.05.2023</a:t>
            </a:fld>
            <a:endParaRPr lang="en-GB" dirty="0">
              <a:solidFill>
                <a:srgbClr val="8A8B8A"/>
              </a:solidFill>
              <a:latin typeface="Tahoma" pitchFamily="34" charset="0"/>
              <a:cs typeface="Tahoma" pitchFamily="34" charset="0"/>
            </a:endParaRPr>
          </a:p>
        </p:txBody>
      </p:sp>
      <p:sp>
        <p:nvSpPr>
          <p:cNvPr id="43" name="Fußzeilenplatzhalter 42"/>
          <p:cNvSpPr>
            <a:spLocks noGrp="1"/>
          </p:cNvSpPr>
          <p:nvPr>
            <p:ph type="ftr" sz="quarter" idx="3"/>
          </p:nvPr>
        </p:nvSpPr>
        <p:spPr>
          <a:xfrm>
            <a:off x="7402451" y="6453188"/>
            <a:ext cx="4272789" cy="297197"/>
          </a:xfrm>
          <a:prstGeom prst="rect">
            <a:avLst/>
          </a:prstGeom>
        </p:spPr>
        <p:txBody>
          <a:bodyPr vert="horz" lIns="0" tIns="45720" rIns="0" bIns="45720" rtlCol="0" anchor="ctr"/>
          <a:lstStyle>
            <a:lvl1pPr algn="r">
              <a:defRPr sz="1200">
                <a:solidFill>
                  <a:srgbClr val="8A8B8A"/>
                </a:solidFill>
              </a:defRPr>
            </a:lvl1pPr>
          </a:lstStyle>
          <a:p>
            <a:pPr fontAlgn="auto">
              <a:spcBef>
                <a:spcPts val="0"/>
              </a:spcBef>
              <a:spcAft>
                <a:spcPts val="0"/>
              </a:spcAft>
              <a:defRPr/>
            </a:pPr>
            <a:r>
              <a:rPr lang="en-GB" smtClean="0">
                <a:solidFill>
                  <a:schemeClr val="bg1">
                    <a:lumMod val="50000"/>
                  </a:schemeClr>
                </a:solidFill>
                <a:latin typeface="Tahoma" charset="0"/>
                <a:ea typeface="Tahoma" charset="0"/>
                <a:cs typeface="Tahoma" charset="0"/>
              </a:rPr>
              <a:t>Author</a:t>
            </a:r>
            <a:endParaRPr lang="en-GB" dirty="0">
              <a:solidFill>
                <a:schemeClr val="bg1">
                  <a:lumMod val="50000"/>
                </a:schemeClr>
              </a:solidFill>
              <a:latin typeface="Tahoma" charset="0"/>
              <a:ea typeface="Tahoma" charset="0"/>
              <a:cs typeface="Tahoma" charset="0"/>
            </a:endParaRPr>
          </a:p>
        </p:txBody>
      </p:sp>
      <p:sp>
        <p:nvSpPr>
          <p:cNvPr id="46" name="Fußzeilenplatzhalter 42"/>
          <p:cNvSpPr txBox="1">
            <a:spLocks/>
          </p:cNvSpPr>
          <p:nvPr/>
        </p:nvSpPr>
        <p:spPr>
          <a:xfrm>
            <a:off x="2712820" y="6453188"/>
            <a:ext cx="4272789" cy="297197"/>
          </a:xfrm>
          <a:prstGeom prst="rect">
            <a:avLst/>
          </a:prstGeom>
        </p:spPr>
        <p:txBody>
          <a:bodyPr vert="horz" lIns="0" tIns="45720" rIns="0" bIns="45720" rtlCol="0" anchor="ctr"/>
          <a:lstStyle>
            <a:defPPr>
              <a:defRPr lang="en-US"/>
            </a:defPPr>
            <a:lvl1pPr algn="ctr" rtl="0" fontAlgn="base">
              <a:spcBef>
                <a:spcPct val="0"/>
              </a:spcBef>
              <a:spcAft>
                <a:spcPct val="0"/>
              </a:spcAft>
              <a:defRPr sz="1200" kern="1200">
                <a:solidFill>
                  <a:schemeClr val="tx1">
                    <a:tint val="75000"/>
                  </a:schemeClr>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l" fontAlgn="auto">
              <a:spcBef>
                <a:spcPts val="0"/>
              </a:spcBef>
              <a:spcAft>
                <a:spcPts val="0"/>
              </a:spcAft>
              <a:defRPr/>
            </a:pPr>
            <a:r>
              <a:rPr lang="en-GB" sz="1200" b="0" dirty="0" smtClean="0">
                <a:solidFill>
                  <a:srgbClr val="2A87BC"/>
                </a:solidFill>
                <a:latin typeface="Tahoma" charset="0"/>
                <a:ea typeface="Tahoma" charset="0"/>
                <a:cs typeface="Tahoma" charset="0"/>
              </a:rPr>
              <a:t>Organisation for Joint Armament Co-operation</a:t>
            </a:r>
            <a:endParaRPr lang="en-GB" sz="1200" b="0" dirty="0">
              <a:solidFill>
                <a:srgbClr val="2A87BC"/>
              </a:solidFill>
              <a:latin typeface="Tahoma" charset="0"/>
              <a:ea typeface="Tahoma" charset="0"/>
              <a:cs typeface="Tahoma" charset="0"/>
            </a:endParaRPr>
          </a:p>
        </p:txBody>
      </p:sp>
      <p:sp>
        <p:nvSpPr>
          <p:cNvPr id="80" name="Abgerundetes Rechteck 39"/>
          <p:cNvSpPr/>
          <p:nvPr userDrawn="1"/>
        </p:nvSpPr>
        <p:spPr>
          <a:xfrm>
            <a:off x="2700247" y="2363170"/>
            <a:ext cx="1008000" cy="1008112"/>
          </a:xfrm>
          <a:prstGeom prst="roundRect">
            <a:avLst/>
          </a:prstGeom>
          <a:solidFill>
            <a:schemeClr val="bg1">
              <a:alpha val="3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1" name="Abgerundetes Rechteck 51"/>
          <p:cNvSpPr/>
          <p:nvPr userDrawn="1"/>
        </p:nvSpPr>
        <p:spPr>
          <a:xfrm>
            <a:off x="2688884" y="3457200"/>
            <a:ext cx="1008000" cy="1008112"/>
          </a:xfrm>
          <a:prstGeom prst="roundRect">
            <a:avLst/>
          </a:prstGeom>
          <a:solidFill>
            <a:schemeClr val="bg1">
              <a:alpha val="3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4" name="Abgerundetes Rechteck 63"/>
          <p:cNvSpPr/>
          <p:nvPr userDrawn="1"/>
        </p:nvSpPr>
        <p:spPr>
          <a:xfrm>
            <a:off x="2688884" y="4566840"/>
            <a:ext cx="1008000" cy="1008000"/>
          </a:xfrm>
          <a:prstGeom prst="roundRect">
            <a:avLst/>
          </a:prstGeom>
          <a:solidFill>
            <a:schemeClr val="bg1">
              <a:alpha val="3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7" name="Abgerundetes Rechteck 39"/>
          <p:cNvSpPr/>
          <p:nvPr userDrawn="1"/>
        </p:nvSpPr>
        <p:spPr>
          <a:xfrm>
            <a:off x="3849079" y="2360017"/>
            <a:ext cx="1008000" cy="1008112"/>
          </a:xfrm>
          <a:prstGeom prst="roundRect">
            <a:avLst/>
          </a:prstGeom>
          <a:solidFill>
            <a:schemeClr val="bg1">
              <a:alpha val="3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8" name="Abgerundetes Rechteck 51"/>
          <p:cNvSpPr/>
          <p:nvPr userDrawn="1"/>
        </p:nvSpPr>
        <p:spPr>
          <a:xfrm>
            <a:off x="3837716" y="3454047"/>
            <a:ext cx="1008000" cy="1008112"/>
          </a:xfrm>
          <a:prstGeom prst="roundRect">
            <a:avLst/>
          </a:prstGeom>
          <a:solidFill>
            <a:schemeClr val="bg1">
              <a:alpha val="3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0" name="Abgerundetes Rechteck 63"/>
          <p:cNvSpPr/>
          <p:nvPr userDrawn="1"/>
        </p:nvSpPr>
        <p:spPr>
          <a:xfrm>
            <a:off x="3837716" y="4591032"/>
            <a:ext cx="1008000" cy="1008000"/>
          </a:xfrm>
          <a:prstGeom prst="roundRect">
            <a:avLst/>
          </a:prstGeom>
          <a:solidFill>
            <a:schemeClr val="bg1">
              <a:alpha val="3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2" name="Abgerundetes Rechteck 39"/>
          <p:cNvSpPr/>
          <p:nvPr userDrawn="1"/>
        </p:nvSpPr>
        <p:spPr>
          <a:xfrm>
            <a:off x="5029486" y="2360017"/>
            <a:ext cx="1008000" cy="1008112"/>
          </a:xfrm>
          <a:prstGeom prst="roundRect">
            <a:avLst/>
          </a:prstGeom>
          <a:solidFill>
            <a:schemeClr val="bg1">
              <a:alpha val="3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3" name="Abgerundetes Rechteck 51"/>
          <p:cNvSpPr/>
          <p:nvPr userDrawn="1"/>
        </p:nvSpPr>
        <p:spPr>
          <a:xfrm>
            <a:off x="5018123" y="3454047"/>
            <a:ext cx="1008000" cy="1008112"/>
          </a:xfrm>
          <a:prstGeom prst="roundRect">
            <a:avLst/>
          </a:prstGeom>
          <a:solidFill>
            <a:schemeClr val="bg1">
              <a:alpha val="3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4" name="Abgerundetes Rechteck 63"/>
          <p:cNvSpPr/>
          <p:nvPr userDrawn="1"/>
        </p:nvSpPr>
        <p:spPr>
          <a:xfrm>
            <a:off x="5018123" y="4563687"/>
            <a:ext cx="1008000" cy="1008000"/>
          </a:xfrm>
          <a:prstGeom prst="roundRect">
            <a:avLst/>
          </a:prstGeom>
          <a:solidFill>
            <a:schemeClr val="bg1">
              <a:alpha val="3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9" name="Abgerundetes Rechteck 39"/>
          <p:cNvSpPr/>
          <p:nvPr userDrawn="1"/>
        </p:nvSpPr>
        <p:spPr>
          <a:xfrm>
            <a:off x="6225389" y="2345575"/>
            <a:ext cx="1008000" cy="1008112"/>
          </a:xfrm>
          <a:prstGeom prst="roundRect">
            <a:avLst/>
          </a:prstGeom>
          <a:solidFill>
            <a:schemeClr val="bg1">
              <a:alpha val="3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0" name="Abgerundetes Rechteck 51"/>
          <p:cNvSpPr/>
          <p:nvPr userDrawn="1"/>
        </p:nvSpPr>
        <p:spPr>
          <a:xfrm>
            <a:off x="6214026" y="3439605"/>
            <a:ext cx="1008000" cy="1008112"/>
          </a:xfrm>
          <a:prstGeom prst="roundRect">
            <a:avLst/>
          </a:prstGeom>
          <a:solidFill>
            <a:schemeClr val="bg1">
              <a:alpha val="3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1" name="Abgerundetes Rechteck 63"/>
          <p:cNvSpPr/>
          <p:nvPr userDrawn="1"/>
        </p:nvSpPr>
        <p:spPr>
          <a:xfrm>
            <a:off x="6214026" y="4549245"/>
            <a:ext cx="1008000" cy="1008000"/>
          </a:xfrm>
          <a:prstGeom prst="roundRect">
            <a:avLst/>
          </a:prstGeom>
          <a:solidFill>
            <a:schemeClr val="bg1">
              <a:alpha val="3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3" name="Abgerundetes Rechteck 39"/>
          <p:cNvSpPr/>
          <p:nvPr userDrawn="1"/>
        </p:nvSpPr>
        <p:spPr>
          <a:xfrm>
            <a:off x="7394433" y="2364149"/>
            <a:ext cx="1008000" cy="1008112"/>
          </a:xfrm>
          <a:prstGeom prst="roundRect">
            <a:avLst/>
          </a:prstGeom>
          <a:solidFill>
            <a:schemeClr val="bg1">
              <a:alpha val="3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4" name="Abgerundetes Rechteck 51"/>
          <p:cNvSpPr/>
          <p:nvPr userDrawn="1"/>
        </p:nvSpPr>
        <p:spPr>
          <a:xfrm>
            <a:off x="7383070" y="3458179"/>
            <a:ext cx="1008000" cy="1008112"/>
          </a:xfrm>
          <a:prstGeom prst="roundRect">
            <a:avLst/>
          </a:prstGeom>
          <a:solidFill>
            <a:schemeClr val="bg1">
              <a:alpha val="3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5" name="Abgerundetes Rechteck 63"/>
          <p:cNvSpPr/>
          <p:nvPr userDrawn="1"/>
        </p:nvSpPr>
        <p:spPr>
          <a:xfrm>
            <a:off x="7383070" y="4567819"/>
            <a:ext cx="1008000" cy="1008000"/>
          </a:xfrm>
          <a:prstGeom prst="roundRect">
            <a:avLst/>
          </a:prstGeom>
          <a:solidFill>
            <a:schemeClr val="bg1">
              <a:alpha val="3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7" name="Abgerundetes Rechteck 39"/>
          <p:cNvSpPr/>
          <p:nvPr userDrawn="1"/>
        </p:nvSpPr>
        <p:spPr>
          <a:xfrm>
            <a:off x="8559304" y="2379588"/>
            <a:ext cx="1008000" cy="1008112"/>
          </a:xfrm>
          <a:prstGeom prst="roundRect">
            <a:avLst/>
          </a:prstGeom>
          <a:solidFill>
            <a:schemeClr val="bg1">
              <a:alpha val="3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8" name="Abgerundetes Rechteck 51"/>
          <p:cNvSpPr/>
          <p:nvPr userDrawn="1"/>
        </p:nvSpPr>
        <p:spPr>
          <a:xfrm>
            <a:off x="8547941" y="3473618"/>
            <a:ext cx="1008000" cy="1008112"/>
          </a:xfrm>
          <a:prstGeom prst="roundRect">
            <a:avLst/>
          </a:prstGeom>
          <a:solidFill>
            <a:schemeClr val="bg1">
              <a:alpha val="3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9" name="Abgerundetes Rechteck 63"/>
          <p:cNvSpPr/>
          <p:nvPr userDrawn="1"/>
        </p:nvSpPr>
        <p:spPr>
          <a:xfrm>
            <a:off x="8547941" y="4583258"/>
            <a:ext cx="1008000" cy="1008000"/>
          </a:xfrm>
          <a:prstGeom prst="roundRect">
            <a:avLst/>
          </a:prstGeom>
          <a:solidFill>
            <a:schemeClr val="bg1">
              <a:alpha val="3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1" name="Abgerundetes Rechteck 39"/>
          <p:cNvSpPr/>
          <p:nvPr userDrawn="1"/>
        </p:nvSpPr>
        <p:spPr>
          <a:xfrm>
            <a:off x="9712309" y="2368445"/>
            <a:ext cx="1008000" cy="1008112"/>
          </a:xfrm>
          <a:prstGeom prst="roundRect">
            <a:avLst/>
          </a:prstGeom>
          <a:solidFill>
            <a:schemeClr val="bg1">
              <a:alpha val="3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2" name="Abgerundetes Rechteck 51"/>
          <p:cNvSpPr/>
          <p:nvPr userDrawn="1"/>
        </p:nvSpPr>
        <p:spPr>
          <a:xfrm>
            <a:off x="9700946" y="3462475"/>
            <a:ext cx="1008000" cy="1008112"/>
          </a:xfrm>
          <a:prstGeom prst="roundRect">
            <a:avLst/>
          </a:prstGeom>
          <a:solidFill>
            <a:schemeClr val="bg1">
              <a:alpha val="3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3" name="Abgerundetes Rechteck 63"/>
          <p:cNvSpPr/>
          <p:nvPr userDrawn="1"/>
        </p:nvSpPr>
        <p:spPr>
          <a:xfrm>
            <a:off x="9700946" y="4572115"/>
            <a:ext cx="1008000" cy="1008000"/>
          </a:xfrm>
          <a:prstGeom prst="roundRect">
            <a:avLst/>
          </a:prstGeom>
          <a:solidFill>
            <a:schemeClr val="bg1">
              <a:alpha val="3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5" name="Abgerundetes Rechteck 39"/>
          <p:cNvSpPr/>
          <p:nvPr userDrawn="1"/>
        </p:nvSpPr>
        <p:spPr>
          <a:xfrm>
            <a:off x="10834656" y="2360017"/>
            <a:ext cx="1008000" cy="1008112"/>
          </a:xfrm>
          <a:prstGeom prst="roundRect">
            <a:avLst/>
          </a:prstGeom>
          <a:solidFill>
            <a:schemeClr val="bg1">
              <a:alpha val="3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6" name="Abgerundetes Rechteck 51"/>
          <p:cNvSpPr/>
          <p:nvPr userDrawn="1"/>
        </p:nvSpPr>
        <p:spPr>
          <a:xfrm>
            <a:off x="10823293" y="3454047"/>
            <a:ext cx="1008000" cy="1008112"/>
          </a:xfrm>
          <a:prstGeom prst="roundRect">
            <a:avLst/>
          </a:prstGeom>
          <a:solidFill>
            <a:schemeClr val="bg1">
              <a:alpha val="3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7" name="Abgerundetes Rechteck 63"/>
          <p:cNvSpPr/>
          <p:nvPr userDrawn="1"/>
        </p:nvSpPr>
        <p:spPr>
          <a:xfrm>
            <a:off x="10823293" y="4563687"/>
            <a:ext cx="1008000" cy="1008000"/>
          </a:xfrm>
          <a:prstGeom prst="roundRect">
            <a:avLst/>
          </a:prstGeom>
          <a:solidFill>
            <a:schemeClr val="bg1">
              <a:alpha val="3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41" name="Picture 140"/>
          <p:cNvPicPr>
            <a:picLocks/>
          </p:cNvPicPr>
          <p:nvPr userDrawn="1"/>
        </p:nvPicPr>
        <p:blipFill>
          <a:blip r:embed="rId3"/>
          <a:stretch>
            <a:fillRect/>
          </a:stretch>
        </p:blipFill>
        <p:spPr>
          <a:xfrm>
            <a:off x="10834656" y="2379644"/>
            <a:ext cx="1008000" cy="1008000"/>
          </a:xfrm>
          <a:prstGeom prst="roundRect">
            <a:avLst>
              <a:gd name="adj" fmla="val 16667"/>
            </a:avLst>
          </a:prstGeom>
          <a:ln>
            <a:noFill/>
          </a:ln>
          <a:effectLst>
            <a:outerShdw blurRad="63500" sx="102000" sy="102000" algn="ctr"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5" name="Picture 144"/>
          <p:cNvPicPr>
            <a:picLocks/>
          </p:cNvPicPr>
          <p:nvPr userDrawn="1"/>
        </p:nvPicPr>
        <p:blipFill>
          <a:blip r:embed="rId4" cstate="screen">
            <a:extLst>
              <a:ext uri="{28A0092B-C50C-407E-A947-70E740481C1C}">
                <a14:useLocalDpi xmlns:a14="http://schemas.microsoft.com/office/drawing/2010/main"/>
              </a:ext>
            </a:extLst>
          </a:blip>
          <a:stretch>
            <a:fillRect/>
          </a:stretch>
        </p:blipFill>
        <p:spPr>
          <a:xfrm>
            <a:off x="9712309" y="3449807"/>
            <a:ext cx="1008000" cy="1008000"/>
          </a:xfrm>
          <a:prstGeom prst="roundRect">
            <a:avLst>
              <a:gd name="adj" fmla="val 16667"/>
            </a:avLst>
          </a:prstGeom>
          <a:ln>
            <a:noFill/>
          </a:ln>
          <a:effectLst>
            <a:outerShdw blurRad="63500" sx="102000" sy="102000" algn="ctr"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 name="Picture 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7348" y="6165304"/>
            <a:ext cx="513762" cy="485482"/>
          </a:xfrm>
          <a:prstGeom prst="rect">
            <a:avLst/>
          </a:prstGeom>
        </p:spPr>
      </p:pic>
      <p:pic>
        <p:nvPicPr>
          <p:cNvPr id="6" name="Picture 5"/>
          <p:cNvPicPr>
            <a:picLocks noChangeAspect="1"/>
          </p:cNvPicPr>
          <p:nvPr userDrawn="1"/>
        </p:nvPicPr>
        <p:blipFill>
          <a:blip r:embed="rId6"/>
          <a:stretch>
            <a:fillRect/>
          </a:stretch>
        </p:blipFill>
        <p:spPr>
          <a:xfrm>
            <a:off x="1559496" y="2378275"/>
            <a:ext cx="1008000" cy="950012"/>
          </a:xfrm>
          <a:prstGeom prst="roundRect">
            <a:avLst>
              <a:gd name="adj" fmla="val 16667"/>
            </a:avLst>
          </a:prstGeom>
          <a:ln>
            <a:noFill/>
          </a:ln>
          <a:effectLst>
            <a:outerShdw blurRad="63500" sx="102000" sy="102000" algn="ctr"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830748" y="4585805"/>
            <a:ext cx="1008000" cy="969920"/>
          </a:xfrm>
          <a:prstGeom prst="roundRect">
            <a:avLst>
              <a:gd name="adj" fmla="val 16667"/>
            </a:avLst>
          </a:prstGeom>
          <a:ln>
            <a:noFill/>
          </a:ln>
          <a:effectLst>
            <a:outerShdw blurRad="63500" sx="102000" sy="102000" algn="ctr"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13"/>
          <p:cNvPicPr>
            <a:picLocks noChangeAspect="1"/>
          </p:cNvPicPr>
          <p:nvPr userDrawn="1"/>
        </p:nvPicPr>
        <p:blipFill>
          <a:blip r:embed="rId8"/>
          <a:stretch>
            <a:fillRect/>
          </a:stretch>
        </p:blipFill>
        <p:spPr>
          <a:xfrm>
            <a:off x="2727919" y="2368445"/>
            <a:ext cx="1008000" cy="971824"/>
          </a:xfrm>
          <a:prstGeom prst="roundRect">
            <a:avLst>
              <a:gd name="adj" fmla="val 16667"/>
            </a:avLst>
          </a:prstGeom>
          <a:ln>
            <a:noFill/>
          </a:ln>
          <a:effectLst>
            <a:outerShdw blurRad="63500" sx="102000" sy="102000" algn="ctr"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Picture 14"/>
          <p:cNvPicPr>
            <a:picLocks noChangeAspect="1"/>
          </p:cNvPicPr>
          <p:nvPr userDrawn="1"/>
        </p:nvPicPr>
        <p:blipFill>
          <a:blip r:embed="rId9"/>
          <a:stretch>
            <a:fillRect/>
          </a:stretch>
        </p:blipFill>
        <p:spPr>
          <a:xfrm>
            <a:off x="5029486" y="4565931"/>
            <a:ext cx="1008000" cy="1019032"/>
          </a:xfrm>
          <a:prstGeom prst="roundRect">
            <a:avLst>
              <a:gd name="adj" fmla="val 16667"/>
            </a:avLst>
          </a:prstGeom>
          <a:ln>
            <a:noFill/>
          </a:ln>
          <a:effectLst>
            <a:outerShdw blurRad="63500" sx="102000" sy="102000" algn="ctr"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Picture 16"/>
          <p:cNvPicPr>
            <a:picLocks noChangeAspect="1"/>
          </p:cNvPicPr>
          <p:nvPr userDrawn="1"/>
        </p:nvPicPr>
        <p:blipFill>
          <a:blip r:embed="rId10"/>
          <a:stretch>
            <a:fillRect/>
          </a:stretch>
        </p:blipFill>
        <p:spPr>
          <a:xfrm>
            <a:off x="6225389" y="4580447"/>
            <a:ext cx="1008000" cy="957264"/>
          </a:xfrm>
          <a:prstGeom prst="roundRect">
            <a:avLst>
              <a:gd name="adj" fmla="val 16667"/>
            </a:avLst>
          </a:prstGeom>
          <a:ln>
            <a:noFill/>
          </a:ln>
          <a:effectLst>
            <a:outerShdw blurRad="63500" sx="102000" sy="102000" algn="ctr"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3" name="Picture 82"/>
          <p:cNvPicPr>
            <a:picLocks/>
          </p:cNvPicPr>
          <p:nvPr userDrawn="1"/>
        </p:nvPicPr>
        <p:blipFill>
          <a:blip r:embed="rId11"/>
          <a:stretch>
            <a:fillRect/>
          </a:stretch>
        </p:blipFill>
        <p:spPr>
          <a:xfrm>
            <a:off x="6204012" y="2348880"/>
            <a:ext cx="1008000" cy="1008000"/>
          </a:xfrm>
          <a:prstGeom prst="roundRect">
            <a:avLst>
              <a:gd name="adj" fmla="val 16667"/>
            </a:avLst>
          </a:prstGeom>
          <a:ln>
            <a:noFill/>
          </a:ln>
          <a:effectLst>
            <a:outerShdw blurRad="63500" sx="102000" sy="102000" algn="ctr"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8" name="Picture 17"/>
          <p:cNvPicPr>
            <a:picLocks noChangeAspect="1"/>
          </p:cNvPicPr>
          <p:nvPr userDrawn="1"/>
        </p:nvPicPr>
        <p:blipFill>
          <a:blip r:embed="rId12"/>
          <a:stretch>
            <a:fillRect/>
          </a:stretch>
        </p:blipFill>
        <p:spPr>
          <a:xfrm>
            <a:off x="8577184" y="2355513"/>
            <a:ext cx="1008000" cy="1019060"/>
          </a:xfrm>
          <a:prstGeom prst="roundRect">
            <a:avLst>
              <a:gd name="adj" fmla="val 16667"/>
            </a:avLst>
          </a:prstGeom>
          <a:ln>
            <a:noFill/>
          </a:ln>
          <a:effectLst>
            <a:outerShdw blurRad="63500" sx="102000" sy="102000" algn="ctr"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Picture 18"/>
          <p:cNvPicPr>
            <a:picLocks noChangeAspect="1"/>
          </p:cNvPicPr>
          <p:nvPr userDrawn="1"/>
        </p:nvPicPr>
        <p:blipFill>
          <a:blip r:embed="rId13"/>
          <a:stretch>
            <a:fillRect/>
          </a:stretch>
        </p:blipFill>
        <p:spPr>
          <a:xfrm>
            <a:off x="5039069" y="3483900"/>
            <a:ext cx="1008000" cy="961100"/>
          </a:xfrm>
          <a:prstGeom prst="roundRect">
            <a:avLst>
              <a:gd name="adj" fmla="val 16667"/>
            </a:avLst>
          </a:prstGeom>
          <a:ln>
            <a:noFill/>
          </a:ln>
          <a:effectLst>
            <a:outerShdw blurRad="63500" sx="102000" sy="102000" algn="ctr"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 name="Picture 19"/>
          <p:cNvPicPr>
            <a:picLocks noChangeAspect="1"/>
          </p:cNvPicPr>
          <p:nvPr userDrawn="1"/>
        </p:nvPicPr>
        <p:blipFill>
          <a:blip r:embed="rId14"/>
          <a:stretch>
            <a:fillRect/>
          </a:stretch>
        </p:blipFill>
        <p:spPr>
          <a:xfrm>
            <a:off x="2674340" y="4549245"/>
            <a:ext cx="1008000" cy="1008112"/>
          </a:xfrm>
          <a:prstGeom prst="roundRect">
            <a:avLst>
              <a:gd name="adj" fmla="val 16667"/>
            </a:avLst>
          </a:prstGeom>
          <a:ln>
            <a:noFill/>
          </a:ln>
          <a:effectLst>
            <a:outerShdw blurRad="63500" sx="102000" sy="102000" algn="ctr"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7" name="Picture 4"/>
          <p:cNvPicPr>
            <a:picLocks noChangeArrowheads="1"/>
          </p:cNvPicPr>
          <p:nvPr userDrawn="1"/>
        </p:nvPicPr>
        <p:blipFill>
          <a:blip r:embed="rId15" cstate="screen">
            <a:extLst>
              <a:ext uri="{28A0092B-C50C-407E-A947-70E740481C1C}">
                <a14:useLocalDpi xmlns:a14="http://schemas.microsoft.com/office/drawing/2010/main"/>
              </a:ext>
            </a:extLst>
          </a:blip>
          <a:srcRect/>
          <a:stretch>
            <a:fillRect/>
          </a:stretch>
        </p:blipFill>
        <p:spPr bwMode="gray">
          <a:xfrm>
            <a:off x="7374963" y="2361459"/>
            <a:ext cx="1008000" cy="1008000"/>
          </a:xfrm>
          <a:prstGeom prst="roundRect">
            <a:avLst>
              <a:gd name="adj" fmla="val 16667"/>
            </a:avLst>
          </a:prstGeom>
          <a:ln>
            <a:noFill/>
          </a:ln>
          <a:effectLst>
            <a:outerShdw blurRad="63500" sx="102000" sy="102000" algn="ctr"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1" name="Picture 20"/>
          <p:cNvPicPr>
            <a:picLocks noChangeAspect="1"/>
          </p:cNvPicPr>
          <p:nvPr userDrawn="1"/>
        </p:nvPicPr>
        <p:blipFill>
          <a:blip r:embed="rId16"/>
          <a:stretch>
            <a:fillRect/>
          </a:stretch>
        </p:blipFill>
        <p:spPr>
          <a:xfrm>
            <a:off x="8532347" y="4567272"/>
            <a:ext cx="1008000" cy="1004024"/>
          </a:xfrm>
          <a:prstGeom prst="roundRect">
            <a:avLst>
              <a:gd name="adj" fmla="val 16667"/>
            </a:avLst>
          </a:prstGeom>
          <a:ln>
            <a:noFill/>
          </a:ln>
          <a:effectLst>
            <a:outerShdw blurRad="63500" sx="102000" sy="102000" algn="ctr"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Picture 22"/>
          <p:cNvPicPr>
            <a:picLocks noChangeAspect="1"/>
          </p:cNvPicPr>
          <p:nvPr userDrawn="1"/>
        </p:nvPicPr>
        <p:blipFill>
          <a:blip r:embed="rId17"/>
          <a:stretch>
            <a:fillRect/>
          </a:stretch>
        </p:blipFill>
        <p:spPr>
          <a:xfrm>
            <a:off x="7374963" y="3468365"/>
            <a:ext cx="1008000" cy="945644"/>
          </a:xfrm>
          <a:prstGeom prst="roundRect">
            <a:avLst>
              <a:gd name="adj" fmla="val 16667"/>
            </a:avLst>
          </a:prstGeom>
          <a:ln>
            <a:noFill/>
          </a:ln>
          <a:effectLst>
            <a:outerShdw blurRad="63500" sx="102000" sy="102000" algn="ctr"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1" name="Picture 48" descr="MMCM Logo.png"/>
          <p:cNvPicPr>
            <a:picLocks/>
          </p:cNvPicPr>
          <p:nvPr userDrawn="1"/>
        </p:nvPicPr>
        <p:blipFill>
          <a:blip r:embed="rId18" cstate="screen">
            <a:extLst>
              <a:ext uri="{28A0092B-C50C-407E-A947-70E740481C1C}">
                <a14:useLocalDpi xmlns:a14="http://schemas.microsoft.com/office/drawing/2010/main"/>
              </a:ext>
            </a:extLst>
          </a:blip>
          <a:stretch>
            <a:fillRect/>
          </a:stretch>
        </p:blipFill>
        <p:spPr>
          <a:xfrm>
            <a:off x="3863864" y="3449807"/>
            <a:ext cx="1008000" cy="1008000"/>
          </a:xfrm>
          <a:prstGeom prst="roundRect">
            <a:avLst>
              <a:gd name="adj" fmla="val 16667"/>
            </a:avLst>
          </a:prstGeom>
          <a:ln>
            <a:noFill/>
          </a:ln>
          <a:effectLst>
            <a:outerShdw blurRad="63500" sx="102000" sy="102000" algn="ctr"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4" name="Picture 23"/>
          <p:cNvPicPr>
            <a:picLocks noChangeAspect="1"/>
          </p:cNvPicPr>
          <p:nvPr userDrawn="1"/>
        </p:nvPicPr>
        <p:blipFill>
          <a:blip r:embed="rId19"/>
          <a:stretch>
            <a:fillRect/>
          </a:stretch>
        </p:blipFill>
        <p:spPr>
          <a:xfrm>
            <a:off x="5014026" y="2355512"/>
            <a:ext cx="1008000" cy="969668"/>
          </a:xfrm>
          <a:prstGeom prst="roundRect">
            <a:avLst>
              <a:gd name="adj" fmla="val 16667"/>
            </a:avLst>
          </a:prstGeom>
          <a:ln>
            <a:noFill/>
          </a:ln>
          <a:effectLst>
            <a:outerShdw blurRad="63500" sx="102000" sy="102000" algn="ctr"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26" name="Picture 2" descr="cid:image008.png@01D98251.398FD670"/>
          <p:cNvPicPr>
            <a:picLocks noChangeAspect="1" noChangeArrowheads="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1451483" y="3377970"/>
            <a:ext cx="1149673" cy="113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1240944"/>
      </p:ext>
    </p:extLst>
  </p:cSld>
  <p:clrMap bg1="lt1" tx1="dk1" bg2="lt2" tx2="dk2" accent1="accent1" accent2="accent2" accent3="accent3" accent4="accent4" accent5="accent5" accent6="accent6" hlink="hlink" folHlink="folHlink"/>
  <p:sldLayoutIdLst>
    <p:sldLayoutId id="2147483916" r:id="rId1"/>
  </p:sldLayoutIdLst>
  <p:timing>
    <p:tnLst>
      <p:par>
        <p:cTn id="1" dur="indefinite" restart="never" nodeType="tmRoot"/>
      </p:par>
    </p:tnLst>
  </p:timing>
  <p:hf hdr="0"/>
  <p:txStyles>
    <p:titleStyle>
      <a:lvl1pPr marL="0" marR="0" indent="0" algn="l" defTabSz="914400" rtl="0" eaLnBrk="1" fontAlgn="auto" latinLnBrk="0" hangingPunct="1">
        <a:lnSpc>
          <a:spcPct val="90000"/>
        </a:lnSpc>
        <a:spcBef>
          <a:spcPct val="0"/>
        </a:spcBef>
        <a:spcAft>
          <a:spcPts val="0"/>
        </a:spcAft>
        <a:buClrTx/>
        <a:buSzTx/>
        <a:buFontTx/>
        <a:buNone/>
        <a:tabLst/>
        <a:defRPr sz="4000" kern="1200">
          <a:solidFill>
            <a:srgbClr val="244165"/>
          </a:solidFill>
          <a:latin typeface="Tahoma" charset="0"/>
          <a:ea typeface="Tahoma" charset="0"/>
          <a:cs typeface="Tahoma"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3" pos="1719">
          <p15:clr>
            <a:srgbClr val="F26B43"/>
          </p15:clr>
        </p15:guide>
        <p15:guide id="4" pos="734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hteck 1"/>
          <p:cNvSpPr/>
          <p:nvPr/>
        </p:nvSpPr>
        <p:spPr>
          <a:xfrm>
            <a:off x="0" y="-7088"/>
            <a:ext cx="2036189" cy="6879266"/>
          </a:xfrm>
          <a:custGeom>
            <a:avLst/>
            <a:gdLst>
              <a:gd name="connsiteX0" fmla="*/ 0 w 1527142"/>
              <a:gd name="connsiteY0" fmla="*/ 0 h 6858001"/>
              <a:gd name="connsiteX1" fmla="*/ 1527142 w 1527142"/>
              <a:gd name="connsiteY1" fmla="*/ 0 h 6858001"/>
              <a:gd name="connsiteX2" fmla="*/ 1527142 w 1527142"/>
              <a:gd name="connsiteY2" fmla="*/ 6858001 h 6858001"/>
              <a:gd name="connsiteX3" fmla="*/ 0 w 1527142"/>
              <a:gd name="connsiteY3" fmla="*/ 6858001 h 6858001"/>
              <a:gd name="connsiteX4" fmla="*/ 0 w 1527142"/>
              <a:gd name="connsiteY4" fmla="*/ 0 h 6858001"/>
              <a:gd name="connsiteX0" fmla="*/ 0 w 1527142"/>
              <a:gd name="connsiteY0" fmla="*/ 0 h 6858001"/>
              <a:gd name="connsiteX1" fmla="*/ 1527142 w 1527142"/>
              <a:gd name="connsiteY1" fmla="*/ 0 h 6858001"/>
              <a:gd name="connsiteX2" fmla="*/ 1527142 w 1527142"/>
              <a:gd name="connsiteY2" fmla="*/ 6858001 h 6858001"/>
              <a:gd name="connsiteX3" fmla="*/ 0 w 1527142"/>
              <a:gd name="connsiteY3" fmla="*/ 6858001 h 6858001"/>
              <a:gd name="connsiteX4" fmla="*/ 0 w 1527142"/>
              <a:gd name="connsiteY4" fmla="*/ 0 h 6858001"/>
              <a:gd name="connsiteX0" fmla="*/ 0 w 1527142"/>
              <a:gd name="connsiteY0" fmla="*/ 0 h 6858001"/>
              <a:gd name="connsiteX1" fmla="*/ 1527142 w 1527142"/>
              <a:gd name="connsiteY1" fmla="*/ 0 h 6858001"/>
              <a:gd name="connsiteX2" fmla="*/ 1527142 w 1527142"/>
              <a:gd name="connsiteY2" fmla="*/ 6858001 h 6858001"/>
              <a:gd name="connsiteX3" fmla="*/ 0 w 1527142"/>
              <a:gd name="connsiteY3" fmla="*/ 6858001 h 6858001"/>
              <a:gd name="connsiteX4" fmla="*/ 0 w 1527142"/>
              <a:gd name="connsiteY4" fmla="*/ 0 h 6858001"/>
              <a:gd name="connsiteX0" fmla="*/ 0 w 1527142"/>
              <a:gd name="connsiteY0" fmla="*/ 0 h 6858001"/>
              <a:gd name="connsiteX1" fmla="*/ 1527142 w 1527142"/>
              <a:gd name="connsiteY1" fmla="*/ 0 h 6858001"/>
              <a:gd name="connsiteX2" fmla="*/ 1527142 w 1527142"/>
              <a:gd name="connsiteY2" fmla="*/ 6858001 h 6858001"/>
              <a:gd name="connsiteX3" fmla="*/ 0 w 1527142"/>
              <a:gd name="connsiteY3" fmla="*/ 6858001 h 6858001"/>
              <a:gd name="connsiteX4" fmla="*/ 0 w 1527142"/>
              <a:gd name="connsiteY4" fmla="*/ 0 h 6858001"/>
              <a:gd name="connsiteX0" fmla="*/ 0 w 1527142"/>
              <a:gd name="connsiteY0" fmla="*/ 0 h 6858001"/>
              <a:gd name="connsiteX1" fmla="*/ 1527142 w 1527142"/>
              <a:gd name="connsiteY1" fmla="*/ 0 h 6858001"/>
              <a:gd name="connsiteX2" fmla="*/ 1527142 w 1527142"/>
              <a:gd name="connsiteY2" fmla="*/ 6858001 h 6858001"/>
              <a:gd name="connsiteX3" fmla="*/ 0 w 1527142"/>
              <a:gd name="connsiteY3" fmla="*/ 6858001 h 6858001"/>
              <a:gd name="connsiteX4" fmla="*/ 0 w 1527142"/>
              <a:gd name="connsiteY4" fmla="*/ 0 h 6858001"/>
              <a:gd name="connsiteX0" fmla="*/ 0 w 1527142"/>
              <a:gd name="connsiteY0" fmla="*/ 0 h 6858001"/>
              <a:gd name="connsiteX1" fmla="*/ 1527142 w 1527142"/>
              <a:gd name="connsiteY1" fmla="*/ 0 h 6858001"/>
              <a:gd name="connsiteX2" fmla="*/ 1527142 w 1527142"/>
              <a:gd name="connsiteY2" fmla="*/ 6858001 h 6858001"/>
              <a:gd name="connsiteX3" fmla="*/ 0 w 1527142"/>
              <a:gd name="connsiteY3" fmla="*/ 6858001 h 6858001"/>
              <a:gd name="connsiteX4" fmla="*/ 0 w 1527142"/>
              <a:gd name="connsiteY4" fmla="*/ 0 h 6858001"/>
              <a:gd name="connsiteX0" fmla="*/ 0 w 1527142"/>
              <a:gd name="connsiteY0" fmla="*/ 0 h 6858001"/>
              <a:gd name="connsiteX1" fmla="*/ 1527142 w 1527142"/>
              <a:gd name="connsiteY1" fmla="*/ 0 h 6858001"/>
              <a:gd name="connsiteX2" fmla="*/ 1527142 w 1527142"/>
              <a:gd name="connsiteY2" fmla="*/ 6858001 h 6858001"/>
              <a:gd name="connsiteX3" fmla="*/ 0 w 1527142"/>
              <a:gd name="connsiteY3" fmla="*/ 6858001 h 6858001"/>
              <a:gd name="connsiteX4" fmla="*/ 0 w 1527142"/>
              <a:gd name="connsiteY4" fmla="*/ 0 h 6858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7142" h="6858001">
                <a:moveTo>
                  <a:pt x="0" y="0"/>
                </a:moveTo>
                <a:lnTo>
                  <a:pt x="1527142" y="0"/>
                </a:lnTo>
                <a:cubicBezTo>
                  <a:pt x="141401" y="3200401"/>
                  <a:pt x="131975" y="5656083"/>
                  <a:pt x="1527142" y="6858001"/>
                </a:cubicBezTo>
                <a:lnTo>
                  <a:pt x="0" y="6858001"/>
                </a:lnTo>
                <a:lnTo>
                  <a:pt x="0" y="0"/>
                </a:lnTo>
                <a:close/>
              </a:path>
            </a:pathLst>
          </a:custGeom>
          <a:gradFill>
            <a:gsLst>
              <a:gs pos="74000">
                <a:srgbClr val="244165"/>
              </a:gs>
              <a:gs pos="100000">
                <a:srgbClr val="006FAC"/>
              </a:gs>
              <a:gs pos="88000">
                <a:srgbClr val="006FA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Tahoma Standard" charset="0"/>
            </a:endParaRPr>
          </a:p>
        </p:txBody>
      </p:sp>
      <p:sp>
        <p:nvSpPr>
          <p:cNvPr id="12" name="Rechteck 1"/>
          <p:cNvSpPr/>
          <p:nvPr/>
        </p:nvSpPr>
        <p:spPr>
          <a:xfrm>
            <a:off x="685963" y="-7089"/>
            <a:ext cx="2195571" cy="6879266"/>
          </a:xfrm>
          <a:custGeom>
            <a:avLst/>
            <a:gdLst>
              <a:gd name="connsiteX0" fmla="*/ 0 w 1527142"/>
              <a:gd name="connsiteY0" fmla="*/ 0 h 6858001"/>
              <a:gd name="connsiteX1" fmla="*/ 1527142 w 1527142"/>
              <a:gd name="connsiteY1" fmla="*/ 0 h 6858001"/>
              <a:gd name="connsiteX2" fmla="*/ 1527142 w 1527142"/>
              <a:gd name="connsiteY2" fmla="*/ 6858001 h 6858001"/>
              <a:gd name="connsiteX3" fmla="*/ 0 w 1527142"/>
              <a:gd name="connsiteY3" fmla="*/ 6858001 h 6858001"/>
              <a:gd name="connsiteX4" fmla="*/ 0 w 1527142"/>
              <a:gd name="connsiteY4" fmla="*/ 0 h 6858001"/>
              <a:gd name="connsiteX0" fmla="*/ 0 w 1527142"/>
              <a:gd name="connsiteY0" fmla="*/ 0 h 6858001"/>
              <a:gd name="connsiteX1" fmla="*/ 1527142 w 1527142"/>
              <a:gd name="connsiteY1" fmla="*/ 0 h 6858001"/>
              <a:gd name="connsiteX2" fmla="*/ 1527142 w 1527142"/>
              <a:gd name="connsiteY2" fmla="*/ 6858001 h 6858001"/>
              <a:gd name="connsiteX3" fmla="*/ 0 w 1527142"/>
              <a:gd name="connsiteY3" fmla="*/ 6858001 h 6858001"/>
              <a:gd name="connsiteX4" fmla="*/ 0 w 1527142"/>
              <a:gd name="connsiteY4" fmla="*/ 0 h 6858001"/>
              <a:gd name="connsiteX0" fmla="*/ 0 w 1527142"/>
              <a:gd name="connsiteY0" fmla="*/ 0 h 6858001"/>
              <a:gd name="connsiteX1" fmla="*/ 1527142 w 1527142"/>
              <a:gd name="connsiteY1" fmla="*/ 0 h 6858001"/>
              <a:gd name="connsiteX2" fmla="*/ 1527142 w 1527142"/>
              <a:gd name="connsiteY2" fmla="*/ 6858001 h 6858001"/>
              <a:gd name="connsiteX3" fmla="*/ 0 w 1527142"/>
              <a:gd name="connsiteY3" fmla="*/ 6858001 h 6858001"/>
              <a:gd name="connsiteX4" fmla="*/ 0 w 1527142"/>
              <a:gd name="connsiteY4" fmla="*/ 0 h 6858001"/>
              <a:gd name="connsiteX0" fmla="*/ 0 w 1527142"/>
              <a:gd name="connsiteY0" fmla="*/ 0 h 6858001"/>
              <a:gd name="connsiteX1" fmla="*/ 1527142 w 1527142"/>
              <a:gd name="connsiteY1" fmla="*/ 0 h 6858001"/>
              <a:gd name="connsiteX2" fmla="*/ 1527142 w 1527142"/>
              <a:gd name="connsiteY2" fmla="*/ 6858001 h 6858001"/>
              <a:gd name="connsiteX3" fmla="*/ 0 w 1527142"/>
              <a:gd name="connsiteY3" fmla="*/ 6858001 h 6858001"/>
              <a:gd name="connsiteX4" fmla="*/ 0 w 1527142"/>
              <a:gd name="connsiteY4" fmla="*/ 0 h 6858001"/>
              <a:gd name="connsiteX0" fmla="*/ 0 w 1527142"/>
              <a:gd name="connsiteY0" fmla="*/ 0 h 6858001"/>
              <a:gd name="connsiteX1" fmla="*/ 1527142 w 1527142"/>
              <a:gd name="connsiteY1" fmla="*/ 0 h 6858001"/>
              <a:gd name="connsiteX2" fmla="*/ 1527142 w 1527142"/>
              <a:gd name="connsiteY2" fmla="*/ 6858001 h 6858001"/>
              <a:gd name="connsiteX3" fmla="*/ 0 w 1527142"/>
              <a:gd name="connsiteY3" fmla="*/ 6858001 h 6858001"/>
              <a:gd name="connsiteX4" fmla="*/ 0 w 1527142"/>
              <a:gd name="connsiteY4" fmla="*/ 0 h 6858001"/>
              <a:gd name="connsiteX0" fmla="*/ 0 w 1527142"/>
              <a:gd name="connsiteY0" fmla="*/ 0 h 6858001"/>
              <a:gd name="connsiteX1" fmla="*/ 1527142 w 1527142"/>
              <a:gd name="connsiteY1" fmla="*/ 0 h 6858001"/>
              <a:gd name="connsiteX2" fmla="*/ 1527142 w 1527142"/>
              <a:gd name="connsiteY2" fmla="*/ 6858001 h 6858001"/>
              <a:gd name="connsiteX3" fmla="*/ 0 w 1527142"/>
              <a:gd name="connsiteY3" fmla="*/ 6858001 h 6858001"/>
              <a:gd name="connsiteX4" fmla="*/ 0 w 1527142"/>
              <a:gd name="connsiteY4" fmla="*/ 0 h 6858001"/>
              <a:gd name="connsiteX0" fmla="*/ 0 w 1527142"/>
              <a:gd name="connsiteY0" fmla="*/ 0 h 6858001"/>
              <a:gd name="connsiteX1" fmla="*/ 1527142 w 1527142"/>
              <a:gd name="connsiteY1" fmla="*/ 0 h 6858001"/>
              <a:gd name="connsiteX2" fmla="*/ 1527142 w 1527142"/>
              <a:gd name="connsiteY2" fmla="*/ 6858001 h 6858001"/>
              <a:gd name="connsiteX3" fmla="*/ 0 w 1527142"/>
              <a:gd name="connsiteY3" fmla="*/ 6858001 h 6858001"/>
              <a:gd name="connsiteX4" fmla="*/ 0 w 1527142"/>
              <a:gd name="connsiteY4" fmla="*/ 0 h 6858001"/>
              <a:gd name="connsiteX0" fmla="*/ 1159497 w 1527142"/>
              <a:gd name="connsiteY0" fmla="*/ 9427 h 6858001"/>
              <a:gd name="connsiteX1" fmla="*/ 1527142 w 1527142"/>
              <a:gd name="connsiteY1" fmla="*/ 0 h 6858001"/>
              <a:gd name="connsiteX2" fmla="*/ 1527142 w 1527142"/>
              <a:gd name="connsiteY2" fmla="*/ 6858001 h 6858001"/>
              <a:gd name="connsiteX3" fmla="*/ 0 w 1527142"/>
              <a:gd name="connsiteY3" fmla="*/ 6858001 h 6858001"/>
              <a:gd name="connsiteX4" fmla="*/ 1159497 w 1527142"/>
              <a:gd name="connsiteY4" fmla="*/ 9427 h 6858001"/>
              <a:gd name="connsiteX0" fmla="*/ 1178351 w 1527142"/>
              <a:gd name="connsiteY0" fmla="*/ 0 h 6858001"/>
              <a:gd name="connsiteX1" fmla="*/ 1527142 w 1527142"/>
              <a:gd name="connsiteY1" fmla="*/ 0 h 6858001"/>
              <a:gd name="connsiteX2" fmla="*/ 1527142 w 1527142"/>
              <a:gd name="connsiteY2" fmla="*/ 6858001 h 6858001"/>
              <a:gd name="connsiteX3" fmla="*/ 0 w 1527142"/>
              <a:gd name="connsiteY3" fmla="*/ 6858001 h 6858001"/>
              <a:gd name="connsiteX4" fmla="*/ 1178351 w 1527142"/>
              <a:gd name="connsiteY4" fmla="*/ 0 h 6858001"/>
              <a:gd name="connsiteX0" fmla="*/ 1244693 w 1593484"/>
              <a:gd name="connsiteY0" fmla="*/ 0 h 6858001"/>
              <a:gd name="connsiteX1" fmla="*/ 1593484 w 1593484"/>
              <a:gd name="connsiteY1" fmla="*/ 0 h 6858001"/>
              <a:gd name="connsiteX2" fmla="*/ 1593484 w 1593484"/>
              <a:gd name="connsiteY2" fmla="*/ 6858001 h 6858001"/>
              <a:gd name="connsiteX3" fmla="*/ 66342 w 1593484"/>
              <a:gd name="connsiteY3" fmla="*/ 6858001 h 6858001"/>
              <a:gd name="connsiteX4" fmla="*/ 1244693 w 1593484"/>
              <a:gd name="connsiteY4" fmla="*/ 0 h 6858001"/>
              <a:gd name="connsiteX0" fmla="*/ 1285582 w 1549532"/>
              <a:gd name="connsiteY0" fmla="*/ 9427 h 6858001"/>
              <a:gd name="connsiteX1" fmla="*/ 1549532 w 1549532"/>
              <a:gd name="connsiteY1" fmla="*/ 0 h 6858001"/>
              <a:gd name="connsiteX2" fmla="*/ 1549532 w 1549532"/>
              <a:gd name="connsiteY2" fmla="*/ 6858001 h 6858001"/>
              <a:gd name="connsiteX3" fmla="*/ 22390 w 1549532"/>
              <a:gd name="connsiteY3" fmla="*/ 6858001 h 6858001"/>
              <a:gd name="connsiteX4" fmla="*/ 1285582 w 1549532"/>
              <a:gd name="connsiteY4" fmla="*/ 9427 h 6858001"/>
              <a:gd name="connsiteX0" fmla="*/ 1271629 w 1563859"/>
              <a:gd name="connsiteY0" fmla="*/ 9427 h 6858001"/>
              <a:gd name="connsiteX1" fmla="*/ 1563859 w 1563859"/>
              <a:gd name="connsiteY1" fmla="*/ 0 h 6858001"/>
              <a:gd name="connsiteX2" fmla="*/ 1563859 w 1563859"/>
              <a:gd name="connsiteY2" fmla="*/ 6858001 h 6858001"/>
              <a:gd name="connsiteX3" fmla="*/ 36717 w 1563859"/>
              <a:gd name="connsiteY3" fmla="*/ 6858001 h 6858001"/>
              <a:gd name="connsiteX4" fmla="*/ 1271629 w 1563859"/>
              <a:gd name="connsiteY4" fmla="*/ 9427 h 6858001"/>
              <a:gd name="connsiteX0" fmla="*/ 1312884 w 1527142"/>
              <a:gd name="connsiteY0" fmla="*/ 0 h 6869839"/>
              <a:gd name="connsiteX1" fmla="*/ 1527142 w 1527142"/>
              <a:gd name="connsiteY1" fmla="*/ 11838 h 6869839"/>
              <a:gd name="connsiteX2" fmla="*/ 1527142 w 1527142"/>
              <a:gd name="connsiteY2" fmla="*/ 6869839 h 6869839"/>
              <a:gd name="connsiteX3" fmla="*/ 0 w 1527142"/>
              <a:gd name="connsiteY3" fmla="*/ 6869839 h 6869839"/>
              <a:gd name="connsiteX4" fmla="*/ 1312884 w 1527142"/>
              <a:gd name="connsiteY4" fmla="*/ 0 h 6869839"/>
              <a:gd name="connsiteX0" fmla="*/ 1275094 w 1560236"/>
              <a:gd name="connsiteY0" fmla="*/ 9427 h 6858001"/>
              <a:gd name="connsiteX1" fmla="*/ 1560236 w 1560236"/>
              <a:gd name="connsiteY1" fmla="*/ 0 h 6858001"/>
              <a:gd name="connsiteX2" fmla="*/ 1560236 w 1560236"/>
              <a:gd name="connsiteY2" fmla="*/ 6858001 h 6858001"/>
              <a:gd name="connsiteX3" fmla="*/ 33094 w 1560236"/>
              <a:gd name="connsiteY3" fmla="*/ 6858001 h 6858001"/>
              <a:gd name="connsiteX4" fmla="*/ 1275094 w 1560236"/>
              <a:gd name="connsiteY4" fmla="*/ 9427 h 6858001"/>
              <a:gd name="connsiteX0" fmla="*/ 1242000 w 1527142"/>
              <a:gd name="connsiteY0" fmla="*/ 9427 h 6858001"/>
              <a:gd name="connsiteX1" fmla="*/ 1527142 w 1527142"/>
              <a:gd name="connsiteY1" fmla="*/ 0 h 6858001"/>
              <a:gd name="connsiteX2" fmla="*/ 1527142 w 1527142"/>
              <a:gd name="connsiteY2" fmla="*/ 6858001 h 6858001"/>
              <a:gd name="connsiteX3" fmla="*/ 0 w 1527142"/>
              <a:gd name="connsiteY3" fmla="*/ 6858001 h 6858001"/>
              <a:gd name="connsiteX4" fmla="*/ 1242000 w 1527142"/>
              <a:gd name="connsiteY4" fmla="*/ 9427 h 6858001"/>
              <a:gd name="connsiteX0" fmla="*/ 853645 w 1138787"/>
              <a:gd name="connsiteY0" fmla="*/ 9427 h 6865090"/>
              <a:gd name="connsiteX1" fmla="*/ 1138787 w 1138787"/>
              <a:gd name="connsiteY1" fmla="*/ 0 h 6865090"/>
              <a:gd name="connsiteX2" fmla="*/ 1138787 w 1138787"/>
              <a:gd name="connsiteY2" fmla="*/ 6858001 h 6865090"/>
              <a:gd name="connsiteX3" fmla="*/ 646547 w 1138787"/>
              <a:gd name="connsiteY3" fmla="*/ 6865090 h 6865090"/>
              <a:gd name="connsiteX4" fmla="*/ 853645 w 1138787"/>
              <a:gd name="connsiteY4" fmla="*/ 9427 h 6865090"/>
              <a:gd name="connsiteX0" fmla="*/ 1344415 w 1629557"/>
              <a:gd name="connsiteY0" fmla="*/ 9427 h 6865090"/>
              <a:gd name="connsiteX1" fmla="*/ 1629557 w 1629557"/>
              <a:gd name="connsiteY1" fmla="*/ 0 h 6865090"/>
              <a:gd name="connsiteX2" fmla="*/ 1629557 w 1629557"/>
              <a:gd name="connsiteY2" fmla="*/ 6858001 h 6865090"/>
              <a:gd name="connsiteX3" fmla="*/ 1137317 w 1629557"/>
              <a:gd name="connsiteY3" fmla="*/ 6865090 h 6865090"/>
              <a:gd name="connsiteX4" fmla="*/ 1344415 w 1629557"/>
              <a:gd name="connsiteY4" fmla="*/ 9427 h 6865090"/>
              <a:gd name="connsiteX0" fmla="*/ 1211371 w 1496513"/>
              <a:gd name="connsiteY0" fmla="*/ 9427 h 6872178"/>
              <a:gd name="connsiteX1" fmla="*/ 1496513 w 1496513"/>
              <a:gd name="connsiteY1" fmla="*/ 0 h 6872178"/>
              <a:gd name="connsiteX2" fmla="*/ 1496513 w 1496513"/>
              <a:gd name="connsiteY2" fmla="*/ 6858001 h 6872178"/>
              <a:gd name="connsiteX3" fmla="*/ 1309073 w 1496513"/>
              <a:gd name="connsiteY3" fmla="*/ 6872178 h 6872178"/>
              <a:gd name="connsiteX4" fmla="*/ 1211371 w 1496513"/>
              <a:gd name="connsiteY4" fmla="*/ 9427 h 6872178"/>
              <a:gd name="connsiteX0" fmla="*/ 1344415 w 1629557"/>
              <a:gd name="connsiteY0" fmla="*/ 9427 h 6858001"/>
              <a:gd name="connsiteX1" fmla="*/ 1629557 w 1629557"/>
              <a:gd name="connsiteY1" fmla="*/ 0 h 6858001"/>
              <a:gd name="connsiteX2" fmla="*/ 1629557 w 1629557"/>
              <a:gd name="connsiteY2" fmla="*/ 6858001 h 6858001"/>
              <a:gd name="connsiteX3" fmla="*/ 1137317 w 1629557"/>
              <a:gd name="connsiteY3" fmla="*/ 6850913 h 6858001"/>
              <a:gd name="connsiteX4" fmla="*/ 1344415 w 1629557"/>
              <a:gd name="connsiteY4" fmla="*/ 9427 h 6858001"/>
              <a:gd name="connsiteX0" fmla="*/ 1344415 w 1629557"/>
              <a:gd name="connsiteY0" fmla="*/ 9427 h 6879266"/>
              <a:gd name="connsiteX1" fmla="*/ 1629557 w 1629557"/>
              <a:gd name="connsiteY1" fmla="*/ 0 h 6879266"/>
              <a:gd name="connsiteX2" fmla="*/ 1289315 w 1629557"/>
              <a:gd name="connsiteY2" fmla="*/ 6879266 h 6879266"/>
              <a:gd name="connsiteX3" fmla="*/ 1137317 w 1629557"/>
              <a:gd name="connsiteY3" fmla="*/ 6850913 h 6879266"/>
              <a:gd name="connsiteX4" fmla="*/ 1344415 w 1629557"/>
              <a:gd name="connsiteY4" fmla="*/ 9427 h 6879266"/>
              <a:gd name="connsiteX0" fmla="*/ 1344415 w 1629557"/>
              <a:gd name="connsiteY0" fmla="*/ 9427 h 6865089"/>
              <a:gd name="connsiteX1" fmla="*/ 1629557 w 1629557"/>
              <a:gd name="connsiteY1" fmla="*/ 0 h 6865089"/>
              <a:gd name="connsiteX2" fmla="*/ 1565762 w 1629557"/>
              <a:gd name="connsiteY2" fmla="*/ 6865089 h 6865089"/>
              <a:gd name="connsiteX3" fmla="*/ 1137317 w 1629557"/>
              <a:gd name="connsiteY3" fmla="*/ 6850913 h 6865089"/>
              <a:gd name="connsiteX4" fmla="*/ 1344415 w 1629557"/>
              <a:gd name="connsiteY4" fmla="*/ 9427 h 6865089"/>
              <a:gd name="connsiteX0" fmla="*/ 1344415 w 1629557"/>
              <a:gd name="connsiteY0" fmla="*/ 9427 h 6865090"/>
              <a:gd name="connsiteX1" fmla="*/ 1629557 w 1629557"/>
              <a:gd name="connsiteY1" fmla="*/ 0 h 6865090"/>
              <a:gd name="connsiteX2" fmla="*/ 1565762 w 1629557"/>
              <a:gd name="connsiteY2" fmla="*/ 6865089 h 6865090"/>
              <a:gd name="connsiteX3" fmla="*/ 1137317 w 1629557"/>
              <a:gd name="connsiteY3" fmla="*/ 6865090 h 6865090"/>
              <a:gd name="connsiteX4" fmla="*/ 1344415 w 1629557"/>
              <a:gd name="connsiteY4" fmla="*/ 9427 h 6865090"/>
              <a:gd name="connsiteX0" fmla="*/ 1381188 w 1666330"/>
              <a:gd name="connsiteY0" fmla="*/ 9427 h 6865090"/>
              <a:gd name="connsiteX1" fmla="*/ 1666330 w 1666330"/>
              <a:gd name="connsiteY1" fmla="*/ 0 h 6865090"/>
              <a:gd name="connsiteX2" fmla="*/ 1602535 w 1666330"/>
              <a:gd name="connsiteY2" fmla="*/ 6865089 h 6865090"/>
              <a:gd name="connsiteX3" fmla="*/ 1174090 w 1666330"/>
              <a:gd name="connsiteY3" fmla="*/ 6865090 h 6865090"/>
              <a:gd name="connsiteX4" fmla="*/ 1381188 w 1666330"/>
              <a:gd name="connsiteY4" fmla="*/ 9427 h 6865090"/>
              <a:gd name="connsiteX0" fmla="*/ 1344416 w 1629558"/>
              <a:gd name="connsiteY0" fmla="*/ 9427 h 6865090"/>
              <a:gd name="connsiteX1" fmla="*/ 1629558 w 1629558"/>
              <a:gd name="connsiteY1" fmla="*/ 0 h 6865090"/>
              <a:gd name="connsiteX2" fmla="*/ 1565763 w 1629558"/>
              <a:gd name="connsiteY2" fmla="*/ 6865089 h 6865090"/>
              <a:gd name="connsiteX3" fmla="*/ 1137318 w 1629558"/>
              <a:gd name="connsiteY3" fmla="*/ 6865090 h 6865090"/>
              <a:gd name="connsiteX4" fmla="*/ 1344416 w 1629558"/>
              <a:gd name="connsiteY4" fmla="*/ 9427 h 6865090"/>
              <a:gd name="connsiteX0" fmla="*/ 1348641 w 1633783"/>
              <a:gd name="connsiteY0" fmla="*/ 9427 h 6865090"/>
              <a:gd name="connsiteX1" fmla="*/ 1633783 w 1633783"/>
              <a:gd name="connsiteY1" fmla="*/ 0 h 6865090"/>
              <a:gd name="connsiteX2" fmla="*/ 1569988 w 1633783"/>
              <a:gd name="connsiteY2" fmla="*/ 6865089 h 6865090"/>
              <a:gd name="connsiteX3" fmla="*/ 1141543 w 1633783"/>
              <a:gd name="connsiteY3" fmla="*/ 6865090 h 6865090"/>
              <a:gd name="connsiteX4" fmla="*/ 1348641 w 1633783"/>
              <a:gd name="connsiteY4" fmla="*/ 9427 h 6865090"/>
              <a:gd name="connsiteX0" fmla="*/ 1344416 w 1629558"/>
              <a:gd name="connsiteY0" fmla="*/ 9427 h 6865090"/>
              <a:gd name="connsiteX1" fmla="*/ 1629558 w 1629558"/>
              <a:gd name="connsiteY1" fmla="*/ 0 h 6865090"/>
              <a:gd name="connsiteX2" fmla="*/ 1565763 w 1629558"/>
              <a:gd name="connsiteY2" fmla="*/ 6865089 h 6865090"/>
              <a:gd name="connsiteX3" fmla="*/ 1137318 w 1629558"/>
              <a:gd name="connsiteY3" fmla="*/ 6865090 h 6865090"/>
              <a:gd name="connsiteX4" fmla="*/ 1344416 w 1629558"/>
              <a:gd name="connsiteY4" fmla="*/ 9427 h 6865090"/>
              <a:gd name="connsiteX0" fmla="*/ 1344416 w 1650823"/>
              <a:gd name="connsiteY0" fmla="*/ 30692 h 6886355"/>
              <a:gd name="connsiteX1" fmla="*/ 1650823 w 1650823"/>
              <a:gd name="connsiteY1" fmla="*/ 0 h 6886355"/>
              <a:gd name="connsiteX2" fmla="*/ 1565763 w 1650823"/>
              <a:gd name="connsiteY2" fmla="*/ 6886354 h 6886355"/>
              <a:gd name="connsiteX3" fmla="*/ 1137318 w 1650823"/>
              <a:gd name="connsiteY3" fmla="*/ 6886355 h 6886355"/>
              <a:gd name="connsiteX4" fmla="*/ 1344416 w 1650823"/>
              <a:gd name="connsiteY4" fmla="*/ 30692 h 6886355"/>
              <a:gd name="connsiteX0" fmla="*/ 1351093 w 1643323"/>
              <a:gd name="connsiteY0" fmla="*/ 2339 h 6886355"/>
              <a:gd name="connsiteX1" fmla="*/ 1643323 w 1643323"/>
              <a:gd name="connsiteY1" fmla="*/ 0 h 6886355"/>
              <a:gd name="connsiteX2" fmla="*/ 1558263 w 1643323"/>
              <a:gd name="connsiteY2" fmla="*/ 6886354 h 6886355"/>
              <a:gd name="connsiteX3" fmla="*/ 1129818 w 1643323"/>
              <a:gd name="connsiteY3" fmla="*/ 6886355 h 6886355"/>
              <a:gd name="connsiteX4" fmla="*/ 1351093 w 1643323"/>
              <a:gd name="connsiteY4" fmla="*/ 2339 h 6886355"/>
              <a:gd name="connsiteX0" fmla="*/ 1351093 w 1643323"/>
              <a:gd name="connsiteY0" fmla="*/ 2339 h 6886355"/>
              <a:gd name="connsiteX1" fmla="*/ 1643323 w 1643323"/>
              <a:gd name="connsiteY1" fmla="*/ 0 h 6886355"/>
              <a:gd name="connsiteX2" fmla="*/ 1558263 w 1643323"/>
              <a:gd name="connsiteY2" fmla="*/ 6879266 h 6886355"/>
              <a:gd name="connsiteX3" fmla="*/ 1129818 w 1643323"/>
              <a:gd name="connsiteY3" fmla="*/ 6886355 h 6886355"/>
              <a:gd name="connsiteX4" fmla="*/ 1351093 w 1643323"/>
              <a:gd name="connsiteY4" fmla="*/ 2339 h 6886355"/>
              <a:gd name="connsiteX0" fmla="*/ 1351093 w 1643323"/>
              <a:gd name="connsiteY0" fmla="*/ 2339 h 6886355"/>
              <a:gd name="connsiteX1" fmla="*/ 1643323 w 1643323"/>
              <a:gd name="connsiteY1" fmla="*/ 0 h 6886355"/>
              <a:gd name="connsiteX2" fmla="*/ 1558263 w 1643323"/>
              <a:gd name="connsiteY2" fmla="*/ 6879266 h 6886355"/>
              <a:gd name="connsiteX3" fmla="*/ 1129818 w 1643323"/>
              <a:gd name="connsiteY3" fmla="*/ 6886355 h 6886355"/>
              <a:gd name="connsiteX4" fmla="*/ 1351093 w 1643323"/>
              <a:gd name="connsiteY4" fmla="*/ 2339 h 6886355"/>
              <a:gd name="connsiteX0" fmla="*/ 1354448 w 1646678"/>
              <a:gd name="connsiteY0" fmla="*/ 2339 h 6879266"/>
              <a:gd name="connsiteX1" fmla="*/ 1646678 w 1646678"/>
              <a:gd name="connsiteY1" fmla="*/ 0 h 6879266"/>
              <a:gd name="connsiteX2" fmla="*/ 1561618 w 1646678"/>
              <a:gd name="connsiteY2" fmla="*/ 6879266 h 6879266"/>
              <a:gd name="connsiteX3" fmla="*/ 1126084 w 1646678"/>
              <a:gd name="connsiteY3" fmla="*/ 6879266 h 6879266"/>
              <a:gd name="connsiteX4" fmla="*/ 1354448 w 1646678"/>
              <a:gd name="connsiteY4" fmla="*/ 2339 h 6879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6678" h="6879266">
                <a:moveTo>
                  <a:pt x="1354448" y="2339"/>
                </a:moveTo>
                <a:lnTo>
                  <a:pt x="1646678" y="0"/>
                </a:lnTo>
                <a:cubicBezTo>
                  <a:pt x="-228160" y="2682950"/>
                  <a:pt x="-655801" y="5599376"/>
                  <a:pt x="1561618" y="6879266"/>
                </a:cubicBezTo>
                <a:lnTo>
                  <a:pt x="1126084" y="6879266"/>
                </a:lnTo>
                <a:cubicBezTo>
                  <a:pt x="-182342" y="5663610"/>
                  <a:pt x="-640527" y="3382140"/>
                  <a:pt x="1354448" y="2339"/>
                </a:cubicBezTo>
                <a:close/>
              </a:path>
            </a:pathLst>
          </a:custGeom>
          <a:solidFill>
            <a:srgbClr val="F1E944"/>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Tahoma Standard" charset="0"/>
            </a:endParaRPr>
          </a:p>
        </p:txBody>
      </p:sp>
      <p:grpSp>
        <p:nvGrpSpPr>
          <p:cNvPr id="2053" name="Group 47"/>
          <p:cNvGrpSpPr>
            <a:grpSpLocks/>
          </p:cNvGrpSpPr>
          <p:nvPr/>
        </p:nvGrpSpPr>
        <p:grpSpPr bwMode="auto">
          <a:xfrm>
            <a:off x="239860" y="5777022"/>
            <a:ext cx="457117" cy="320398"/>
            <a:chOff x="352800" y="5410200"/>
            <a:chExt cx="436800" cy="408600"/>
          </a:xfrm>
          <a:effectLst/>
        </p:grpSpPr>
        <p:sp>
          <p:nvSpPr>
            <p:cNvPr id="49" name="Rounded Rectangle 48"/>
            <p:cNvSpPr/>
            <p:nvPr/>
          </p:nvSpPr>
          <p:spPr bwMode="white">
            <a:xfrm>
              <a:off x="352800" y="5639143"/>
              <a:ext cx="181074" cy="179657"/>
            </a:xfrm>
            <a:prstGeom prst="roundRect">
              <a:avLst/>
            </a:prstGeom>
            <a:noFill/>
            <a:ln>
              <a:solidFill>
                <a:schemeClr val="bg1"/>
              </a:solidFill>
            </a:ln>
          </p:spPr>
          <p:style>
            <a:lnRef idx="1">
              <a:schemeClr val="accent5"/>
            </a:lnRef>
            <a:fillRef idx="2">
              <a:schemeClr val="accent5"/>
            </a:fillRef>
            <a:effectRef idx="1">
              <a:schemeClr val="accent5"/>
            </a:effectRef>
            <a:fontRef idx="minor">
              <a:schemeClr val="dk1"/>
            </a:fontRef>
          </p:style>
          <p:txBody>
            <a:bodyPr anchor="ctr"/>
            <a:lstStyle/>
            <a:p>
              <a:pPr algn="ctr" fontAlgn="auto">
                <a:spcBef>
                  <a:spcPts val="0"/>
                </a:spcBef>
                <a:spcAft>
                  <a:spcPts val="0"/>
                </a:spcAft>
                <a:defRPr/>
              </a:pPr>
              <a:endParaRPr lang="en-GB" b="0" i="0" dirty="0">
                <a:latin typeface="Tahoma Standard" charset="0"/>
              </a:endParaRPr>
            </a:p>
          </p:txBody>
        </p:sp>
        <p:sp>
          <p:nvSpPr>
            <p:cNvPr id="50" name="Rounded Rectangle 49"/>
            <p:cNvSpPr/>
            <p:nvPr/>
          </p:nvSpPr>
          <p:spPr bwMode="white">
            <a:xfrm>
              <a:off x="352800" y="5410200"/>
              <a:ext cx="179485" cy="179657"/>
            </a:xfrm>
            <a:prstGeom prst="roundRect">
              <a:avLst/>
            </a:prstGeom>
            <a:noFill/>
            <a:ln>
              <a:solidFill>
                <a:schemeClr val="bg1"/>
              </a:solidFill>
            </a:ln>
          </p:spPr>
          <p:style>
            <a:lnRef idx="1">
              <a:schemeClr val="accent5"/>
            </a:lnRef>
            <a:fillRef idx="2">
              <a:schemeClr val="accent5"/>
            </a:fillRef>
            <a:effectRef idx="1">
              <a:schemeClr val="accent5"/>
            </a:effectRef>
            <a:fontRef idx="minor">
              <a:schemeClr val="dk1"/>
            </a:fontRef>
          </p:style>
          <p:txBody>
            <a:bodyPr anchor="ctr"/>
            <a:lstStyle/>
            <a:p>
              <a:pPr algn="ctr" fontAlgn="auto">
                <a:spcBef>
                  <a:spcPts val="0"/>
                </a:spcBef>
                <a:spcAft>
                  <a:spcPts val="0"/>
                </a:spcAft>
                <a:defRPr/>
              </a:pPr>
              <a:endParaRPr lang="en-GB" b="0" i="0" dirty="0">
                <a:latin typeface="Tahoma Standard" charset="0"/>
              </a:endParaRPr>
            </a:p>
          </p:txBody>
        </p:sp>
        <p:sp>
          <p:nvSpPr>
            <p:cNvPr id="51" name="Rounded Rectangle 50"/>
            <p:cNvSpPr/>
            <p:nvPr/>
          </p:nvSpPr>
          <p:spPr bwMode="white">
            <a:xfrm>
              <a:off x="610115" y="5639143"/>
              <a:ext cx="179485" cy="179657"/>
            </a:xfrm>
            <a:prstGeom prst="roundRect">
              <a:avLst/>
            </a:prstGeom>
            <a:noFill/>
            <a:ln>
              <a:solidFill>
                <a:schemeClr val="bg1"/>
              </a:solidFill>
            </a:ln>
          </p:spPr>
          <p:style>
            <a:lnRef idx="1">
              <a:schemeClr val="accent5"/>
            </a:lnRef>
            <a:fillRef idx="2">
              <a:schemeClr val="accent5"/>
            </a:fillRef>
            <a:effectRef idx="1">
              <a:schemeClr val="accent5"/>
            </a:effectRef>
            <a:fontRef idx="minor">
              <a:schemeClr val="dk1"/>
            </a:fontRef>
          </p:style>
          <p:txBody>
            <a:bodyPr anchor="ctr"/>
            <a:lstStyle/>
            <a:p>
              <a:pPr algn="ctr" fontAlgn="auto">
                <a:spcBef>
                  <a:spcPts val="0"/>
                </a:spcBef>
                <a:spcAft>
                  <a:spcPts val="0"/>
                </a:spcAft>
                <a:defRPr/>
              </a:pPr>
              <a:endParaRPr lang="en-GB" b="0" i="0" dirty="0">
                <a:latin typeface="Tahoma Standard" charset="0"/>
              </a:endParaRPr>
            </a:p>
          </p:txBody>
        </p:sp>
      </p:grpSp>
      <p:sp>
        <p:nvSpPr>
          <p:cNvPr id="36" name="Title 1"/>
          <p:cNvSpPr txBox="1">
            <a:spLocks/>
          </p:cNvSpPr>
          <p:nvPr/>
        </p:nvSpPr>
        <p:spPr bwMode="auto">
          <a:xfrm>
            <a:off x="1010140" y="5198762"/>
            <a:ext cx="10363200" cy="719137"/>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3200" b="0" i="0" u="none" strike="noStrike" kern="1200" cap="none" spc="0" normalizeH="0" baseline="0" noProof="0" dirty="0" smtClean="0">
                <a:ln>
                  <a:noFill/>
                </a:ln>
                <a:solidFill>
                  <a:schemeClr val="tx1"/>
                </a:solidFill>
                <a:effectLst/>
                <a:uLnTx/>
                <a:uFillTx/>
                <a:latin typeface="Tahoma" pitchFamily="34" charset="0"/>
                <a:ea typeface="Tahoma" pitchFamily="34" charset="0"/>
                <a:cs typeface="Tahoma" pitchFamily="34" charset="0"/>
              </a:rPr>
              <a:t/>
            </a:r>
            <a:br>
              <a:rPr kumimoji="0" lang="de-DE" sz="3200" b="0" i="0" u="none" strike="noStrike" kern="1200" cap="none" spc="0" normalizeH="0" baseline="0" noProof="0" dirty="0" smtClean="0">
                <a:ln>
                  <a:noFill/>
                </a:ln>
                <a:solidFill>
                  <a:schemeClr val="tx1"/>
                </a:solidFill>
                <a:effectLst/>
                <a:uLnTx/>
                <a:uFillTx/>
                <a:latin typeface="Tahoma" pitchFamily="34" charset="0"/>
                <a:ea typeface="Tahoma" pitchFamily="34" charset="0"/>
                <a:cs typeface="Tahoma" pitchFamily="34" charset="0"/>
              </a:rPr>
            </a:br>
            <a:endParaRPr kumimoji="0" lang="de-DE" sz="3200" b="0" i="0" u="none" strike="noStrike" kern="1200" cap="none" spc="0" normalizeH="0" baseline="0" noProof="0" dirty="0" smtClean="0">
              <a:ln>
                <a:noFill/>
              </a:ln>
              <a:solidFill>
                <a:schemeClr val="tx1"/>
              </a:solidFill>
              <a:effectLst/>
              <a:uLnTx/>
              <a:uFillTx/>
              <a:latin typeface="Tahoma" pitchFamily="34" charset="0"/>
              <a:ea typeface="Tahoma" pitchFamily="34" charset="0"/>
              <a:cs typeface="Tahoma" pitchFamily="34" charset="0"/>
            </a:endParaRPr>
          </a:p>
        </p:txBody>
      </p:sp>
      <p:cxnSp>
        <p:nvCxnSpPr>
          <p:cNvPr id="58" name="Straight Connector 29"/>
          <p:cNvCxnSpPr/>
          <p:nvPr/>
        </p:nvCxnSpPr>
        <p:spPr>
          <a:xfrm>
            <a:off x="2726250" y="6453188"/>
            <a:ext cx="8928117" cy="0"/>
          </a:xfrm>
          <a:prstGeom prst="line">
            <a:avLst/>
          </a:prstGeom>
        </p:spPr>
        <p:style>
          <a:lnRef idx="1">
            <a:schemeClr val="accent1"/>
          </a:lnRef>
          <a:fillRef idx="0">
            <a:schemeClr val="accent1"/>
          </a:fillRef>
          <a:effectRef idx="0">
            <a:schemeClr val="accent1"/>
          </a:effectRef>
          <a:fontRef idx="minor">
            <a:schemeClr val="tx1"/>
          </a:fontRef>
        </p:style>
      </p:cxnSp>
      <p:sp>
        <p:nvSpPr>
          <p:cNvPr id="59" name="Rectangle 34"/>
          <p:cNvSpPr/>
          <p:nvPr/>
        </p:nvSpPr>
        <p:spPr>
          <a:xfrm>
            <a:off x="2726249" y="6453189"/>
            <a:ext cx="4359339" cy="276999"/>
          </a:xfrm>
          <a:prstGeom prst="rect">
            <a:avLst/>
          </a:prstGeom>
        </p:spPr>
        <p:txBody>
          <a:bodyPr wrap="square" lIns="0" rIns="90000">
            <a:spAutoFit/>
          </a:bodyPr>
          <a:lstStyle/>
          <a:p>
            <a:pPr algn="l" fontAlgn="auto">
              <a:spcBef>
                <a:spcPts val="0"/>
              </a:spcBef>
              <a:spcAft>
                <a:spcPts val="0"/>
              </a:spcAft>
              <a:defRPr/>
            </a:pPr>
            <a:r>
              <a:rPr lang="en-GB" sz="1200" b="0" dirty="0">
                <a:solidFill>
                  <a:srgbClr val="2A87BC"/>
                </a:solidFill>
                <a:latin typeface="Tahoma" charset="0"/>
                <a:ea typeface="Tahoma" charset="0"/>
                <a:cs typeface="Tahoma" charset="0"/>
              </a:rPr>
              <a:t>Organisation for Joint Armament Co-operation</a:t>
            </a:r>
          </a:p>
        </p:txBody>
      </p:sp>
      <p:sp>
        <p:nvSpPr>
          <p:cNvPr id="7" name="Fußzeilenplatzhalter 6"/>
          <p:cNvSpPr>
            <a:spLocks noGrp="1"/>
          </p:cNvSpPr>
          <p:nvPr>
            <p:ph type="ftr" sz="quarter" idx="3"/>
          </p:nvPr>
        </p:nvSpPr>
        <p:spPr>
          <a:xfrm>
            <a:off x="7045377" y="6460762"/>
            <a:ext cx="4605728" cy="269823"/>
          </a:xfrm>
          <a:prstGeom prst="rect">
            <a:avLst/>
          </a:prstGeom>
        </p:spPr>
        <p:txBody>
          <a:bodyPr vert="horz" lIns="0" tIns="45720" rIns="0" bIns="45720" rtlCol="0" anchor="ctr"/>
          <a:lstStyle>
            <a:lvl1pPr algn="ctr">
              <a:defRPr sz="1200">
                <a:solidFill>
                  <a:schemeClr val="tx1">
                    <a:tint val="75000"/>
                  </a:schemeClr>
                </a:solidFill>
              </a:defRPr>
            </a:lvl1pPr>
          </a:lstStyle>
          <a:p>
            <a:pPr fontAlgn="auto">
              <a:spcBef>
                <a:spcPts val="0"/>
              </a:spcBef>
              <a:spcAft>
                <a:spcPts val="0"/>
              </a:spcAft>
              <a:defRPr/>
            </a:pPr>
            <a:r>
              <a:rPr lang="en-GB" dirty="0" smtClean="0">
                <a:solidFill>
                  <a:schemeClr val="bg1">
                    <a:lumMod val="50000"/>
                  </a:schemeClr>
                </a:solidFill>
                <a:latin typeface="Tahoma" charset="0"/>
                <a:ea typeface="Tahoma" charset="0"/>
                <a:cs typeface="Tahoma" charset="0"/>
              </a:rPr>
              <a:t>Author</a:t>
            </a:r>
            <a:endParaRPr lang="en-GB" dirty="0">
              <a:solidFill>
                <a:schemeClr val="bg1">
                  <a:lumMod val="50000"/>
                </a:schemeClr>
              </a:solidFill>
              <a:latin typeface="Tahoma" charset="0"/>
              <a:ea typeface="Tahoma" charset="0"/>
              <a:cs typeface="Tahoma" charset="0"/>
            </a:endParaRPr>
          </a:p>
        </p:txBody>
      </p:sp>
      <p:sp>
        <p:nvSpPr>
          <p:cNvPr id="63" name="Datumsplatzhalter 41"/>
          <p:cNvSpPr>
            <a:spLocks noGrp="1"/>
          </p:cNvSpPr>
          <p:nvPr>
            <p:ph type="dt" sz="half" idx="2"/>
          </p:nvPr>
        </p:nvSpPr>
        <p:spPr>
          <a:xfrm>
            <a:off x="8934113" y="6088063"/>
            <a:ext cx="2743200" cy="365125"/>
          </a:xfrm>
          <a:prstGeom prst="rect">
            <a:avLst/>
          </a:prstGeom>
        </p:spPr>
        <p:txBody>
          <a:bodyPr vert="horz" lIns="0" tIns="45720" rIns="0" bIns="45720" rtlCol="0" anchor="ctr"/>
          <a:lstStyle>
            <a:lvl1pPr algn="l">
              <a:defRPr sz="1400">
                <a:solidFill>
                  <a:schemeClr val="tx1">
                    <a:tint val="75000"/>
                  </a:schemeClr>
                </a:solidFill>
              </a:defRPr>
            </a:lvl1pPr>
          </a:lstStyle>
          <a:p>
            <a:pPr algn="r"/>
            <a:fld id="{F30E1D08-5A10-1448-8019-D56293A785AC}" type="datetime1">
              <a:rPr lang="de-DE" smtClean="0">
                <a:solidFill>
                  <a:srgbClr val="8A8B8A"/>
                </a:solidFill>
                <a:latin typeface="Tahoma" pitchFamily="34" charset="0"/>
                <a:cs typeface="Tahoma" pitchFamily="34" charset="0"/>
              </a:rPr>
              <a:pPr algn="r"/>
              <a:t>22.05.2023</a:t>
            </a:fld>
            <a:endParaRPr lang="en-GB" dirty="0">
              <a:solidFill>
                <a:srgbClr val="8A8B8A"/>
              </a:solidFill>
              <a:latin typeface="Tahoma" pitchFamily="34" charset="0"/>
              <a:cs typeface="Tahoma" pitchFamily="34" charset="0"/>
            </a:endParaRPr>
          </a:p>
        </p:txBody>
      </p:sp>
      <p:pic>
        <p:nvPicPr>
          <p:cNvPr id="2050" name="Picture 2" descr="cid:image004.png@01D92A72.94317D90"/>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27226" y="6225363"/>
            <a:ext cx="5334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3688733"/>
      </p:ext>
    </p:extLst>
  </p:cSld>
  <p:clrMap bg1="lt1" tx1="dk1" bg2="lt2" tx2="dk2" accent1="accent1" accent2="accent2" accent3="accent3" accent4="accent4" accent5="accent5" accent6="accent6" hlink="hlink" folHlink="folHlink"/>
  <p:sldLayoutIdLst>
    <p:sldLayoutId id="2147483849" r:id="rId1"/>
    <p:sldLayoutId id="2147483855" r:id="rId2"/>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hf hdr="0"/>
  <p:txStyles>
    <p:titleStyle>
      <a:lvl1pPr algn="ctr" rtl="0" eaLnBrk="1" fontAlgn="base" hangingPunct="1">
        <a:spcBef>
          <a:spcPct val="0"/>
        </a:spcBef>
        <a:spcAft>
          <a:spcPct val="0"/>
        </a:spcAft>
        <a:defRPr sz="32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auto">
      <p:bgRef idx="1001">
        <a:schemeClr val="bg1"/>
      </p:bgRef>
    </p:bg>
    <p:spTree>
      <p:nvGrpSpPr>
        <p:cNvPr id="1" name=""/>
        <p:cNvGrpSpPr/>
        <p:nvPr/>
      </p:nvGrpSpPr>
      <p:grpSpPr>
        <a:xfrm>
          <a:off x="0" y="0"/>
          <a:ext cx="0" cy="0"/>
          <a:chOff x="0" y="0"/>
          <a:chExt cx="0" cy="0"/>
        </a:xfrm>
      </p:grpSpPr>
      <p:grpSp>
        <p:nvGrpSpPr>
          <p:cNvPr id="1029" name="Group 16"/>
          <p:cNvGrpSpPr>
            <a:grpSpLocks/>
          </p:cNvGrpSpPr>
          <p:nvPr/>
        </p:nvGrpSpPr>
        <p:grpSpPr bwMode="auto">
          <a:xfrm>
            <a:off x="2616200" y="228600"/>
            <a:ext cx="2159000" cy="457200"/>
            <a:chOff x="2362200" y="1143000"/>
            <a:chExt cx="1620000" cy="457200"/>
          </a:xfrm>
        </p:grpSpPr>
        <p:cxnSp>
          <p:nvCxnSpPr>
            <p:cNvPr id="9" name="Straight Connector 8"/>
            <p:cNvCxnSpPr/>
            <p:nvPr/>
          </p:nvCxnSpPr>
          <p:spPr bwMode="hidden">
            <a:xfrm>
              <a:off x="2362200" y="1371600"/>
              <a:ext cx="162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bwMode="hidden">
            <a:xfrm>
              <a:off x="3200788" y="1143000"/>
              <a:ext cx="0" cy="457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30" name="Straight Connector 29"/>
          <p:cNvCxnSpPr/>
          <p:nvPr/>
        </p:nvCxnSpPr>
        <p:spPr>
          <a:xfrm>
            <a:off x="1374598" y="6453188"/>
            <a:ext cx="10279769" cy="0"/>
          </a:xfrm>
          <a:prstGeom prst="line">
            <a:avLst/>
          </a:prstGeom>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1406030" y="6453189"/>
            <a:ext cx="4359339" cy="276999"/>
          </a:xfrm>
          <a:prstGeom prst="rect">
            <a:avLst/>
          </a:prstGeom>
        </p:spPr>
        <p:txBody>
          <a:bodyPr wrap="square" lIns="0" rIns="90000">
            <a:spAutoFit/>
          </a:bodyPr>
          <a:lstStyle/>
          <a:p>
            <a:pPr algn="l" fontAlgn="auto">
              <a:spcBef>
                <a:spcPts val="0"/>
              </a:spcBef>
              <a:spcAft>
                <a:spcPts val="0"/>
              </a:spcAft>
              <a:defRPr/>
            </a:pPr>
            <a:r>
              <a:rPr lang="en-GB" sz="1200" b="0" dirty="0">
                <a:solidFill>
                  <a:srgbClr val="2A87BC"/>
                </a:solidFill>
                <a:latin typeface="Tahoma" charset="0"/>
                <a:ea typeface="Tahoma" charset="0"/>
                <a:cs typeface="Tahoma" charset="0"/>
              </a:rPr>
              <a:t>Organisation for Joint Armament Co-operation</a:t>
            </a:r>
          </a:p>
        </p:txBody>
      </p:sp>
      <p:sp>
        <p:nvSpPr>
          <p:cNvPr id="73" name="Rechteck 1"/>
          <p:cNvSpPr/>
          <p:nvPr/>
        </p:nvSpPr>
        <p:spPr>
          <a:xfrm rot="16200000" flipH="1" flipV="1">
            <a:off x="5806870" y="-5807271"/>
            <a:ext cx="577861" cy="12192405"/>
          </a:xfrm>
          <a:custGeom>
            <a:avLst/>
            <a:gdLst>
              <a:gd name="connsiteX0" fmla="*/ 0 w 1527142"/>
              <a:gd name="connsiteY0" fmla="*/ 0 h 6858001"/>
              <a:gd name="connsiteX1" fmla="*/ 1527142 w 1527142"/>
              <a:gd name="connsiteY1" fmla="*/ 0 h 6858001"/>
              <a:gd name="connsiteX2" fmla="*/ 1527142 w 1527142"/>
              <a:gd name="connsiteY2" fmla="*/ 6858001 h 6858001"/>
              <a:gd name="connsiteX3" fmla="*/ 0 w 1527142"/>
              <a:gd name="connsiteY3" fmla="*/ 6858001 h 6858001"/>
              <a:gd name="connsiteX4" fmla="*/ 0 w 1527142"/>
              <a:gd name="connsiteY4" fmla="*/ 0 h 6858001"/>
              <a:gd name="connsiteX0" fmla="*/ 0 w 1527142"/>
              <a:gd name="connsiteY0" fmla="*/ 0 h 6858001"/>
              <a:gd name="connsiteX1" fmla="*/ 1527142 w 1527142"/>
              <a:gd name="connsiteY1" fmla="*/ 0 h 6858001"/>
              <a:gd name="connsiteX2" fmla="*/ 1527142 w 1527142"/>
              <a:gd name="connsiteY2" fmla="*/ 6858001 h 6858001"/>
              <a:gd name="connsiteX3" fmla="*/ 0 w 1527142"/>
              <a:gd name="connsiteY3" fmla="*/ 6858001 h 6858001"/>
              <a:gd name="connsiteX4" fmla="*/ 0 w 1527142"/>
              <a:gd name="connsiteY4" fmla="*/ 0 h 6858001"/>
              <a:gd name="connsiteX0" fmla="*/ 0 w 1527142"/>
              <a:gd name="connsiteY0" fmla="*/ 0 h 6858001"/>
              <a:gd name="connsiteX1" fmla="*/ 1527142 w 1527142"/>
              <a:gd name="connsiteY1" fmla="*/ 0 h 6858001"/>
              <a:gd name="connsiteX2" fmla="*/ 1527142 w 1527142"/>
              <a:gd name="connsiteY2" fmla="*/ 6858001 h 6858001"/>
              <a:gd name="connsiteX3" fmla="*/ 0 w 1527142"/>
              <a:gd name="connsiteY3" fmla="*/ 6858001 h 6858001"/>
              <a:gd name="connsiteX4" fmla="*/ 0 w 1527142"/>
              <a:gd name="connsiteY4" fmla="*/ 0 h 6858001"/>
              <a:gd name="connsiteX0" fmla="*/ 0 w 1527142"/>
              <a:gd name="connsiteY0" fmla="*/ 0 h 6858001"/>
              <a:gd name="connsiteX1" fmla="*/ 1527142 w 1527142"/>
              <a:gd name="connsiteY1" fmla="*/ 0 h 6858001"/>
              <a:gd name="connsiteX2" fmla="*/ 1527142 w 1527142"/>
              <a:gd name="connsiteY2" fmla="*/ 6858001 h 6858001"/>
              <a:gd name="connsiteX3" fmla="*/ 0 w 1527142"/>
              <a:gd name="connsiteY3" fmla="*/ 6858001 h 6858001"/>
              <a:gd name="connsiteX4" fmla="*/ 0 w 1527142"/>
              <a:gd name="connsiteY4" fmla="*/ 0 h 6858001"/>
              <a:gd name="connsiteX0" fmla="*/ 0 w 1527142"/>
              <a:gd name="connsiteY0" fmla="*/ 0 h 6858001"/>
              <a:gd name="connsiteX1" fmla="*/ 1527142 w 1527142"/>
              <a:gd name="connsiteY1" fmla="*/ 0 h 6858001"/>
              <a:gd name="connsiteX2" fmla="*/ 1527142 w 1527142"/>
              <a:gd name="connsiteY2" fmla="*/ 6858001 h 6858001"/>
              <a:gd name="connsiteX3" fmla="*/ 0 w 1527142"/>
              <a:gd name="connsiteY3" fmla="*/ 6858001 h 6858001"/>
              <a:gd name="connsiteX4" fmla="*/ 0 w 1527142"/>
              <a:gd name="connsiteY4" fmla="*/ 0 h 6858001"/>
              <a:gd name="connsiteX0" fmla="*/ 0 w 1527142"/>
              <a:gd name="connsiteY0" fmla="*/ 0 h 6858001"/>
              <a:gd name="connsiteX1" fmla="*/ 1527142 w 1527142"/>
              <a:gd name="connsiteY1" fmla="*/ 0 h 6858001"/>
              <a:gd name="connsiteX2" fmla="*/ 1527142 w 1527142"/>
              <a:gd name="connsiteY2" fmla="*/ 6858001 h 6858001"/>
              <a:gd name="connsiteX3" fmla="*/ 0 w 1527142"/>
              <a:gd name="connsiteY3" fmla="*/ 6858001 h 6858001"/>
              <a:gd name="connsiteX4" fmla="*/ 0 w 1527142"/>
              <a:gd name="connsiteY4" fmla="*/ 0 h 6858001"/>
              <a:gd name="connsiteX0" fmla="*/ 0 w 1527142"/>
              <a:gd name="connsiteY0" fmla="*/ 0 h 6858001"/>
              <a:gd name="connsiteX1" fmla="*/ 1527142 w 1527142"/>
              <a:gd name="connsiteY1" fmla="*/ 0 h 6858001"/>
              <a:gd name="connsiteX2" fmla="*/ 1527142 w 1527142"/>
              <a:gd name="connsiteY2" fmla="*/ 6858001 h 6858001"/>
              <a:gd name="connsiteX3" fmla="*/ 0 w 1527142"/>
              <a:gd name="connsiteY3" fmla="*/ 6858001 h 6858001"/>
              <a:gd name="connsiteX4" fmla="*/ 0 w 1527142"/>
              <a:gd name="connsiteY4" fmla="*/ 0 h 6858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7142" h="6858001">
                <a:moveTo>
                  <a:pt x="0" y="0"/>
                </a:moveTo>
                <a:lnTo>
                  <a:pt x="1527142" y="0"/>
                </a:lnTo>
                <a:cubicBezTo>
                  <a:pt x="141401" y="3200401"/>
                  <a:pt x="131975" y="5656083"/>
                  <a:pt x="1527142" y="6858001"/>
                </a:cubicBezTo>
                <a:lnTo>
                  <a:pt x="0" y="6858001"/>
                </a:lnTo>
                <a:lnTo>
                  <a:pt x="0" y="0"/>
                </a:lnTo>
                <a:close/>
              </a:path>
            </a:pathLst>
          </a:custGeom>
          <a:gradFill>
            <a:gsLst>
              <a:gs pos="74000">
                <a:srgbClr val="244165"/>
              </a:gs>
              <a:gs pos="100000">
                <a:srgbClr val="006FAC"/>
              </a:gs>
              <a:gs pos="88000">
                <a:srgbClr val="006FA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Tahoma Standard" charset="0"/>
            </a:endParaRPr>
          </a:p>
        </p:txBody>
      </p:sp>
      <p:sp>
        <p:nvSpPr>
          <p:cNvPr id="74" name="Rechteck 1"/>
          <p:cNvSpPr/>
          <p:nvPr/>
        </p:nvSpPr>
        <p:spPr>
          <a:xfrm rot="16200000" flipH="1" flipV="1">
            <a:off x="5822246" y="-5596819"/>
            <a:ext cx="547911" cy="12192403"/>
          </a:xfrm>
          <a:custGeom>
            <a:avLst/>
            <a:gdLst>
              <a:gd name="connsiteX0" fmla="*/ 0 w 1527142"/>
              <a:gd name="connsiteY0" fmla="*/ 0 h 6858001"/>
              <a:gd name="connsiteX1" fmla="*/ 1527142 w 1527142"/>
              <a:gd name="connsiteY1" fmla="*/ 0 h 6858001"/>
              <a:gd name="connsiteX2" fmla="*/ 1527142 w 1527142"/>
              <a:gd name="connsiteY2" fmla="*/ 6858001 h 6858001"/>
              <a:gd name="connsiteX3" fmla="*/ 0 w 1527142"/>
              <a:gd name="connsiteY3" fmla="*/ 6858001 h 6858001"/>
              <a:gd name="connsiteX4" fmla="*/ 0 w 1527142"/>
              <a:gd name="connsiteY4" fmla="*/ 0 h 6858001"/>
              <a:gd name="connsiteX0" fmla="*/ 0 w 1527142"/>
              <a:gd name="connsiteY0" fmla="*/ 0 h 6858001"/>
              <a:gd name="connsiteX1" fmla="*/ 1527142 w 1527142"/>
              <a:gd name="connsiteY1" fmla="*/ 0 h 6858001"/>
              <a:gd name="connsiteX2" fmla="*/ 1527142 w 1527142"/>
              <a:gd name="connsiteY2" fmla="*/ 6858001 h 6858001"/>
              <a:gd name="connsiteX3" fmla="*/ 0 w 1527142"/>
              <a:gd name="connsiteY3" fmla="*/ 6858001 h 6858001"/>
              <a:gd name="connsiteX4" fmla="*/ 0 w 1527142"/>
              <a:gd name="connsiteY4" fmla="*/ 0 h 6858001"/>
              <a:gd name="connsiteX0" fmla="*/ 0 w 1527142"/>
              <a:gd name="connsiteY0" fmla="*/ 0 h 6858001"/>
              <a:gd name="connsiteX1" fmla="*/ 1527142 w 1527142"/>
              <a:gd name="connsiteY1" fmla="*/ 0 h 6858001"/>
              <a:gd name="connsiteX2" fmla="*/ 1527142 w 1527142"/>
              <a:gd name="connsiteY2" fmla="*/ 6858001 h 6858001"/>
              <a:gd name="connsiteX3" fmla="*/ 0 w 1527142"/>
              <a:gd name="connsiteY3" fmla="*/ 6858001 h 6858001"/>
              <a:gd name="connsiteX4" fmla="*/ 0 w 1527142"/>
              <a:gd name="connsiteY4" fmla="*/ 0 h 6858001"/>
              <a:gd name="connsiteX0" fmla="*/ 0 w 1527142"/>
              <a:gd name="connsiteY0" fmla="*/ 0 h 6858001"/>
              <a:gd name="connsiteX1" fmla="*/ 1527142 w 1527142"/>
              <a:gd name="connsiteY1" fmla="*/ 0 h 6858001"/>
              <a:gd name="connsiteX2" fmla="*/ 1527142 w 1527142"/>
              <a:gd name="connsiteY2" fmla="*/ 6858001 h 6858001"/>
              <a:gd name="connsiteX3" fmla="*/ 0 w 1527142"/>
              <a:gd name="connsiteY3" fmla="*/ 6858001 h 6858001"/>
              <a:gd name="connsiteX4" fmla="*/ 0 w 1527142"/>
              <a:gd name="connsiteY4" fmla="*/ 0 h 6858001"/>
              <a:gd name="connsiteX0" fmla="*/ 0 w 1527142"/>
              <a:gd name="connsiteY0" fmla="*/ 0 h 6858001"/>
              <a:gd name="connsiteX1" fmla="*/ 1527142 w 1527142"/>
              <a:gd name="connsiteY1" fmla="*/ 0 h 6858001"/>
              <a:gd name="connsiteX2" fmla="*/ 1527142 w 1527142"/>
              <a:gd name="connsiteY2" fmla="*/ 6858001 h 6858001"/>
              <a:gd name="connsiteX3" fmla="*/ 0 w 1527142"/>
              <a:gd name="connsiteY3" fmla="*/ 6858001 h 6858001"/>
              <a:gd name="connsiteX4" fmla="*/ 0 w 1527142"/>
              <a:gd name="connsiteY4" fmla="*/ 0 h 6858001"/>
              <a:gd name="connsiteX0" fmla="*/ 0 w 1527142"/>
              <a:gd name="connsiteY0" fmla="*/ 0 h 6858001"/>
              <a:gd name="connsiteX1" fmla="*/ 1527142 w 1527142"/>
              <a:gd name="connsiteY1" fmla="*/ 0 h 6858001"/>
              <a:gd name="connsiteX2" fmla="*/ 1527142 w 1527142"/>
              <a:gd name="connsiteY2" fmla="*/ 6858001 h 6858001"/>
              <a:gd name="connsiteX3" fmla="*/ 0 w 1527142"/>
              <a:gd name="connsiteY3" fmla="*/ 6858001 h 6858001"/>
              <a:gd name="connsiteX4" fmla="*/ 0 w 1527142"/>
              <a:gd name="connsiteY4" fmla="*/ 0 h 6858001"/>
              <a:gd name="connsiteX0" fmla="*/ 0 w 1527142"/>
              <a:gd name="connsiteY0" fmla="*/ 0 h 6858001"/>
              <a:gd name="connsiteX1" fmla="*/ 1527142 w 1527142"/>
              <a:gd name="connsiteY1" fmla="*/ 0 h 6858001"/>
              <a:gd name="connsiteX2" fmla="*/ 1527142 w 1527142"/>
              <a:gd name="connsiteY2" fmla="*/ 6858001 h 6858001"/>
              <a:gd name="connsiteX3" fmla="*/ 0 w 1527142"/>
              <a:gd name="connsiteY3" fmla="*/ 6858001 h 6858001"/>
              <a:gd name="connsiteX4" fmla="*/ 0 w 1527142"/>
              <a:gd name="connsiteY4" fmla="*/ 0 h 6858001"/>
              <a:gd name="connsiteX0" fmla="*/ 1159497 w 1527142"/>
              <a:gd name="connsiteY0" fmla="*/ 9427 h 6858001"/>
              <a:gd name="connsiteX1" fmla="*/ 1527142 w 1527142"/>
              <a:gd name="connsiteY1" fmla="*/ 0 h 6858001"/>
              <a:gd name="connsiteX2" fmla="*/ 1527142 w 1527142"/>
              <a:gd name="connsiteY2" fmla="*/ 6858001 h 6858001"/>
              <a:gd name="connsiteX3" fmla="*/ 0 w 1527142"/>
              <a:gd name="connsiteY3" fmla="*/ 6858001 h 6858001"/>
              <a:gd name="connsiteX4" fmla="*/ 1159497 w 1527142"/>
              <a:gd name="connsiteY4" fmla="*/ 9427 h 6858001"/>
              <a:gd name="connsiteX0" fmla="*/ 1178351 w 1527142"/>
              <a:gd name="connsiteY0" fmla="*/ 0 h 6858001"/>
              <a:gd name="connsiteX1" fmla="*/ 1527142 w 1527142"/>
              <a:gd name="connsiteY1" fmla="*/ 0 h 6858001"/>
              <a:gd name="connsiteX2" fmla="*/ 1527142 w 1527142"/>
              <a:gd name="connsiteY2" fmla="*/ 6858001 h 6858001"/>
              <a:gd name="connsiteX3" fmla="*/ 0 w 1527142"/>
              <a:gd name="connsiteY3" fmla="*/ 6858001 h 6858001"/>
              <a:gd name="connsiteX4" fmla="*/ 1178351 w 1527142"/>
              <a:gd name="connsiteY4" fmla="*/ 0 h 6858001"/>
              <a:gd name="connsiteX0" fmla="*/ 1244693 w 1593484"/>
              <a:gd name="connsiteY0" fmla="*/ 0 h 6858001"/>
              <a:gd name="connsiteX1" fmla="*/ 1593484 w 1593484"/>
              <a:gd name="connsiteY1" fmla="*/ 0 h 6858001"/>
              <a:gd name="connsiteX2" fmla="*/ 1593484 w 1593484"/>
              <a:gd name="connsiteY2" fmla="*/ 6858001 h 6858001"/>
              <a:gd name="connsiteX3" fmla="*/ 66342 w 1593484"/>
              <a:gd name="connsiteY3" fmla="*/ 6858001 h 6858001"/>
              <a:gd name="connsiteX4" fmla="*/ 1244693 w 1593484"/>
              <a:gd name="connsiteY4" fmla="*/ 0 h 6858001"/>
              <a:gd name="connsiteX0" fmla="*/ 1285582 w 1549532"/>
              <a:gd name="connsiteY0" fmla="*/ 9427 h 6858001"/>
              <a:gd name="connsiteX1" fmla="*/ 1549532 w 1549532"/>
              <a:gd name="connsiteY1" fmla="*/ 0 h 6858001"/>
              <a:gd name="connsiteX2" fmla="*/ 1549532 w 1549532"/>
              <a:gd name="connsiteY2" fmla="*/ 6858001 h 6858001"/>
              <a:gd name="connsiteX3" fmla="*/ 22390 w 1549532"/>
              <a:gd name="connsiteY3" fmla="*/ 6858001 h 6858001"/>
              <a:gd name="connsiteX4" fmla="*/ 1285582 w 1549532"/>
              <a:gd name="connsiteY4" fmla="*/ 9427 h 6858001"/>
              <a:gd name="connsiteX0" fmla="*/ 1271629 w 1563859"/>
              <a:gd name="connsiteY0" fmla="*/ 9427 h 6858001"/>
              <a:gd name="connsiteX1" fmla="*/ 1563859 w 1563859"/>
              <a:gd name="connsiteY1" fmla="*/ 0 h 6858001"/>
              <a:gd name="connsiteX2" fmla="*/ 1563859 w 1563859"/>
              <a:gd name="connsiteY2" fmla="*/ 6858001 h 6858001"/>
              <a:gd name="connsiteX3" fmla="*/ 36717 w 1563859"/>
              <a:gd name="connsiteY3" fmla="*/ 6858001 h 6858001"/>
              <a:gd name="connsiteX4" fmla="*/ 1271629 w 1563859"/>
              <a:gd name="connsiteY4" fmla="*/ 9427 h 6858001"/>
              <a:gd name="connsiteX0" fmla="*/ 1312884 w 1527142"/>
              <a:gd name="connsiteY0" fmla="*/ 0 h 6869839"/>
              <a:gd name="connsiteX1" fmla="*/ 1527142 w 1527142"/>
              <a:gd name="connsiteY1" fmla="*/ 11838 h 6869839"/>
              <a:gd name="connsiteX2" fmla="*/ 1527142 w 1527142"/>
              <a:gd name="connsiteY2" fmla="*/ 6869839 h 6869839"/>
              <a:gd name="connsiteX3" fmla="*/ 0 w 1527142"/>
              <a:gd name="connsiteY3" fmla="*/ 6869839 h 6869839"/>
              <a:gd name="connsiteX4" fmla="*/ 1312884 w 1527142"/>
              <a:gd name="connsiteY4" fmla="*/ 0 h 6869839"/>
              <a:gd name="connsiteX0" fmla="*/ 1275094 w 1560236"/>
              <a:gd name="connsiteY0" fmla="*/ 9427 h 6858001"/>
              <a:gd name="connsiteX1" fmla="*/ 1560236 w 1560236"/>
              <a:gd name="connsiteY1" fmla="*/ 0 h 6858001"/>
              <a:gd name="connsiteX2" fmla="*/ 1560236 w 1560236"/>
              <a:gd name="connsiteY2" fmla="*/ 6858001 h 6858001"/>
              <a:gd name="connsiteX3" fmla="*/ 33094 w 1560236"/>
              <a:gd name="connsiteY3" fmla="*/ 6858001 h 6858001"/>
              <a:gd name="connsiteX4" fmla="*/ 1275094 w 1560236"/>
              <a:gd name="connsiteY4" fmla="*/ 9427 h 6858001"/>
              <a:gd name="connsiteX0" fmla="*/ 1242000 w 1527142"/>
              <a:gd name="connsiteY0" fmla="*/ 9427 h 6858001"/>
              <a:gd name="connsiteX1" fmla="*/ 1527142 w 1527142"/>
              <a:gd name="connsiteY1" fmla="*/ 0 h 6858001"/>
              <a:gd name="connsiteX2" fmla="*/ 1527142 w 1527142"/>
              <a:gd name="connsiteY2" fmla="*/ 6858001 h 6858001"/>
              <a:gd name="connsiteX3" fmla="*/ 0 w 1527142"/>
              <a:gd name="connsiteY3" fmla="*/ 6858001 h 6858001"/>
              <a:gd name="connsiteX4" fmla="*/ 1242000 w 1527142"/>
              <a:gd name="connsiteY4" fmla="*/ 9427 h 6858001"/>
              <a:gd name="connsiteX0" fmla="*/ 853645 w 1138787"/>
              <a:gd name="connsiteY0" fmla="*/ 9427 h 6865090"/>
              <a:gd name="connsiteX1" fmla="*/ 1138787 w 1138787"/>
              <a:gd name="connsiteY1" fmla="*/ 0 h 6865090"/>
              <a:gd name="connsiteX2" fmla="*/ 1138787 w 1138787"/>
              <a:gd name="connsiteY2" fmla="*/ 6858001 h 6865090"/>
              <a:gd name="connsiteX3" fmla="*/ 646547 w 1138787"/>
              <a:gd name="connsiteY3" fmla="*/ 6865090 h 6865090"/>
              <a:gd name="connsiteX4" fmla="*/ 853645 w 1138787"/>
              <a:gd name="connsiteY4" fmla="*/ 9427 h 6865090"/>
              <a:gd name="connsiteX0" fmla="*/ 1344415 w 1629557"/>
              <a:gd name="connsiteY0" fmla="*/ 9427 h 6865090"/>
              <a:gd name="connsiteX1" fmla="*/ 1629557 w 1629557"/>
              <a:gd name="connsiteY1" fmla="*/ 0 h 6865090"/>
              <a:gd name="connsiteX2" fmla="*/ 1629557 w 1629557"/>
              <a:gd name="connsiteY2" fmla="*/ 6858001 h 6865090"/>
              <a:gd name="connsiteX3" fmla="*/ 1137317 w 1629557"/>
              <a:gd name="connsiteY3" fmla="*/ 6865090 h 6865090"/>
              <a:gd name="connsiteX4" fmla="*/ 1344415 w 1629557"/>
              <a:gd name="connsiteY4" fmla="*/ 9427 h 6865090"/>
              <a:gd name="connsiteX0" fmla="*/ 1211371 w 1496513"/>
              <a:gd name="connsiteY0" fmla="*/ 9427 h 6872178"/>
              <a:gd name="connsiteX1" fmla="*/ 1496513 w 1496513"/>
              <a:gd name="connsiteY1" fmla="*/ 0 h 6872178"/>
              <a:gd name="connsiteX2" fmla="*/ 1496513 w 1496513"/>
              <a:gd name="connsiteY2" fmla="*/ 6858001 h 6872178"/>
              <a:gd name="connsiteX3" fmla="*/ 1309073 w 1496513"/>
              <a:gd name="connsiteY3" fmla="*/ 6872178 h 6872178"/>
              <a:gd name="connsiteX4" fmla="*/ 1211371 w 1496513"/>
              <a:gd name="connsiteY4" fmla="*/ 9427 h 6872178"/>
              <a:gd name="connsiteX0" fmla="*/ 1344415 w 1629557"/>
              <a:gd name="connsiteY0" fmla="*/ 9427 h 6858001"/>
              <a:gd name="connsiteX1" fmla="*/ 1629557 w 1629557"/>
              <a:gd name="connsiteY1" fmla="*/ 0 h 6858001"/>
              <a:gd name="connsiteX2" fmla="*/ 1629557 w 1629557"/>
              <a:gd name="connsiteY2" fmla="*/ 6858001 h 6858001"/>
              <a:gd name="connsiteX3" fmla="*/ 1137317 w 1629557"/>
              <a:gd name="connsiteY3" fmla="*/ 6850913 h 6858001"/>
              <a:gd name="connsiteX4" fmla="*/ 1344415 w 1629557"/>
              <a:gd name="connsiteY4" fmla="*/ 9427 h 6858001"/>
              <a:gd name="connsiteX0" fmla="*/ 1344415 w 1629557"/>
              <a:gd name="connsiteY0" fmla="*/ 9427 h 6879266"/>
              <a:gd name="connsiteX1" fmla="*/ 1629557 w 1629557"/>
              <a:gd name="connsiteY1" fmla="*/ 0 h 6879266"/>
              <a:gd name="connsiteX2" fmla="*/ 1289315 w 1629557"/>
              <a:gd name="connsiteY2" fmla="*/ 6879266 h 6879266"/>
              <a:gd name="connsiteX3" fmla="*/ 1137317 w 1629557"/>
              <a:gd name="connsiteY3" fmla="*/ 6850913 h 6879266"/>
              <a:gd name="connsiteX4" fmla="*/ 1344415 w 1629557"/>
              <a:gd name="connsiteY4" fmla="*/ 9427 h 6879266"/>
              <a:gd name="connsiteX0" fmla="*/ 1344415 w 1629557"/>
              <a:gd name="connsiteY0" fmla="*/ 9427 h 6865089"/>
              <a:gd name="connsiteX1" fmla="*/ 1629557 w 1629557"/>
              <a:gd name="connsiteY1" fmla="*/ 0 h 6865089"/>
              <a:gd name="connsiteX2" fmla="*/ 1565762 w 1629557"/>
              <a:gd name="connsiteY2" fmla="*/ 6865089 h 6865089"/>
              <a:gd name="connsiteX3" fmla="*/ 1137317 w 1629557"/>
              <a:gd name="connsiteY3" fmla="*/ 6850913 h 6865089"/>
              <a:gd name="connsiteX4" fmla="*/ 1344415 w 1629557"/>
              <a:gd name="connsiteY4" fmla="*/ 9427 h 6865089"/>
              <a:gd name="connsiteX0" fmla="*/ 1344415 w 1629557"/>
              <a:gd name="connsiteY0" fmla="*/ 9427 h 6865090"/>
              <a:gd name="connsiteX1" fmla="*/ 1629557 w 1629557"/>
              <a:gd name="connsiteY1" fmla="*/ 0 h 6865090"/>
              <a:gd name="connsiteX2" fmla="*/ 1565762 w 1629557"/>
              <a:gd name="connsiteY2" fmla="*/ 6865089 h 6865090"/>
              <a:gd name="connsiteX3" fmla="*/ 1137317 w 1629557"/>
              <a:gd name="connsiteY3" fmla="*/ 6865090 h 6865090"/>
              <a:gd name="connsiteX4" fmla="*/ 1344415 w 1629557"/>
              <a:gd name="connsiteY4" fmla="*/ 9427 h 6865090"/>
              <a:gd name="connsiteX0" fmla="*/ 1381188 w 1666330"/>
              <a:gd name="connsiteY0" fmla="*/ 9427 h 6865090"/>
              <a:gd name="connsiteX1" fmla="*/ 1666330 w 1666330"/>
              <a:gd name="connsiteY1" fmla="*/ 0 h 6865090"/>
              <a:gd name="connsiteX2" fmla="*/ 1602535 w 1666330"/>
              <a:gd name="connsiteY2" fmla="*/ 6865089 h 6865090"/>
              <a:gd name="connsiteX3" fmla="*/ 1174090 w 1666330"/>
              <a:gd name="connsiteY3" fmla="*/ 6865090 h 6865090"/>
              <a:gd name="connsiteX4" fmla="*/ 1381188 w 1666330"/>
              <a:gd name="connsiteY4" fmla="*/ 9427 h 6865090"/>
              <a:gd name="connsiteX0" fmla="*/ 1344416 w 1629558"/>
              <a:gd name="connsiteY0" fmla="*/ 9427 h 6865090"/>
              <a:gd name="connsiteX1" fmla="*/ 1629558 w 1629558"/>
              <a:gd name="connsiteY1" fmla="*/ 0 h 6865090"/>
              <a:gd name="connsiteX2" fmla="*/ 1565763 w 1629558"/>
              <a:gd name="connsiteY2" fmla="*/ 6865089 h 6865090"/>
              <a:gd name="connsiteX3" fmla="*/ 1137318 w 1629558"/>
              <a:gd name="connsiteY3" fmla="*/ 6865090 h 6865090"/>
              <a:gd name="connsiteX4" fmla="*/ 1344416 w 1629558"/>
              <a:gd name="connsiteY4" fmla="*/ 9427 h 6865090"/>
              <a:gd name="connsiteX0" fmla="*/ 1348641 w 1633783"/>
              <a:gd name="connsiteY0" fmla="*/ 9427 h 6865090"/>
              <a:gd name="connsiteX1" fmla="*/ 1633783 w 1633783"/>
              <a:gd name="connsiteY1" fmla="*/ 0 h 6865090"/>
              <a:gd name="connsiteX2" fmla="*/ 1569988 w 1633783"/>
              <a:gd name="connsiteY2" fmla="*/ 6865089 h 6865090"/>
              <a:gd name="connsiteX3" fmla="*/ 1141543 w 1633783"/>
              <a:gd name="connsiteY3" fmla="*/ 6865090 h 6865090"/>
              <a:gd name="connsiteX4" fmla="*/ 1348641 w 1633783"/>
              <a:gd name="connsiteY4" fmla="*/ 9427 h 6865090"/>
              <a:gd name="connsiteX0" fmla="*/ 1344416 w 1629558"/>
              <a:gd name="connsiteY0" fmla="*/ 9427 h 6865090"/>
              <a:gd name="connsiteX1" fmla="*/ 1629558 w 1629558"/>
              <a:gd name="connsiteY1" fmla="*/ 0 h 6865090"/>
              <a:gd name="connsiteX2" fmla="*/ 1565763 w 1629558"/>
              <a:gd name="connsiteY2" fmla="*/ 6865089 h 6865090"/>
              <a:gd name="connsiteX3" fmla="*/ 1137318 w 1629558"/>
              <a:gd name="connsiteY3" fmla="*/ 6865090 h 6865090"/>
              <a:gd name="connsiteX4" fmla="*/ 1344416 w 1629558"/>
              <a:gd name="connsiteY4" fmla="*/ 9427 h 6865090"/>
              <a:gd name="connsiteX0" fmla="*/ 1344416 w 1650823"/>
              <a:gd name="connsiteY0" fmla="*/ 30692 h 6886355"/>
              <a:gd name="connsiteX1" fmla="*/ 1650823 w 1650823"/>
              <a:gd name="connsiteY1" fmla="*/ 0 h 6886355"/>
              <a:gd name="connsiteX2" fmla="*/ 1565763 w 1650823"/>
              <a:gd name="connsiteY2" fmla="*/ 6886354 h 6886355"/>
              <a:gd name="connsiteX3" fmla="*/ 1137318 w 1650823"/>
              <a:gd name="connsiteY3" fmla="*/ 6886355 h 6886355"/>
              <a:gd name="connsiteX4" fmla="*/ 1344416 w 1650823"/>
              <a:gd name="connsiteY4" fmla="*/ 30692 h 6886355"/>
              <a:gd name="connsiteX0" fmla="*/ 1351093 w 1643323"/>
              <a:gd name="connsiteY0" fmla="*/ 2339 h 6886355"/>
              <a:gd name="connsiteX1" fmla="*/ 1643323 w 1643323"/>
              <a:gd name="connsiteY1" fmla="*/ 0 h 6886355"/>
              <a:gd name="connsiteX2" fmla="*/ 1558263 w 1643323"/>
              <a:gd name="connsiteY2" fmla="*/ 6886354 h 6886355"/>
              <a:gd name="connsiteX3" fmla="*/ 1129818 w 1643323"/>
              <a:gd name="connsiteY3" fmla="*/ 6886355 h 6886355"/>
              <a:gd name="connsiteX4" fmla="*/ 1351093 w 1643323"/>
              <a:gd name="connsiteY4" fmla="*/ 2339 h 6886355"/>
              <a:gd name="connsiteX0" fmla="*/ 1351093 w 1643323"/>
              <a:gd name="connsiteY0" fmla="*/ 2339 h 6886355"/>
              <a:gd name="connsiteX1" fmla="*/ 1643323 w 1643323"/>
              <a:gd name="connsiteY1" fmla="*/ 0 h 6886355"/>
              <a:gd name="connsiteX2" fmla="*/ 1558263 w 1643323"/>
              <a:gd name="connsiteY2" fmla="*/ 6879266 h 6886355"/>
              <a:gd name="connsiteX3" fmla="*/ 1129818 w 1643323"/>
              <a:gd name="connsiteY3" fmla="*/ 6886355 h 6886355"/>
              <a:gd name="connsiteX4" fmla="*/ 1351093 w 1643323"/>
              <a:gd name="connsiteY4" fmla="*/ 2339 h 6886355"/>
              <a:gd name="connsiteX0" fmla="*/ 1351093 w 1643323"/>
              <a:gd name="connsiteY0" fmla="*/ 2339 h 6886355"/>
              <a:gd name="connsiteX1" fmla="*/ 1643323 w 1643323"/>
              <a:gd name="connsiteY1" fmla="*/ 0 h 6886355"/>
              <a:gd name="connsiteX2" fmla="*/ 1558263 w 1643323"/>
              <a:gd name="connsiteY2" fmla="*/ 6879266 h 6886355"/>
              <a:gd name="connsiteX3" fmla="*/ 1129818 w 1643323"/>
              <a:gd name="connsiteY3" fmla="*/ 6886355 h 6886355"/>
              <a:gd name="connsiteX4" fmla="*/ 1351093 w 1643323"/>
              <a:gd name="connsiteY4" fmla="*/ 2339 h 6886355"/>
              <a:gd name="connsiteX0" fmla="*/ 1354448 w 1646678"/>
              <a:gd name="connsiteY0" fmla="*/ 2339 h 6879266"/>
              <a:gd name="connsiteX1" fmla="*/ 1646678 w 1646678"/>
              <a:gd name="connsiteY1" fmla="*/ 0 h 6879266"/>
              <a:gd name="connsiteX2" fmla="*/ 1561618 w 1646678"/>
              <a:gd name="connsiteY2" fmla="*/ 6879266 h 6879266"/>
              <a:gd name="connsiteX3" fmla="*/ 1126084 w 1646678"/>
              <a:gd name="connsiteY3" fmla="*/ 6879266 h 6879266"/>
              <a:gd name="connsiteX4" fmla="*/ 1354448 w 1646678"/>
              <a:gd name="connsiteY4" fmla="*/ 2339 h 6879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6678" h="6879266">
                <a:moveTo>
                  <a:pt x="1354448" y="2339"/>
                </a:moveTo>
                <a:lnTo>
                  <a:pt x="1646678" y="0"/>
                </a:lnTo>
                <a:cubicBezTo>
                  <a:pt x="-228160" y="2682950"/>
                  <a:pt x="-655801" y="5599376"/>
                  <a:pt x="1561618" y="6879266"/>
                </a:cubicBezTo>
                <a:lnTo>
                  <a:pt x="1126084" y="6879266"/>
                </a:lnTo>
                <a:cubicBezTo>
                  <a:pt x="-182342" y="5663610"/>
                  <a:pt x="-640527" y="3382140"/>
                  <a:pt x="1354448" y="2339"/>
                </a:cubicBezTo>
                <a:close/>
              </a:path>
            </a:pathLst>
          </a:custGeom>
          <a:solidFill>
            <a:srgbClr val="F1E94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Tahoma Standard" charset="0"/>
            </a:endParaRPr>
          </a:p>
        </p:txBody>
      </p:sp>
      <p:cxnSp>
        <p:nvCxnSpPr>
          <p:cNvPr id="89" name="Straight Connector 29"/>
          <p:cNvCxnSpPr/>
          <p:nvPr/>
        </p:nvCxnSpPr>
        <p:spPr>
          <a:xfrm>
            <a:off x="0" y="1341438"/>
            <a:ext cx="12192403" cy="0"/>
          </a:xfrm>
          <a:prstGeom prst="line">
            <a:avLst/>
          </a:prstGeom>
        </p:spPr>
        <p:style>
          <a:lnRef idx="1">
            <a:schemeClr val="accent1"/>
          </a:lnRef>
          <a:fillRef idx="0">
            <a:schemeClr val="accent1"/>
          </a:fillRef>
          <a:effectRef idx="0">
            <a:schemeClr val="accent1"/>
          </a:effectRef>
          <a:fontRef idx="minor">
            <a:schemeClr val="tx1"/>
          </a:fontRef>
        </p:style>
      </p:cxnSp>
      <p:sp>
        <p:nvSpPr>
          <p:cNvPr id="92" name="Foliennummernplatzhalter 77"/>
          <p:cNvSpPr>
            <a:spLocks noGrp="1"/>
          </p:cNvSpPr>
          <p:nvPr>
            <p:ph type="sldNum" sz="quarter" idx="4"/>
          </p:nvPr>
        </p:nvSpPr>
        <p:spPr>
          <a:xfrm>
            <a:off x="10413169" y="6460762"/>
            <a:ext cx="1248401" cy="262328"/>
          </a:xfrm>
          <a:prstGeom prst="rect">
            <a:avLst/>
          </a:prstGeom>
        </p:spPr>
        <p:txBody>
          <a:bodyPr vert="horz" lIns="91440" tIns="45720" rIns="0" bIns="45720" rtlCol="0" anchor="ctr"/>
          <a:lstStyle>
            <a:lvl1pPr algn="r">
              <a:defRPr sz="1200">
                <a:solidFill>
                  <a:schemeClr val="tx1">
                    <a:tint val="75000"/>
                  </a:schemeClr>
                </a:solidFill>
              </a:defRPr>
            </a:lvl1pPr>
          </a:lstStyle>
          <a:p>
            <a:r>
              <a:rPr lang="en-US" dirty="0" smtClean="0">
                <a:solidFill>
                  <a:srgbClr val="006FAC"/>
                </a:solidFill>
                <a:latin typeface="Tahoma" charset="0"/>
                <a:ea typeface="Tahoma" charset="0"/>
                <a:cs typeface="Tahoma" charset="0"/>
              </a:rPr>
              <a:t>P-</a:t>
            </a:r>
            <a:fld id="{34A2F4A0-93AF-43B1-8693-228C1DE05C4F}" type="slidenum">
              <a:rPr lang="en-US" smtClean="0">
                <a:solidFill>
                  <a:srgbClr val="006FAC"/>
                </a:solidFill>
                <a:latin typeface="Tahoma" charset="0"/>
                <a:ea typeface="Tahoma" charset="0"/>
                <a:cs typeface="Tahoma" charset="0"/>
              </a:rPr>
              <a:pPr/>
              <a:t>‹#›</a:t>
            </a:fld>
            <a:endParaRPr lang="de-DE" dirty="0">
              <a:latin typeface="Tahoma Standard" charset="0"/>
              <a:cs typeface="Tahoma Standard" charset="0"/>
            </a:endParaRPr>
          </a:p>
        </p:txBody>
      </p:sp>
      <p:sp>
        <p:nvSpPr>
          <p:cNvPr id="94" name="Datumsplatzhalter 41"/>
          <p:cNvSpPr>
            <a:spLocks noGrp="1"/>
          </p:cNvSpPr>
          <p:nvPr>
            <p:ph type="dt" sz="half" idx="2"/>
          </p:nvPr>
        </p:nvSpPr>
        <p:spPr>
          <a:xfrm>
            <a:off x="10413167" y="6175950"/>
            <a:ext cx="1240485" cy="277239"/>
          </a:xfrm>
          <a:prstGeom prst="rect">
            <a:avLst/>
          </a:prstGeom>
        </p:spPr>
        <p:txBody>
          <a:bodyPr vert="horz" lIns="0" tIns="45720" rIns="0" bIns="45720" rtlCol="0" anchor="ctr"/>
          <a:lstStyle>
            <a:lvl1pPr algn="l">
              <a:defRPr sz="1200">
                <a:solidFill>
                  <a:srgbClr val="8A8B8A"/>
                </a:solidFill>
              </a:defRPr>
            </a:lvl1pPr>
          </a:lstStyle>
          <a:p>
            <a:pPr algn="r"/>
            <a:fld id="{66C7CE4E-1527-9B43-8CBF-7EF292F2A1B7}" type="datetime1">
              <a:rPr lang="de-DE" smtClean="0">
                <a:latin typeface="Tahoma" pitchFamily="34" charset="0"/>
                <a:cs typeface="Tahoma" pitchFamily="34" charset="0"/>
              </a:rPr>
              <a:pPr algn="r"/>
              <a:t>22.05.2023</a:t>
            </a:fld>
            <a:endParaRPr lang="en-GB" dirty="0">
              <a:latin typeface="Tahoma" pitchFamily="34" charset="0"/>
              <a:cs typeface="Tahoma" pitchFamily="34" charset="0"/>
            </a:endParaRPr>
          </a:p>
        </p:txBody>
      </p:sp>
      <p:sp>
        <p:nvSpPr>
          <p:cNvPr id="95" name="Fußzeilenplatzhalter 6"/>
          <p:cNvSpPr>
            <a:spLocks noGrp="1"/>
          </p:cNvSpPr>
          <p:nvPr>
            <p:ph type="ftr" sz="quarter" idx="3"/>
          </p:nvPr>
        </p:nvSpPr>
        <p:spPr>
          <a:xfrm>
            <a:off x="5793227" y="6460762"/>
            <a:ext cx="4605728" cy="269823"/>
          </a:xfrm>
          <a:prstGeom prst="rect">
            <a:avLst/>
          </a:prstGeom>
        </p:spPr>
        <p:txBody>
          <a:bodyPr vert="horz" lIns="0" tIns="45720" rIns="0" bIns="45720" rtlCol="0" anchor="ctr"/>
          <a:lstStyle>
            <a:lvl1pPr algn="l">
              <a:defRPr sz="1200">
                <a:solidFill>
                  <a:schemeClr val="tx1">
                    <a:tint val="75000"/>
                  </a:schemeClr>
                </a:solidFill>
              </a:defRPr>
            </a:lvl1pPr>
          </a:lstStyle>
          <a:p>
            <a:pPr fontAlgn="auto">
              <a:spcBef>
                <a:spcPts val="0"/>
              </a:spcBef>
              <a:spcAft>
                <a:spcPts val="0"/>
              </a:spcAft>
              <a:defRPr/>
            </a:pPr>
            <a:r>
              <a:rPr lang="en-GB" dirty="0" smtClean="0">
                <a:solidFill>
                  <a:schemeClr val="bg1">
                    <a:lumMod val="50000"/>
                  </a:schemeClr>
                </a:solidFill>
                <a:latin typeface="Tahoma" charset="0"/>
                <a:ea typeface="Tahoma" charset="0"/>
                <a:cs typeface="Tahoma" charset="0"/>
              </a:rPr>
              <a:t>Author</a:t>
            </a:r>
            <a:endParaRPr lang="en-GB" dirty="0">
              <a:solidFill>
                <a:schemeClr val="bg1">
                  <a:lumMod val="50000"/>
                </a:schemeClr>
              </a:solidFill>
              <a:latin typeface="Tahoma" charset="0"/>
              <a:ea typeface="Tahoma" charset="0"/>
              <a:cs typeface="Tahoma" charset="0"/>
            </a:endParaRPr>
          </a:p>
        </p:txBody>
      </p:sp>
      <p:pic>
        <p:nvPicPr>
          <p:cNvPr id="3074" name="Picture 2" descr="cid:image004.png@01D92A72.94317D90"/>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55340" y="6218265"/>
            <a:ext cx="5334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35" r:id="rId1"/>
    <p:sldLayoutId id="2147483856" r:id="rId2"/>
    <p:sldLayoutId id="2147483839" r:id="rId3"/>
    <p:sldLayoutId id="2147483857" r:id="rId4"/>
    <p:sldLayoutId id="2147483836" r:id="rId5"/>
    <p:sldLayoutId id="2147483858" r:id="rId6"/>
    <p:sldLayoutId id="2147483859" r:id="rId7"/>
    <p:sldLayoutId id="2147483860" r:id="rId8"/>
    <p:sldLayoutId id="2147483906" r:id="rId9"/>
    <p:sldLayoutId id="2147483909" r:id="rId10"/>
    <p:sldLayoutId id="2147483913" r:id="rId11"/>
    <p:sldLayoutId id="2147483914" r:id="rId12"/>
  </p:sldLayoutIdLst>
  <p:timing>
    <p:tnLst>
      <p:par>
        <p:cTn id="1" dur="indefinite" restart="never" nodeType="tmRoot"/>
      </p:par>
    </p:tnLst>
  </p:timing>
  <p:hf hdr="0"/>
  <p:txStyles>
    <p:titleStyle>
      <a:lvl1pPr algn="l" rtl="0" eaLnBrk="1" fontAlgn="base" hangingPunct="1">
        <a:spcBef>
          <a:spcPct val="0"/>
        </a:spcBef>
        <a:spcAft>
          <a:spcPct val="0"/>
        </a:spcAft>
        <a:defRPr lang="en-US" sz="3600" b="1" kern="1200" dirty="0">
          <a:solidFill>
            <a:schemeClr val="tx1"/>
          </a:solidFill>
          <a:latin typeface="+mn-lt"/>
          <a:ea typeface="+mn-ea"/>
          <a:cs typeface="+mn-cs"/>
        </a:defRPr>
      </a:lvl1pPr>
      <a:lvl2pPr algn="l" rtl="0" eaLnBrk="1" fontAlgn="base" hangingPunct="1">
        <a:spcBef>
          <a:spcPct val="0"/>
        </a:spcBef>
        <a:spcAft>
          <a:spcPct val="0"/>
        </a:spcAft>
        <a:defRPr sz="3600" b="1">
          <a:solidFill>
            <a:schemeClr val="tx1"/>
          </a:solidFill>
          <a:latin typeface="Calibri" pitchFamily="34" charset="0"/>
        </a:defRPr>
      </a:lvl2pPr>
      <a:lvl3pPr algn="l" rtl="0" eaLnBrk="1" fontAlgn="base" hangingPunct="1">
        <a:spcBef>
          <a:spcPct val="0"/>
        </a:spcBef>
        <a:spcAft>
          <a:spcPct val="0"/>
        </a:spcAft>
        <a:defRPr sz="3600" b="1">
          <a:solidFill>
            <a:schemeClr val="tx1"/>
          </a:solidFill>
          <a:latin typeface="Calibri" pitchFamily="34" charset="0"/>
        </a:defRPr>
      </a:lvl3pPr>
      <a:lvl4pPr algn="l" rtl="0" eaLnBrk="1" fontAlgn="base" hangingPunct="1">
        <a:spcBef>
          <a:spcPct val="0"/>
        </a:spcBef>
        <a:spcAft>
          <a:spcPct val="0"/>
        </a:spcAft>
        <a:defRPr sz="3600" b="1">
          <a:solidFill>
            <a:schemeClr val="tx1"/>
          </a:solidFill>
          <a:latin typeface="Calibri" pitchFamily="34" charset="0"/>
        </a:defRPr>
      </a:lvl4pPr>
      <a:lvl5pPr algn="l" rtl="0" eaLnBrk="1" fontAlgn="base" hangingPunct="1">
        <a:spcBef>
          <a:spcPct val="0"/>
        </a:spcBef>
        <a:spcAft>
          <a:spcPct val="0"/>
        </a:spcAft>
        <a:defRPr sz="3600" b="1">
          <a:solidFill>
            <a:schemeClr val="tx1"/>
          </a:solidFill>
          <a:latin typeface="Calibri" pitchFamily="34" charset="0"/>
        </a:defRPr>
      </a:lvl5pPr>
      <a:lvl6pPr marL="457200" algn="l" rtl="0" eaLnBrk="1" fontAlgn="base" hangingPunct="1">
        <a:spcBef>
          <a:spcPct val="0"/>
        </a:spcBef>
        <a:spcAft>
          <a:spcPct val="0"/>
        </a:spcAft>
        <a:defRPr sz="3600" b="1">
          <a:solidFill>
            <a:schemeClr val="tx1"/>
          </a:solidFill>
          <a:latin typeface="Calibri" pitchFamily="34" charset="0"/>
        </a:defRPr>
      </a:lvl6pPr>
      <a:lvl7pPr marL="914400" algn="l" rtl="0" eaLnBrk="1" fontAlgn="base" hangingPunct="1">
        <a:spcBef>
          <a:spcPct val="0"/>
        </a:spcBef>
        <a:spcAft>
          <a:spcPct val="0"/>
        </a:spcAft>
        <a:defRPr sz="3600" b="1">
          <a:solidFill>
            <a:schemeClr val="tx1"/>
          </a:solidFill>
          <a:latin typeface="Calibri" pitchFamily="34" charset="0"/>
        </a:defRPr>
      </a:lvl7pPr>
      <a:lvl8pPr marL="1371600" algn="l" rtl="0" eaLnBrk="1" fontAlgn="base" hangingPunct="1">
        <a:spcBef>
          <a:spcPct val="0"/>
        </a:spcBef>
        <a:spcAft>
          <a:spcPct val="0"/>
        </a:spcAft>
        <a:defRPr sz="3600" b="1">
          <a:solidFill>
            <a:schemeClr val="tx1"/>
          </a:solidFill>
          <a:latin typeface="Calibri" pitchFamily="34" charset="0"/>
        </a:defRPr>
      </a:lvl8pPr>
      <a:lvl9pPr marL="1828800" algn="l" rtl="0" eaLnBrk="1" fontAlgn="base" hangingPunct="1">
        <a:spcBef>
          <a:spcPct val="0"/>
        </a:spcBef>
        <a:spcAft>
          <a:spcPct val="0"/>
        </a:spcAft>
        <a:defRPr sz="3600" b="1">
          <a:solidFill>
            <a:schemeClr val="tx1"/>
          </a:solidFill>
          <a:latin typeface="Calibri" pitchFamily="34" charset="0"/>
        </a:defRPr>
      </a:lvl9pPr>
    </p:titleStyle>
    <p:bodyStyle>
      <a:lvl1pPr marL="342900" indent="-342900" algn="l" rtl="0" eaLnBrk="1" fontAlgn="base" hangingPunct="1">
        <a:spcBef>
          <a:spcPct val="20000"/>
        </a:spcBef>
        <a:spcAft>
          <a:spcPct val="0"/>
        </a:spcAft>
        <a:buClr>
          <a:srgbClr val="2A87BC"/>
        </a:buClr>
        <a:buSzPct val="50000"/>
        <a:buFontTx/>
        <a:buBlip>
          <a:blip r:embed="rId15"/>
        </a:buBlip>
        <a:defRPr sz="1800" b="0" kern="1200">
          <a:solidFill>
            <a:schemeClr val="tx1"/>
          </a:solidFill>
          <a:latin typeface="Tahoma" charset="0"/>
          <a:ea typeface="Tahoma" charset="0"/>
          <a:cs typeface="Tahoma" charset="0"/>
        </a:defRPr>
      </a:lvl1pPr>
      <a:lvl2pPr marL="0" indent="-285750" algn="l" rtl="0" eaLnBrk="1" fontAlgn="base" hangingPunct="1">
        <a:spcBef>
          <a:spcPct val="20000"/>
        </a:spcBef>
        <a:spcAft>
          <a:spcPct val="0"/>
        </a:spcAft>
        <a:buClr>
          <a:srgbClr val="2A87BC"/>
        </a:buClr>
        <a:buFont typeface="LucidaGrande" charset="0"/>
        <a:buChar char="⁃"/>
        <a:defRPr lang="en-US" sz="1800" b="0" kern="1200" dirty="0">
          <a:solidFill>
            <a:schemeClr val="tx1"/>
          </a:solidFill>
          <a:latin typeface="Tahoma" charset="0"/>
          <a:ea typeface="Tahoma" charset="0"/>
          <a:cs typeface="Tahoma" charset="0"/>
        </a:defRPr>
      </a:lvl2pPr>
      <a:lvl3pPr marL="357188" indent="269875" algn="l" rtl="0" eaLnBrk="1" fontAlgn="base" hangingPunct="1">
        <a:spcBef>
          <a:spcPct val="20000"/>
        </a:spcBef>
        <a:spcAft>
          <a:spcPct val="0"/>
        </a:spcAft>
        <a:buClr>
          <a:srgbClr val="2A87BC"/>
        </a:buClr>
        <a:buSzPct val="50000"/>
        <a:buFontTx/>
        <a:buBlip>
          <a:blip r:embed="rId16"/>
        </a:buBlip>
        <a:tabLst/>
        <a:defRPr sz="1800" b="0" kern="1200">
          <a:solidFill>
            <a:schemeClr val="tx1"/>
          </a:solidFill>
          <a:latin typeface="Tahoma" charset="0"/>
          <a:ea typeface="Tahoma" charset="0"/>
          <a:cs typeface="Tahoma" charset="0"/>
        </a:defRPr>
      </a:lvl3pPr>
      <a:lvl4pPr marL="357188" indent="269875" algn="l" rtl="0" eaLnBrk="1" fontAlgn="base" hangingPunct="1">
        <a:spcBef>
          <a:spcPct val="20000"/>
        </a:spcBef>
        <a:spcAft>
          <a:spcPct val="0"/>
        </a:spcAft>
        <a:buFont typeface="Arial" charset="0"/>
        <a:buChar char="–"/>
        <a:tabLst/>
        <a:defRPr sz="1800" b="0" kern="1200">
          <a:solidFill>
            <a:schemeClr val="tx1"/>
          </a:solidFill>
          <a:latin typeface="Tahoma" charset="0"/>
          <a:ea typeface="Tahoma" charset="0"/>
          <a:cs typeface="Tahoma" charset="0"/>
        </a:defRPr>
      </a:lvl4pPr>
      <a:lvl5pPr marL="357188" indent="269875" algn="l" rtl="0" eaLnBrk="1" fontAlgn="base" hangingPunct="1">
        <a:spcBef>
          <a:spcPct val="20000"/>
        </a:spcBef>
        <a:spcAft>
          <a:spcPct val="0"/>
        </a:spcAft>
        <a:buFont typeface="Arial" charset="0"/>
        <a:buChar char="»"/>
        <a:tabLst/>
        <a:defRPr sz="1800" b="0" kern="1200">
          <a:solidFill>
            <a:schemeClr val="tx1"/>
          </a:solidFill>
          <a:latin typeface="Tahoma" charset="0"/>
          <a:ea typeface="Tahoma" charset="0"/>
          <a:cs typeface="Tahoma" charset="0"/>
        </a:defRPr>
      </a:lvl5pPr>
      <a:lvl6pPr marL="627063" indent="261938" algn="l" defTabSz="914400" rtl="0" eaLnBrk="1" latinLnBrk="0" hangingPunct="1">
        <a:spcBef>
          <a:spcPct val="20000"/>
        </a:spcBef>
        <a:buClr>
          <a:srgbClr val="2A87BC"/>
        </a:buClr>
        <a:buFont typeface="HiraMinProN-W3" charset="-128"/>
        <a:buChar char="・"/>
        <a:tabLst/>
        <a:defRPr sz="2000" kern="1200">
          <a:solidFill>
            <a:schemeClr val="tx1"/>
          </a:solidFill>
          <a:latin typeface="+mn-lt"/>
          <a:ea typeface="+mn-ea"/>
          <a:cs typeface="+mn-cs"/>
        </a:defRPr>
      </a:lvl6pPr>
      <a:lvl7pPr marL="889000" indent="268288" algn="l" defTabSz="914400" rtl="0" eaLnBrk="1" latinLnBrk="0" hangingPunct="1">
        <a:spcBef>
          <a:spcPct val="20000"/>
        </a:spcBef>
        <a:buClr>
          <a:srgbClr val="2A87BC"/>
        </a:buClr>
        <a:buSzPct val="50000"/>
        <a:buFont typeface="LucidaGrande" charset="0"/>
        <a:buChar char="‣"/>
        <a:tabLst/>
        <a:defRPr sz="2000" kern="1200">
          <a:solidFill>
            <a:schemeClr val="tx1"/>
          </a:solidFill>
          <a:latin typeface="+mn-lt"/>
          <a:ea typeface="+mn-ea"/>
          <a:cs typeface="+mn-cs"/>
        </a:defRPr>
      </a:lvl7pPr>
      <a:lvl8pPr marL="1157288" indent="268288" algn="l" defTabSz="914400" rtl="0" eaLnBrk="1" latinLnBrk="0" hangingPunct="1">
        <a:spcBef>
          <a:spcPct val="20000"/>
        </a:spcBef>
        <a:buFontTx/>
        <a:buBlip>
          <a:blip r:embed="rId15"/>
        </a:buBlip>
        <a:tabLst/>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900" userDrawn="1">
          <p15:clr>
            <a:srgbClr val="F26B43"/>
          </p15:clr>
        </p15:guide>
        <p15:guide id="3" pos="339" userDrawn="1">
          <p15:clr>
            <a:srgbClr val="F26B43"/>
          </p15:clr>
        </p15:guide>
        <p15:guide id="4" pos="7341" userDrawn="1">
          <p15:clr>
            <a:srgbClr val="F26B43"/>
          </p15:clr>
        </p15:guide>
        <p15:guide id="8" pos="3780" userDrawn="1">
          <p15:clr>
            <a:srgbClr val="F26B43"/>
          </p15:clr>
        </p15:guide>
        <p15:guide id="14" orient="horz" pos="3813" userDrawn="1">
          <p15:clr>
            <a:srgbClr val="F26B43"/>
          </p15:clr>
        </p15:guide>
        <p15:guide id="16" orient="horz" pos="845" userDrawn="1">
          <p15:clr>
            <a:srgbClr val="F26B43"/>
          </p15:clr>
        </p15:guide>
        <p15:guide id="17" orient="horz" pos="330" userDrawn="1">
          <p15:clr>
            <a:srgbClr val="F26B43"/>
          </p15:clr>
        </p15:guide>
        <p15:guide id="18" orient="horz" pos="958" userDrawn="1">
          <p15:clr>
            <a:srgbClr val="F26B43"/>
          </p15:clr>
        </p15:guide>
        <p15:guide id="19" orient="horz" pos="1344" userDrawn="1">
          <p15:clr>
            <a:srgbClr val="F26B43"/>
          </p15:clr>
        </p15:guide>
        <p15:guide id="20" pos="5547" userDrawn="1">
          <p15:clr>
            <a:srgbClr val="F26B43"/>
          </p15:clr>
        </p15:guide>
        <p15:guide id="21" pos="1995" userDrawn="1">
          <p15:clr>
            <a:srgbClr val="F26B43"/>
          </p15:clr>
        </p15:guide>
        <p15:guide id="22" pos="2115" userDrawn="1">
          <p15:clr>
            <a:srgbClr val="F26B43"/>
          </p15:clr>
        </p15:guide>
        <p15:guide id="23" pos="5683"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3" name="Abgerundetes Rechteck 2"/>
          <p:cNvSpPr/>
          <p:nvPr/>
        </p:nvSpPr>
        <p:spPr>
          <a:xfrm>
            <a:off x="10704512" y="188640"/>
            <a:ext cx="1344149" cy="1008112"/>
          </a:xfrm>
          <a:prstGeom prst="roundRect">
            <a:avLst/>
          </a:prstGeom>
          <a:solidFill>
            <a:schemeClr val="bg1">
              <a:alpha val="3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5" name="Abgerundetes Rechteck 14"/>
          <p:cNvSpPr/>
          <p:nvPr/>
        </p:nvSpPr>
        <p:spPr>
          <a:xfrm>
            <a:off x="9204474" y="188640"/>
            <a:ext cx="1344149" cy="1008112"/>
          </a:xfrm>
          <a:prstGeom prst="roundRect">
            <a:avLst/>
          </a:prstGeom>
          <a:solidFill>
            <a:schemeClr val="bg1">
              <a:alpha val="3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6" name="Abgerundetes Rechteck 15"/>
          <p:cNvSpPr/>
          <p:nvPr/>
        </p:nvSpPr>
        <p:spPr>
          <a:xfrm>
            <a:off x="7704432" y="188640"/>
            <a:ext cx="1344149" cy="1008112"/>
          </a:xfrm>
          <a:prstGeom prst="roundRect">
            <a:avLst/>
          </a:prstGeom>
          <a:solidFill>
            <a:schemeClr val="bg1">
              <a:alpha val="3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7" name="Abgerundetes Rechteck 16"/>
          <p:cNvSpPr/>
          <p:nvPr/>
        </p:nvSpPr>
        <p:spPr>
          <a:xfrm>
            <a:off x="6204391" y="188640"/>
            <a:ext cx="1344149" cy="1008112"/>
          </a:xfrm>
          <a:prstGeom prst="roundRect">
            <a:avLst/>
          </a:prstGeom>
          <a:solidFill>
            <a:schemeClr val="bg1">
              <a:alpha val="3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8" name="Abgerundetes Rechteck 17"/>
          <p:cNvSpPr/>
          <p:nvPr/>
        </p:nvSpPr>
        <p:spPr>
          <a:xfrm>
            <a:off x="4704350" y="188640"/>
            <a:ext cx="1344149" cy="1008112"/>
          </a:xfrm>
          <a:prstGeom prst="roundRect">
            <a:avLst/>
          </a:prstGeom>
          <a:solidFill>
            <a:schemeClr val="bg1">
              <a:alpha val="3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9" name="Abgerundetes Rechteck 18"/>
          <p:cNvSpPr/>
          <p:nvPr/>
        </p:nvSpPr>
        <p:spPr>
          <a:xfrm>
            <a:off x="3204308" y="188640"/>
            <a:ext cx="1344149" cy="1008112"/>
          </a:xfrm>
          <a:prstGeom prst="roundRect">
            <a:avLst/>
          </a:prstGeom>
          <a:solidFill>
            <a:schemeClr val="bg1">
              <a:alpha val="3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0" name="Abgerundetes Rechteck 19"/>
          <p:cNvSpPr/>
          <p:nvPr/>
        </p:nvSpPr>
        <p:spPr>
          <a:xfrm>
            <a:off x="1704267" y="188640"/>
            <a:ext cx="1344149" cy="1008112"/>
          </a:xfrm>
          <a:prstGeom prst="roundRect">
            <a:avLst/>
          </a:prstGeom>
          <a:solidFill>
            <a:schemeClr val="bg1">
              <a:alpha val="3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1" name="Abgerundetes Rechteck 20"/>
          <p:cNvSpPr/>
          <p:nvPr/>
        </p:nvSpPr>
        <p:spPr>
          <a:xfrm>
            <a:off x="204225" y="188640"/>
            <a:ext cx="1344149" cy="1008112"/>
          </a:xfrm>
          <a:prstGeom prst="roundRect">
            <a:avLst/>
          </a:prstGeom>
          <a:solidFill>
            <a:schemeClr val="bg1">
              <a:alpha val="3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2" name="Abgerundetes Rechteck 21"/>
          <p:cNvSpPr/>
          <p:nvPr/>
        </p:nvSpPr>
        <p:spPr>
          <a:xfrm>
            <a:off x="10704512" y="1283162"/>
            <a:ext cx="1344149" cy="1008112"/>
          </a:xfrm>
          <a:prstGeom prst="roundRect">
            <a:avLst/>
          </a:prstGeom>
          <a:solidFill>
            <a:schemeClr val="bg1">
              <a:alpha val="3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3" name="Abgerundetes Rechteck 22"/>
          <p:cNvSpPr/>
          <p:nvPr/>
        </p:nvSpPr>
        <p:spPr>
          <a:xfrm>
            <a:off x="9204474" y="1283162"/>
            <a:ext cx="1344149" cy="1008112"/>
          </a:xfrm>
          <a:prstGeom prst="roundRect">
            <a:avLst/>
          </a:prstGeom>
          <a:solidFill>
            <a:schemeClr val="bg1">
              <a:alpha val="3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4" name="Abgerundetes Rechteck 23"/>
          <p:cNvSpPr/>
          <p:nvPr/>
        </p:nvSpPr>
        <p:spPr>
          <a:xfrm>
            <a:off x="7704432" y="1283162"/>
            <a:ext cx="1344149" cy="1008112"/>
          </a:xfrm>
          <a:prstGeom prst="roundRect">
            <a:avLst/>
          </a:prstGeom>
          <a:solidFill>
            <a:schemeClr val="bg1">
              <a:alpha val="3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5" name="Abgerundetes Rechteck 24"/>
          <p:cNvSpPr/>
          <p:nvPr/>
        </p:nvSpPr>
        <p:spPr>
          <a:xfrm>
            <a:off x="6204391" y="1283162"/>
            <a:ext cx="1344149" cy="1008112"/>
          </a:xfrm>
          <a:prstGeom prst="roundRect">
            <a:avLst/>
          </a:prstGeom>
          <a:solidFill>
            <a:schemeClr val="bg1">
              <a:alpha val="3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6" name="Abgerundetes Rechteck 25"/>
          <p:cNvSpPr/>
          <p:nvPr/>
        </p:nvSpPr>
        <p:spPr>
          <a:xfrm>
            <a:off x="4704350" y="1283162"/>
            <a:ext cx="1344149" cy="1008112"/>
          </a:xfrm>
          <a:prstGeom prst="roundRect">
            <a:avLst/>
          </a:prstGeom>
          <a:solidFill>
            <a:schemeClr val="bg1">
              <a:alpha val="3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7" name="Abgerundetes Rechteck 26"/>
          <p:cNvSpPr/>
          <p:nvPr/>
        </p:nvSpPr>
        <p:spPr>
          <a:xfrm>
            <a:off x="3204308" y="1283162"/>
            <a:ext cx="1344149" cy="1008112"/>
          </a:xfrm>
          <a:prstGeom prst="roundRect">
            <a:avLst/>
          </a:prstGeom>
          <a:solidFill>
            <a:schemeClr val="bg1">
              <a:alpha val="3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8" name="Abgerundetes Rechteck 27"/>
          <p:cNvSpPr/>
          <p:nvPr/>
        </p:nvSpPr>
        <p:spPr>
          <a:xfrm>
            <a:off x="1704267" y="1283162"/>
            <a:ext cx="1344149" cy="1008112"/>
          </a:xfrm>
          <a:prstGeom prst="roundRect">
            <a:avLst/>
          </a:prstGeom>
          <a:solidFill>
            <a:schemeClr val="bg1">
              <a:alpha val="3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9" name="Abgerundetes Rechteck 28"/>
          <p:cNvSpPr/>
          <p:nvPr/>
        </p:nvSpPr>
        <p:spPr>
          <a:xfrm>
            <a:off x="204225" y="1283162"/>
            <a:ext cx="1344149" cy="1008112"/>
          </a:xfrm>
          <a:prstGeom prst="roundRect">
            <a:avLst/>
          </a:prstGeom>
          <a:solidFill>
            <a:schemeClr val="bg1">
              <a:alpha val="3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3" name="Abgerundetes Rechteck 32"/>
          <p:cNvSpPr/>
          <p:nvPr/>
        </p:nvSpPr>
        <p:spPr>
          <a:xfrm>
            <a:off x="10704512" y="2377684"/>
            <a:ext cx="1344149" cy="1008112"/>
          </a:xfrm>
          <a:prstGeom prst="roundRect">
            <a:avLst/>
          </a:prstGeom>
          <a:solidFill>
            <a:schemeClr val="bg1">
              <a:alpha val="3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4" name="Abgerundetes Rechteck 33"/>
          <p:cNvSpPr/>
          <p:nvPr/>
        </p:nvSpPr>
        <p:spPr>
          <a:xfrm>
            <a:off x="9204474" y="2377684"/>
            <a:ext cx="1344149" cy="1008112"/>
          </a:xfrm>
          <a:prstGeom prst="roundRect">
            <a:avLst/>
          </a:prstGeom>
          <a:solidFill>
            <a:schemeClr val="bg1">
              <a:alpha val="3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9" name="Abgerundetes Rechteck 38"/>
          <p:cNvSpPr/>
          <p:nvPr/>
        </p:nvSpPr>
        <p:spPr>
          <a:xfrm>
            <a:off x="3204308" y="2377684"/>
            <a:ext cx="1344149" cy="1008112"/>
          </a:xfrm>
          <a:prstGeom prst="roundRect">
            <a:avLst/>
          </a:prstGeom>
          <a:solidFill>
            <a:schemeClr val="bg1">
              <a:alpha val="3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0" name="Abgerundetes Rechteck 39"/>
          <p:cNvSpPr/>
          <p:nvPr/>
        </p:nvSpPr>
        <p:spPr>
          <a:xfrm>
            <a:off x="1704267" y="2377684"/>
            <a:ext cx="1344149" cy="1008112"/>
          </a:xfrm>
          <a:prstGeom prst="roundRect">
            <a:avLst/>
          </a:prstGeom>
          <a:solidFill>
            <a:schemeClr val="bg1">
              <a:alpha val="3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1" name="Abgerundetes Rechteck 40"/>
          <p:cNvSpPr/>
          <p:nvPr/>
        </p:nvSpPr>
        <p:spPr>
          <a:xfrm>
            <a:off x="204225" y="2377684"/>
            <a:ext cx="1344149" cy="1008112"/>
          </a:xfrm>
          <a:prstGeom prst="roundRect">
            <a:avLst/>
          </a:prstGeom>
          <a:solidFill>
            <a:schemeClr val="bg1">
              <a:alpha val="3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3" name="Abgerundetes Rechteck 42"/>
          <p:cNvSpPr/>
          <p:nvPr/>
        </p:nvSpPr>
        <p:spPr>
          <a:xfrm>
            <a:off x="10704512" y="3472206"/>
            <a:ext cx="1344149" cy="1008112"/>
          </a:xfrm>
          <a:prstGeom prst="roundRect">
            <a:avLst/>
          </a:prstGeom>
          <a:solidFill>
            <a:schemeClr val="bg1">
              <a:alpha val="3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4" name="Abgerundetes Rechteck 43"/>
          <p:cNvSpPr/>
          <p:nvPr/>
        </p:nvSpPr>
        <p:spPr>
          <a:xfrm>
            <a:off x="9204474" y="3472206"/>
            <a:ext cx="1344149" cy="1008112"/>
          </a:xfrm>
          <a:prstGeom prst="roundRect">
            <a:avLst/>
          </a:prstGeom>
          <a:solidFill>
            <a:schemeClr val="bg1">
              <a:alpha val="3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8" name="Abgerundetes Rechteck 47"/>
          <p:cNvSpPr/>
          <p:nvPr/>
        </p:nvSpPr>
        <p:spPr>
          <a:xfrm>
            <a:off x="3204308" y="3472206"/>
            <a:ext cx="1344149" cy="1008112"/>
          </a:xfrm>
          <a:prstGeom prst="roundRect">
            <a:avLst/>
          </a:prstGeom>
          <a:solidFill>
            <a:schemeClr val="bg1">
              <a:alpha val="3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2" name="Abgerundetes Rechteck 51"/>
          <p:cNvSpPr/>
          <p:nvPr/>
        </p:nvSpPr>
        <p:spPr>
          <a:xfrm>
            <a:off x="1704267" y="3472206"/>
            <a:ext cx="1344149" cy="1008112"/>
          </a:xfrm>
          <a:prstGeom prst="roundRect">
            <a:avLst/>
          </a:prstGeom>
          <a:solidFill>
            <a:schemeClr val="bg1">
              <a:alpha val="3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3" name="Abgerundetes Rechteck 52"/>
          <p:cNvSpPr/>
          <p:nvPr/>
        </p:nvSpPr>
        <p:spPr>
          <a:xfrm>
            <a:off x="204225" y="3472206"/>
            <a:ext cx="1344149" cy="1008112"/>
          </a:xfrm>
          <a:prstGeom prst="roundRect">
            <a:avLst/>
          </a:prstGeom>
          <a:solidFill>
            <a:schemeClr val="bg1">
              <a:alpha val="3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5" name="Abgerundetes Rechteck 54"/>
          <p:cNvSpPr/>
          <p:nvPr/>
        </p:nvSpPr>
        <p:spPr>
          <a:xfrm>
            <a:off x="10704512" y="4566728"/>
            <a:ext cx="1344149" cy="1008112"/>
          </a:xfrm>
          <a:prstGeom prst="roundRect">
            <a:avLst/>
          </a:prstGeom>
          <a:solidFill>
            <a:schemeClr val="bg1">
              <a:alpha val="3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6" name="Abgerundetes Rechteck 55"/>
          <p:cNvSpPr/>
          <p:nvPr/>
        </p:nvSpPr>
        <p:spPr>
          <a:xfrm>
            <a:off x="9204474" y="4566728"/>
            <a:ext cx="1344149" cy="1008112"/>
          </a:xfrm>
          <a:prstGeom prst="roundRect">
            <a:avLst/>
          </a:prstGeom>
          <a:solidFill>
            <a:schemeClr val="bg1">
              <a:alpha val="3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2" name="Abgerundetes Rechteck 61"/>
          <p:cNvSpPr/>
          <p:nvPr/>
        </p:nvSpPr>
        <p:spPr>
          <a:xfrm>
            <a:off x="3204308" y="4566728"/>
            <a:ext cx="1344149" cy="1008112"/>
          </a:xfrm>
          <a:prstGeom prst="roundRect">
            <a:avLst/>
          </a:prstGeom>
          <a:solidFill>
            <a:schemeClr val="bg1">
              <a:alpha val="3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4" name="Abgerundetes Rechteck 63"/>
          <p:cNvSpPr/>
          <p:nvPr/>
        </p:nvSpPr>
        <p:spPr>
          <a:xfrm>
            <a:off x="1704267" y="4566728"/>
            <a:ext cx="1344149" cy="1008112"/>
          </a:xfrm>
          <a:prstGeom prst="roundRect">
            <a:avLst/>
          </a:prstGeom>
          <a:solidFill>
            <a:schemeClr val="bg1">
              <a:alpha val="3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5" name="Abgerundetes Rechteck 64"/>
          <p:cNvSpPr/>
          <p:nvPr/>
        </p:nvSpPr>
        <p:spPr>
          <a:xfrm>
            <a:off x="204225" y="4566728"/>
            <a:ext cx="1344149" cy="1008112"/>
          </a:xfrm>
          <a:prstGeom prst="roundRect">
            <a:avLst/>
          </a:prstGeom>
          <a:solidFill>
            <a:schemeClr val="bg1">
              <a:alpha val="3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7" name="Abgerundetes Rechteck 66"/>
          <p:cNvSpPr/>
          <p:nvPr/>
        </p:nvSpPr>
        <p:spPr>
          <a:xfrm>
            <a:off x="10704512" y="5661248"/>
            <a:ext cx="1344149" cy="1008112"/>
          </a:xfrm>
          <a:prstGeom prst="roundRect">
            <a:avLst/>
          </a:prstGeom>
          <a:solidFill>
            <a:schemeClr val="bg1">
              <a:alpha val="3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8" name="Abgerundetes Rechteck 67"/>
          <p:cNvSpPr/>
          <p:nvPr/>
        </p:nvSpPr>
        <p:spPr>
          <a:xfrm>
            <a:off x="9204474" y="5661248"/>
            <a:ext cx="1344149" cy="1008112"/>
          </a:xfrm>
          <a:prstGeom prst="roundRect">
            <a:avLst/>
          </a:prstGeom>
          <a:solidFill>
            <a:schemeClr val="bg1">
              <a:alpha val="3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9" name="Abgerundetes Rechteck 68"/>
          <p:cNvSpPr/>
          <p:nvPr/>
        </p:nvSpPr>
        <p:spPr>
          <a:xfrm>
            <a:off x="7704432" y="5661248"/>
            <a:ext cx="1344149" cy="1008112"/>
          </a:xfrm>
          <a:prstGeom prst="roundRect">
            <a:avLst/>
          </a:prstGeom>
          <a:solidFill>
            <a:schemeClr val="bg1">
              <a:alpha val="3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70" name="Abgerundetes Rechteck 69"/>
          <p:cNvSpPr/>
          <p:nvPr/>
        </p:nvSpPr>
        <p:spPr>
          <a:xfrm>
            <a:off x="6204391" y="5661248"/>
            <a:ext cx="1344149" cy="1008112"/>
          </a:xfrm>
          <a:prstGeom prst="roundRect">
            <a:avLst/>
          </a:prstGeom>
          <a:solidFill>
            <a:schemeClr val="bg1">
              <a:alpha val="3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71" name="Abgerundetes Rechteck 70"/>
          <p:cNvSpPr/>
          <p:nvPr/>
        </p:nvSpPr>
        <p:spPr>
          <a:xfrm>
            <a:off x="4704350" y="5661248"/>
            <a:ext cx="1344149" cy="1008112"/>
          </a:xfrm>
          <a:prstGeom prst="roundRect">
            <a:avLst/>
          </a:prstGeom>
          <a:solidFill>
            <a:schemeClr val="bg1">
              <a:alpha val="3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72" name="Abgerundetes Rechteck 71"/>
          <p:cNvSpPr/>
          <p:nvPr/>
        </p:nvSpPr>
        <p:spPr>
          <a:xfrm>
            <a:off x="3204308" y="5661248"/>
            <a:ext cx="1344149" cy="1008112"/>
          </a:xfrm>
          <a:prstGeom prst="roundRect">
            <a:avLst/>
          </a:prstGeom>
          <a:solidFill>
            <a:schemeClr val="bg1">
              <a:alpha val="3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73" name="Abgerundetes Rechteck 72"/>
          <p:cNvSpPr/>
          <p:nvPr/>
        </p:nvSpPr>
        <p:spPr>
          <a:xfrm>
            <a:off x="1704267" y="5661248"/>
            <a:ext cx="1344149" cy="1008112"/>
          </a:xfrm>
          <a:prstGeom prst="roundRect">
            <a:avLst/>
          </a:prstGeom>
          <a:solidFill>
            <a:schemeClr val="bg1">
              <a:alpha val="3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74" name="Abgerundetes Rechteck 73"/>
          <p:cNvSpPr/>
          <p:nvPr/>
        </p:nvSpPr>
        <p:spPr>
          <a:xfrm>
            <a:off x="204225" y="5661248"/>
            <a:ext cx="1344149" cy="1008112"/>
          </a:xfrm>
          <a:prstGeom prst="roundRect">
            <a:avLst/>
          </a:prstGeom>
          <a:solidFill>
            <a:schemeClr val="bg1">
              <a:alpha val="3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Rechteck 1"/>
          <p:cNvSpPr/>
          <p:nvPr/>
        </p:nvSpPr>
        <p:spPr>
          <a:xfrm>
            <a:off x="0" y="-7088"/>
            <a:ext cx="2036189" cy="6879266"/>
          </a:xfrm>
          <a:custGeom>
            <a:avLst/>
            <a:gdLst>
              <a:gd name="connsiteX0" fmla="*/ 0 w 1527142"/>
              <a:gd name="connsiteY0" fmla="*/ 0 h 6858001"/>
              <a:gd name="connsiteX1" fmla="*/ 1527142 w 1527142"/>
              <a:gd name="connsiteY1" fmla="*/ 0 h 6858001"/>
              <a:gd name="connsiteX2" fmla="*/ 1527142 w 1527142"/>
              <a:gd name="connsiteY2" fmla="*/ 6858001 h 6858001"/>
              <a:gd name="connsiteX3" fmla="*/ 0 w 1527142"/>
              <a:gd name="connsiteY3" fmla="*/ 6858001 h 6858001"/>
              <a:gd name="connsiteX4" fmla="*/ 0 w 1527142"/>
              <a:gd name="connsiteY4" fmla="*/ 0 h 6858001"/>
              <a:gd name="connsiteX0" fmla="*/ 0 w 1527142"/>
              <a:gd name="connsiteY0" fmla="*/ 0 h 6858001"/>
              <a:gd name="connsiteX1" fmla="*/ 1527142 w 1527142"/>
              <a:gd name="connsiteY1" fmla="*/ 0 h 6858001"/>
              <a:gd name="connsiteX2" fmla="*/ 1527142 w 1527142"/>
              <a:gd name="connsiteY2" fmla="*/ 6858001 h 6858001"/>
              <a:gd name="connsiteX3" fmla="*/ 0 w 1527142"/>
              <a:gd name="connsiteY3" fmla="*/ 6858001 h 6858001"/>
              <a:gd name="connsiteX4" fmla="*/ 0 w 1527142"/>
              <a:gd name="connsiteY4" fmla="*/ 0 h 6858001"/>
              <a:gd name="connsiteX0" fmla="*/ 0 w 1527142"/>
              <a:gd name="connsiteY0" fmla="*/ 0 h 6858001"/>
              <a:gd name="connsiteX1" fmla="*/ 1527142 w 1527142"/>
              <a:gd name="connsiteY1" fmla="*/ 0 h 6858001"/>
              <a:gd name="connsiteX2" fmla="*/ 1527142 w 1527142"/>
              <a:gd name="connsiteY2" fmla="*/ 6858001 h 6858001"/>
              <a:gd name="connsiteX3" fmla="*/ 0 w 1527142"/>
              <a:gd name="connsiteY3" fmla="*/ 6858001 h 6858001"/>
              <a:gd name="connsiteX4" fmla="*/ 0 w 1527142"/>
              <a:gd name="connsiteY4" fmla="*/ 0 h 6858001"/>
              <a:gd name="connsiteX0" fmla="*/ 0 w 1527142"/>
              <a:gd name="connsiteY0" fmla="*/ 0 h 6858001"/>
              <a:gd name="connsiteX1" fmla="*/ 1527142 w 1527142"/>
              <a:gd name="connsiteY1" fmla="*/ 0 h 6858001"/>
              <a:gd name="connsiteX2" fmla="*/ 1527142 w 1527142"/>
              <a:gd name="connsiteY2" fmla="*/ 6858001 h 6858001"/>
              <a:gd name="connsiteX3" fmla="*/ 0 w 1527142"/>
              <a:gd name="connsiteY3" fmla="*/ 6858001 h 6858001"/>
              <a:gd name="connsiteX4" fmla="*/ 0 w 1527142"/>
              <a:gd name="connsiteY4" fmla="*/ 0 h 6858001"/>
              <a:gd name="connsiteX0" fmla="*/ 0 w 1527142"/>
              <a:gd name="connsiteY0" fmla="*/ 0 h 6858001"/>
              <a:gd name="connsiteX1" fmla="*/ 1527142 w 1527142"/>
              <a:gd name="connsiteY1" fmla="*/ 0 h 6858001"/>
              <a:gd name="connsiteX2" fmla="*/ 1527142 w 1527142"/>
              <a:gd name="connsiteY2" fmla="*/ 6858001 h 6858001"/>
              <a:gd name="connsiteX3" fmla="*/ 0 w 1527142"/>
              <a:gd name="connsiteY3" fmla="*/ 6858001 h 6858001"/>
              <a:gd name="connsiteX4" fmla="*/ 0 w 1527142"/>
              <a:gd name="connsiteY4" fmla="*/ 0 h 6858001"/>
              <a:gd name="connsiteX0" fmla="*/ 0 w 1527142"/>
              <a:gd name="connsiteY0" fmla="*/ 0 h 6858001"/>
              <a:gd name="connsiteX1" fmla="*/ 1527142 w 1527142"/>
              <a:gd name="connsiteY1" fmla="*/ 0 h 6858001"/>
              <a:gd name="connsiteX2" fmla="*/ 1527142 w 1527142"/>
              <a:gd name="connsiteY2" fmla="*/ 6858001 h 6858001"/>
              <a:gd name="connsiteX3" fmla="*/ 0 w 1527142"/>
              <a:gd name="connsiteY3" fmla="*/ 6858001 h 6858001"/>
              <a:gd name="connsiteX4" fmla="*/ 0 w 1527142"/>
              <a:gd name="connsiteY4" fmla="*/ 0 h 6858001"/>
              <a:gd name="connsiteX0" fmla="*/ 0 w 1527142"/>
              <a:gd name="connsiteY0" fmla="*/ 0 h 6858001"/>
              <a:gd name="connsiteX1" fmla="*/ 1527142 w 1527142"/>
              <a:gd name="connsiteY1" fmla="*/ 0 h 6858001"/>
              <a:gd name="connsiteX2" fmla="*/ 1527142 w 1527142"/>
              <a:gd name="connsiteY2" fmla="*/ 6858001 h 6858001"/>
              <a:gd name="connsiteX3" fmla="*/ 0 w 1527142"/>
              <a:gd name="connsiteY3" fmla="*/ 6858001 h 6858001"/>
              <a:gd name="connsiteX4" fmla="*/ 0 w 1527142"/>
              <a:gd name="connsiteY4" fmla="*/ 0 h 6858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7142" h="6858001">
                <a:moveTo>
                  <a:pt x="0" y="0"/>
                </a:moveTo>
                <a:lnTo>
                  <a:pt x="1527142" y="0"/>
                </a:lnTo>
                <a:cubicBezTo>
                  <a:pt x="141401" y="3200401"/>
                  <a:pt x="131975" y="5656083"/>
                  <a:pt x="1527142" y="6858001"/>
                </a:cubicBezTo>
                <a:lnTo>
                  <a:pt x="0" y="6858001"/>
                </a:lnTo>
                <a:lnTo>
                  <a:pt x="0" y="0"/>
                </a:lnTo>
                <a:close/>
              </a:path>
            </a:pathLst>
          </a:custGeom>
          <a:gradFill>
            <a:gsLst>
              <a:gs pos="74000">
                <a:srgbClr val="244165"/>
              </a:gs>
              <a:gs pos="100000">
                <a:srgbClr val="006FAC"/>
              </a:gs>
              <a:gs pos="88000">
                <a:srgbClr val="006FA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Tahoma Standard" charset="0"/>
            </a:endParaRPr>
          </a:p>
        </p:txBody>
      </p:sp>
      <p:sp>
        <p:nvSpPr>
          <p:cNvPr id="12" name="Rechteck 1"/>
          <p:cNvSpPr/>
          <p:nvPr/>
        </p:nvSpPr>
        <p:spPr>
          <a:xfrm>
            <a:off x="685963" y="-7089"/>
            <a:ext cx="2195571" cy="6879266"/>
          </a:xfrm>
          <a:custGeom>
            <a:avLst/>
            <a:gdLst>
              <a:gd name="connsiteX0" fmla="*/ 0 w 1527142"/>
              <a:gd name="connsiteY0" fmla="*/ 0 h 6858001"/>
              <a:gd name="connsiteX1" fmla="*/ 1527142 w 1527142"/>
              <a:gd name="connsiteY1" fmla="*/ 0 h 6858001"/>
              <a:gd name="connsiteX2" fmla="*/ 1527142 w 1527142"/>
              <a:gd name="connsiteY2" fmla="*/ 6858001 h 6858001"/>
              <a:gd name="connsiteX3" fmla="*/ 0 w 1527142"/>
              <a:gd name="connsiteY3" fmla="*/ 6858001 h 6858001"/>
              <a:gd name="connsiteX4" fmla="*/ 0 w 1527142"/>
              <a:gd name="connsiteY4" fmla="*/ 0 h 6858001"/>
              <a:gd name="connsiteX0" fmla="*/ 0 w 1527142"/>
              <a:gd name="connsiteY0" fmla="*/ 0 h 6858001"/>
              <a:gd name="connsiteX1" fmla="*/ 1527142 w 1527142"/>
              <a:gd name="connsiteY1" fmla="*/ 0 h 6858001"/>
              <a:gd name="connsiteX2" fmla="*/ 1527142 w 1527142"/>
              <a:gd name="connsiteY2" fmla="*/ 6858001 h 6858001"/>
              <a:gd name="connsiteX3" fmla="*/ 0 w 1527142"/>
              <a:gd name="connsiteY3" fmla="*/ 6858001 h 6858001"/>
              <a:gd name="connsiteX4" fmla="*/ 0 w 1527142"/>
              <a:gd name="connsiteY4" fmla="*/ 0 h 6858001"/>
              <a:gd name="connsiteX0" fmla="*/ 0 w 1527142"/>
              <a:gd name="connsiteY0" fmla="*/ 0 h 6858001"/>
              <a:gd name="connsiteX1" fmla="*/ 1527142 w 1527142"/>
              <a:gd name="connsiteY1" fmla="*/ 0 h 6858001"/>
              <a:gd name="connsiteX2" fmla="*/ 1527142 w 1527142"/>
              <a:gd name="connsiteY2" fmla="*/ 6858001 h 6858001"/>
              <a:gd name="connsiteX3" fmla="*/ 0 w 1527142"/>
              <a:gd name="connsiteY3" fmla="*/ 6858001 h 6858001"/>
              <a:gd name="connsiteX4" fmla="*/ 0 w 1527142"/>
              <a:gd name="connsiteY4" fmla="*/ 0 h 6858001"/>
              <a:gd name="connsiteX0" fmla="*/ 0 w 1527142"/>
              <a:gd name="connsiteY0" fmla="*/ 0 h 6858001"/>
              <a:gd name="connsiteX1" fmla="*/ 1527142 w 1527142"/>
              <a:gd name="connsiteY1" fmla="*/ 0 h 6858001"/>
              <a:gd name="connsiteX2" fmla="*/ 1527142 w 1527142"/>
              <a:gd name="connsiteY2" fmla="*/ 6858001 h 6858001"/>
              <a:gd name="connsiteX3" fmla="*/ 0 w 1527142"/>
              <a:gd name="connsiteY3" fmla="*/ 6858001 h 6858001"/>
              <a:gd name="connsiteX4" fmla="*/ 0 w 1527142"/>
              <a:gd name="connsiteY4" fmla="*/ 0 h 6858001"/>
              <a:gd name="connsiteX0" fmla="*/ 0 w 1527142"/>
              <a:gd name="connsiteY0" fmla="*/ 0 h 6858001"/>
              <a:gd name="connsiteX1" fmla="*/ 1527142 w 1527142"/>
              <a:gd name="connsiteY1" fmla="*/ 0 h 6858001"/>
              <a:gd name="connsiteX2" fmla="*/ 1527142 w 1527142"/>
              <a:gd name="connsiteY2" fmla="*/ 6858001 h 6858001"/>
              <a:gd name="connsiteX3" fmla="*/ 0 w 1527142"/>
              <a:gd name="connsiteY3" fmla="*/ 6858001 h 6858001"/>
              <a:gd name="connsiteX4" fmla="*/ 0 w 1527142"/>
              <a:gd name="connsiteY4" fmla="*/ 0 h 6858001"/>
              <a:gd name="connsiteX0" fmla="*/ 0 w 1527142"/>
              <a:gd name="connsiteY0" fmla="*/ 0 h 6858001"/>
              <a:gd name="connsiteX1" fmla="*/ 1527142 w 1527142"/>
              <a:gd name="connsiteY1" fmla="*/ 0 h 6858001"/>
              <a:gd name="connsiteX2" fmla="*/ 1527142 w 1527142"/>
              <a:gd name="connsiteY2" fmla="*/ 6858001 h 6858001"/>
              <a:gd name="connsiteX3" fmla="*/ 0 w 1527142"/>
              <a:gd name="connsiteY3" fmla="*/ 6858001 h 6858001"/>
              <a:gd name="connsiteX4" fmla="*/ 0 w 1527142"/>
              <a:gd name="connsiteY4" fmla="*/ 0 h 6858001"/>
              <a:gd name="connsiteX0" fmla="*/ 0 w 1527142"/>
              <a:gd name="connsiteY0" fmla="*/ 0 h 6858001"/>
              <a:gd name="connsiteX1" fmla="*/ 1527142 w 1527142"/>
              <a:gd name="connsiteY1" fmla="*/ 0 h 6858001"/>
              <a:gd name="connsiteX2" fmla="*/ 1527142 w 1527142"/>
              <a:gd name="connsiteY2" fmla="*/ 6858001 h 6858001"/>
              <a:gd name="connsiteX3" fmla="*/ 0 w 1527142"/>
              <a:gd name="connsiteY3" fmla="*/ 6858001 h 6858001"/>
              <a:gd name="connsiteX4" fmla="*/ 0 w 1527142"/>
              <a:gd name="connsiteY4" fmla="*/ 0 h 6858001"/>
              <a:gd name="connsiteX0" fmla="*/ 1159497 w 1527142"/>
              <a:gd name="connsiteY0" fmla="*/ 9427 h 6858001"/>
              <a:gd name="connsiteX1" fmla="*/ 1527142 w 1527142"/>
              <a:gd name="connsiteY1" fmla="*/ 0 h 6858001"/>
              <a:gd name="connsiteX2" fmla="*/ 1527142 w 1527142"/>
              <a:gd name="connsiteY2" fmla="*/ 6858001 h 6858001"/>
              <a:gd name="connsiteX3" fmla="*/ 0 w 1527142"/>
              <a:gd name="connsiteY3" fmla="*/ 6858001 h 6858001"/>
              <a:gd name="connsiteX4" fmla="*/ 1159497 w 1527142"/>
              <a:gd name="connsiteY4" fmla="*/ 9427 h 6858001"/>
              <a:gd name="connsiteX0" fmla="*/ 1178351 w 1527142"/>
              <a:gd name="connsiteY0" fmla="*/ 0 h 6858001"/>
              <a:gd name="connsiteX1" fmla="*/ 1527142 w 1527142"/>
              <a:gd name="connsiteY1" fmla="*/ 0 h 6858001"/>
              <a:gd name="connsiteX2" fmla="*/ 1527142 w 1527142"/>
              <a:gd name="connsiteY2" fmla="*/ 6858001 h 6858001"/>
              <a:gd name="connsiteX3" fmla="*/ 0 w 1527142"/>
              <a:gd name="connsiteY3" fmla="*/ 6858001 h 6858001"/>
              <a:gd name="connsiteX4" fmla="*/ 1178351 w 1527142"/>
              <a:gd name="connsiteY4" fmla="*/ 0 h 6858001"/>
              <a:gd name="connsiteX0" fmla="*/ 1244693 w 1593484"/>
              <a:gd name="connsiteY0" fmla="*/ 0 h 6858001"/>
              <a:gd name="connsiteX1" fmla="*/ 1593484 w 1593484"/>
              <a:gd name="connsiteY1" fmla="*/ 0 h 6858001"/>
              <a:gd name="connsiteX2" fmla="*/ 1593484 w 1593484"/>
              <a:gd name="connsiteY2" fmla="*/ 6858001 h 6858001"/>
              <a:gd name="connsiteX3" fmla="*/ 66342 w 1593484"/>
              <a:gd name="connsiteY3" fmla="*/ 6858001 h 6858001"/>
              <a:gd name="connsiteX4" fmla="*/ 1244693 w 1593484"/>
              <a:gd name="connsiteY4" fmla="*/ 0 h 6858001"/>
              <a:gd name="connsiteX0" fmla="*/ 1285582 w 1549532"/>
              <a:gd name="connsiteY0" fmla="*/ 9427 h 6858001"/>
              <a:gd name="connsiteX1" fmla="*/ 1549532 w 1549532"/>
              <a:gd name="connsiteY1" fmla="*/ 0 h 6858001"/>
              <a:gd name="connsiteX2" fmla="*/ 1549532 w 1549532"/>
              <a:gd name="connsiteY2" fmla="*/ 6858001 h 6858001"/>
              <a:gd name="connsiteX3" fmla="*/ 22390 w 1549532"/>
              <a:gd name="connsiteY3" fmla="*/ 6858001 h 6858001"/>
              <a:gd name="connsiteX4" fmla="*/ 1285582 w 1549532"/>
              <a:gd name="connsiteY4" fmla="*/ 9427 h 6858001"/>
              <a:gd name="connsiteX0" fmla="*/ 1271629 w 1563859"/>
              <a:gd name="connsiteY0" fmla="*/ 9427 h 6858001"/>
              <a:gd name="connsiteX1" fmla="*/ 1563859 w 1563859"/>
              <a:gd name="connsiteY1" fmla="*/ 0 h 6858001"/>
              <a:gd name="connsiteX2" fmla="*/ 1563859 w 1563859"/>
              <a:gd name="connsiteY2" fmla="*/ 6858001 h 6858001"/>
              <a:gd name="connsiteX3" fmla="*/ 36717 w 1563859"/>
              <a:gd name="connsiteY3" fmla="*/ 6858001 h 6858001"/>
              <a:gd name="connsiteX4" fmla="*/ 1271629 w 1563859"/>
              <a:gd name="connsiteY4" fmla="*/ 9427 h 6858001"/>
              <a:gd name="connsiteX0" fmla="*/ 1312884 w 1527142"/>
              <a:gd name="connsiteY0" fmla="*/ 0 h 6869839"/>
              <a:gd name="connsiteX1" fmla="*/ 1527142 w 1527142"/>
              <a:gd name="connsiteY1" fmla="*/ 11838 h 6869839"/>
              <a:gd name="connsiteX2" fmla="*/ 1527142 w 1527142"/>
              <a:gd name="connsiteY2" fmla="*/ 6869839 h 6869839"/>
              <a:gd name="connsiteX3" fmla="*/ 0 w 1527142"/>
              <a:gd name="connsiteY3" fmla="*/ 6869839 h 6869839"/>
              <a:gd name="connsiteX4" fmla="*/ 1312884 w 1527142"/>
              <a:gd name="connsiteY4" fmla="*/ 0 h 6869839"/>
              <a:gd name="connsiteX0" fmla="*/ 1275094 w 1560236"/>
              <a:gd name="connsiteY0" fmla="*/ 9427 h 6858001"/>
              <a:gd name="connsiteX1" fmla="*/ 1560236 w 1560236"/>
              <a:gd name="connsiteY1" fmla="*/ 0 h 6858001"/>
              <a:gd name="connsiteX2" fmla="*/ 1560236 w 1560236"/>
              <a:gd name="connsiteY2" fmla="*/ 6858001 h 6858001"/>
              <a:gd name="connsiteX3" fmla="*/ 33094 w 1560236"/>
              <a:gd name="connsiteY3" fmla="*/ 6858001 h 6858001"/>
              <a:gd name="connsiteX4" fmla="*/ 1275094 w 1560236"/>
              <a:gd name="connsiteY4" fmla="*/ 9427 h 6858001"/>
              <a:gd name="connsiteX0" fmla="*/ 1242000 w 1527142"/>
              <a:gd name="connsiteY0" fmla="*/ 9427 h 6858001"/>
              <a:gd name="connsiteX1" fmla="*/ 1527142 w 1527142"/>
              <a:gd name="connsiteY1" fmla="*/ 0 h 6858001"/>
              <a:gd name="connsiteX2" fmla="*/ 1527142 w 1527142"/>
              <a:gd name="connsiteY2" fmla="*/ 6858001 h 6858001"/>
              <a:gd name="connsiteX3" fmla="*/ 0 w 1527142"/>
              <a:gd name="connsiteY3" fmla="*/ 6858001 h 6858001"/>
              <a:gd name="connsiteX4" fmla="*/ 1242000 w 1527142"/>
              <a:gd name="connsiteY4" fmla="*/ 9427 h 6858001"/>
              <a:gd name="connsiteX0" fmla="*/ 853645 w 1138787"/>
              <a:gd name="connsiteY0" fmla="*/ 9427 h 6865090"/>
              <a:gd name="connsiteX1" fmla="*/ 1138787 w 1138787"/>
              <a:gd name="connsiteY1" fmla="*/ 0 h 6865090"/>
              <a:gd name="connsiteX2" fmla="*/ 1138787 w 1138787"/>
              <a:gd name="connsiteY2" fmla="*/ 6858001 h 6865090"/>
              <a:gd name="connsiteX3" fmla="*/ 646547 w 1138787"/>
              <a:gd name="connsiteY3" fmla="*/ 6865090 h 6865090"/>
              <a:gd name="connsiteX4" fmla="*/ 853645 w 1138787"/>
              <a:gd name="connsiteY4" fmla="*/ 9427 h 6865090"/>
              <a:gd name="connsiteX0" fmla="*/ 1344415 w 1629557"/>
              <a:gd name="connsiteY0" fmla="*/ 9427 h 6865090"/>
              <a:gd name="connsiteX1" fmla="*/ 1629557 w 1629557"/>
              <a:gd name="connsiteY1" fmla="*/ 0 h 6865090"/>
              <a:gd name="connsiteX2" fmla="*/ 1629557 w 1629557"/>
              <a:gd name="connsiteY2" fmla="*/ 6858001 h 6865090"/>
              <a:gd name="connsiteX3" fmla="*/ 1137317 w 1629557"/>
              <a:gd name="connsiteY3" fmla="*/ 6865090 h 6865090"/>
              <a:gd name="connsiteX4" fmla="*/ 1344415 w 1629557"/>
              <a:gd name="connsiteY4" fmla="*/ 9427 h 6865090"/>
              <a:gd name="connsiteX0" fmla="*/ 1211371 w 1496513"/>
              <a:gd name="connsiteY0" fmla="*/ 9427 h 6872178"/>
              <a:gd name="connsiteX1" fmla="*/ 1496513 w 1496513"/>
              <a:gd name="connsiteY1" fmla="*/ 0 h 6872178"/>
              <a:gd name="connsiteX2" fmla="*/ 1496513 w 1496513"/>
              <a:gd name="connsiteY2" fmla="*/ 6858001 h 6872178"/>
              <a:gd name="connsiteX3" fmla="*/ 1309073 w 1496513"/>
              <a:gd name="connsiteY3" fmla="*/ 6872178 h 6872178"/>
              <a:gd name="connsiteX4" fmla="*/ 1211371 w 1496513"/>
              <a:gd name="connsiteY4" fmla="*/ 9427 h 6872178"/>
              <a:gd name="connsiteX0" fmla="*/ 1344415 w 1629557"/>
              <a:gd name="connsiteY0" fmla="*/ 9427 h 6858001"/>
              <a:gd name="connsiteX1" fmla="*/ 1629557 w 1629557"/>
              <a:gd name="connsiteY1" fmla="*/ 0 h 6858001"/>
              <a:gd name="connsiteX2" fmla="*/ 1629557 w 1629557"/>
              <a:gd name="connsiteY2" fmla="*/ 6858001 h 6858001"/>
              <a:gd name="connsiteX3" fmla="*/ 1137317 w 1629557"/>
              <a:gd name="connsiteY3" fmla="*/ 6850913 h 6858001"/>
              <a:gd name="connsiteX4" fmla="*/ 1344415 w 1629557"/>
              <a:gd name="connsiteY4" fmla="*/ 9427 h 6858001"/>
              <a:gd name="connsiteX0" fmla="*/ 1344415 w 1629557"/>
              <a:gd name="connsiteY0" fmla="*/ 9427 h 6879266"/>
              <a:gd name="connsiteX1" fmla="*/ 1629557 w 1629557"/>
              <a:gd name="connsiteY1" fmla="*/ 0 h 6879266"/>
              <a:gd name="connsiteX2" fmla="*/ 1289315 w 1629557"/>
              <a:gd name="connsiteY2" fmla="*/ 6879266 h 6879266"/>
              <a:gd name="connsiteX3" fmla="*/ 1137317 w 1629557"/>
              <a:gd name="connsiteY3" fmla="*/ 6850913 h 6879266"/>
              <a:gd name="connsiteX4" fmla="*/ 1344415 w 1629557"/>
              <a:gd name="connsiteY4" fmla="*/ 9427 h 6879266"/>
              <a:gd name="connsiteX0" fmla="*/ 1344415 w 1629557"/>
              <a:gd name="connsiteY0" fmla="*/ 9427 h 6865089"/>
              <a:gd name="connsiteX1" fmla="*/ 1629557 w 1629557"/>
              <a:gd name="connsiteY1" fmla="*/ 0 h 6865089"/>
              <a:gd name="connsiteX2" fmla="*/ 1565762 w 1629557"/>
              <a:gd name="connsiteY2" fmla="*/ 6865089 h 6865089"/>
              <a:gd name="connsiteX3" fmla="*/ 1137317 w 1629557"/>
              <a:gd name="connsiteY3" fmla="*/ 6850913 h 6865089"/>
              <a:gd name="connsiteX4" fmla="*/ 1344415 w 1629557"/>
              <a:gd name="connsiteY4" fmla="*/ 9427 h 6865089"/>
              <a:gd name="connsiteX0" fmla="*/ 1344415 w 1629557"/>
              <a:gd name="connsiteY0" fmla="*/ 9427 h 6865090"/>
              <a:gd name="connsiteX1" fmla="*/ 1629557 w 1629557"/>
              <a:gd name="connsiteY1" fmla="*/ 0 h 6865090"/>
              <a:gd name="connsiteX2" fmla="*/ 1565762 w 1629557"/>
              <a:gd name="connsiteY2" fmla="*/ 6865089 h 6865090"/>
              <a:gd name="connsiteX3" fmla="*/ 1137317 w 1629557"/>
              <a:gd name="connsiteY3" fmla="*/ 6865090 h 6865090"/>
              <a:gd name="connsiteX4" fmla="*/ 1344415 w 1629557"/>
              <a:gd name="connsiteY4" fmla="*/ 9427 h 6865090"/>
              <a:gd name="connsiteX0" fmla="*/ 1381188 w 1666330"/>
              <a:gd name="connsiteY0" fmla="*/ 9427 h 6865090"/>
              <a:gd name="connsiteX1" fmla="*/ 1666330 w 1666330"/>
              <a:gd name="connsiteY1" fmla="*/ 0 h 6865090"/>
              <a:gd name="connsiteX2" fmla="*/ 1602535 w 1666330"/>
              <a:gd name="connsiteY2" fmla="*/ 6865089 h 6865090"/>
              <a:gd name="connsiteX3" fmla="*/ 1174090 w 1666330"/>
              <a:gd name="connsiteY3" fmla="*/ 6865090 h 6865090"/>
              <a:gd name="connsiteX4" fmla="*/ 1381188 w 1666330"/>
              <a:gd name="connsiteY4" fmla="*/ 9427 h 6865090"/>
              <a:gd name="connsiteX0" fmla="*/ 1344416 w 1629558"/>
              <a:gd name="connsiteY0" fmla="*/ 9427 h 6865090"/>
              <a:gd name="connsiteX1" fmla="*/ 1629558 w 1629558"/>
              <a:gd name="connsiteY1" fmla="*/ 0 h 6865090"/>
              <a:gd name="connsiteX2" fmla="*/ 1565763 w 1629558"/>
              <a:gd name="connsiteY2" fmla="*/ 6865089 h 6865090"/>
              <a:gd name="connsiteX3" fmla="*/ 1137318 w 1629558"/>
              <a:gd name="connsiteY3" fmla="*/ 6865090 h 6865090"/>
              <a:gd name="connsiteX4" fmla="*/ 1344416 w 1629558"/>
              <a:gd name="connsiteY4" fmla="*/ 9427 h 6865090"/>
              <a:gd name="connsiteX0" fmla="*/ 1348641 w 1633783"/>
              <a:gd name="connsiteY0" fmla="*/ 9427 h 6865090"/>
              <a:gd name="connsiteX1" fmla="*/ 1633783 w 1633783"/>
              <a:gd name="connsiteY1" fmla="*/ 0 h 6865090"/>
              <a:gd name="connsiteX2" fmla="*/ 1569988 w 1633783"/>
              <a:gd name="connsiteY2" fmla="*/ 6865089 h 6865090"/>
              <a:gd name="connsiteX3" fmla="*/ 1141543 w 1633783"/>
              <a:gd name="connsiteY3" fmla="*/ 6865090 h 6865090"/>
              <a:gd name="connsiteX4" fmla="*/ 1348641 w 1633783"/>
              <a:gd name="connsiteY4" fmla="*/ 9427 h 6865090"/>
              <a:gd name="connsiteX0" fmla="*/ 1344416 w 1629558"/>
              <a:gd name="connsiteY0" fmla="*/ 9427 h 6865090"/>
              <a:gd name="connsiteX1" fmla="*/ 1629558 w 1629558"/>
              <a:gd name="connsiteY1" fmla="*/ 0 h 6865090"/>
              <a:gd name="connsiteX2" fmla="*/ 1565763 w 1629558"/>
              <a:gd name="connsiteY2" fmla="*/ 6865089 h 6865090"/>
              <a:gd name="connsiteX3" fmla="*/ 1137318 w 1629558"/>
              <a:gd name="connsiteY3" fmla="*/ 6865090 h 6865090"/>
              <a:gd name="connsiteX4" fmla="*/ 1344416 w 1629558"/>
              <a:gd name="connsiteY4" fmla="*/ 9427 h 6865090"/>
              <a:gd name="connsiteX0" fmla="*/ 1344416 w 1650823"/>
              <a:gd name="connsiteY0" fmla="*/ 30692 h 6886355"/>
              <a:gd name="connsiteX1" fmla="*/ 1650823 w 1650823"/>
              <a:gd name="connsiteY1" fmla="*/ 0 h 6886355"/>
              <a:gd name="connsiteX2" fmla="*/ 1565763 w 1650823"/>
              <a:gd name="connsiteY2" fmla="*/ 6886354 h 6886355"/>
              <a:gd name="connsiteX3" fmla="*/ 1137318 w 1650823"/>
              <a:gd name="connsiteY3" fmla="*/ 6886355 h 6886355"/>
              <a:gd name="connsiteX4" fmla="*/ 1344416 w 1650823"/>
              <a:gd name="connsiteY4" fmla="*/ 30692 h 6886355"/>
              <a:gd name="connsiteX0" fmla="*/ 1351093 w 1643323"/>
              <a:gd name="connsiteY0" fmla="*/ 2339 h 6886355"/>
              <a:gd name="connsiteX1" fmla="*/ 1643323 w 1643323"/>
              <a:gd name="connsiteY1" fmla="*/ 0 h 6886355"/>
              <a:gd name="connsiteX2" fmla="*/ 1558263 w 1643323"/>
              <a:gd name="connsiteY2" fmla="*/ 6886354 h 6886355"/>
              <a:gd name="connsiteX3" fmla="*/ 1129818 w 1643323"/>
              <a:gd name="connsiteY3" fmla="*/ 6886355 h 6886355"/>
              <a:gd name="connsiteX4" fmla="*/ 1351093 w 1643323"/>
              <a:gd name="connsiteY4" fmla="*/ 2339 h 6886355"/>
              <a:gd name="connsiteX0" fmla="*/ 1351093 w 1643323"/>
              <a:gd name="connsiteY0" fmla="*/ 2339 h 6886355"/>
              <a:gd name="connsiteX1" fmla="*/ 1643323 w 1643323"/>
              <a:gd name="connsiteY1" fmla="*/ 0 h 6886355"/>
              <a:gd name="connsiteX2" fmla="*/ 1558263 w 1643323"/>
              <a:gd name="connsiteY2" fmla="*/ 6879266 h 6886355"/>
              <a:gd name="connsiteX3" fmla="*/ 1129818 w 1643323"/>
              <a:gd name="connsiteY3" fmla="*/ 6886355 h 6886355"/>
              <a:gd name="connsiteX4" fmla="*/ 1351093 w 1643323"/>
              <a:gd name="connsiteY4" fmla="*/ 2339 h 6886355"/>
              <a:gd name="connsiteX0" fmla="*/ 1351093 w 1643323"/>
              <a:gd name="connsiteY0" fmla="*/ 2339 h 6886355"/>
              <a:gd name="connsiteX1" fmla="*/ 1643323 w 1643323"/>
              <a:gd name="connsiteY1" fmla="*/ 0 h 6886355"/>
              <a:gd name="connsiteX2" fmla="*/ 1558263 w 1643323"/>
              <a:gd name="connsiteY2" fmla="*/ 6879266 h 6886355"/>
              <a:gd name="connsiteX3" fmla="*/ 1129818 w 1643323"/>
              <a:gd name="connsiteY3" fmla="*/ 6886355 h 6886355"/>
              <a:gd name="connsiteX4" fmla="*/ 1351093 w 1643323"/>
              <a:gd name="connsiteY4" fmla="*/ 2339 h 6886355"/>
              <a:gd name="connsiteX0" fmla="*/ 1354448 w 1646678"/>
              <a:gd name="connsiteY0" fmla="*/ 2339 h 6879266"/>
              <a:gd name="connsiteX1" fmla="*/ 1646678 w 1646678"/>
              <a:gd name="connsiteY1" fmla="*/ 0 h 6879266"/>
              <a:gd name="connsiteX2" fmla="*/ 1561618 w 1646678"/>
              <a:gd name="connsiteY2" fmla="*/ 6879266 h 6879266"/>
              <a:gd name="connsiteX3" fmla="*/ 1126084 w 1646678"/>
              <a:gd name="connsiteY3" fmla="*/ 6879266 h 6879266"/>
              <a:gd name="connsiteX4" fmla="*/ 1354448 w 1646678"/>
              <a:gd name="connsiteY4" fmla="*/ 2339 h 6879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6678" h="6879266">
                <a:moveTo>
                  <a:pt x="1354448" y="2339"/>
                </a:moveTo>
                <a:lnTo>
                  <a:pt x="1646678" y="0"/>
                </a:lnTo>
                <a:cubicBezTo>
                  <a:pt x="-228160" y="2682950"/>
                  <a:pt x="-655801" y="5599376"/>
                  <a:pt x="1561618" y="6879266"/>
                </a:cubicBezTo>
                <a:lnTo>
                  <a:pt x="1126084" y="6879266"/>
                </a:lnTo>
                <a:cubicBezTo>
                  <a:pt x="-182342" y="5663610"/>
                  <a:pt x="-640527" y="3382140"/>
                  <a:pt x="1354448" y="2339"/>
                </a:cubicBezTo>
                <a:close/>
              </a:path>
            </a:pathLst>
          </a:custGeom>
          <a:solidFill>
            <a:srgbClr val="F1E944"/>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Tahoma Standard" charset="0"/>
            </a:endParaRPr>
          </a:p>
        </p:txBody>
      </p:sp>
      <p:grpSp>
        <p:nvGrpSpPr>
          <p:cNvPr id="2053" name="Group 47"/>
          <p:cNvGrpSpPr>
            <a:grpSpLocks/>
          </p:cNvGrpSpPr>
          <p:nvPr/>
        </p:nvGrpSpPr>
        <p:grpSpPr bwMode="auto">
          <a:xfrm>
            <a:off x="239860" y="5777022"/>
            <a:ext cx="457117" cy="320398"/>
            <a:chOff x="352800" y="5410200"/>
            <a:chExt cx="436800" cy="408600"/>
          </a:xfrm>
          <a:effectLst/>
        </p:grpSpPr>
        <p:sp>
          <p:nvSpPr>
            <p:cNvPr id="49" name="Rounded Rectangle 48"/>
            <p:cNvSpPr/>
            <p:nvPr/>
          </p:nvSpPr>
          <p:spPr bwMode="white">
            <a:xfrm>
              <a:off x="352800" y="5639143"/>
              <a:ext cx="181074" cy="179657"/>
            </a:xfrm>
            <a:prstGeom prst="roundRect">
              <a:avLst/>
            </a:prstGeom>
            <a:noFill/>
            <a:ln>
              <a:solidFill>
                <a:schemeClr val="bg1"/>
              </a:solidFill>
            </a:ln>
          </p:spPr>
          <p:style>
            <a:lnRef idx="1">
              <a:schemeClr val="accent5"/>
            </a:lnRef>
            <a:fillRef idx="2">
              <a:schemeClr val="accent5"/>
            </a:fillRef>
            <a:effectRef idx="1">
              <a:schemeClr val="accent5"/>
            </a:effectRef>
            <a:fontRef idx="minor">
              <a:schemeClr val="dk1"/>
            </a:fontRef>
          </p:style>
          <p:txBody>
            <a:bodyPr anchor="ctr"/>
            <a:lstStyle/>
            <a:p>
              <a:pPr algn="ctr" fontAlgn="auto">
                <a:spcBef>
                  <a:spcPts val="0"/>
                </a:spcBef>
                <a:spcAft>
                  <a:spcPts val="0"/>
                </a:spcAft>
                <a:defRPr/>
              </a:pPr>
              <a:endParaRPr lang="en-GB" b="0" i="0" dirty="0">
                <a:latin typeface="Tahoma Standard" charset="0"/>
              </a:endParaRPr>
            </a:p>
          </p:txBody>
        </p:sp>
        <p:sp>
          <p:nvSpPr>
            <p:cNvPr id="50" name="Rounded Rectangle 49"/>
            <p:cNvSpPr/>
            <p:nvPr/>
          </p:nvSpPr>
          <p:spPr bwMode="white">
            <a:xfrm>
              <a:off x="352800" y="5410200"/>
              <a:ext cx="179485" cy="179657"/>
            </a:xfrm>
            <a:prstGeom prst="roundRect">
              <a:avLst/>
            </a:prstGeom>
            <a:noFill/>
            <a:ln>
              <a:solidFill>
                <a:schemeClr val="bg1"/>
              </a:solidFill>
            </a:ln>
          </p:spPr>
          <p:style>
            <a:lnRef idx="1">
              <a:schemeClr val="accent5"/>
            </a:lnRef>
            <a:fillRef idx="2">
              <a:schemeClr val="accent5"/>
            </a:fillRef>
            <a:effectRef idx="1">
              <a:schemeClr val="accent5"/>
            </a:effectRef>
            <a:fontRef idx="minor">
              <a:schemeClr val="dk1"/>
            </a:fontRef>
          </p:style>
          <p:txBody>
            <a:bodyPr anchor="ctr"/>
            <a:lstStyle/>
            <a:p>
              <a:pPr algn="ctr" fontAlgn="auto">
                <a:spcBef>
                  <a:spcPts val="0"/>
                </a:spcBef>
                <a:spcAft>
                  <a:spcPts val="0"/>
                </a:spcAft>
                <a:defRPr/>
              </a:pPr>
              <a:endParaRPr lang="en-GB" b="0" i="0" dirty="0">
                <a:latin typeface="Tahoma Standard" charset="0"/>
              </a:endParaRPr>
            </a:p>
          </p:txBody>
        </p:sp>
        <p:sp>
          <p:nvSpPr>
            <p:cNvPr id="51" name="Rounded Rectangle 50"/>
            <p:cNvSpPr/>
            <p:nvPr/>
          </p:nvSpPr>
          <p:spPr bwMode="white">
            <a:xfrm>
              <a:off x="610115" y="5639143"/>
              <a:ext cx="179485" cy="179657"/>
            </a:xfrm>
            <a:prstGeom prst="roundRect">
              <a:avLst/>
            </a:prstGeom>
            <a:noFill/>
            <a:ln>
              <a:solidFill>
                <a:schemeClr val="bg1"/>
              </a:solidFill>
            </a:ln>
          </p:spPr>
          <p:style>
            <a:lnRef idx="1">
              <a:schemeClr val="accent5"/>
            </a:lnRef>
            <a:fillRef idx="2">
              <a:schemeClr val="accent5"/>
            </a:fillRef>
            <a:effectRef idx="1">
              <a:schemeClr val="accent5"/>
            </a:effectRef>
            <a:fontRef idx="minor">
              <a:schemeClr val="dk1"/>
            </a:fontRef>
          </p:style>
          <p:txBody>
            <a:bodyPr anchor="ctr"/>
            <a:lstStyle/>
            <a:p>
              <a:pPr algn="ctr" fontAlgn="auto">
                <a:spcBef>
                  <a:spcPts val="0"/>
                </a:spcBef>
                <a:spcAft>
                  <a:spcPts val="0"/>
                </a:spcAft>
                <a:defRPr/>
              </a:pPr>
              <a:endParaRPr lang="en-GB" b="0" i="0" dirty="0">
                <a:latin typeface="Tahoma Standard" charset="0"/>
              </a:endParaRPr>
            </a:p>
          </p:txBody>
        </p:sp>
      </p:grpSp>
      <p:sp>
        <p:nvSpPr>
          <p:cNvPr id="75" name="Abgerundetes Rechteck 74"/>
          <p:cNvSpPr/>
          <p:nvPr/>
        </p:nvSpPr>
        <p:spPr>
          <a:xfrm>
            <a:off x="4704349" y="3472206"/>
            <a:ext cx="4339716" cy="1008112"/>
          </a:xfrm>
          <a:prstGeom prst="roundRect">
            <a:avLst/>
          </a:prstGeom>
          <a:solidFill>
            <a:schemeClr val="bg1">
              <a:alpha val="3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76" name="Abgerundetes Rechteck 75"/>
          <p:cNvSpPr/>
          <p:nvPr/>
        </p:nvSpPr>
        <p:spPr>
          <a:xfrm>
            <a:off x="4704349" y="2377684"/>
            <a:ext cx="4339716" cy="1008112"/>
          </a:xfrm>
          <a:prstGeom prst="roundRect">
            <a:avLst/>
          </a:prstGeom>
          <a:solidFill>
            <a:schemeClr val="bg1">
              <a:alpha val="3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77" name="Abgerundetes Rechteck 76"/>
          <p:cNvSpPr/>
          <p:nvPr/>
        </p:nvSpPr>
        <p:spPr>
          <a:xfrm>
            <a:off x="4704349" y="4566728"/>
            <a:ext cx="4339716" cy="1008112"/>
          </a:xfrm>
          <a:prstGeom prst="roundRect">
            <a:avLst/>
          </a:prstGeom>
          <a:solidFill>
            <a:schemeClr val="bg1">
              <a:alpha val="3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57" name="Picture 56"/>
          <p:cNvPicPr/>
          <p:nvPr userDrawn="1"/>
        </p:nvPicPr>
        <p:blipFill rotWithShape="1">
          <a:blip r:embed="rId3" cstate="screen">
            <a:extLst>
              <a:ext uri="{28A0092B-C50C-407E-A947-70E740481C1C}">
                <a14:useLocalDpi xmlns:a14="http://schemas.microsoft.com/office/drawing/2010/main"/>
              </a:ext>
            </a:extLst>
          </a:blip>
          <a:srcRect/>
          <a:stretch/>
        </p:blipFill>
        <p:spPr>
          <a:xfrm>
            <a:off x="71081" y="6116736"/>
            <a:ext cx="768336" cy="741264"/>
          </a:xfrm>
          <a:prstGeom prst="ellipse">
            <a:avLst/>
          </a:prstGeom>
          <a:effectLst>
            <a:softEdge rad="31750"/>
          </a:effectLst>
        </p:spPr>
      </p:pic>
    </p:spTree>
    <p:extLst>
      <p:ext uri="{BB962C8B-B14F-4D97-AF65-F5344CB8AC3E}">
        <p14:creationId xmlns:p14="http://schemas.microsoft.com/office/powerpoint/2010/main" val="697513141"/>
      </p:ext>
    </p:extLst>
  </p:cSld>
  <p:clrMap bg1="lt1" tx1="dk1" bg2="lt2" tx2="dk2" accent1="accent1" accent2="accent2" accent3="accent3" accent4="accent4" accent5="accent5" accent6="accent6" hlink="hlink" folHlink="folHlink"/>
  <p:sldLayoutIdLst>
    <p:sldLayoutId id="2147483851" r:id="rId1"/>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hf hdr="0"/>
  <p:txStyles>
    <p:titleStyle>
      <a:lvl1pPr algn="ctr" rtl="0" eaLnBrk="0" fontAlgn="base" hangingPunct="0">
        <a:spcBef>
          <a:spcPct val="0"/>
        </a:spcBef>
        <a:spcAft>
          <a:spcPct val="0"/>
        </a:spcAft>
        <a:defRPr sz="32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3" name="Abgerundetes Rechteck 2"/>
          <p:cNvSpPr/>
          <p:nvPr/>
        </p:nvSpPr>
        <p:spPr>
          <a:xfrm>
            <a:off x="10704512" y="188640"/>
            <a:ext cx="1344149" cy="1008112"/>
          </a:xfrm>
          <a:prstGeom prst="roundRect">
            <a:avLst/>
          </a:prstGeom>
          <a:solidFill>
            <a:schemeClr val="bg1">
              <a:alpha val="3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5" name="Abgerundetes Rechteck 14"/>
          <p:cNvSpPr/>
          <p:nvPr/>
        </p:nvSpPr>
        <p:spPr>
          <a:xfrm>
            <a:off x="9204474" y="188640"/>
            <a:ext cx="1344149" cy="1008112"/>
          </a:xfrm>
          <a:prstGeom prst="roundRect">
            <a:avLst/>
          </a:prstGeom>
          <a:solidFill>
            <a:schemeClr val="bg1">
              <a:alpha val="3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8" name="Abgerundetes Rechteck 17"/>
          <p:cNvSpPr/>
          <p:nvPr/>
        </p:nvSpPr>
        <p:spPr>
          <a:xfrm>
            <a:off x="4704350" y="188640"/>
            <a:ext cx="4339567" cy="2102634"/>
          </a:xfrm>
          <a:prstGeom prst="roundRect">
            <a:avLst/>
          </a:prstGeom>
          <a:solidFill>
            <a:schemeClr val="bg1">
              <a:alpha val="3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9" name="Abgerundetes Rechteck 18"/>
          <p:cNvSpPr/>
          <p:nvPr/>
        </p:nvSpPr>
        <p:spPr>
          <a:xfrm>
            <a:off x="3204308" y="188640"/>
            <a:ext cx="1344149" cy="1008112"/>
          </a:xfrm>
          <a:prstGeom prst="roundRect">
            <a:avLst/>
          </a:prstGeom>
          <a:solidFill>
            <a:schemeClr val="bg1">
              <a:alpha val="3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0" name="Abgerundetes Rechteck 19"/>
          <p:cNvSpPr/>
          <p:nvPr/>
        </p:nvSpPr>
        <p:spPr>
          <a:xfrm>
            <a:off x="1704267" y="188640"/>
            <a:ext cx="1344149" cy="1008112"/>
          </a:xfrm>
          <a:prstGeom prst="roundRect">
            <a:avLst/>
          </a:prstGeom>
          <a:solidFill>
            <a:schemeClr val="bg1">
              <a:alpha val="3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1" name="Abgerundetes Rechteck 20"/>
          <p:cNvSpPr/>
          <p:nvPr/>
        </p:nvSpPr>
        <p:spPr>
          <a:xfrm>
            <a:off x="204225" y="188640"/>
            <a:ext cx="1344149" cy="1008112"/>
          </a:xfrm>
          <a:prstGeom prst="roundRect">
            <a:avLst/>
          </a:prstGeom>
          <a:solidFill>
            <a:schemeClr val="bg1">
              <a:alpha val="3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2" name="Abgerundetes Rechteck 21"/>
          <p:cNvSpPr/>
          <p:nvPr/>
        </p:nvSpPr>
        <p:spPr>
          <a:xfrm>
            <a:off x="10704512" y="1283162"/>
            <a:ext cx="1344149" cy="1008112"/>
          </a:xfrm>
          <a:prstGeom prst="roundRect">
            <a:avLst/>
          </a:prstGeom>
          <a:solidFill>
            <a:schemeClr val="bg1">
              <a:alpha val="3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3" name="Abgerundetes Rechteck 22"/>
          <p:cNvSpPr/>
          <p:nvPr/>
        </p:nvSpPr>
        <p:spPr>
          <a:xfrm>
            <a:off x="9204474" y="1283162"/>
            <a:ext cx="1344149" cy="1008112"/>
          </a:xfrm>
          <a:prstGeom prst="roundRect">
            <a:avLst/>
          </a:prstGeom>
          <a:solidFill>
            <a:schemeClr val="bg1">
              <a:alpha val="3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7" name="Abgerundetes Rechteck 26"/>
          <p:cNvSpPr/>
          <p:nvPr/>
        </p:nvSpPr>
        <p:spPr>
          <a:xfrm>
            <a:off x="3204308" y="1283162"/>
            <a:ext cx="1344149" cy="1008112"/>
          </a:xfrm>
          <a:prstGeom prst="roundRect">
            <a:avLst/>
          </a:prstGeom>
          <a:solidFill>
            <a:schemeClr val="bg1">
              <a:alpha val="3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8" name="Abgerundetes Rechteck 27"/>
          <p:cNvSpPr/>
          <p:nvPr/>
        </p:nvSpPr>
        <p:spPr>
          <a:xfrm>
            <a:off x="1704267" y="1283162"/>
            <a:ext cx="1344149" cy="1008112"/>
          </a:xfrm>
          <a:prstGeom prst="roundRect">
            <a:avLst/>
          </a:prstGeom>
          <a:solidFill>
            <a:schemeClr val="bg1">
              <a:alpha val="3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9" name="Abgerundetes Rechteck 28"/>
          <p:cNvSpPr/>
          <p:nvPr/>
        </p:nvSpPr>
        <p:spPr>
          <a:xfrm>
            <a:off x="204225" y="1283162"/>
            <a:ext cx="1344149" cy="1008112"/>
          </a:xfrm>
          <a:prstGeom prst="roundRect">
            <a:avLst/>
          </a:prstGeom>
          <a:solidFill>
            <a:schemeClr val="bg1">
              <a:alpha val="3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3" name="Abgerundetes Rechteck 32"/>
          <p:cNvSpPr/>
          <p:nvPr/>
        </p:nvSpPr>
        <p:spPr>
          <a:xfrm>
            <a:off x="10704512" y="2377684"/>
            <a:ext cx="1344149" cy="1008112"/>
          </a:xfrm>
          <a:prstGeom prst="roundRect">
            <a:avLst/>
          </a:prstGeom>
          <a:solidFill>
            <a:schemeClr val="bg1">
              <a:alpha val="3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4" name="Abgerundetes Rechteck 33"/>
          <p:cNvSpPr/>
          <p:nvPr/>
        </p:nvSpPr>
        <p:spPr>
          <a:xfrm>
            <a:off x="9204474" y="2377684"/>
            <a:ext cx="1344149" cy="1008112"/>
          </a:xfrm>
          <a:prstGeom prst="roundRect">
            <a:avLst/>
          </a:prstGeom>
          <a:solidFill>
            <a:schemeClr val="bg1">
              <a:alpha val="3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9" name="Abgerundetes Rechteck 38"/>
          <p:cNvSpPr/>
          <p:nvPr/>
        </p:nvSpPr>
        <p:spPr>
          <a:xfrm>
            <a:off x="3204308" y="2377684"/>
            <a:ext cx="1344149" cy="1008112"/>
          </a:xfrm>
          <a:prstGeom prst="roundRect">
            <a:avLst/>
          </a:prstGeom>
          <a:solidFill>
            <a:schemeClr val="bg1">
              <a:alpha val="3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0" name="Abgerundetes Rechteck 39"/>
          <p:cNvSpPr/>
          <p:nvPr/>
        </p:nvSpPr>
        <p:spPr>
          <a:xfrm>
            <a:off x="1704267" y="2377684"/>
            <a:ext cx="1344149" cy="1008112"/>
          </a:xfrm>
          <a:prstGeom prst="roundRect">
            <a:avLst/>
          </a:prstGeom>
          <a:solidFill>
            <a:schemeClr val="bg1">
              <a:alpha val="3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1" name="Abgerundetes Rechteck 40"/>
          <p:cNvSpPr/>
          <p:nvPr/>
        </p:nvSpPr>
        <p:spPr>
          <a:xfrm>
            <a:off x="204225" y="2377684"/>
            <a:ext cx="1344149" cy="1008112"/>
          </a:xfrm>
          <a:prstGeom prst="roundRect">
            <a:avLst/>
          </a:prstGeom>
          <a:solidFill>
            <a:schemeClr val="bg1">
              <a:alpha val="3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8" name="Abgerundetes Rechteck 47"/>
          <p:cNvSpPr/>
          <p:nvPr/>
        </p:nvSpPr>
        <p:spPr>
          <a:xfrm>
            <a:off x="3204308" y="3472206"/>
            <a:ext cx="8844353" cy="1008112"/>
          </a:xfrm>
          <a:prstGeom prst="roundRect">
            <a:avLst/>
          </a:prstGeom>
          <a:solidFill>
            <a:schemeClr val="bg1">
              <a:alpha val="3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2" name="Abgerundetes Rechteck 51"/>
          <p:cNvSpPr/>
          <p:nvPr/>
        </p:nvSpPr>
        <p:spPr>
          <a:xfrm>
            <a:off x="1704267" y="3472206"/>
            <a:ext cx="1344149" cy="1008112"/>
          </a:xfrm>
          <a:prstGeom prst="roundRect">
            <a:avLst/>
          </a:prstGeom>
          <a:solidFill>
            <a:schemeClr val="bg1">
              <a:alpha val="3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3" name="Abgerundetes Rechteck 52"/>
          <p:cNvSpPr/>
          <p:nvPr/>
        </p:nvSpPr>
        <p:spPr>
          <a:xfrm>
            <a:off x="204225" y="3472206"/>
            <a:ext cx="1344149" cy="1008112"/>
          </a:xfrm>
          <a:prstGeom prst="roundRect">
            <a:avLst/>
          </a:prstGeom>
          <a:solidFill>
            <a:schemeClr val="bg1">
              <a:alpha val="3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2" name="Abgerundetes Rechteck 61"/>
          <p:cNvSpPr/>
          <p:nvPr/>
        </p:nvSpPr>
        <p:spPr>
          <a:xfrm>
            <a:off x="3204308" y="4566728"/>
            <a:ext cx="8844352" cy="1008112"/>
          </a:xfrm>
          <a:prstGeom prst="roundRect">
            <a:avLst/>
          </a:prstGeom>
          <a:solidFill>
            <a:schemeClr val="bg1">
              <a:alpha val="3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4" name="Abgerundetes Rechteck 63"/>
          <p:cNvSpPr/>
          <p:nvPr/>
        </p:nvSpPr>
        <p:spPr>
          <a:xfrm>
            <a:off x="1704267" y="4566728"/>
            <a:ext cx="1344149" cy="1008112"/>
          </a:xfrm>
          <a:prstGeom prst="roundRect">
            <a:avLst/>
          </a:prstGeom>
          <a:solidFill>
            <a:schemeClr val="bg1">
              <a:alpha val="3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5" name="Abgerundetes Rechteck 64"/>
          <p:cNvSpPr/>
          <p:nvPr/>
        </p:nvSpPr>
        <p:spPr>
          <a:xfrm>
            <a:off x="204225" y="4566728"/>
            <a:ext cx="1344149" cy="1008112"/>
          </a:xfrm>
          <a:prstGeom prst="roundRect">
            <a:avLst/>
          </a:prstGeom>
          <a:solidFill>
            <a:schemeClr val="bg1">
              <a:alpha val="3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7" name="Abgerundetes Rechteck 66"/>
          <p:cNvSpPr/>
          <p:nvPr/>
        </p:nvSpPr>
        <p:spPr>
          <a:xfrm>
            <a:off x="10704512" y="5661248"/>
            <a:ext cx="1344149" cy="1008112"/>
          </a:xfrm>
          <a:prstGeom prst="roundRect">
            <a:avLst/>
          </a:prstGeom>
          <a:solidFill>
            <a:schemeClr val="bg1">
              <a:alpha val="3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8" name="Abgerundetes Rechteck 67"/>
          <p:cNvSpPr/>
          <p:nvPr/>
        </p:nvSpPr>
        <p:spPr>
          <a:xfrm>
            <a:off x="9204474" y="5661248"/>
            <a:ext cx="1344149" cy="1008112"/>
          </a:xfrm>
          <a:prstGeom prst="roundRect">
            <a:avLst/>
          </a:prstGeom>
          <a:solidFill>
            <a:schemeClr val="bg1">
              <a:alpha val="3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9" name="Abgerundetes Rechteck 68"/>
          <p:cNvSpPr/>
          <p:nvPr/>
        </p:nvSpPr>
        <p:spPr>
          <a:xfrm>
            <a:off x="7704432" y="5661248"/>
            <a:ext cx="1344149" cy="1008112"/>
          </a:xfrm>
          <a:prstGeom prst="roundRect">
            <a:avLst/>
          </a:prstGeom>
          <a:solidFill>
            <a:schemeClr val="bg1">
              <a:alpha val="3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72" name="Abgerundetes Rechteck 71"/>
          <p:cNvSpPr/>
          <p:nvPr/>
        </p:nvSpPr>
        <p:spPr>
          <a:xfrm>
            <a:off x="3204308" y="5661248"/>
            <a:ext cx="2887102" cy="1008112"/>
          </a:xfrm>
          <a:prstGeom prst="roundRect">
            <a:avLst/>
          </a:prstGeom>
          <a:solidFill>
            <a:schemeClr val="bg1">
              <a:alpha val="3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73" name="Abgerundetes Rechteck 72"/>
          <p:cNvSpPr/>
          <p:nvPr/>
        </p:nvSpPr>
        <p:spPr>
          <a:xfrm>
            <a:off x="1704267" y="5661248"/>
            <a:ext cx="1344149" cy="1008112"/>
          </a:xfrm>
          <a:prstGeom prst="roundRect">
            <a:avLst/>
          </a:prstGeom>
          <a:solidFill>
            <a:schemeClr val="bg1">
              <a:alpha val="3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74" name="Abgerundetes Rechteck 73"/>
          <p:cNvSpPr/>
          <p:nvPr/>
        </p:nvSpPr>
        <p:spPr>
          <a:xfrm>
            <a:off x="204225" y="5661248"/>
            <a:ext cx="1344149" cy="1008112"/>
          </a:xfrm>
          <a:prstGeom prst="roundRect">
            <a:avLst/>
          </a:prstGeom>
          <a:solidFill>
            <a:schemeClr val="bg1">
              <a:alpha val="3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Rechteck 1"/>
          <p:cNvSpPr/>
          <p:nvPr/>
        </p:nvSpPr>
        <p:spPr>
          <a:xfrm>
            <a:off x="0" y="-7088"/>
            <a:ext cx="2036189" cy="6879266"/>
          </a:xfrm>
          <a:custGeom>
            <a:avLst/>
            <a:gdLst>
              <a:gd name="connsiteX0" fmla="*/ 0 w 1527142"/>
              <a:gd name="connsiteY0" fmla="*/ 0 h 6858001"/>
              <a:gd name="connsiteX1" fmla="*/ 1527142 w 1527142"/>
              <a:gd name="connsiteY1" fmla="*/ 0 h 6858001"/>
              <a:gd name="connsiteX2" fmla="*/ 1527142 w 1527142"/>
              <a:gd name="connsiteY2" fmla="*/ 6858001 h 6858001"/>
              <a:gd name="connsiteX3" fmla="*/ 0 w 1527142"/>
              <a:gd name="connsiteY3" fmla="*/ 6858001 h 6858001"/>
              <a:gd name="connsiteX4" fmla="*/ 0 w 1527142"/>
              <a:gd name="connsiteY4" fmla="*/ 0 h 6858001"/>
              <a:gd name="connsiteX0" fmla="*/ 0 w 1527142"/>
              <a:gd name="connsiteY0" fmla="*/ 0 h 6858001"/>
              <a:gd name="connsiteX1" fmla="*/ 1527142 w 1527142"/>
              <a:gd name="connsiteY1" fmla="*/ 0 h 6858001"/>
              <a:gd name="connsiteX2" fmla="*/ 1527142 w 1527142"/>
              <a:gd name="connsiteY2" fmla="*/ 6858001 h 6858001"/>
              <a:gd name="connsiteX3" fmla="*/ 0 w 1527142"/>
              <a:gd name="connsiteY3" fmla="*/ 6858001 h 6858001"/>
              <a:gd name="connsiteX4" fmla="*/ 0 w 1527142"/>
              <a:gd name="connsiteY4" fmla="*/ 0 h 6858001"/>
              <a:gd name="connsiteX0" fmla="*/ 0 w 1527142"/>
              <a:gd name="connsiteY0" fmla="*/ 0 h 6858001"/>
              <a:gd name="connsiteX1" fmla="*/ 1527142 w 1527142"/>
              <a:gd name="connsiteY1" fmla="*/ 0 h 6858001"/>
              <a:gd name="connsiteX2" fmla="*/ 1527142 w 1527142"/>
              <a:gd name="connsiteY2" fmla="*/ 6858001 h 6858001"/>
              <a:gd name="connsiteX3" fmla="*/ 0 w 1527142"/>
              <a:gd name="connsiteY3" fmla="*/ 6858001 h 6858001"/>
              <a:gd name="connsiteX4" fmla="*/ 0 w 1527142"/>
              <a:gd name="connsiteY4" fmla="*/ 0 h 6858001"/>
              <a:gd name="connsiteX0" fmla="*/ 0 w 1527142"/>
              <a:gd name="connsiteY0" fmla="*/ 0 h 6858001"/>
              <a:gd name="connsiteX1" fmla="*/ 1527142 w 1527142"/>
              <a:gd name="connsiteY1" fmla="*/ 0 h 6858001"/>
              <a:gd name="connsiteX2" fmla="*/ 1527142 w 1527142"/>
              <a:gd name="connsiteY2" fmla="*/ 6858001 h 6858001"/>
              <a:gd name="connsiteX3" fmla="*/ 0 w 1527142"/>
              <a:gd name="connsiteY3" fmla="*/ 6858001 h 6858001"/>
              <a:gd name="connsiteX4" fmla="*/ 0 w 1527142"/>
              <a:gd name="connsiteY4" fmla="*/ 0 h 6858001"/>
              <a:gd name="connsiteX0" fmla="*/ 0 w 1527142"/>
              <a:gd name="connsiteY0" fmla="*/ 0 h 6858001"/>
              <a:gd name="connsiteX1" fmla="*/ 1527142 w 1527142"/>
              <a:gd name="connsiteY1" fmla="*/ 0 h 6858001"/>
              <a:gd name="connsiteX2" fmla="*/ 1527142 w 1527142"/>
              <a:gd name="connsiteY2" fmla="*/ 6858001 h 6858001"/>
              <a:gd name="connsiteX3" fmla="*/ 0 w 1527142"/>
              <a:gd name="connsiteY3" fmla="*/ 6858001 h 6858001"/>
              <a:gd name="connsiteX4" fmla="*/ 0 w 1527142"/>
              <a:gd name="connsiteY4" fmla="*/ 0 h 6858001"/>
              <a:gd name="connsiteX0" fmla="*/ 0 w 1527142"/>
              <a:gd name="connsiteY0" fmla="*/ 0 h 6858001"/>
              <a:gd name="connsiteX1" fmla="*/ 1527142 w 1527142"/>
              <a:gd name="connsiteY1" fmla="*/ 0 h 6858001"/>
              <a:gd name="connsiteX2" fmla="*/ 1527142 w 1527142"/>
              <a:gd name="connsiteY2" fmla="*/ 6858001 h 6858001"/>
              <a:gd name="connsiteX3" fmla="*/ 0 w 1527142"/>
              <a:gd name="connsiteY3" fmla="*/ 6858001 h 6858001"/>
              <a:gd name="connsiteX4" fmla="*/ 0 w 1527142"/>
              <a:gd name="connsiteY4" fmla="*/ 0 h 6858001"/>
              <a:gd name="connsiteX0" fmla="*/ 0 w 1527142"/>
              <a:gd name="connsiteY0" fmla="*/ 0 h 6858001"/>
              <a:gd name="connsiteX1" fmla="*/ 1527142 w 1527142"/>
              <a:gd name="connsiteY1" fmla="*/ 0 h 6858001"/>
              <a:gd name="connsiteX2" fmla="*/ 1527142 w 1527142"/>
              <a:gd name="connsiteY2" fmla="*/ 6858001 h 6858001"/>
              <a:gd name="connsiteX3" fmla="*/ 0 w 1527142"/>
              <a:gd name="connsiteY3" fmla="*/ 6858001 h 6858001"/>
              <a:gd name="connsiteX4" fmla="*/ 0 w 1527142"/>
              <a:gd name="connsiteY4" fmla="*/ 0 h 6858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7142" h="6858001">
                <a:moveTo>
                  <a:pt x="0" y="0"/>
                </a:moveTo>
                <a:lnTo>
                  <a:pt x="1527142" y="0"/>
                </a:lnTo>
                <a:cubicBezTo>
                  <a:pt x="141401" y="3200401"/>
                  <a:pt x="131975" y="5656083"/>
                  <a:pt x="1527142" y="6858001"/>
                </a:cubicBezTo>
                <a:lnTo>
                  <a:pt x="0" y="6858001"/>
                </a:lnTo>
                <a:lnTo>
                  <a:pt x="0" y="0"/>
                </a:lnTo>
                <a:close/>
              </a:path>
            </a:pathLst>
          </a:custGeom>
          <a:gradFill>
            <a:gsLst>
              <a:gs pos="74000">
                <a:srgbClr val="244165"/>
              </a:gs>
              <a:gs pos="100000">
                <a:srgbClr val="006FAC"/>
              </a:gs>
              <a:gs pos="88000">
                <a:srgbClr val="006FA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Tahoma Standard" charset="0"/>
            </a:endParaRPr>
          </a:p>
        </p:txBody>
      </p:sp>
      <p:sp>
        <p:nvSpPr>
          <p:cNvPr id="12" name="Rechteck 1"/>
          <p:cNvSpPr/>
          <p:nvPr/>
        </p:nvSpPr>
        <p:spPr>
          <a:xfrm>
            <a:off x="685963" y="-7089"/>
            <a:ext cx="2195571" cy="6879266"/>
          </a:xfrm>
          <a:custGeom>
            <a:avLst/>
            <a:gdLst>
              <a:gd name="connsiteX0" fmla="*/ 0 w 1527142"/>
              <a:gd name="connsiteY0" fmla="*/ 0 h 6858001"/>
              <a:gd name="connsiteX1" fmla="*/ 1527142 w 1527142"/>
              <a:gd name="connsiteY1" fmla="*/ 0 h 6858001"/>
              <a:gd name="connsiteX2" fmla="*/ 1527142 w 1527142"/>
              <a:gd name="connsiteY2" fmla="*/ 6858001 h 6858001"/>
              <a:gd name="connsiteX3" fmla="*/ 0 w 1527142"/>
              <a:gd name="connsiteY3" fmla="*/ 6858001 h 6858001"/>
              <a:gd name="connsiteX4" fmla="*/ 0 w 1527142"/>
              <a:gd name="connsiteY4" fmla="*/ 0 h 6858001"/>
              <a:gd name="connsiteX0" fmla="*/ 0 w 1527142"/>
              <a:gd name="connsiteY0" fmla="*/ 0 h 6858001"/>
              <a:gd name="connsiteX1" fmla="*/ 1527142 w 1527142"/>
              <a:gd name="connsiteY1" fmla="*/ 0 h 6858001"/>
              <a:gd name="connsiteX2" fmla="*/ 1527142 w 1527142"/>
              <a:gd name="connsiteY2" fmla="*/ 6858001 h 6858001"/>
              <a:gd name="connsiteX3" fmla="*/ 0 w 1527142"/>
              <a:gd name="connsiteY3" fmla="*/ 6858001 h 6858001"/>
              <a:gd name="connsiteX4" fmla="*/ 0 w 1527142"/>
              <a:gd name="connsiteY4" fmla="*/ 0 h 6858001"/>
              <a:gd name="connsiteX0" fmla="*/ 0 w 1527142"/>
              <a:gd name="connsiteY0" fmla="*/ 0 h 6858001"/>
              <a:gd name="connsiteX1" fmla="*/ 1527142 w 1527142"/>
              <a:gd name="connsiteY1" fmla="*/ 0 h 6858001"/>
              <a:gd name="connsiteX2" fmla="*/ 1527142 w 1527142"/>
              <a:gd name="connsiteY2" fmla="*/ 6858001 h 6858001"/>
              <a:gd name="connsiteX3" fmla="*/ 0 w 1527142"/>
              <a:gd name="connsiteY3" fmla="*/ 6858001 h 6858001"/>
              <a:gd name="connsiteX4" fmla="*/ 0 w 1527142"/>
              <a:gd name="connsiteY4" fmla="*/ 0 h 6858001"/>
              <a:gd name="connsiteX0" fmla="*/ 0 w 1527142"/>
              <a:gd name="connsiteY0" fmla="*/ 0 h 6858001"/>
              <a:gd name="connsiteX1" fmla="*/ 1527142 w 1527142"/>
              <a:gd name="connsiteY1" fmla="*/ 0 h 6858001"/>
              <a:gd name="connsiteX2" fmla="*/ 1527142 w 1527142"/>
              <a:gd name="connsiteY2" fmla="*/ 6858001 h 6858001"/>
              <a:gd name="connsiteX3" fmla="*/ 0 w 1527142"/>
              <a:gd name="connsiteY3" fmla="*/ 6858001 h 6858001"/>
              <a:gd name="connsiteX4" fmla="*/ 0 w 1527142"/>
              <a:gd name="connsiteY4" fmla="*/ 0 h 6858001"/>
              <a:gd name="connsiteX0" fmla="*/ 0 w 1527142"/>
              <a:gd name="connsiteY0" fmla="*/ 0 h 6858001"/>
              <a:gd name="connsiteX1" fmla="*/ 1527142 w 1527142"/>
              <a:gd name="connsiteY1" fmla="*/ 0 h 6858001"/>
              <a:gd name="connsiteX2" fmla="*/ 1527142 w 1527142"/>
              <a:gd name="connsiteY2" fmla="*/ 6858001 h 6858001"/>
              <a:gd name="connsiteX3" fmla="*/ 0 w 1527142"/>
              <a:gd name="connsiteY3" fmla="*/ 6858001 h 6858001"/>
              <a:gd name="connsiteX4" fmla="*/ 0 w 1527142"/>
              <a:gd name="connsiteY4" fmla="*/ 0 h 6858001"/>
              <a:gd name="connsiteX0" fmla="*/ 0 w 1527142"/>
              <a:gd name="connsiteY0" fmla="*/ 0 h 6858001"/>
              <a:gd name="connsiteX1" fmla="*/ 1527142 w 1527142"/>
              <a:gd name="connsiteY1" fmla="*/ 0 h 6858001"/>
              <a:gd name="connsiteX2" fmla="*/ 1527142 w 1527142"/>
              <a:gd name="connsiteY2" fmla="*/ 6858001 h 6858001"/>
              <a:gd name="connsiteX3" fmla="*/ 0 w 1527142"/>
              <a:gd name="connsiteY3" fmla="*/ 6858001 h 6858001"/>
              <a:gd name="connsiteX4" fmla="*/ 0 w 1527142"/>
              <a:gd name="connsiteY4" fmla="*/ 0 h 6858001"/>
              <a:gd name="connsiteX0" fmla="*/ 0 w 1527142"/>
              <a:gd name="connsiteY0" fmla="*/ 0 h 6858001"/>
              <a:gd name="connsiteX1" fmla="*/ 1527142 w 1527142"/>
              <a:gd name="connsiteY1" fmla="*/ 0 h 6858001"/>
              <a:gd name="connsiteX2" fmla="*/ 1527142 w 1527142"/>
              <a:gd name="connsiteY2" fmla="*/ 6858001 h 6858001"/>
              <a:gd name="connsiteX3" fmla="*/ 0 w 1527142"/>
              <a:gd name="connsiteY3" fmla="*/ 6858001 h 6858001"/>
              <a:gd name="connsiteX4" fmla="*/ 0 w 1527142"/>
              <a:gd name="connsiteY4" fmla="*/ 0 h 6858001"/>
              <a:gd name="connsiteX0" fmla="*/ 1159497 w 1527142"/>
              <a:gd name="connsiteY0" fmla="*/ 9427 h 6858001"/>
              <a:gd name="connsiteX1" fmla="*/ 1527142 w 1527142"/>
              <a:gd name="connsiteY1" fmla="*/ 0 h 6858001"/>
              <a:gd name="connsiteX2" fmla="*/ 1527142 w 1527142"/>
              <a:gd name="connsiteY2" fmla="*/ 6858001 h 6858001"/>
              <a:gd name="connsiteX3" fmla="*/ 0 w 1527142"/>
              <a:gd name="connsiteY3" fmla="*/ 6858001 h 6858001"/>
              <a:gd name="connsiteX4" fmla="*/ 1159497 w 1527142"/>
              <a:gd name="connsiteY4" fmla="*/ 9427 h 6858001"/>
              <a:gd name="connsiteX0" fmla="*/ 1178351 w 1527142"/>
              <a:gd name="connsiteY0" fmla="*/ 0 h 6858001"/>
              <a:gd name="connsiteX1" fmla="*/ 1527142 w 1527142"/>
              <a:gd name="connsiteY1" fmla="*/ 0 h 6858001"/>
              <a:gd name="connsiteX2" fmla="*/ 1527142 w 1527142"/>
              <a:gd name="connsiteY2" fmla="*/ 6858001 h 6858001"/>
              <a:gd name="connsiteX3" fmla="*/ 0 w 1527142"/>
              <a:gd name="connsiteY3" fmla="*/ 6858001 h 6858001"/>
              <a:gd name="connsiteX4" fmla="*/ 1178351 w 1527142"/>
              <a:gd name="connsiteY4" fmla="*/ 0 h 6858001"/>
              <a:gd name="connsiteX0" fmla="*/ 1244693 w 1593484"/>
              <a:gd name="connsiteY0" fmla="*/ 0 h 6858001"/>
              <a:gd name="connsiteX1" fmla="*/ 1593484 w 1593484"/>
              <a:gd name="connsiteY1" fmla="*/ 0 h 6858001"/>
              <a:gd name="connsiteX2" fmla="*/ 1593484 w 1593484"/>
              <a:gd name="connsiteY2" fmla="*/ 6858001 h 6858001"/>
              <a:gd name="connsiteX3" fmla="*/ 66342 w 1593484"/>
              <a:gd name="connsiteY3" fmla="*/ 6858001 h 6858001"/>
              <a:gd name="connsiteX4" fmla="*/ 1244693 w 1593484"/>
              <a:gd name="connsiteY4" fmla="*/ 0 h 6858001"/>
              <a:gd name="connsiteX0" fmla="*/ 1285582 w 1549532"/>
              <a:gd name="connsiteY0" fmla="*/ 9427 h 6858001"/>
              <a:gd name="connsiteX1" fmla="*/ 1549532 w 1549532"/>
              <a:gd name="connsiteY1" fmla="*/ 0 h 6858001"/>
              <a:gd name="connsiteX2" fmla="*/ 1549532 w 1549532"/>
              <a:gd name="connsiteY2" fmla="*/ 6858001 h 6858001"/>
              <a:gd name="connsiteX3" fmla="*/ 22390 w 1549532"/>
              <a:gd name="connsiteY3" fmla="*/ 6858001 h 6858001"/>
              <a:gd name="connsiteX4" fmla="*/ 1285582 w 1549532"/>
              <a:gd name="connsiteY4" fmla="*/ 9427 h 6858001"/>
              <a:gd name="connsiteX0" fmla="*/ 1271629 w 1563859"/>
              <a:gd name="connsiteY0" fmla="*/ 9427 h 6858001"/>
              <a:gd name="connsiteX1" fmla="*/ 1563859 w 1563859"/>
              <a:gd name="connsiteY1" fmla="*/ 0 h 6858001"/>
              <a:gd name="connsiteX2" fmla="*/ 1563859 w 1563859"/>
              <a:gd name="connsiteY2" fmla="*/ 6858001 h 6858001"/>
              <a:gd name="connsiteX3" fmla="*/ 36717 w 1563859"/>
              <a:gd name="connsiteY3" fmla="*/ 6858001 h 6858001"/>
              <a:gd name="connsiteX4" fmla="*/ 1271629 w 1563859"/>
              <a:gd name="connsiteY4" fmla="*/ 9427 h 6858001"/>
              <a:gd name="connsiteX0" fmla="*/ 1312884 w 1527142"/>
              <a:gd name="connsiteY0" fmla="*/ 0 h 6869839"/>
              <a:gd name="connsiteX1" fmla="*/ 1527142 w 1527142"/>
              <a:gd name="connsiteY1" fmla="*/ 11838 h 6869839"/>
              <a:gd name="connsiteX2" fmla="*/ 1527142 w 1527142"/>
              <a:gd name="connsiteY2" fmla="*/ 6869839 h 6869839"/>
              <a:gd name="connsiteX3" fmla="*/ 0 w 1527142"/>
              <a:gd name="connsiteY3" fmla="*/ 6869839 h 6869839"/>
              <a:gd name="connsiteX4" fmla="*/ 1312884 w 1527142"/>
              <a:gd name="connsiteY4" fmla="*/ 0 h 6869839"/>
              <a:gd name="connsiteX0" fmla="*/ 1275094 w 1560236"/>
              <a:gd name="connsiteY0" fmla="*/ 9427 h 6858001"/>
              <a:gd name="connsiteX1" fmla="*/ 1560236 w 1560236"/>
              <a:gd name="connsiteY1" fmla="*/ 0 h 6858001"/>
              <a:gd name="connsiteX2" fmla="*/ 1560236 w 1560236"/>
              <a:gd name="connsiteY2" fmla="*/ 6858001 h 6858001"/>
              <a:gd name="connsiteX3" fmla="*/ 33094 w 1560236"/>
              <a:gd name="connsiteY3" fmla="*/ 6858001 h 6858001"/>
              <a:gd name="connsiteX4" fmla="*/ 1275094 w 1560236"/>
              <a:gd name="connsiteY4" fmla="*/ 9427 h 6858001"/>
              <a:gd name="connsiteX0" fmla="*/ 1242000 w 1527142"/>
              <a:gd name="connsiteY0" fmla="*/ 9427 h 6858001"/>
              <a:gd name="connsiteX1" fmla="*/ 1527142 w 1527142"/>
              <a:gd name="connsiteY1" fmla="*/ 0 h 6858001"/>
              <a:gd name="connsiteX2" fmla="*/ 1527142 w 1527142"/>
              <a:gd name="connsiteY2" fmla="*/ 6858001 h 6858001"/>
              <a:gd name="connsiteX3" fmla="*/ 0 w 1527142"/>
              <a:gd name="connsiteY3" fmla="*/ 6858001 h 6858001"/>
              <a:gd name="connsiteX4" fmla="*/ 1242000 w 1527142"/>
              <a:gd name="connsiteY4" fmla="*/ 9427 h 6858001"/>
              <a:gd name="connsiteX0" fmla="*/ 853645 w 1138787"/>
              <a:gd name="connsiteY0" fmla="*/ 9427 h 6865090"/>
              <a:gd name="connsiteX1" fmla="*/ 1138787 w 1138787"/>
              <a:gd name="connsiteY1" fmla="*/ 0 h 6865090"/>
              <a:gd name="connsiteX2" fmla="*/ 1138787 w 1138787"/>
              <a:gd name="connsiteY2" fmla="*/ 6858001 h 6865090"/>
              <a:gd name="connsiteX3" fmla="*/ 646547 w 1138787"/>
              <a:gd name="connsiteY3" fmla="*/ 6865090 h 6865090"/>
              <a:gd name="connsiteX4" fmla="*/ 853645 w 1138787"/>
              <a:gd name="connsiteY4" fmla="*/ 9427 h 6865090"/>
              <a:gd name="connsiteX0" fmla="*/ 1344415 w 1629557"/>
              <a:gd name="connsiteY0" fmla="*/ 9427 h 6865090"/>
              <a:gd name="connsiteX1" fmla="*/ 1629557 w 1629557"/>
              <a:gd name="connsiteY1" fmla="*/ 0 h 6865090"/>
              <a:gd name="connsiteX2" fmla="*/ 1629557 w 1629557"/>
              <a:gd name="connsiteY2" fmla="*/ 6858001 h 6865090"/>
              <a:gd name="connsiteX3" fmla="*/ 1137317 w 1629557"/>
              <a:gd name="connsiteY3" fmla="*/ 6865090 h 6865090"/>
              <a:gd name="connsiteX4" fmla="*/ 1344415 w 1629557"/>
              <a:gd name="connsiteY4" fmla="*/ 9427 h 6865090"/>
              <a:gd name="connsiteX0" fmla="*/ 1211371 w 1496513"/>
              <a:gd name="connsiteY0" fmla="*/ 9427 h 6872178"/>
              <a:gd name="connsiteX1" fmla="*/ 1496513 w 1496513"/>
              <a:gd name="connsiteY1" fmla="*/ 0 h 6872178"/>
              <a:gd name="connsiteX2" fmla="*/ 1496513 w 1496513"/>
              <a:gd name="connsiteY2" fmla="*/ 6858001 h 6872178"/>
              <a:gd name="connsiteX3" fmla="*/ 1309073 w 1496513"/>
              <a:gd name="connsiteY3" fmla="*/ 6872178 h 6872178"/>
              <a:gd name="connsiteX4" fmla="*/ 1211371 w 1496513"/>
              <a:gd name="connsiteY4" fmla="*/ 9427 h 6872178"/>
              <a:gd name="connsiteX0" fmla="*/ 1344415 w 1629557"/>
              <a:gd name="connsiteY0" fmla="*/ 9427 h 6858001"/>
              <a:gd name="connsiteX1" fmla="*/ 1629557 w 1629557"/>
              <a:gd name="connsiteY1" fmla="*/ 0 h 6858001"/>
              <a:gd name="connsiteX2" fmla="*/ 1629557 w 1629557"/>
              <a:gd name="connsiteY2" fmla="*/ 6858001 h 6858001"/>
              <a:gd name="connsiteX3" fmla="*/ 1137317 w 1629557"/>
              <a:gd name="connsiteY3" fmla="*/ 6850913 h 6858001"/>
              <a:gd name="connsiteX4" fmla="*/ 1344415 w 1629557"/>
              <a:gd name="connsiteY4" fmla="*/ 9427 h 6858001"/>
              <a:gd name="connsiteX0" fmla="*/ 1344415 w 1629557"/>
              <a:gd name="connsiteY0" fmla="*/ 9427 h 6879266"/>
              <a:gd name="connsiteX1" fmla="*/ 1629557 w 1629557"/>
              <a:gd name="connsiteY1" fmla="*/ 0 h 6879266"/>
              <a:gd name="connsiteX2" fmla="*/ 1289315 w 1629557"/>
              <a:gd name="connsiteY2" fmla="*/ 6879266 h 6879266"/>
              <a:gd name="connsiteX3" fmla="*/ 1137317 w 1629557"/>
              <a:gd name="connsiteY3" fmla="*/ 6850913 h 6879266"/>
              <a:gd name="connsiteX4" fmla="*/ 1344415 w 1629557"/>
              <a:gd name="connsiteY4" fmla="*/ 9427 h 6879266"/>
              <a:gd name="connsiteX0" fmla="*/ 1344415 w 1629557"/>
              <a:gd name="connsiteY0" fmla="*/ 9427 h 6865089"/>
              <a:gd name="connsiteX1" fmla="*/ 1629557 w 1629557"/>
              <a:gd name="connsiteY1" fmla="*/ 0 h 6865089"/>
              <a:gd name="connsiteX2" fmla="*/ 1565762 w 1629557"/>
              <a:gd name="connsiteY2" fmla="*/ 6865089 h 6865089"/>
              <a:gd name="connsiteX3" fmla="*/ 1137317 w 1629557"/>
              <a:gd name="connsiteY3" fmla="*/ 6850913 h 6865089"/>
              <a:gd name="connsiteX4" fmla="*/ 1344415 w 1629557"/>
              <a:gd name="connsiteY4" fmla="*/ 9427 h 6865089"/>
              <a:gd name="connsiteX0" fmla="*/ 1344415 w 1629557"/>
              <a:gd name="connsiteY0" fmla="*/ 9427 h 6865090"/>
              <a:gd name="connsiteX1" fmla="*/ 1629557 w 1629557"/>
              <a:gd name="connsiteY1" fmla="*/ 0 h 6865090"/>
              <a:gd name="connsiteX2" fmla="*/ 1565762 w 1629557"/>
              <a:gd name="connsiteY2" fmla="*/ 6865089 h 6865090"/>
              <a:gd name="connsiteX3" fmla="*/ 1137317 w 1629557"/>
              <a:gd name="connsiteY3" fmla="*/ 6865090 h 6865090"/>
              <a:gd name="connsiteX4" fmla="*/ 1344415 w 1629557"/>
              <a:gd name="connsiteY4" fmla="*/ 9427 h 6865090"/>
              <a:gd name="connsiteX0" fmla="*/ 1381188 w 1666330"/>
              <a:gd name="connsiteY0" fmla="*/ 9427 h 6865090"/>
              <a:gd name="connsiteX1" fmla="*/ 1666330 w 1666330"/>
              <a:gd name="connsiteY1" fmla="*/ 0 h 6865090"/>
              <a:gd name="connsiteX2" fmla="*/ 1602535 w 1666330"/>
              <a:gd name="connsiteY2" fmla="*/ 6865089 h 6865090"/>
              <a:gd name="connsiteX3" fmla="*/ 1174090 w 1666330"/>
              <a:gd name="connsiteY3" fmla="*/ 6865090 h 6865090"/>
              <a:gd name="connsiteX4" fmla="*/ 1381188 w 1666330"/>
              <a:gd name="connsiteY4" fmla="*/ 9427 h 6865090"/>
              <a:gd name="connsiteX0" fmla="*/ 1344416 w 1629558"/>
              <a:gd name="connsiteY0" fmla="*/ 9427 h 6865090"/>
              <a:gd name="connsiteX1" fmla="*/ 1629558 w 1629558"/>
              <a:gd name="connsiteY1" fmla="*/ 0 h 6865090"/>
              <a:gd name="connsiteX2" fmla="*/ 1565763 w 1629558"/>
              <a:gd name="connsiteY2" fmla="*/ 6865089 h 6865090"/>
              <a:gd name="connsiteX3" fmla="*/ 1137318 w 1629558"/>
              <a:gd name="connsiteY3" fmla="*/ 6865090 h 6865090"/>
              <a:gd name="connsiteX4" fmla="*/ 1344416 w 1629558"/>
              <a:gd name="connsiteY4" fmla="*/ 9427 h 6865090"/>
              <a:gd name="connsiteX0" fmla="*/ 1348641 w 1633783"/>
              <a:gd name="connsiteY0" fmla="*/ 9427 h 6865090"/>
              <a:gd name="connsiteX1" fmla="*/ 1633783 w 1633783"/>
              <a:gd name="connsiteY1" fmla="*/ 0 h 6865090"/>
              <a:gd name="connsiteX2" fmla="*/ 1569988 w 1633783"/>
              <a:gd name="connsiteY2" fmla="*/ 6865089 h 6865090"/>
              <a:gd name="connsiteX3" fmla="*/ 1141543 w 1633783"/>
              <a:gd name="connsiteY3" fmla="*/ 6865090 h 6865090"/>
              <a:gd name="connsiteX4" fmla="*/ 1348641 w 1633783"/>
              <a:gd name="connsiteY4" fmla="*/ 9427 h 6865090"/>
              <a:gd name="connsiteX0" fmla="*/ 1344416 w 1629558"/>
              <a:gd name="connsiteY0" fmla="*/ 9427 h 6865090"/>
              <a:gd name="connsiteX1" fmla="*/ 1629558 w 1629558"/>
              <a:gd name="connsiteY1" fmla="*/ 0 h 6865090"/>
              <a:gd name="connsiteX2" fmla="*/ 1565763 w 1629558"/>
              <a:gd name="connsiteY2" fmla="*/ 6865089 h 6865090"/>
              <a:gd name="connsiteX3" fmla="*/ 1137318 w 1629558"/>
              <a:gd name="connsiteY3" fmla="*/ 6865090 h 6865090"/>
              <a:gd name="connsiteX4" fmla="*/ 1344416 w 1629558"/>
              <a:gd name="connsiteY4" fmla="*/ 9427 h 6865090"/>
              <a:gd name="connsiteX0" fmla="*/ 1344416 w 1650823"/>
              <a:gd name="connsiteY0" fmla="*/ 30692 h 6886355"/>
              <a:gd name="connsiteX1" fmla="*/ 1650823 w 1650823"/>
              <a:gd name="connsiteY1" fmla="*/ 0 h 6886355"/>
              <a:gd name="connsiteX2" fmla="*/ 1565763 w 1650823"/>
              <a:gd name="connsiteY2" fmla="*/ 6886354 h 6886355"/>
              <a:gd name="connsiteX3" fmla="*/ 1137318 w 1650823"/>
              <a:gd name="connsiteY3" fmla="*/ 6886355 h 6886355"/>
              <a:gd name="connsiteX4" fmla="*/ 1344416 w 1650823"/>
              <a:gd name="connsiteY4" fmla="*/ 30692 h 6886355"/>
              <a:gd name="connsiteX0" fmla="*/ 1351093 w 1643323"/>
              <a:gd name="connsiteY0" fmla="*/ 2339 h 6886355"/>
              <a:gd name="connsiteX1" fmla="*/ 1643323 w 1643323"/>
              <a:gd name="connsiteY1" fmla="*/ 0 h 6886355"/>
              <a:gd name="connsiteX2" fmla="*/ 1558263 w 1643323"/>
              <a:gd name="connsiteY2" fmla="*/ 6886354 h 6886355"/>
              <a:gd name="connsiteX3" fmla="*/ 1129818 w 1643323"/>
              <a:gd name="connsiteY3" fmla="*/ 6886355 h 6886355"/>
              <a:gd name="connsiteX4" fmla="*/ 1351093 w 1643323"/>
              <a:gd name="connsiteY4" fmla="*/ 2339 h 6886355"/>
              <a:gd name="connsiteX0" fmla="*/ 1351093 w 1643323"/>
              <a:gd name="connsiteY0" fmla="*/ 2339 h 6886355"/>
              <a:gd name="connsiteX1" fmla="*/ 1643323 w 1643323"/>
              <a:gd name="connsiteY1" fmla="*/ 0 h 6886355"/>
              <a:gd name="connsiteX2" fmla="*/ 1558263 w 1643323"/>
              <a:gd name="connsiteY2" fmla="*/ 6879266 h 6886355"/>
              <a:gd name="connsiteX3" fmla="*/ 1129818 w 1643323"/>
              <a:gd name="connsiteY3" fmla="*/ 6886355 h 6886355"/>
              <a:gd name="connsiteX4" fmla="*/ 1351093 w 1643323"/>
              <a:gd name="connsiteY4" fmla="*/ 2339 h 6886355"/>
              <a:gd name="connsiteX0" fmla="*/ 1351093 w 1643323"/>
              <a:gd name="connsiteY0" fmla="*/ 2339 h 6886355"/>
              <a:gd name="connsiteX1" fmla="*/ 1643323 w 1643323"/>
              <a:gd name="connsiteY1" fmla="*/ 0 h 6886355"/>
              <a:gd name="connsiteX2" fmla="*/ 1558263 w 1643323"/>
              <a:gd name="connsiteY2" fmla="*/ 6879266 h 6886355"/>
              <a:gd name="connsiteX3" fmla="*/ 1129818 w 1643323"/>
              <a:gd name="connsiteY3" fmla="*/ 6886355 h 6886355"/>
              <a:gd name="connsiteX4" fmla="*/ 1351093 w 1643323"/>
              <a:gd name="connsiteY4" fmla="*/ 2339 h 6886355"/>
              <a:gd name="connsiteX0" fmla="*/ 1354448 w 1646678"/>
              <a:gd name="connsiteY0" fmla="*/ 2339 h 6879266"/>
              <a:gd name="connsiteX1" fmla="*/ 1646678 w 1646678"/>
              <a:gd name="connsiteY1" fmla="*/ 0 h 6879266"/>
              <a:gd name="connsiteX2" fmla="*/ 1561618 w 1646678"/>
              <a:gd name="connsiteY2" fmla="*/ 6879266 h 6879266"/>
              <a:gd name="connsiteX3" fmla="*/ 1126084 w 1646678"/>
              <a:gd name="connsiteY3" fmla="*/ 6879266 h 6879266"/>
              <a:gd name="connsiteX4" fmla="*/ 1354448 w 1646678"/>
              <a:gd name="connsiteY4" fmla="*/ 2339 h 6879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6678" h="6879266">
                <a:moveTo>
                  <a:pt x="1354448" y="2339"/>
                </a:moveTo>
                <a:lnTo>
                  <a:pt x="1646678" y="0"/>
                </a:lnTo>
                <a:cubicBezTo>
                  <a:pt x="-228160" y="2682950"/>
                  <a:pt x="-655801" y="5599376"/>
                  <a:pt x="1561618" y="6879266"/>
                </a:cubicBezTo>
                <a:lnTo>
                  <a:pt x="1126084" y="6879266"/>
                </a:lnTo>
                <a:cubicBezTo>
                  <a:pt x="-182342" y="5663610"/>
                  <a:pt x="-640527" y="3382140"/>
                  <a:pt x="1354448" y="2339"/>
                </a:cubicBezTo>
                <a:close/>
              </a:path>
            </a:pathLst>
          </a:custGeom>
          <a:solidFill>
            <a:srgbClr val="F1E944"/>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Tahoma Standard" charset="0"/>
            </a:endParaRPr>
          </a:p>
        </p:txBody>
      </p:sp>
      <p:sp>
        <p:nvSpPr>
          <p:cNvPr id="76" name="Abgerundetes Rechteck 75"/>
          <p:cNvSpPr/>
          <p:nvPr/>
        </p:nvSpPr>
        <p:spPr>
          <a:xfrm>
            <a:off x="4704349" y="2377684"/>
            <a:ext cx="2855438" cy="1008112"/>
          </a:xfrm>
          <a:prstGeom prst="roundRect">
            <a:avLst/>
          </a:prstGeom>
          <a:solidFill>
            <a:schemeClr val="bg1">
              <a:alpha val="3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57" name="Group 47"/>
          <p:cNvGrpSpPr>
            <a:grpSpLocks/>
          </p:cNvGrpSpPr>
          <p:nvPr userDrawn="1"/>
        </p:nvGrpSpPr>
        <p:grpSpPr bwMode="auto">
          <a:xfrm>
            <a:off x="239860" y="5665656"/>
            <a:ext cx="457117" cy="431764"/>
            <a:chOff x="352800" y="5410200"/>
            <a:chExt cx="436800" cy="408600"/>
          </a:xfrm>
          <a:effectLst/>
        </p:grpSpPr>
        <p:sp>
          <p:nvSpPr>
            <p:cNvPr id="58" name="Rounded Rectangle 48"/>
            <p:cNvSpPr/>
            <p:nvPr/>
          </p:nvSpPr>
          <p:spPr bwMode="white">
            <a:xfrm>
              <a:off x="352800" y="5639143"/>
              <a:ext cx="181074" cy="179657"/>
            </a:xfrm>
            <a:prstGeom prst="roundRect">
              <a:avLst/>
            </a:prstGeom>
            <a:noFill/>
            <a:ln>
              <a:solidFill>
                <a:schemeClr val="bg1"/>
              </a:solidFill>
            </a:ln>
          </p:spPr>
          <p:style>
            <a:lnRef idx="1">
              <a:schemeClr val="accent5"/>
            </a:lnRef>
            <a:fillRef idx="2">
              <a:schemeClr val="accent5"/>
            </a:fillRef>
            <a:effectRef idx="1">
              <a:schemeClr val="accent5"/>
            </a:effectRef>
            <a:fontRef idx="minor">
              <a:schemeClr val="dk1"/>
            </a:fontRef>
          </p:style>
          <p:txBody>
            <a:bodyPr anchor="ctr"/>
            <a:lstStyle/>
            <a:p>
              <a:pPr algn="ctr" fontAlgn="auto">
                <a:spcBef>
                  <a:spcPts val="0"/>
                </a:spcBef>
                <a:spcAft>
                  <a:spcPts val="0"/>
                </a:spcAft>
                <a:defRPr/>
              </a:pPr>
              <a:endParaRPr lang="en-GB" b="0" i="0" dirty="0">
                <a:latin typeface="Tahoma Standard" charset="0"/>
              </a:endParaRPr>
            </a:p>
          </p:txBody>
        </p:sp>
        <p:sp>
          <p:nvSpPr>
            <p:cNvPr id="59" name="Rounded Rectangle 49"/>
            <p:cNvSpPr/>
            <p:nvPr/>
          </p:nvSpPr>
          <p:spPr bwMode="white">
            <a:xfrm>
              <a:off x="352800" y="5410200"/>
              <a:ext cx="179485" cy="179657"/>
            </a:xfrm>
            <a:prstGeom prst="roundRect">
              <a:avLst/>
            </a:prstGeom>
            <a:noFill/>
            <a:ln>
              <a:solidFill>
                <a:schemeClr val="bg1"/>
              </a:solidFill>
            </a:ln>
          </p:spPr>
          <p:style>
            <a:lnRef idx="1">
              <a:schemeClr val="accent5"/>
            </a:lnRef>
            <a:fillRef idx="2">
              <a:schemeClr val="accent5"/>
            </a:fillRef>
            <a:effectRef idx="1">
              <a:schemeClr val="accent5"/>
            </a:effectRef>
            <a:fontRef idx="minor">
              <a:schemeClr val="dk1"/>
            </a:fontRef>
          </p:style>
          <p:txBody>
            <a:bodyPr anchor="ctr"/>
            <a:lstStyle/>
            <a:p>
              <a:pPr algn="ctr" fontAlgn="auto">
                <a:spcBef>
                  <a:spcPts val="0"/>
                </a:spcBef>
                <a:spcAft>
                  <a:spcPts val="0"/>
                </a:spcAft>
                <a:defRPr/>
              </a:pPr>
              <a:endParaRPr lang="en-GB" b="0" i="0" dirty="0">
                <a:latin typeface="Tahoma Standard" charset="0"/>
              </a:endParaRPr>
            </a:p>
          </p:txBody>
        </p:sp>
        <p:sp>
          <p:nvSpPr>
            <p:cNvPr id="60" name="Rounded Rectangle 50"/>
            <p:cNvSpPr/>
            <p:nvPr/>
          </p:nvSpPr>
          <p:spPr bwMode="white">
            <a:xfrm>
              <a:off x="610115" y="5639143"/>
              <a:ext cx="179485" cy="179657"/>
            </a:xfrm>
            <a:prstGeom prst="roundRect">
              <a:avLst/>
            </a:prstGeom>
            <a:noFill/>
            <a:ln>
              <a:solidFill>
                <a:schemeClr val="bg1"/>
              </a:solidFill>
            </a:ln>
          </p:spPr>
          <p:style>
            <a:lnRef idx="1">
              <a:schemeClr val="accent5"/>
            </a:lnRef>
            <a:fillRef idx="2">
              <a:schemeClr val="accent5"/>
            </a:fillRef>
            <a:effectRef idx="1">
              <a:schemeClr val="accent5"/>
            </a:effectRef>
            <a:fontRef idx="minor">
              <a:schemeClr val="dk1"/>
            </a:fontRef>
          </p:style>
          <p:txBody>
            <a:bodyPr anchor="ctr"/>
            <a:lstStyle/>
            <a:p>
              <a:pPr algn="ctr" fontAlgn="auto">
                <a:spcBef>
                  <a:spcPts val="0"/>
                </a:spcBef>
                <a:spcAft>
                  <a:spcPts val="0"/>
                </a:spcAft>
                <a:defRPr/>
              </a:pPr>
              <a:endParaRPr lang="en-GB" b="0" i="0" dirty="0">
                <a:latin typeface="Tahoma Standard" charset="0"/>
              </a:endParaRPr>
            </a:p>
          </p:txBody>
        </p:sp>
      </p:grpSp>
      <p:pic>
        <p:nvPicPr>
          <p:cNvPr id="61" name="Picture 6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7348" y="6165304"/>
            <a:ext cx="513762" cy="485482"/>
          </a:xfrm>
          <a:prstGeom prst="rect">
            <a:avLst/>
          </a:prstGeom>
        </p:spPr>
      </p:pic>
      <p:sp>
        <p:nvSpPr>
          <p:cNvPr id="87" name="Titel 5"/>
          <p:cNvSpPr txBox="1">
            <a:spLocks/>
          </p:cNvSpPr>
          <p:nvPr userDrawn="1"/>
        </p:nvSpPr>
        <p:spPr>
          <a:xfrm>
            <a:off x="6240016" y="3491552"/>
            <a:ext cx="2520280" cy="989350"/>
          </a:xfrm>
          <a:prstGeom prst="rect">
            <a:avLst/>
          </a:prstGeom>
        </p:spPr>
        <p:txBody>
          <a:bodyPr wrap="square" lIns="0" anchor="ctr" anchorCtr="0">
            <a:noAutofit/>
          </a:bodyPr>
          <a:lstStyle>
            <a:lvl1pPr algn="ctr" rtl="0" eaLnBrk="0" fontAlgn="base" hangingPunct="0">
              <a:spcBef>
                <a:spcPct val="0"/>
              </a:spcBef>
              <a:spcAft>
                <a:spcPct val="0"/>
              </a:spcAft>
              <a:defRPr sz="4000" kern="1200">
                <a:solidFill>
                  <a:srgbClr val="244165"/>
                </a:solidFill>
                <a:latin typeface="Tahoma" charset="0"/>
                <a:ea typeface="Tahoma" charset="0"/>
                <a:cs typeface="Tahoma"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de-DE" sz="1600" dirty="0">
                <a:solidFill>
                  <a:srgbClr val="404040"/>
                </a:solidFill>
              </a:rPr>
              <a:t>La Spezia </a:t>
            </a:r>
            <a:r>
              <a:rPr lang="de-DE" sz="1600" dirty="0" err="1">
                <a:solidFill>
                  <a:srgbClr val="404040"/>
                </a:solidFill>
              </a:rPr>
              <a:t>site</a:t>
            </a:r>
            <a:r>
              <a:rPr lang="de-DE" sz="1600" dirty="0">
                <a:solidFill>
                  <a:srgbClr val="404040"/>
                </a:solidFill>
              </a:rPr>
              <a:t/>
            </a:r>
            <a:br>
              <a:rPr lang="de-DE" sz="1600" dirty="0">
                <a:solidFill>
                  <a:srgbClr val="404040"/>
                </a:solidFill>
              </a:rPr>
            </a:br>
            <a:r>
              <a:rPr lang="de-DE" sz="1600" dirty="0" err="1">
                <a:solidFill>
                  <a:srgbClr val="404040"/>
                </a:solidFill>
              </a:rPr>
              <a:t>viale</a:t>
            </a:r>
            <a:r>
              <a:rPr lang="de-DE" sz="1600" dirty="0">
                <a:solidFill>
                  <a:srgbClr val="404040"/>
                </a:solidFill>
              </a:rPr>
              <a:t> San Bartolomeo, 446</a:t>
            </a:r>
          </a:p>
          <a:p>
            <a:pPr algn="l">
              <a:defRPr/>
            </a:pPr>
            <a:r>
              <a:rPr lang="de-DE" sz="1600" dirty="0">
                <a:solidFill>
                  <a:srgbClr val="404040"/>
                </a:solidFill>
              </a:rPr>
              <a:t>19126 la Spezia • </a:t>
            </a:r>
            <a:r>
              <a:rPr lang="de-DE" sz="1600" dirty="0" err="1">
                <a:solidFill>
                  <a:srgbClr val="404040"/>
                </a:solidFill>
              </a:rPr>
              <a:t>Italy</a:t>
            </a:r>
            <a:endParaRPr lang="de-DE" sz="1600" dirty="0">
              <a:solidFill>
                <a:srgbClr val="404040"/>
              </a:solidFill>
            </a:endParaRPr>
          </a:p>
        </p:txBody>
      </p:sp>
      <p:sp>
        <p:nvSpPr>
          <p:cNvPr id="88" name="Rechteck 2"/>
          <p:cNvSpPr/>
          <p:nvPr userDrawn="1"/>
        </p:nvSpPr>
        <p:spPr>
          <a:xfrm>
            <a:off x="2027548" y="3468775"/>
            <a:ext cx="1008112" cy="1004341"/>
          </a:xfrm>
          <a:prstGeom prst="rect">
            <a:avLst/>
          </a:prstGeom>
        </p:spPr>
        <p:txBody>
          <a:bodyPr wrap="square" anchor="ctr" anchorCtr="0">
            <a:noAutofit/>
          </a:bodyPr>
          <a:lstStyle/>
          <a:p>
            <a:pPr algn="r">
              <a:defRPr/>
            </a:pPr>
            <a:r>
              <a:rPr lang="de-DE" sz="1600" dirty="0" err="1">
                <a:solidFill>
                  <a:prstClr val="white">
                    <a:lumMod val="65000"/>
                  </a:prstClr>
                </a:solidFill>
              </a:rPr>
              <a:t>Address</a:t>
            </a:r>
            <a:endParaRPr lang="de-DE" sz="1600" dirty="0">
              <a:solidFill>
                <a:prstClr val="white">
                  <a:lumMod val="65000"/>
                </a:prstClr>
              </a:solidFill>
            </a:endParaRPr>
          </a:p>
        </p:txBody>
      </p:sp>
      <p:sp>
        <p:nvSpPr>
          <p:cNvPr id="89" name="Titel 5"/>
          <p:cNvSpPr txBox="1">
            <a:spLocks/>
          </p:cNvSpPr>
          <p:nvPr userDrawn="1"/>
        </p:nvSpPr>
        <p:spPr>
          <a:xfrm>
            <a:off x="6234951" y="4449097"/>
            <a:ext cx="2938624" cy="989350"/>
          </a:xfrm>
          <a:prstGeom prst="rect">
            <a:avLst/>
          </a:prstGeom>
        </p:spPr>
        <p:txBody>
          <a:bodyPr wrap="square" lIns="0" rIns="0" anchor="ctr" anchorCtr="0">
            <a:noAutofit/>
          </a:bodyPr>
          <a:lstStyle>
            <a:lvl1pPr algn="ctr" rtl="0" eaLnBrk="0" fontAlgn="base" hangingPunct="0">
              <a:spcBef>
                <a:spcPct val="0"/>
              </a:spcBef>
              <a:spcAft>
                <a:spcPct val="0"/>
              </a:spcAft>
              <a:defRPr sz="4000" kern="1200">
                <a:solidFill>
                  <a:srgbClr val="244165"/>
                </a:solidFill>
                <a:latin typeface="Tahoma" charset="0"/>
                <a:ea typeface="Tahoma" charset="0"/>
                <a:cs typeface="Tahoma"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tabLst>
                <a:tab pos="619125" algn="l"/>
              </a:tabLst>
              <a:defRPr/>
            </a:pPr>
            <a:r>
              <a:rPr lang="it-IT" sz="1600" dirty="0">
                <a:solidFill>
                  <a:srgbClr val="404040"/>
                </a:solidFill>
              </a:rPr>
              <a:t/>
            </a:r>
            <a:br>
              <a:rPr lang="it-IT" sz="1600" dirty="0">
                <a:solidFill>
                  <a:srgbClr val="404040"/>
                </a:solidFill>
              </a:rPr>
            </a:br>
            <a:r>
              <a:rPr lang="it-IT" sz="1600" dirty="0">
                <a:solidFill>
                  <a:srgbClr val="404040"/>
                </a:solidFill>
              </a:rPr>
              <a:t>Office:	+39 0187 560 559</a:t>
            </a:r>
          </a:p>
          <a:p>
            <a:pPr algn="l">
              <a:tabLst>
                <a:tab pos="619125" algn="l"/>
              </a:tabLst>
              <a:defRPr/>
            </a:pPr>
            <a:r>
              <a:rPr lang="it-IT" sz="1600" dirty="0">
                <a:solidFill>
                  <a:srgbClr val="404040"/>
                </a:solidFill>
              </a:rPr>
              <a:t>Fax:	+39 0187 560 583	</a:t>
            </a:r>
          </a:p>
        </p:txBody>
      </p:sp>
      <p:sp>
        <p:nvSpPr>
          <p:cNvPr id="90" name="Rechteck 14"/>
          <p:cNvSpPr/>
          <p:nvPr userDrawn="1"/>
        </p:nvSpPr>
        <p:spPr>
          <a:xfrm>
            <a:off x="2027548" y="4476887"/>
            <a:ext cx="1008112" cy="1004341"/>
          </a:xfrm>
          <a:prstGeom prst="rect">
            <a:avLst/>
          </a:prstGeom>
        </p:spPr>
        <p:txBody>
          <a:bodyPr wrap="square" anchor="ctr" anchorCtr="0">
            <a:noAutofit/>
          </a:bodyPr>
          <a:lstStyle/>
          <a:p>
            <a:pPr algn="r">
              <a:defRPr/>
            </a:pPr>
            <a:r>
              <a:rPr lang="de-DE" sz="1600" dirty="0">
                <a:solidFill>
                  <a:prstClr val="white">
                    <a:lumMod val="65000"/>
                  </a:prstClr>
                </a:solidFill>
              </a:rPr>
              <a:t/>
            </a:r>
            <a:br>
              <a:rPr lang="de-DE" sz="1600" dirty="0">
                <a:solidFill>
                  <a:prstClr val="white">
                    <a:lumMod val="65000"/>
                  </a:prstClr>
                </a:solidFill>
              </a:rPr>
            </a:br>
            <a:r>
              <a:rPr lang="de-DE" sz="1600" dirty="0">
                <a:solidFill>
                  <a:prstClr val="white">
                    <a:lumMod val="65000"/>
                  </a:prstClr>
                </a:solidFill>
              </a:rPr>
              <a:t>Phone</a:t>
            </a:r>
          </a:p>
        </p:txBody>
      </p:sp>
      <p:sp>
        <p:nvSpPr>
          <p:cNvPr id="91" name="Titel 5"/>
          <p:cNvSpPr txBox="1">
            <a:spLocks/>
          </p:cNvSpPr>
          <p:nvPr userDrawn="1"/>
        </p:nvSpPr>
        <p:spPr>
          <a:xfrm>
            <a:off x="3337396" y="5546985"/>
            <a:ext cx="2938624" cy="989350"/>
          </a:xfrm>
          <a:prstGeom prst="rect">
            <a:avLst/>
          </a:prstGeom>
        </p:spPr>
        <p:txBody>
          <a:bodyPr wrap="square" lIns="0" anchor="ctr" anchorCtr="0">
            <a:noAutofit/>
          </a:bodyPr>
          <a:lstStyle>
            <a:lvl1pPr algn="ctr" rtl="0" eaLnBrk="0" fontAlgn="base" hangingPunct="0">
              <a:spcBef>
                <a:spcPct val="0"/>
              </a:spcBef>
              <a:spcAft>
                <a:spcPct val="0"/>
              </a:spcAft>
              <a:defRPr sz="4000" kern="1200">
                <a:solidFill>
                  <a:srgbClr val="244165"/>
                </a:solidFill>
                <a:latin typeface="Tahoma" charset="0"/>
                <a:ea typeface="Tahoma" charset="0"/>
                <a:cs typeface="Tahoma"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de-DE" sz="1600" dirty="0">
                <a:solidFill>
                  <a:srgbClr val="404040"/>
                </a:solidFill>
              </a:rPr>
              <a:t/>
            </a:r>
            <a:br>
              <a:rPr lang="de-DE" sz="1600" dirty="0">
                <a:solidFill>
                  <a:srgbClr val="404040"/>
                </a:solidFill>
              </a:rPr>
            </a:br>
            <a:r>
              <a:rPr lang="de-DE" sz="1600" dirty="0">
                <a:solidFill>
                  <a:srgbClr val="404040"/>
                </a:solidFill>
              </a:rPr>
              <a:t>lss.questions@occar.int</a:t>
            </a:r>
          </a:p>
          <a:p>
            <a:pPr algn="l">
              <a:defRPr/>
            </a:pPr>
            <a:r>
              <a:rPr lang="de-DE" sz="1600" dirty="0" err="1">
                <a:solidFill>
                  <a:srgbClr val="404040"/>
                </a:solidFill>
              </a:rPr>
              <a:t>www.occar.int</a:t>
            </a:r>
            <a:endParaRPr lang="de-DE" sz="1600" dirty="0">
              <a:solidFill>
                <a:srgbClr val="404040"/>
              </a:solidFill>
            </a:endParaRPr>
          </a:p>
        </p:txBody>
      </p:sp>
      <p:sp>
        <p:nvSpPr>
          <p:cNvPr id="92" name="Halbbogen 18"/>
          <p:cNvSpPr/>
          <p:nvPr userDrawn="1"/>
        </p:nvSpPr>
        <p:spPr>
          <a:xfrm rot="16200000">
            <a:off x="2819632" y="3933060"/>
            <a:ext cx="648072" cy="72000"/>
          </a:xfrm>
          <a:prstGeom prst="blockArc">
            <a:avLst>
              <a:gd name="adj1" fmla="val 10800000"/>
              <a:gd name="adj2" fmla="val 21438597"/>
              <a:gd name="adj3" fmla="val 28225"/>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solidFill>
                <a:prstClr val="black"/>
              </a:solidFill>
              <a:latin typeface="Calibri"/>
            </a:endParaRPr>
          </a:p>
        </p:txBody>
      </p:sp>
      <p:sp>
        <p:nvSpPr>
          <p:cNvPr id="95" name="Titel 5"/>
          <p:cNvSpPr txBox="1">
            <a:spLocks/>
          </p:cNvSpPr>
          <p:nvPr userDrawn="1"/>
        </p:nvSpPr>
        <p:spPr>
          <a:xfrm>
            <a:off x="3287688" y="3607327"/>
            <a:ext cx="2520280" cy="989350"/>
          </a:xfrm>
          <a:prstGeom prst="rect">
            <a:avLst/>
          </a:prstGeom>
        </p:spPr>
        <p:txBody>
          <a:bodyPr wrap="square" lIns="0" anchor="ctr" anchorCtr="0">
            <a:noAutofit/>
          </a:bodyPr>
          <a:lstStyle>
            <a:lvl1pPr algn="ctr" rtl="0" eaLnBrk="0" fontAlgn="base" hangingPunct="0">
              <a:spcBef>
                <a:spcPct val="0"/>
              </a:spcBef>
              <a:spcAft>
                <a:spcPct val="0"/>
              </a:spcAft>
              <a:defRPr sz="4000" kern="1200">
                <a:solidFill>
                  <a:srgbClr val="244165"/>
                </a:solidFill>
                <a:latin typeface="Tahoma" charset="0"/>
                <a:ea typeface="Tahoma" charset="0"/>
                <a:cs typeface="Tahoma"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de-DE" sz="1600" dirty="0">
                <a:solidFill>
                  <a:srgbClr val="404040"/>
                </a:solidFill>
              </a:rPr>
              <a:t>Paris</a:t>
            </a:r>
            <a:r>
              <a:rPr lang="de-DE" sz="1600" dirty="0">
                <a:solidFill>
                  <a:schemeClr val="tx1">
                    <a:lumMod val="75000"/>
                    <a:lumOff val="25000"/>
                  </a:schemeClr>
                </a:solidFill>
              </a:rPr>
              <a:t> </a:t>
            </a:r>
            <a:r>
              <a:rPr lang="de-DE" sz="1600" dirty="0" err="1">
                <a:solidFill>
                  <a:schemeClr val="tx1">
                    <a:lumMod val="75000"/>
                    <a:lumOff val="25000"/>
                  </a:schemeClr>
                </a:solidFill>
              </a:rPr>
              <a:t>site</a:t>
            </a:r>
            <a:r>
              <a:rPr lang="de-DE" sz="1600" dirty="0">
                <a:solidFill>
                  <a:schemeClr val="tx1">
                    <a:lumMod val="75000"/>
                    <a:lumOff val="25000"/>
                  </a:schemeClr>
                </a:solidFill>
              </a:rPr>
              <a:t/>
            </a:r>
            <a:br>
              <a:rPr lang="de-DE" sz="1600" dirty="0">
                <a:solidFill>
                  <a:schemeClr val="tx1">
                    <a:lumMod val="75000"/>
                    <a:lumOff val="25000"/>
                  </a:schemeClr>
                </a:solidFill>
              </a:rPr>
            </a:br>
            <a:r>
              <a:rPr lang="de-DE" sz="1600" dirty="0">
                <a:solidFill>
                  <a:schemeClr val="tx1"/>
                </a:solidFill>
              </a:rPr>
              <a:t>106</a:t>
            </a:r>
            <a:r>
              <a:rPr lang="it-IT" sz="1600" dirty="0">
                <a:solidFill>
                  <a:schemeClr val="tx1"/>
                </a:solidFill>
              </a:rPr>
              <a:t>,</a:t>
            </a:r>
            <a:r>
              <a:rPr lang="de-DE" sz="1600" dirty="0">
                <a:solidFill>
                  <a:schemeClr val="tx1"/>
                </a:solidFill>
              </a:rPr>
              <a:t> Avenue Marx </a:t>
            </a:r>
            <a:r>
              <a:rPr lang="de-DE" sz="1600" dirty="0" err="1">
                <a:solidFill>
                  <a:schemeClr val="tx1"/>
                </a:solidFill>
              </a:rPr>
              <a:t>Dormoy</a:t>
            </a:r>
            <a:r>
              <a:rPr lang="de-DE" sz="1600" dirty="0">
                <a:solidFill>
                  <a:schemeClr val="tx1"/>
                </a:solidFill>
              </a:rPr>
              <a:t> 92120 </a:t>
            </a:r>
            <a:r>
              <a:rPr lang="de-DE" sz="1600" dirty="0" err="1">
                <a:solidFill>
                  <a:schemeClr val="tx1"/>
                </a:solidFill>
              </a:rPr>
              <a:t>Montrouge</a:t>
            </a:r>
            <a:r>
              <a:rPr lang="de-DE" sz="1600" dirty="0">
                <a:solidFill>
                  <a:schemeClr val="tx1"/>
                </a:solidFill>
              </a:rPr>
              <a:t> • France</a:t>
            </a:r>
          </a:p>
          <a:p>
            <a:pPr algn="l"/>
            <a:endParaRPr lang="de-DE" sz="1600" dirty="0">
              <a:solidFill>
                <a:srgbClr val="404040"/>
              </a:solidFill>
            </a:endParaRPr>
          </a:p>
        </p:txBody>
      </p:sp>
      <p:sp>
        <p:nvSpPr>
          <p:cNvPr id="96" name="Titel 5"/>
          <p:cNvSpPr txBox="1">
            <a:spLocks/>
          </p:cNvSpPr>
          <p:nvPr userDrawn="1"/>
        </p:nvSpPr>
        <p:spPr>
          <a:xfrm>
            <a:off x="3311548" y="4476379"/>
            <a:ext cx="2938624" cy="989350"/>
          </a:xfrm>
          <a:prstGeom prst="rect">
            <a:avLst/>
          </a:prstGeom>
        </p:spPr>
        <p:txBody>
          <a:bodyPr wrap="square" lIns="0" rIns="0" anchor="ctr" anchorCtr="0">
            <a:noAutofit/>
          </a:bodyPr>
          <a:lstStyle>
            <a:lvl1pPr algn="ctr" rtl="0" eaLnBrk="0" fontAlgn="base" hangingPunct="0">
              <a:spcBef>
                <a:spcPct val="0"/>
              </a:spcBef>
              <a:spcAft>
                <a:spcPct val="0"/>
              </a:spcAft>
              <a:defRPr sz="4000" kern="1200">
                <a:solidFill>
                  <a:srgbClr val="244165"/>
                </a:solidFill>
                <a:latin typeface="Tahoma" charset="0"/>
                <a:ea typeface="Tahoma" charset="0"/>
                <a:cs typeface="Tahoma"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tabLst>
                <a:tab pos="619125" algn="l"/>
              </a:tabLst>
            </a:pPr>
            <a:r>
              <a:rPr lang="it-IT" sz="1600" dirty="0">
                <a:solidFill>
                  <a:srgbClr val="404040"/>
                </a:solidFill>
              </a:rPr>
              <a:t/>
            </a:r>
            <a:br>
              <a:rPr lang="it-IT" sz="1600" dirty="0">
                <a:solidFill>
                  <a:srgbClr val="404040"/>
                </a:solidFill>
              </a:rPr>
            </a:br>
            <a:r>
              <a:rPr lang="it-IT" sz="1600" dirty="0">
                <a:solidFill>
                  <a:srgbClr val="404040"/>
                </a:solidFill>
              </a:rPr>
              <a:t>Office:	+ 33 170 954 403</a:t>
            </a:r>
          </a:p>
          <a:p>
            <a:pPr algn="l">
              <a:tabLst>
                <a:tab pos="619125" algn="l"/>
              </a:tabLst>
            </a:pPr>
            <a:r>
              <a:rPr lang="it-IT" sz="1600" dirty="0">
                <a:solidFill>
                  <a:srgbClr val="404040"/>
                </a:solidFill>
              </a:rPr>
              <a:t>Fax:	</a:t>
            </a:r>
            <a:r>
              <a:rPr lang="fr-FR" sz="1600" dirty="0">
                <a:solidFill>
                  <a:srgbClr val="404040"/>
                </a:solidFill>
              </a:rPr>
              <a:t>+ 33 170 954 409</a:t>
            </a:r>
            <a:endParaRPr lang="it-IT" sz="1600" dirty="0">
              <a:solidFill>
                <a:srgbClr val="404040"/>
              </a:solidFill>
            </a:endParaRPr>
          </a:p>
        </p:txBody>
      </p:sp>
      <p:sp>
        <p:nvSpPr>
          <p:cNvPr id="97" name="Titel 5"/>
          <p:cNvSpPr txBox="1">
            <a:spLocks/>
          </p:cNvSpPr>
          <p:nvPr userDrawn="1"/>
        </p:nvSpPr>
        <p:spPr>
          <a:xfrm>
            <a:off x="5159896" y="2528900"/>
            <a:ext cx="2520280" cy="989350"/>
          </a:xfrm>
          <a:prstGeom prst="rect">
            <a:avLst/>
          </a:prstGeom>
        </p:spPr>
        <p:txBody>
          <a:bodyPr wrap="square" lIns="0" anchor="ctr" anchorCtr="0">
            <a:noAutofit/>
          </a:bodyPr>
          <a:lstStyle>
            <a:lvl1pPr algn="ctr" rtl="0" eaLnBrk="0" fontAlgn="base" hangingPunct="0">
              <a:spcBef>
                <a:spcPct val="0"/>
              </a:spcBef>
              <a:spcAft>
                <a:spcPct val="0"/>
              </a:spcAft>
              <a:defRPr sz="4000" kern="1200">
                <a:solidFill>
                  <a:srgbClr val="244165"/>
                </a:solidFill>
                <a:latin typeface="Tahoma" charset="0"/>
                <a:ea typeface="Tahoma" charset="0"/>
                <a:cs typeface="Tahoma"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de-DE" sz="1600" dirty="0">
                <a:solidFill>
                  <a:srgbClr val="404040"/>
                </a:solidFill>
              </a:rPr>
              <a:t>OCCAR-EA – LSS PD</a:t>
            </a:r>
            <a:br>
              <a:rPr lang="de-DE" sz="1600" dirty="0">
                <a:solidFill>
                  <a:srgbClr val="404040"/>
                </a:solidFill>
              </a:rPr>
            </a:br>
            <a:endParaRPr lang="de-DE" sz="1600" dirty="0">
              <a:solidFill>
                <a:srgbClr val="404040"/>
              </a:solidFill>
            </a:endParaRPr>
          </a:p>
        </p:txBody>
      </p:sp>
      <p:sp>
        <p:nvSpPr>
          <p:cNvPr id="98" name="Rechteck 16"/>
          <p:cNvSpPr/>
          <p:nvPr userDrawn="1"/>
        </p:nvSpPr>
        <p:spPr>
          <a:xfrm>
            <a:off x="2039014" y="5551331"/>
            <a:ext cx="1008112" cy="1004341"/>
          </a:xfrm>
          <a:prstGeom prst="rect">
            <a:avLst/>
          </a:prstGeom>
        </p:spPr>
        <p:txBody>
          <a:bodyPr wrap="square" anchor="ctr" anchorCtr="0">
            <a:noAutofit/>
          </a:bodyPr>
          <a:lstStyle/>
          <a:p>
            <a:pPr algn="r">
              <a:defRPr/>
            </a:pPr>
            <a:r>
              <a:rPr lang="de-DE" sz="1600" dirty="0">
                <a:solidFill>
                  <a:prstClr val="white">
                    <a:lumMod val="65000"/>
                  </a:prstClr>
                </a:solidFill>
              </a:rPr>
              <a:t/>
            </a:r>
            <a:br>
              <a:rPr lang="de-DE" sz="1600" dirty="0">
                <a:solidFill>
                  <a:prstClr val="white">
                    <a:lumMod val="65000"/>
                  </a:prstClr>
                </a:solidFill>
              </a:rPr>
            </a:br>
            <a:r>
              <a:rPr lang="de-DE" sz="1600" dirty="0">
                <a:solidFill>
                  <a:prstClr val="white">
                    <a:lumMod val="65000"/>
                  </a:prstClr>
                </a:solidFill>
              </a:rPr>
              <a:t>Web</a:t>
            </a:r>
          </a:p>
        </p:txBody>
      </p:sp>
      <p:pic>
        <p:nvPicPr>
          <p:cNvPr id="99" name="Picture 98"/>
          <p:cNvPicPr>
            <a:picLocks noChangeAspect="1"/>
          </p:cNvPicPr>
          <p:nvPr userDrawn="1"/>
        </p:nvPicPr>
        <p:blipFill rotWithShape="1">
          <a:blip r:embed="rId4" cstate="print">
            <a:extLst>
              <a:ext uri="{28A0092B-C50C-407E-A947-70E740481C1C}">
                <a14:useLocalDpi xmlns:a14="http://schemas.microsoft.com/office/drawing/2010/main" val="0"/>
              </a:ext>
            </a:extLst>
          </a:blip>
          <a:srcRect l="4108" t="9707" r="6528" b="21214"/>
          <a:stretch/>
        </p:blipFill>
        <p:spPr>
          <a:xfrm>
            <a:off x="5231904" y="319661"/>
            <a:ext cx="3286934" cy="1905659"/>
          </a:xfrm>
          <a:prstGeom prst="roundRect">
            <a:avLst>
              <a:gd name="adj" fmla="val 8594"/>
            </a:avLst>
          </a:prstGeom>
          <a:solidFill>
            <a:srgbClr val="FFFFFF">
              <a:shade val="85000"/>
            </a:srgbClr>
          </a:solidFill>
          <a:ln>
            <a:noFill/>
          </a:ln>
          <a:effectLst/>
        </p:spPr>
      </p:pic>
      <p:sp>
        <p:nvSpPr>
          <p:cNvPr id="100" name="Abgerundetes Rechteck 33"/>
          <p:cNvSpPr/>
          <p:nvPr userDrawn="1"/>
        </p:nvSpPr>
        <p:spPr>
          <a:xfrm>
            <a:off x="7699768" y="2377864"/>
            <a:ext cx="1344149" cy="1008112"/>
          </a:xfrm>
          <a:prstGeom prst="roundRect">
            <a:avLst/>
          </a:prstGeom>
          <a:solidFill>
            <a:schemeClr val="bg1">
              <a:alpha val="3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3" name="Halbbogen 18"/>
          <p:cNvSpPr/>
          <p:nvPr userDrawn="1"/>
        </p:nvSpPr>
        <p:spPr>
          <a:xfrm rot="16200000">
            <a:off x="2834172" y="5062440"/>
            <a:ext cx="648072" cy="72000"/>
          </a:xfrm>
          <a:prstGeom prst="blockArc">
            <a:avLst>
              <a:gd name="adj1" fmla="val 10800000"/>
              <a:gd name="adj2" fmla="val 21438597"/>
              <a:gd name="adj3" fmla="val 28225"/>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solidFill>
                <a:prstClr val="black"/>
              </a:solidFill>
              <a:latin typeface="Calibri"/>
            </a:endParaRPr>
          </a:p>
        </p:txBody>
      </p:sp>
      <p:sp>
        <p:nvSpPr>
          <p:cNvPr id="66" name="Halbbogen 18"/>
          <p:cNvSpPr/>
          <p:nvPr userDrawn="1"/>
        </p:nvSpPr>
        <p:spPr>
          <a:xfrm rot="16200000">
            <a:off x="2853132" y="6129304"/>
            <a:ext cx="648072" cy="72000"/>
          </a:xfrm>
          <a:prstGeom prst="blockArc">
            <a:avLst>
              <a:gd name="adj1" fmla="val 10800000"/>
              <a:gd name="adj2" fmla="val 21438597"/>
              <a:gd name="adj3" fmla="val 28225"/>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solidFill>
                <a:prstClr val="black"/>
              </a:solidFill>
              <a:latin typeface="Calibri"/>
            </a:endParaRPr>
          </a:p>
        </p:txBody>
      </p:sp>
      <p:sp>
        <p:nvSpPr>
          <p:cNvPr id="70" name="Titel 5"/>
          <p:cNvSpPr txBox="1">
            <a:spLocks/>
          </p:cNvSpPr>
          <p:nvPr userDrawn="1"/>
        </p:nvSpPr>
        <p:spPr>
          <a:xfrm>
            <a:off x="9192343" y="3509893"/>
            <a:ext cx="2856317" cy="989350"/>
          </a:xfrm>
          <a:prstGeom prst="rect">
            <a:avLst/>
          </a:prstGeom>
        </p:spPr>
        <p:txBody>
          <a:bodyPr wrap="square" lIns="0" anchor="ctr" anchorCtr="0">
            <a:noAutofit/>
          </a:bodyPr>
          <a:lstStyle>
            <a:lvl1pPr algn="ctr" rtl="0" eaLnBrk="0" fontAlgn="base" hangingPunct="0">
              <a:spcBef>
                <a:spcPct val="0"/>
              </a:spcBef>
              <a:spcAft>
                <a:spcPct val="0"/>
              </a:spcAft>
              <a:defRPr sz="4000" kern="1200">
                <a:solidFill>
                  <a:srgbClr val="244165"/>
                </a:solidFill>
                <a:latin typeface="Tahoma" charset="0"/>
                <a:ea typeface="Tahoma" charset="0"/>
                <a:cs typeface="Tahoma"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de-DE" sz="1600" dirty="0" err="1" smtClean="0">
                <a:solidFill>
                  <a:srgbClr val="404040"/>
                </a:solidFill>
              </a:rPr>
              <a:t>Castellammare</a:t>
            </a:r>
            <a:r>
              <a:rPr lang="de-DE" sz="1600" dirty="0" smtClean="0">
                <a:solidFill>
                  <a:srgbClr val="404040"/>
                </a:solidFill>
              </a:rPr>
              <a:t> di </a:t>
            </a:r>
            <a:r>
              <a:rPr lang="de-DE" sz="1600" dirty="0" err="1" smtClean="0">
                <a:solidFill>
                  <a:srgbClr val="404040"/>
                </a:solidFill>
              </a:rPr>
              <a:t>Stabia</a:t>
            </a:r>
            <a:r>
              <a:rPr lang="de-DE" sz="1600" dirty="0" smtClean="0">
                <a:solidFill>
                  <a:srgbClr val="404040"/>
                </a:solidFill>
              </a:rPr>
              <a:t> Site</a:t>
            </a:r>
            <a:r>
              <a:rPr lang="de-DE" sz="1600" dirty="0">
                <a:solidFill>
                  <a:srgbClr val="404040"/>
                </a:solidFill>
              </a:rPr>
              <a:t/>
            </a:r>
            <a:br>
              <a:rPr lang="de-DE" sz="1600" dirty="0">
                <a:solidFill>
                  <a:srgbClr val="404040"/>
                </a:solidFill>
              </a:rPr>
            </a:br>
            <a:r>
              <a:rPr lang="de-DE" sz="1600" dirty="0" smtClean="0">
                <a:solidFill>
                  <a:srgbClr val="404040"/>
                </a:solidFill>
              </a:rPr>
              <a:t>via Caio Duilio, 5</a:t>
            </a:r>
          </a:p>
          <a:p>
            <a:pPr algn="l">
              <a:defRPr/>
            </a:pPr>
            <a:r>
              <a:rPr lang="de-DE" sz="1600" dirty="0" smtClean="0">
                <a:solidFill>
                  <a:srgbClr val="404040"/>
                </a:solidFill>
              </a:rPr>
              <a:t>80053 </a:t>
            </a:r>
            <a:r>
              <a:rPr lang="de-DE" sz="1600" dirty="0" err="1" smtClean="0">
                <a:solidFill>
                  <a:srgbClr val="404040"/>
                </a:solidFill>
              </a:rPr>
              <a:t>Castellammare</a:t>
            </a:r>
            <a:r>
              <a:rPr lang="de-DE" sz="1600" dirty="0" smtClean="0">
                <a:solidFill>
                  <a:srgbClr val="404040"/>
                </a:solidFill>
              </a:rPr>
              <a:t> • </a:t>
            </a:r>
            <a:r>
              <a:rPr lang="de-DE" sz="1600" dirty="0" err="1">
                <a:solidFill>
                  <a:srgbClr val="404040"/>
                </a:solidFill>
              </a:rPr>
              <a:t>Italy</a:t>
            </a:r>
            <a:endParaRPr lang="de-DE" sz="1600" dirty="0">
              <a:solidFill>
                <a:srgbClr val="404040"/>
              </a:solidFill>
            </a:endParaRPr>
          </a:p>
        </p:txBody>
      </p:sp>
      <p:sp>
        <p:nvSpPr>
          <p:cNvPr id="79" name="Abgerundetes Rechteck 67"/>
          <p:cNvSpPr/>
          <p:nvPr userDrawn="1"/>
        </p:nvSpPr>
        <p:spPr>
          <a:xfrm>
            <a:off x="6215638" y="5664335"/>
            <a:ext cx="1344149" cy="1008112"/>
          </a:xfrm>
          <a:prstGeom prst="roundRect">
            <a:avLst/>
          </a:prstGeom>
          <a:solidFill>
            <a:schemeClr val="bg1">
              <a:alpha val="3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0" name="Titel 5"/>
          <p:cNvSpPr txBox="1">
            <a:spLocks/>
          </p:cNvSpPr>
          <p:nvPr userDrawn="1"/>
        </p:nvSpPr>
        <p:spPr>
          <a:xfrm>
            <a:off x="9133896" y="4476379"/>
            <a:ext cx="2938624" cy="989350"/>
          </a:xfrm>
          <a:prstGeom prst="rect">
            <a:avLst/>
          </a:prstGeom>
        </p:spPr>
        <p:txBody>
          <a:bodyPr wrap="square" lIns="0" rIns="0" anchor="ctr" anchorCtr="0">
            <a:noAutofit/>
          </a:bodyPr>
          <a:lstStyle>
            <a:lvl1pPr algn="ctr" rtl="0" eaLnBrk="0" fontAlgn="base" hangingPunct="0">
              <a:spcBef>
                <a:spcPct val="0"/>
              </a:spcBef>
              <a:spcAft>
                <a:spcPct val="0"/>
              </a:spcAft>
              <a:defRPr sz="4000" kern="1200">
                <a:solidFill>
                  <a:srgbClr val="244165"/>
                </a:solidFill>
                <a:latin typeface="Tahoma" charset="0"/>
                <a:ea typeface="Tahoma" charset="0"/>
                <a:cs typeface="Tahoma"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tabLst>
                <a:tab pos="619125" algn="l"/>
              </a:tabLst>
              <a:defRPr/>
            </a:pPr>
            <a:r>
              <a:rPr lang="it-IT" sz="1600" dirty="0">
                <a:solidFill>
                  <a:srgbClr val="404040"/>
                </a:solidFill>
              </a:rPr>
              <a:t/>
            </a:r>
            <a:br>
              <a:rPr lang="it-IT" sz="1600" dirty="0">
                <a:solidFill>
                  <a:srgbClr val="404040"/>
                </a:solidFill>
              </a:rPr>
            </a:br>
            <a:r>
              <a:rPr lang="it-IT" sz="1600" dirty="0">
                <a:solidFill>
                  <a:srgbClr val="404040"/>
                </a:solidFill>
              </a:rPr>
              <a:t>Office:	+39 </a:t>
            </a:r>
            <a:r>
              <a:rPr lang="it-IT" sz="1600" dirty="0" smtClean="0">
                <a:solidFill>
                  <a:srgbClr val="404040"/>
                </a:solidFill>
              </a:rPr>
              <a:t>081 006 2971</a:t>
            </a:r>
            <a:endParaRPr lang="it-IT" sz="1600" dirty="0">
              <a:solidFill>
                <a:srgbClr val="404040"/>
              </a:solidFill>
            </a:endParaRPr>
          </a:p>
          <a:p>
            <a:pPr algn="l">
              <a:tabLst>
                <a:tab pos="619125" algn="l"/>
              </a:tabLst>
              <a:defRPr/>
            </a:pPr>
            <a:r>
              <a:rPr lang="it-IT" sz="1600" dirty="0">
                <a:solidFill>
                  <a:srgbClr val="404040"/>
                </a:solidFill>
              </a:rPr>
              <a:t>Fax:	+39 </a:t>
            </a:r>
            <a:r>
              <a:rPr lang="it-IT" sz="1600" dirty="0" smtClean="0">
                <a:solidFill>
                  <a:srgbClr val="404040"/>
                </a:solidFill>
              </a:rPr>
              <a:t>081 006 2972</a:t>
            </a:r>
            <a:r>
              <a:rPr lang="it-IT" sz="1600" dirty="0">
                <a:solidFill>
                  <a:srgbClr val="404040"/>
                </a:solidFill>
              </a:rPr>
              <a:t>	</a:t>
            </a:r>
          </a:p>
        </p:txBody>
      </p:sp>
    </p:spTree>
    <p:extLst>
      <p:ext uri="{BB962C8B-B14F-4D97-AF65-F5344CB8AC3E}">
        <p14:creationId xmlns:p14="http://schemas.microsoft.com/office/powerpoint/2010/main" val="616909445"/>
      </p:ext>
    </p:extLst>
  </p:cSld>
  <p:clrMap bg1="lt1" tx1="dk1" bg2="lt2" tx2="dk2" accent1="accent1" accent2="accent2" accent3="accent3" accent4="accent4" accent5="accent5" accent6="accent6" hlink="hlink" folHlink="folHlink"/>
  <p:sldLayoutIdLst>
    <p:sldLayoutId id="2147483908" r:id="rId1"/>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hf hdr="0"/>
  <p:txStyles>
    <p:titleStyle>
      <a:lvl1pPr algn="ctr" rtl="0" eaLnBrk="0" fontAlgn="base" hangingPunct="0">
        <a:spcBef>
          <a:spcPct val="0"/>
        </a:spcBef>
        <a:spcAft>
          <a:spcPct val="0"/>
        </a:spcAft>
        <a:defRPr sz="32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alpha val="22000"/>
          </a:schemeClr>
        </a:solidFill>
        <a:effectLst/>
      </p:bgPr>
    </p:bg>
    <p:spTree>
      <p:nvGrpSpPr>
        <p:cNvPr id="1" name=""/>
        <p:cNvGrpSpPr/>
        <p:nvPr/>
      </p:nvGrpSpPr>
      <p:grpSpPr>
        <a:xfrm>
          <a:off x="0" y="0"/>
          <a:ext cx="0" cy="0"/>
          <a:chOff x="0" y="0"/>
          <a:chExt cx="0" cy="0"/>
        </a:xfrm>
      </p:grpSpPr>
      <p:sp>
        <p:nvSpPr>
          <p:cNvPr id="2" name="Rechteck 1"/>
          <p:cNvSpPr/>
          <p:nvPr/>
        </p:nvSpPr>
        <p:spPr>
          <a:xfrm>
            <a:off x="0" y="-7088"/>
            <a:ext cx="2036189" cy="6879266"/>
          </a:xfrm>
          <a:custGeom>
            <a:avLst/>
            <a:gdLst>
              <a:gd name="connsiteX0" fmla="*/ 0 w 1527142"/>
              <a:gd name="connsiteY0" fmla="*/ 0 h 6858001"/>
              <a:gd name="connsiteX1" fmla="*/ 1527142 w 1527142"/>
              <a:gd name="connsiteY1" fmla="*/ 0 h 6858001"/>
              <a:gd name="connsiteX2" fmla="*/ 1527142 w 1527142"/>
              <a:gd name="connsiteY2" fmla="*/ 6858001 h 6858001"/>
              <a:gd name="connsiteX3" fmla="*/ 0 w 1527142"/>
              <a:gd name="connsiteY3" fmla="*/ 6858001 h 6858001"/>
              <a:gd name="connsiteX4" fmla="*/ 0 w 1527142"/>
              <a:gd name="connsiteY4" fmla="*/ 0 h 6858001"/>
              <a:gd name="connsiteX0" fmla="*/ 0 w 1527142"/>
              <a:gd name="connsiteY0" fmla="*/ 0 h 6858001"/>
              <a:gd name="connsiteX1" fmla="*/ 1527142 w 1527142"/>
              <a:gd name="connsiteY1" fmla="*/ 0 h 6858001"/>
              <a:gd name="connsiteX2" fmla="*/ 1527142 w 1527142"/>
              <a:gd name="connsiteY2" fmla="*/ 6858001 h 6858001"/>
              <a:gd name="connsiteX3" fmla="*/ 0 w 1527142"/>
              <a:gd name="connsiteY3" fmla="*/ 6858001 h 6858001"/>
              <a:gd name="connsiteX4" fmla="*/ 0 w 1527142"/>
              <a:gd name="connsiteY4" fmla="*/ 0 h 6858001"/>
              <a:gd name="connsiteX0" fmla="*/ 0 w 1527142"/>
              <a:gd name="connsiteY0" fmla="*/ 0 h 6858001"/>
              <a:gd name="connsiteX1" fmla="*/ 1527142 w 1527142"/>
              <a:gd name="connsiteY1" fmla="*/ 0 h 6858001"/>
              <a:gd name="connsiteX2" fmla="*/ 1527142 w 1527142"/>
              <a:gd name="connsiteY2" fmla="*/ 6858001 h 6858001"/>
              <a:gd name="connsiteX3" fmla="*/ 0 w 1527142"/>
              <a:gd name="connsiteY3" fmla="*/ 6858001 h 6858001"/>
              <a:gd name="connsiteX4" fmla="*/ 0 w 1527142"/>
              <a:gd name="connsiteY4" fmla="*/ 0 h 6858001"/>
              <a:gd name="connsiteX0" fmla="*/ 0 w 1527142"/>
              <a:gd name="connsiteY0" fmla="*/ 0 h 6858001"/>
              <a:gd name="connsiteX1" fmla="*/ 1527142 w 1527142"/>
              <a:gd name="connsiteY1" fmla="*/ 0 h 6858001"/>
              <a:gd name="connsiteX2" fmla="*/ 1527142 w 1527142"/>
              <a:gd name="connsiteY2" fmla="*/ 6858001 h 6858001"/>
              <a:gd name="connsiteX3" fmla="*/ 0 w 1527142"/>
              <a:gd name="connsiteY3" fmla="*/ 6858001 h 6858001"/>
              <a:gd name="connsiteX4" fmla="*/ 0 w 1527142"/>
              <a:gd name="connsiteY4" fmla="*/ 0 h 6858001"/>
              <a:gd name="connsiteX0" fmla="*/ 0 w 1527142"/>
              <a:gd name="connsiteY0" fmla="*/ 0 h 6858001"/>
              <a:gd name="connsiteX1" fmla="*/ 1527142 w 1527142"/>
              <a:gd name="connsiteY1" fmla="*/ 0 h 6858001"/>
              <a:gd name="connsiteX2" fmla="*/ 1527142 w 1527142"/>
              <a:gd name="connsiteY2" fmla="*/ 6858001 h 6858001"/>
              <a:gd name="connsiteX3" fmla="*/ 0 w 1527142"/>
              <a:gd name="connsiteY3" fmla="*/ 6858001 h 6858001"/>
              <a:gd name="connsiteX4" fmla="*/ 0 w 1527142"/>
              <a:gd name="connsiteY4" fmla="*/ 0 h 6858001"/>
              <a:gd name="connsiteX0" fmla="*/ 0 w 1527142"/>
              <a:gd name="connsiteY0" fmla="*/ 0 h 6858001"/>
              <a:gd name="connsiteX1" fmla="*/ 1527142 w 1527142"/>
              <a:gd name="connsiteY1" fmla="*/ 0 h 6858001"/>
              <a:gd name="connsiteX2" fmla="*/ 1527142 w 1527142"/>
              <a:gd name="connsiteY2" fmla="*/ 6858001 h 6858001"/>
              <a:gd name="connsiteX3" fmla="*/ 0 w 1527142"/>
              <a:gd name="connsiteY3" fmla="*/ 6858001 h 6858001"/>
              <a:gd name="connsiteX4" fmla="*/ 0 w 1527142"/>
              <a:gd name="connsiteY4" fmla="*/ 0 h 6858001"/>
              <a:gd name="connsiteX0" fmla="*/ 0 w 1527142"/>
              <a:gd name="connsiteY0" fmla="*/ 0 h 6858001"/>
              <a:gd name="connsiteX1" fmla="*/ 1527142 w 1527142"/>
              <a:gd name="connsiteY1" fmla="*/ 0 h 6858001"/>
              <a:gd name="connsiteX2" fmla="*/ 1527142 w 1527142"/>
              <a:gd name="connsiteY2" fmla="*/ 6858001 h 6858001"/>
              <a:gd name="connsiteX3" fmla="*/ 0 w 1527142"/>
              <a:gd name="connsiteY3" fmla="*/ 6858001 h 6858001"/>
              <a:gd name="connsiteX4" fmla="*/ 0 w 1527142"/>
              <a:gd name="connsiteY4" fmla="*/ 0 h 6858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7142" h="6858001">
                <a:moveTo>
                  <a:pt x="0" y="0"/>
                </a:moveTo>
                <a:lnTo>
                  <a:pt x="1527142" y="0"/>
                </a:lnTo>
                <a:cubicBezTo>
                  <a:pt x="141401" y="3200401"/>
                  <a:pt x="131975" y="5656083"/>
                  <a:pt x="1527142" y="6858001"/>
                </a:cubicBezTo>
                <a:lnTo>
                  <a:pt x="0" y="6858001"/>
                </a:lnTo>
                <a:lnTo>
                  <a:pt x="0" y="0"/>
                </a:lnTo>
                <a:close/>
              </a:path>
            </a:pathLst>
          </a:custGeom>
          <a:gradFill>
            <a:gsLst>
              <a:gs pos="74000">
                <a:srgbClr val="244165"/>
              </a:gs>
              <a:gs pos="100000">
                <a:srgbClr val="006FAC"/>
              </a:gs>
              <a:gs pos="88000">
                <a:srgbClr val="006FA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Tahoma Standard" charset="0"/>
            </a:endParaRPr>
          </a:p>
        </p:txBody>
      </p:sp>
      <p:sp>
        <p:nvSpPr>
          <p:cNvPr id="12" name="Rechteck 1"/>
          <p:cNvSpPr/>
          <p:nvPr/>
        </p:nvSpPr>
        <p:spPr>
          <a:xfrm>
            <a:off x="685963" y="-7089"/>
            <a:ext cx="2195571" cy="6879266"/>
          </a:xfrm>
          <a:custGeom>
            <a:avLst/>
            <a:gdLst>
              <a:gd name="connsiteX0" fmla="*/ 0 w 1527142"/>
              <a:gd name="connsiteY0" fmla="*/ 0 h 6858001"/>
              <a:gd name="connsiteX1" fmla="*/ 1527142 w 1527142"/>
              <a:gd name="connsiteY1" fmla="*/ 0 h 6858001"/>
              <a:gd name="connsiteX2" fmla="*/ 1527142 w 1527142"/>
              <a:gd name="connsiteY2" fmla="*/ 6858001 h 6858001"/>
              <a:gd name="connsiteX3" fmla="*/ 0 w 1527142"/>
              <a:gd name="connsiteY3" fmla="*/ 6858001 h 6858001"/>
              <a:gd name="connsiteX4" fmla="*/ 0 w 1527142"/>
              <a:gd name="connsiteY4" fmla="*/ 0 h 6858001"/>
              <a:gd name="connsiteX0" fmla="*/ 0 w 1527142"/>
              <a:gd name="connsiteY0" fmla="*/ 0 h 6858001"/>
              <a:gd name="connsiteX1" fmla="*/ 1527142 w 1527142"/>
              <a:gd name="connsiteY1" fmla="*/ 0 h 6858001"/>
              <a:gd name="connsiteX2" fmla="*/ 1527142 w 1527142"/>
              <a:gd name="connsiteY2" fmla="*/ 6858001 h 6858001"/>
              <a:gd name="connsiteX3" fmla="*/ 0 w 1527142"/>
              <a:gd name="connsiteY3" fmla="*/ 6858001 h 6858001"/>
              <a:gd name="connsiteX4" fmla="*/ 0 w 1527142"/>
              <a:gd name="connsiteY4" fmla="*/ 0 h 6858001"/>
              <a:gd name="connsiteX0" fmla="*/ 0 w 1527142"/>
              <a:gd name="connsiteY0" fmla="*/ 0 h 6858001"/>
              <a:gd name="connsiteX1" fmla="*/ 1527142 w 1527142"/>
              <a:gd name="connsiteY1" fmla="*/ 0 h 6858001"/>
              <a:gd name="connsiteX2" fmla="*/ 1527142 w 1527142"/>
              <a:gd name="connsiteY2" fmla="*/ 6858001 h 6858001"/>
              <a:gd name="connsiteX3" fmla="*/ 0 w 1527142"/>
              <a:gd name="connsiteY3" fmla="*/ 6858001 h 6858001"/>
              <a:gd name="connsiteX4" fmla="*/ 0 w 1527142"/>
              <a:gd name="connsiteY4" fmla="*/ 0 h 6858001"/>
              <a:gd name="connsiteX0" fmla="*/ 0 w 1527142"/>
              <a:gd name="connsiteY0" fmla="*/ 0 h 6858001"/>
              <a:gd name="connsiteX1" fmla="*/ 1527142 w 1527142"/>
              <a:gd name="connsiteY1" fmla="*/ 0 h 6858001"/>
              <a:gd name="connsiteX2" fmla="*/ 1527142 w 1527142"/>
              <a:gd name="connsiteY2" fmla="*/ 6858001 h 6858001"/>
              <a:gd name="connsiteX3" fmla="*/ 0 w 1527142"/>
              <a:gd name="connsiteY3" fmla="*/ 6858001 h 6858001"/>
              <a:gd name="connsiteX4" fmla="*/ 0 w 1527142"/>
              <a:gd name="connsiteY4" fmla="*/ 0 h 6858001"/>
              <a:gd name="connsiteX0" fmla="*/ 0 w 1527142"/>
              <a:gd name="connsiteY0" fmla="*/ 0 h 6858001"/>
              <a:gd name="connsiteX1" fmla="*/ 1527142 w 1527142"/>
              <a:gd name="connsiteY1" fmla="*/ 0 h 6858001"/>
              <a:gd name="connsiteX2" fmla="*/ 1527142 w 1527142"/>
              <a:gd name="connsiteY2" fmla="*/ 6858001 h 6858001"/>
              <a:gd name="connsiteX3" fmla="*/ 0 w 1527142"/>
              <a:gd name="connsiteY3" fmla="*/ 6858001 h 6858001"/>
              <a:gd name="connsiteX4" fmla="*/ 0 w 1527142"/>
              <a:gd name="connsiteY4" fmla="*/ 0 h 6858001"/>
              <a:gd name="connsiteX0" fmla="*/ 0 w 1527142"/>
              <a:gd name="connsiteY0" fmla="*/ 0 h 6858001"/>
              <a:gd name="connsiteX1" fmla="*/ 1527142 w 1527142"/>
              <a:gd name="connsiteY1" fmla="*/ 0 h 6858001"/>
              <a:gd name="connsiteX2" fmla="*/ 1527142 w 1527142"/>
              <a:gd name="connsiteY2" fmla="*/ 6858001 h 6858001"/>
              <a:gd name="connsiteX3" fmla="*/ 0 w 1527142"/>
              <a:gd name="connsiteY3" fmla="*/ 6858001 h 6858001"/>
              <a:gd name="connsiteX4" fmla="*/ 0 w 1527142"/>
              <a:gd name="connsiteY4" fmla="*/ 0 h 6858001"/>
              <a:gd name="connsiteX0" fmla="*/ 0 w 1527142"/>
              <a:gd name="connsiteY0" fmla="*/ 0 h 6858001"/>
              <a:gd name="connsiteX1" fmla="*/ 1527142 w 1527142"/>
              <a:gd name="connsiteY1" fmla="*/ 0 h 6858001"/>
              <a:gd name="connsiteX2" fmla="*/ 1527142 w 1527142"/>
              <a:gd name="connsiteY2" fmla="*/ 6858001 h 6858001"/>
              <a:gd name="connsiteX3" fmla="*/ 0 w 1527142"/>
              <a:gd name="connsiteY3" fmla="*/ 6858001 h 6858001"/>
              <a:gd name="connsiteX4" fmla="*/ 0 w 1527142"/>
              <a:gd name="connsiteY4" fmla="*/ 0 h 6858001"/>
              <a:gd name="connsiteX0" fmla="*/ 1159497 w 1527142"/>
              <a:gd name="connsiteY0" fmla="*/ 9427 h 6858001"/>
              <a:gd name="connsiteX1" fmla="*/ 1527142 w 1527142"/>
              <a:gd name="connsiteY1" fmla="*/ 0 h 6858001"/>
              <a:gd name="connsiteX2" fmla="*/ 1527142 w 1527142"/>
              <a:gd name="connsiteY2" fmla="*/ 6858001 h 6858001"/>
              <a:gd name="connsiteX3" fmla="*/ 0 w 1527142"/>
              <a:gd name="connsiteY3" fmla="*/ 6858001 h 6858001"/>
              <a:gd name="connsiteX4" fmla="*/ 1159497 w 1527142"/>
              <a:gd name="connsiteY4" fmla="*/ 9427 h 6858001"/>
              <a:gd name="connsiteX0" fmla="*/ 1178351 w 1527142"/>
              <a:gd name="connsiteY0" fmla="*/ 0 h 6858001"/>
              <a:gd name="connsiteX1" fmla="*/ 1527142 w 1527142"/>
              <a:gd name="connsiteY1" fmla="*/ 0 h 6858001"/>
              <a:gd name="connsiteX2" fmla="*/ 1527142 w 1527142"/>
              <a:gd name="connsiteY2" fmla="*/ 6858001 h 6858001"/>
              <a:gd name="connsiteX3" fmla="*/ 0 w 1527142"/>
              <a:gd name="connsiteY3" fmla="*/ 6858001 h 6858001"/>
              <a:gd name="connsiteX4" fmla="*/ 1178351 w 1527142"/>
              <a:gd name="connsiteY4" fmla="*/ 0 h 6858001"/>
              <a:gd name="connsiteX0" fmla="*/ 1244693 w 1593484"/>
              <a:gd name="connsiteY0" fmla="*/ 0 h 6858001"/>
              <a:gd name="connsiteX1" fmla="*/ 1593484 w 1593484"/>
              <a:gd name="connsiteY1" fmla="*/ 0 h 6858001"/>
              <a:gd name="connsiteX2" fmla="*/ 1593484 w 1593484"/>
              <a:gd name="connsiteY2" fmla="*/ 6858001 h 6858001"/>
              <a:gd name="connsiteX3" fmla="*/ 66342 w 1593484"/>
              <a:gd name="connsiteY3" fmla="*/ 6858001 h 6858001"/>
              <a:gd name="connsiteX4" fmla="*/ 1244693 w 1593484"/>
              <a:gd name="connsiteY4" fmla="*/ 0 h 6858001"/>
              <a:gd name="connsiteX0" fmla="*/ 1285582 w 1549532"/>
              <a:gd name="connsiteY0" fmla="*/ 9427 h 6858001"/>
              <a:gd name="connsiteX1" fmla="*/ 1549532 w 1549532"/>
              <a:gd name="connsiteY1" fmla="*/ 0 h 6858001"/>
              <a:gd name="connsiteX2" fmla="*/ 1549532 w 1549532"/>
              <a:gd name="connsiteY2" fmla="*/ 6858001 h 6858001"/>
              <a:gd name="connsiteX3" fmla="*/ 22390 w 1549532"/>
              <a:gd name="connsiteY3" fmla="*/ 6858001 h 6858001"/>
              <a:gd name="connsiteX4" fmla="*/ 1285582 w 1549532"/>
              <a:gd name="connsiteY4" fmla="*/ 9427 h 6858001"/>
              <a:gd name="connsiteX0" fmla="*/ 1271629 w 1563859"/>
              <a:gd name="connsiteY0" fmla="*/ 9427 h 6858001"/>
              <a:gd name="connsiteX1" fmla="*/ 1563859 w 1563859"/>
              <a:gd name="connsiteY1" fmla="*/ 0 h 6858001"/>
              <a:gd name="connsiteX2" fmla="*/ 1563859 w 1563859"/>
              <a:gd name="connsiteY2" fmla="*/ 6858001 h 6858001"/>
              <a:gd name="connsiteX3" fmla="*/ 36717 w 1563859"/>
              <a:gd name="connsiteY3" fmla="*/ 6858001 h 6858001"/>
              <a:gd name="connsiteX4" fmla="*/ 1271629 w 1563859"/>
              <a:gd name="connsiteY4" fmla="*/ 9427 h 6858001"/>
              <a:gd name="connsiteX0" fmla="*/ 1312884 w 1527142"/>
              <a:gd name="connsiteY0" fmla="*/ 0 h 6869839"/>
              <a:gd name="connsiteX1" fmla="*/ 1527142 w 1527142"/>
              <a:gd name="connsiteY1" fmla="*/ 11838 h 6869839"/>
              <a:gd name="connsiteX2" fmla="*/ 1527142 w 1527142"/>
              <a:gd name="connsiteY2" fmla="*/ 6869839 h 6869839"/>
              <a:gd name="connsiteX3" fmla="*/ 0 w 1527142"/>
              <a:gd name="connsiteY3" fmla="*/ 6869839 h 6869839"/>
              <a:gd name="connsiteX4" fmla="*/ 1312884 w 1527142"/>
              <a:gd name="connsiteY4" fmla="*/ 0 h 6869839"/>
              <a:gd name="connsiteX0" fmla="*/ 1275094 w 1560236"/>
              <a:gd name="connsiteY0" fmla="*/ 9427 h 6858001"/>
              <a:gd name="connsiteX1" fmla="*/ 1560236 w 1560236"/>
              <a:gd name="connsiteY1" fmla="*/ 0 h 6858001"/>
              <a:gd name="connsiteX2" fmla="*/ 1560236 w 1560236"/>
              <a:gd name="connsiteY2" fmla="*/ 6858001 h 6858001"/>
              <a:gd name="connsiteX3" fmla="*/ 33094 w 1560236"/>
              <a:gd name="connsiteY3" fmla="*/ 6858001 h 6858001"/>
              <a:gd name="connsiteX4" fmla="*/ 1275094 w 1560236"/>
              <a:gd name="connsiteY4" fmla="*/ 9427 h 6858001"/>
              <a:gd name="connsiteX0" fmla="*/ 1242000 w 1527142"/>
              <a:gd name="connsiteY0" fmla="*/ 9427 h 6858001"/>
              <a:gd name="connsiteX1" fmla="*/ 1527142 w 1527142"/>
              <a:gd name="connsiteY1" fmla="*/ 0 h 6858001"/>
              <a:gd name="connsiteX2" fmla="*/ 1527142 w 1527142"/>
              <a:gd name="connsiteY2" fmla="*/ 6858001 h 6858001"/>
              <a:gd name="connsiteX3" fmla="*/ 0 w 1527142"/>
              <a:gd name="connsiteY3" fmla="*/ 6858001 h 6858001"/>
              <a:gd name="connsiteX4" fmla="*/ 1242000 w 1527142"/>
              <a:gd name="connsiteY4" fmla="*/ 9427 h 6858001"/>
              <a:gd name="connsiteX0" fmla="*/ 853645 w 1138787"/>
              <a:gd name="connsiteY0" fmla="*/ 9427 h 6865090"/>
              <a:gd name="connsiteX1" fmla="*/ 1138787 w 1138787"/>
              <a:gd name="connsiteY1" fmla="*/ 0 h 6865090"/>
              <a:gd name="connsiteX2" fmla="*/ 1138787 w 1138787"/>
              <a:gd name="connsiteY2" fmla="*/ 6858001 h 6865090"/>
              <a:gd name="connsiteX3" fmla="*/ 646547 w 1138787"/>
              <a:gd name="connsiteY3" fmla="*/ 6865090 h 6865090"/>
              <a:gd name="connsiteX4" fmla="*/ 853645 w 1138787"/>
              <a:gd name="connsiteY4" fmla="*/ 9427 h 6865090"/>
              <a:gd name="connsiteX0" fmla="*/ 1344415 w 1629557"/>
              <a:gd name="connsiteY0" fmla="*/ 9427 h 6865090"/>
              <a:gd name="connsiteX1" fmla="*/ 1629557 w 1629557"/>
              <a:gd name="connsiteY1" fmla="*/ 0 h 6865090"/>
              <a:gd name="connsiteX2" fmla="*/ 1629557 w 1629557"/>
              <a:gd name="connsiteY2" fmla="*/ 6858001 h 6865090"/>
              <a:gd name="connsiteX3" fmla="*/ 1137317 w 1629557"/>
              <a:gd name="connsiteY3" fmla="*/ 6865090 h 6865090"/>
              <a:gd name="connsiteX4" fmla="*/ 1344415 w 1629557"/>
              <a:gd name="connsiteY4" fmla="*/ 9427 h 6865090"/>
              <a:gd name="connsiteX0" fmla="*/ 1211371 w 1496513"/>
              <a:gd name="connsiteY0" fmla="*/ 9427 h 6872178"/>
              <a:gd name="connsiteX1" fmla="*/ 1496513 w 1496513"/>
              <a:gd name="connsiteY1" fmla="*/ 0 h 6872178"/>
              <a:gd name="connsiteX2" fmla="*/ 1496513 w 1496513"/>
              <a:gd name="connsiteY2" fmla="*/ 6858001 h 6872178"/>
              <a:gd name="connsiteX3" fmla="*/ 1309073 w 1496513"/>
              <a:gd name="connsiteY3" fmla="*/ 6872178 h 6872178"/>
              <a:gd name="connsiteX4" fmla="*/ 1211371 w 1496513"/>
              <a:gd name="connsiteY4" fmla="*/ 9427 h 6872178"/>
              <a:gd name="connsiteX0" fmla="*/ 1344415 w 1629557"/>
              <a:gd name="connsiteY0" fmla="*/ 9427 h 6858001"/>
              <a:gd name="connsiteX1" fmla="*/ 1629557 w 1629557"/>
              <a:gd name="connsiteY1" fmla="*/ 0 h 6858001"/>
              <a:gd name="connsiteX2" fmla="*/ 1629557 w 1629557"/>
              <a:gd name="connsiteY2" fmla="*/ 6858001 h 6858001"/>
              <a:gd name="connsiteX3" fmla="*/ 1137317 w 1629557"/>
              <a:gd name="connsiteY3" fmla="*/ 6850913 h 6858001"/>
              <a:gd name="connsiteX4" fmla="*/ 1344415 w 1629557"/>
              <a:gd name="connsiteY4" fmla="*/ 9427 h 6858001"/>
              <a:gd name="connsiteX0" fmla="*/ 1344415 w 1629557"/>
              <a:gd name="connsiteY0" fmla="*/ 9427 h 6879266"/>
              <a:gd name="connsiteX1" fmla="*/ 1629557 w 1629557"/>
              <a:gd name="connsiteY1" fmla="*/ 0 h 6879266"/>
              <a:gd name="connsiteX2" fmla="*/ 1289315 w 1629557"/>
              <a:gd name="connsiteY2" fmla="*/ 6879266 h 6879266"/>
              <a:gd name="connsiteX3" fmla="*/ 1137317 w 1629557"/>
              <a:gd name="connsiteY3" fmla="*/ 6850913 h 6879266"/>
              <a:gd name="connsiteX4" fmla="*/ 1344415 w 1629557"/>
              <a:gd name="connsiteY4" fmla="*/ 9427 h 6879266"/>
              <a:gd name="connsiteX0" fmla="*/ 1344415 w 1629557"/>
              <a:gd name="connsiteY0" fmla="*/ 9427 h 6865089"/>
              <a:gd name="connsiteX1" fmla="*/ 1629557 w 1629557"/>
              <a:gd name="connsiteY1" fmla="*/ 0 h 6865089"/>
              <a:gd name="connsiteX2" fmla="*/ 1565762 w 1629557"/>
              <a:gd name="connsiteY2" fmla="*/ 6865089 h 6865089"/>
              <a:gd name="connsiteX3" fmla="*/ 1137317 w 1629557"/>
              <a:gd name="connsiteY3" fmla="*/ 6850913 h 6865089"/>
              <a:gd name="connsiteX4" fmla="*/ 1344415 w 1629557"/>
              <a:gd name="connsiteY4" fmla="*/ 9427 h 6865089"/>
              <a:gd name="connsiteX0" fmla="*/ 1344415 w 1629557"/>
              <a:gd name="connsiteY0" fmla="*/ 9427 h 6865090"/>
              <a:gd name="connsiteX1" fmla="*/ 1629557 w 1629557"/>
              <a:gd name="connsiteY1" fmla="*/ 0 h 6865090"/>
              <a:gd name="connsiteX2" fmla="*/ 1565762 w 1629557"/>
              <a:gd name="connsiteY2" fmla="*/ 6865089 h 6865090"/>
              <a:gd name="connsiteX3" fmla="*/ 1137317 w 1629557"/>
              <a:gd name="connsiteY3" fmla="*/ 6865090 h 6865090"/>
              <a:gd name="connsiteX4" fmla="*/ 1344415 w 1629557"/>
              <a:gd name="connsiteY4" fmla="*/ 9427 h 6865090"/>
              <a:gd name="connsiteX0" fmla="*/ 1381188 w 1666330"/>
              <a:gd name="connsiteY0" fmla="*/ 9427 h 6865090"/>
              <a:gd name="connsiteX1" fmla="*/ 1666330 w 1666330"/>
              <a:gd name="connsiteY1" fmla="*/ 0 h 6865090"/>
              <a:gd name="connsiteX2" fmla="*/ 1602535 w 1666330"/>
              <a:gd name="connsiteY2" fmla="*/ 6865089 h 6865090"/>
              <a:gd name="connsiteX3" fmla="*/ 1174090 w 1666330"/>
              <a:gd name="connsiteY3" fmla="*/ 6865090 h 6865090"/>
              <a:gd name="connsiteX4" fmla="*/ 1381188 w 1666330"/>
              <a:gd name="connsiteY4" fmla="*/ 9427 h 6865090"/>
              <a:gd name="connsiteX0" fmla="*/ 1344416 w 1629558"/>
              <a:gd name="connsiteY0" fmla="*/ 9427 h 6865090"/>
              <a:gd name="connsiteX1" fmla="*/ 1629558 w 1629558"/>
              <a:gd name="connsiteY1" fmla="*/ 0 h 6865090"/>
              <a:gd name="connsiteX2" fmla="*/ 1565763 w 1629558"/>
              <a:gd name="connsiteY2" fmla="*/ 6865089 h 6865090"/>
              <a:gd name="connsiteX3" fmla="*/ 1137318 w 1629558"/>
              <a:gd name="connsiteY3" fmla="*/ 6865090 h 6865090"/>
              <a:gd name="connsiteX4" fmla="*/ 1344416 w 1629558"/>
              <a:gd name="connsiteY4" fmla="*/ 9427 h 6865090"/>
              <a:gd name="connsiteX0" fmla="*/ 1348641 w 1633783"/>
              <a:gd name="connsiteY0" fmla="*/ 9427 h 6865090"/>
              <a:gd name="connsiteX1" fmla="*/ 1633783 w 1633783"/>
              <a:gd name="connsiteY1" fmla="*/ 0 h 6865090"/>
              <a:gd name="connsiteX2" fmla="*/ 1569988 w 1633783"/>
              <a:gd name="connsiteY2" fmla="*/ 6865089 h 6865090"/>
              <a:gd name="connsiteX3" fmla="*/ 1141543 w 1633783"/>
              <a:gd name="connsiteY3" fmla="*/ 6865090 h 6865090"/>
              <a:gd name="connsiteX4" fmla="*/ 1348641 w 1633783"/>
              <a:gd name="connsiteY4" fmla="*/ 9427 h 6865090"/>
              <a:gd name="connsiteX0" fmla="*/ 1344416 w 1629558"/>
              <a:gd name="connsiteY0" fmla="*/ 9427 h 6865090"/>
              <a:gd name="connsiteX1" fmla="*/ 1629558 w 1629558"/>
              <a:gd name="connsiteY1" fmla="*/ 0 h 6865090"/>
              <a:gd name="connsiteX2" fmla="*/ 1565763 w 1629558"/>
              <a:gd name="connsiteY2" fmla="*/ 6865089 h 6865090"/>
              <a:gd name="connsiteX3" fmla="*/ 1137318 w 1629558"/>
              <a:gd name="connsiteY3" fmla="*/ 6865090 h 6865090"/>
              <a:gd name="connsiteX4" fmla="*/ 1344416 w 1629558"/>
              <a:gd name="connsiteY4" fmla="*/ 9427 h 6865090"/>
              <a:gd name="connsiteX0" fmla="*/ 1344416 w 1650823"/>
              <a:gd name="connsiteY0" fmla="*/ 30692 h 6886355"/>
              <a:gd name="connsiteX1" fmla="*/ 1650823 w 1650823"/>
              <a:gd name="connsiteY1" fmla="*/ 0 h 6886355"/>
              <a:gd name="connsiteX2" fmla="*/ 1565763 w 1650823"/>
              <a:gd name="connsiteY2" fmla="*/ 6886354 h 6886355"/>
              <a:gd name="connsiteX3" fmla="*/ 1137318 w 1650823"/>
              <a:gd name="connsiteY3" fmla="*/ 6886355 h 6886355"/>
              <a:gd name="connsiteX4" fmla="*/ 1344416 w 1650823"/>
              <a:gd name="connsiteY4" fmla="*/ 30692 h 6886355"/>
              <a:gd name="connsiteX0" fmla="*/ 1351093 w 1643323"/>
              <a:gd name="connsiteY0" fmla="*/ 2339 h 6886355"/>
              <a:gd name="connsiteX1" fmla="*/ 1643323 w 1643323"/>
              <a:gd name="connsiteY1" fmla="*/ 0 h 6886355"/>
              <a:gd name="connsiteX2" fmla="*/ 1558263 w 1643323"/>
              <a:gd name="connsiteY2" fmla="*/ 6886354 h 6886355"/>
              <a:gd name="connsiteX3" fmla="*/ 1129818 w 1643323"/>
              <a:gd name="connsiteY3" fmla="*/ 6886355 h 6886355"/>
              <a:gd name="connsiteX4" fmla="*/ 1351093 w 1643323"/>
              <a:gd name="connsiteY4" fmla="*/ 2339 h 6886355"/>
              <a:gd name="connsiteX0" fmla="*/ 1351093 w 1643323"/>
              <a:gd name="connsiteY0" fmla="*/ 2339 h 6886355"/>
              <a:gd name="connsiteX1" fmla="*/ 1643323 w 1643323"/>
              <a:gd name="connsiteY1" fmla="*/ 0 h 6886355"/>
              <a:gd name="connsiteX2" fmla="*/ 1558263 w 1643323"/>
              <a:gd name="connsiteY2" fmla="*/ 6879266 h 6886355"/>
              <a:gd name="connsiteX3" fmla="*/ 1129818 w 1643323"/>
              <a:gd name="connsiteY3" fmla="*/ 6886355 h 6886355"/>
              <a:gd name="connsiteX4" fmla="*/ 1351093 w 1643323"/>
              <a:gd name="connsiteY4" fmla="*/ 2339 h 6886355"/>
              <a:gd name="connsiteX0" fmla="*/ 1351093 w 1643323"/>
              <a:gd name="connsiteY0" fmla="*/ 2339 h 6886355"/>
              <a:gd name="connsiteX1" fmla="*/ 1643323 w 1643323"/>
              <a:gd name="connsiteY1" fmla="*/ 0 h 6886355"/>
              <a:gd name="connsiteX2" fmla="*/ 1558263 w 1643323"/>
              <a:gd name="connsiteY2" fmla="*/ 6879266 h 6886355"/>
              <a:gd name="connsiteX3" fmla="*/ 1129818 w 1643323"/>
              <a:gd name="connsiteY3" fmla="*/ 6886355 h 6886355"/>
              <a:gd name="connsiteX4" fmla="*/ 1351093 w 1643323"/>
              <a:gd name="connsiteY4" fmla="*/ 2339 h 6886355"/>
              <a:gd name="connsiteX0" fmla="*/ 1354448 w 1646678"/>
              <a:gd name="connsiteY0" fmla="*/ 2339 h 6879266"/>
              <a:gd name="connsiteX1" fmla="*/ 1646678 w 1646678"/>
              <a:gd name="connsiteY1" fmla="*/ 0 h 6879266"/>
              <a:gd name="connsiteX2" fmla="*/ 1561618 w 1646678"/>
              <a:gd name="connsiteY2" fmla="*/ 6879266 h 6879266"/>
              <a:gd name="connsiteX3" fmla="*/ 1126084 w 1646678"/>
              <a:gd name="connsiteY3" fmla="*/ 6879266 h 6879266"/>
              <a:gd name="connsiteX4" fmla="*/ 1354448 w 1646678"/>
              <a:gd name="connsiteY4" fmla="*/ 2339 h 6879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6678" h="6879266">
                <a:moveTo>
                  <a:pt x="1354448" y="2339"/>
                </a:moveTo>
                <a:lnTo>
                  <a:pt x="1646678" y="0"/>
                </a:lnTo>
                <a:cubicBezTo>
                  <a:pt x="-228160" y="2682950"/>
                  <a:pt x="-655801" y="5599376"/>
                  <a:pt x="1561618" y="6879266"/>
                </a:cubicBezTo>
                <a:lnTo>
                  <a:pt x="1126084" y="6879266"/>
                </a:lnTo>
                <a:cubicBezTo>
                  <a:pt x="-182342" y="5663610"/>
                  <a:pt x="-640527" y="3382140"/>
                  <a:pt x="1354448" y="2339"/>
                </a:cubicBezTo>
                <a:close/>
              </a:path>
            </a:pathLst>
          </a:custGeom>
          <a:solidFill>
            <a:srgbClr val="F1E944"/>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Tahoma Standard" charset="0"/>
            </a:endParaRPr>
          </a:p>
        </p:txBody>
      </p:sp>
      <p:grpSp>
        <p:nvGrpSpPr>
          <p:cNvPr id="2053" name="Group 47"/>
          <p:cNvGrpSpPr>
            <a:grpSpLocks/>
          </p:cNvGrpSpPr>
          <p:nvPr/>
        </p:nvGrpSpPr>
        <p:grpSpPr bwMode="auto">
          <a:xfrm>
            <a:off x="239860" y="5777022"/>
            <a:ext cx="457117" cy="320398"/>
            <a:chOff x="352800" y="5410200"/>
            <a:chExt cx="436800" cy="408600"/>
          </a:xfrm>
          <a:effectLst/>
        </p:grpSpPr>
        <p:sp>
          <p:nvSpPr>
            <p:cNvPr id="49" name="Rounded Rectangle 48"/>
            <p:cNvSpPr/>
            <p:nvPr/>
          </p:nvSpPr>
          <p:spPr bwMode="white">
            <a:xfrm>
              <a:off x="352800" y="5639143"/>
              <a:ext cx="181074" cy="179657"/>
            </a:xfrm>
            <a:prstGeom prst="roundRect">
              <a:avLst/>
            </a:prstGeom>
            <a:noFill/>
            <a:ln>
              <a:solidFill>
                <a:schemeClr val="bg1"/>
              </a:solidFill>
            </a:ln>
          </p:spPr>
          <p:style>
            <a:lnRef idx="1">
              <a:schemeClr val="accent5"/>
            </a:lnRef>
            <a:fillRef idx="2">
              <a:schemeClr val="accent5"/>
            </a:fillRef>
            <a:effectRef idx="1">
              <a:schemeClr val="accent5"/>
            </a:effectRef>
            <a:fontRef idx="minor">
              <a:schemeClr val="dk1"/>
            </a:fontRef>
          </p:style>
          <p:txBody>
            <a:bodyPr anchor="ctr"/>
            <a:lstStyle/>
            <a:p>
              <a:pPr algn="ctr" fontAlgn="auto">
                <a:spcBef>
                  <a:spcPts val="0"/>
                </a:spcBef>
                <a:spcAft>
                  <a:spcPts val="0"/>
                </a:spcAft>
                <a:defRPr/>
              </a:pPr>
              <a:endParaRPr lang="en-GB" b="0" i="0" dirty="0">
                <a:latin typeface="Tahoma Standard" charset="0"/>
              </a:endParaRPr>
            </a:p>
          </p:txBody>
        </p:sp>
        <p:sp>
          <p:nvSpPr>
            <p:cNvPr id="50" name="Rounded Rectangle 49"/>
            <p:cNvSpPr/>
            <p:nvPr/>
          </p:nvSpPr>
          <p:spPr bwMode="white">
            <a:xfrm>
              <a:off x="352800" y="5410200"/>
              <a:ext cx="179485" cy="179657"/>
            </a:xfrm>
            <a:prstGeom prst="roundRect">
              <a:avLst/>
            </a:prstGeom>
            <a:noFill/>
            <a:ln>
              <a:solidFill>
                <a:schemeClr val="bg1"/>
              </a:solidFill>
            </a:ln>
          </p:spPr>
          <p:style>
            <a:lnRef idx="1">
              <a:schemeClr val="accent5"/>
            </a:lnRef>
            <a:fillRef idx="2">
              <a:schemeClr val="accent5"/>
            </a:fillRef>
            <a:effectRef idx="1">
              <a:schemeClr val="accent5"/>
            </a:effectRef>
            <a:fontRef idx="minor">
              <a:schemeClr val="dk1"/>
            </a:fontRef>
          </p:style>
          <p:txBody>
            <a:bodyPr anchor="ctr"/>
            <a:lstStyle/>
            <a:p>
              <a:pPr algn="ctr" fontAlgn="auto">
                <a:spcBef>
                  <a:spcPts val="0"/>
                </a:spcBef>
                <a:spcAft>
                  <a:spcPts val="0"/>
                </a:spcAft>
                <a:defRPr/>
              </a:pPr>
              <a:endParaRPr lang="en-GB" b="0" i="0" dirty="0">
                <a:latin typeface="Tahoma Standard" charset="0"/>
              </a:endParaRPr>
            </a:p>
          </p:txBody>
        </p:sp>
        <p:sp>
          <p:nvSpPr>
            <p:cNvPr id="51" name="Rounded Rectangle 50"/>
            <p:cNvSpPr/>
            <p:nvPr/>
          </p:nvSpPr>
          <p:spPr bwMode="white">
            <a:xfrm>
              <a:off x="610115" y="5639143"/>
              <a:ext cx="179485" cy="179657"/>
            </a:xfrm>
            <a:prstGeom prst="roundRect">
              <a:avLst/>
            </a:prstGeom>
            <a:noFill/>
            <a:ln>
              <a:solidFill>
                <a:schemeClr val="bg1"/>
              </a:solidFill>
            </a:ln>
          </p:spPr>
          <p:style>
            <a:lnRef idx="1">
              <a:schemeClr val="accent5"/>
            </a:lnRef>
            <a:fillRef idx="2">
              <a:schemeClr val="accent5"/>
            </a:fillRef>
            <a:effectRef idx="1">
              <a:schemeClr val="accent5"/>
            </a:effectRef>
            <a:fontRef idx="minor">
              <a:schemeClr val="dk1"/>
            </a:fontRef>
          </p:style>
          <p:txBody>
            <a:bodyPr anchor="ctr"/>
            <a:lstStyle/>
            <a:p>
              <a:pPr algn="ctr" fontAlgn="auto">
                <a:spcBef>
                  <a:spcPts val="0"/>
                </a:spcBef>
                <a:spcAft>
                  <a:spcPts val="0"/>
                </a:spcAft>
                <a:defRPr/>
              </a:pPr>
              <a:endParaRPr lang="en-GB" b="0" i="0" dirty="0">
                <a:latin typeface="Tahoma Standard" charset="0"/>
              </a:endParaRPr>
            </a:p>
          </p:txBody>
        </p:sp>
      </p:grpSp>
      <p:pic>
        <p:nvPicPr>
          <p:cNvPr id="10" name="Picture 9"/>
          <p:cNvPicPr/>
          <p:nvPr userDrawn="1"/>
        </p:nvPicPr>
        <p:blipFill rotWithShape="1">
          <a:blip r:embed="rId2" cstate="screen">
            <a:extLst>
              <a:ext uri="{28A0092B-C50C-407E-A947-70E740481C1C}">
                <a14:useLocalDpi xmlns:a14="http://schemas.microsoft.com/office/drawing/2010/main"/>
              </a:ext>
            </a:extLst>
          </a:blip>
          <a:srcRect/>
          <a:stretch/>
        </p:blipFill>
        <p:spPr>
          <a:xfrm>
            <a:off x="71081" y="6116736"/>
            <a:ext cx="768336" cy="755441"/>
          </a:xfrm>
          <a:prstGeom prst="ellipse">
            <a:avLst/>
          </a:prstGeom>
          <a:effectLst>
            <a:softEdge rad="31750"/>
          </a:effectLst>
        </p:spPr>
      </p:pic>
    </p:spTree>
  </p:cSld>
  <p:clrMap bg1="lt1" tx1="dk1" bg2="lt2" tx2="dk2" accent1="accent1" accent2="accent2" accent3="accent3" accent4="accent4" accent5="accent5" accent6="accent6" hlink="hlink" folHlink="folHlink"/>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hf hdr="0"/>
  <p:txStyles>
    <p:titleStyle>
      <a:lvl1pPr algn="ctr" rtl="0" eaLnBrk="0" fontAlgn="base" hangingPunct="0">
        <a:spcBef>
          <a:spcPct val="0"/>
        </a:spcBef>
        <a:spcAft>
          <a:spcPct val="0"/>
        </a:spcAft>
        <a:defRPr sz="32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hteck 1"/>
          <p:cNvSpPr/>
          <p:nvPr/>
        </p:nvSpPr>
        <p:spPr>
          <a:xfrm>
            <a:off x="0" y="-7088"/>
            <a:ext cx="2036189" cy="6879266"/>
          </a:xfrm>
          <a:custGeom>
            <a:avLst/>
            <a:gdLst>
              <a:gd name="connsiteX0" fmla="*/ 0 w 1527142"/>
              <a:gd name="connsiteY0" fmla="*/ 0 h 6858001"/>
              <a:gd name="connsiteX1" fmla="*/ 1527142 w 1527142"/>
              <a:gd name="connsiteY1" fmla="*/ 0 h 6858001"/>
              <a:gd name="connsiteX2" fmla="*/ 1527142 w 1527142"/>
              <a:gd name="connsiteY2" fmla="*/ 6858001 h 6858001"/>
              <a:gd name="connsiteX3" fmla="*/ 0 w 1527142"/>
              <a:gd name="connsiteY3" fmla="*/ 6858001 h 6858001"/>
              <a:gd name="connsiteX4" fmla="*/ 0 w 1527142"/>
              <a:gd name="connsiteY4" fmla="*/ 0 h 6858001"/>
              <a:gd name="connsiteX0" fmla="*/ 0 w 1527142"/>
              <a:gd name="connsiteY0" fmla="*/ 0 h 6858001"/>
              <a:gd name="connsiteX1" fmla="*/ 1527142 w 1527142"/>
              <a:gd name="connsiteY1" fmla="*/ 0 h 6858001"/>
              <a:gd name="connsiteX2" fmla="*/ 1527142 w 1527142"/>
              <a:gd name="connsiteY2" fmla="*/ 6858001 h 6858001"/>
              <a:gd name="connsiteX3" fmla="*/ 0 w 1527142"/>
              <a:gd name="connsiteY3" fmla="*/ 6858001 h 6858001"/>
              <a:gd name="connsiteX4" fmla="*/ 0 w 1527142"/>
              <a:gd name="connsiteY4" fmla="*/ 0 h 6858001"/>
              <a:gd name="connsiteX0" fmla="*/ 0 w 1527142"/>
              <a:gd name="connsiteY0" fmla="*/ 0 h 6858001"/>
              <a:gd name="connsiteX1" fmla="*/ 1527142 w 1527142"/>
              <a:gd name="connsiteY1" fmla="*/ 0 h 6858001"/>
              <a:gd name="connsiteX2" fmla="*/ 1527142 w 1527142"/>
              <a:gd name="connsiteY2" fmla="*/ 6858001 h 6858001"/>
              <a:gd name="connsiteX3" fmla="*/ 0 w 1527142"/>
              <a:gd name="connsiteY3" fmla="*/ 6858001 h 6858001"/>
              <a:gd name="connsiteX4" fmla="*/ 0 w 1527142"/>
              <a:gd name="connsiteY4" fmla="*/ 0 h 6858001"/>
              <a:gd name="connsiteX0" fmla="*/ 0 w 1527142"/>
              <a:gd name="connsiteY0" fmla="*/ 0 h 6858001"/>
              <a:gd name="connsiteX1" fmla="*/ 1527142 w 1527142"/>
              <a:gd name="connsiteY1" fmla="*/ 0 h 6858001"/>
              <a:gd name="connsiteX2" fmla="*/ 1527142 w 1527142"/>
              <a:gd name="connsiteY2" fmla="*/ 6858001 h 6858001"/>
              <a:gd name="connsiteX3" fmla="*/ 0 w 1527142"/>
              <a:gd name="connsiteY3" fmla="*/ 6858001 h 6858001"/>
              <a:gd name="connsiteX4" fmla="*/ 0 w 1527142"/>
              <a:gd name="connsiteY4" fmla="*/ 0 h 6858001"/>
              <a:gd name="connsiteX0" fmla="*/ 0 w 1527142"/>
              <a:gd name="connsiteY0" fmla="*/ 0 h 6858001"/>
              <a:gd name="connsiteX1" fmla="*/ 1527142 w 1527142"/>
              <a:gd name="connsiteY1" fmla="*/ 0 h 6858001"/>
              <a:gd name="connsiteX2" fmla="*/ 1527142 w 1527142"/>
              <a:gd name="connsiteY2" fmla="*/ 6858001 h 6858001"/>
              <a:gd name="connsiteX3" fmla="*/ 0 w 1527142"/>
              <a:gd name="connsiteY3" fmla="*/ 6858001 h 6858001"/>
              <a:gd name="connsiteX4" fmla="*/ 0 w 1527142"/>
              <a:gd name="connsiteY4" fmla="*/ 0 h 6858001"/>
              <a:gd name="connsiteX0" fmla="*/ 0 w 1527142"/>
              <a:gd name="connsiteY0" fmla="*/ 0 h 6858001"/>
              <a:gd name="connsiteX1" fmla="*/ 1527142 w 1527142"/>
              <a:gd name="connsiteY1" fmla="*/ 0 h 6858001"/>
              <a:gd name="connsiteX2" fmla="*/ 1527142 w 1527142"/>
              <a:gd name="connsiteY2" fmla="*/ 6858001 h 6858001"/>
              <a:gd name="connsiteX3" fmla="*/ 0 w 1527142"/>
              <a:gd name="connsiteY3" fmla="*/ 6858001 h 6858001"/>
              <a:gd name="connsiteX4" fmla="*/ 0 w 1527142"/>
              <a:gd name="connsiteY4" fmla="*/ 0 h 6858001"/>
              <a:gd name="connsiteX0" fmla="*/ 0 w 1527142"/>
              <a:gd name="connsiteY0" fmla="*/ 0 h 6858001"/>
              <a:gd name="connsiteX1" fmla="*/ 1527142 w 1527142"/>
              <a:gd name="connsiteY1" fmla="*/ 0 h 6858001"/>
              <a:gd name="connsiteX2" fmla="*/ 1527142 w 1527142"/>
              <a:gd name="connsiteY2" fmla="*/ 6858001 h 6858001"/>
              <a:gd name="connsiteX3" fmla="*/ 0 w 1527142"/>
              <a:gd name="connsiteY3" fmla="*/ 6858001 h 6858001"/>
              <a:gd name="connsiteX4" fmla="*/ 0 w 1527142"/>
              <a:gd name="connsiteY4" fmla="*/ 0 h 6858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7142" h="6858001">
                <a:moveTo>
                  <a:pt x="0" y="0"/>
                </a:moveTo>
                <a:lnTo>
                  <a:pt x="1527142" y="0"/>
                </a:lnTo>
                <a:cubicBezTo>
                  <a:pt x="141401" y="3200401"/>
                  <a:pt x="131975" y="5656083"/>
                  <a:pt x="1527142" y="6858001"/>
                </a:cubicBezTo>
                <a:lnTo>
                  <a:pt x="0" y="6858001"/>
                </a:lnTo>
                <a:lnTo>
                  <a:pt x="0" y="0"/>
                </a:lnTo>
                <a:close/>
              </a:path>
            </a:pathLst>
          </a:custGeom>
          <a:gradFill>
            <a:gsLst>
              <a:gs pos="74000">
                <a:srgbClr val="244165"/>
              </a:gs>
              <a:gs pos="100000">
                <a:srgbClr val="006FAC"/>
              </a:gs>
              <a:gs pos="88000">
                <a:srgbClr val="006FA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Tahoma Standard" charset="0"/>
            </a:endParaRPr>
          </a:p>
        </p:txBody>
      </p:sp>
      <p:sp>
        <p:nvSpPr>
          <p:cNvPr id="12" name="Rechteck 1"/>
          <p:cNvSpPr/>
          <p:nvPr/>
        </p:nvSpPr>
        <p:spPr>
          <a:xfrm>
            <a:off x="685963" y="-7089"/>
            <a:ext cx="2195571" cy="6879266"/>
          </a:xfrm>
          <a:custGeom>
            <a:avLst/>
            <a:gdLst>
              <a:gd name="connsiteX0" fmla="*/ 0 w 1527142"/>
              <a:gd name="connsiteY0" fmla="*/ 0 h 6858001"/>
              <a:gd name="connsiteX1" fmla="*/ 1527142 w 1527142"/>
              <a:gd name="connsiteY1" fmla="*/ 0 h 6858001"/>
              <a:gd name="connsiteX2" fmla="*/ 1527142 w 1527142"/>
              <a:gd name="connsiteY2" fmla="*/ 6858001 h 6858001"/>
              <a:gd name="connsiteX3" fmla="*/ 0 w 1527142"/>
              <a:gd name="connsiteY3" fmla="*/ 6858001 h 6858001"/>
              <a:gd name="connsiteX4" fmla="*/ 0 w 1527142"/>
              <a:gd name="connsiteY4" fmla="*/ 0 h 6858001"/>
              <a:gd name="connsiteX0" fmla="*/ 0 w 1527142"/>
              <a:gd name="connsiteY0" fmla="*/ 0 h 6858001"/>
              <a:gd name="connsiteX1" fmla="*/ 1527142 w 1527142"/>
              <a:gd name="connsiteY1" fmla="*/ 0 h 6858001"/>
              <a:gd name="connsiteX2" fmla="*/ 1527142 w 1527142"/>
              <a:gd name="connsiteY2" fmla="*/ 6858001 h 6858001"/>
              <a:gd name="connsiteX3" fmla="*/ 0 w 1527142"/>
              <a:gd name="connsiteY3" fmla="*/ 6858001 h 6858001"/>
              <a:gd name="connsiteX4" fmla="*/ 0 w 1527142"/>
              <a:gd name="connsiteY4" fmla="*/ 0 h 6858001"/>
              <a:gd name="connsiteX0" fmla="*/ 0 w 1527142"/>
              <a:gd name="connsiteY0" fmla="*/ 0 h 6858001"/>
              <a:gd name="connsiteX1" fmla="*/ 1527142 w 1527142"/>
              <a:gd name="connsiteY1" fmla="*/ 0 h 6858001"/>
              <a:gd name="connsiteX2" fmla="*/ 1527142 w 1527142"/>
              <a:gd name="connsiteY2" fmla="*/ 6858001 h 6858001"/>
              <a:gd name="connsiteX3" fmla="*/ 0 w 1527142"/>
              <a:gd name="connsiteY3" fmla="*/ 6858001 h 6858001"/>
              <a:gd name="connsiteX4" fmla="*/ 0 w 1527142"/>
              <a:gd name="connsiteY4" fmla="*/ 0 h 6858001"/>
              <a:gd name="connsiteX0" fmla="*/ 0 w 1527142"/>
              <a:gd name="connsiteY0" fmla="*/ 0 h 6858001"/>
              <a:gd name="connsiteX1" fmla="*/ 1527142 w 1527142"/>
              <a:gd name="connsiteY1" fmla="*/ 0 h 6858001"/>
              <a:gd name="connsiteX2" fmla="*/ 1527142 w 1527142"/>
              <a:gd name="connsiteY2" fmla="*/ 6858001 h 6858001"/>
              <a:gd name="connsiteX3" fmla="*/ 0 w 1527142"/>
              <a:gd name="connsiteY3" fmla="*/ 6858001 h 6858001"/>
              <a:gd name="connsiteX4" fmla="*/ 0 w 1527142"/>
              <a:gd name="connsiteY4" fmla="*/ 0 h 6858001"/>
              <a:gd name="connsiteX0" fmla="*/ 0 w 1527142"/>
              <a:gd name="connsiteY0" fmla="*/ 0 h 6858001"/>
              <a:gd name="connsiteX1" fmla="*/ 1527142 w 1527142"/>
              <a:gd name="connsiteY1" fmla="*/ 0 h 6858001"/>
              <a:gd name="connsiteX2" fmla="*/ 1527142 w 1527142"/>
              <a:gd name="connsiteY2" fmla="*/ 6858001 h 6858001"/>
              <a:gd name="connsiteX3" fmla="*/ 0 w 1527142"/>
              <a:gd name="connsiteY3" fmla="*/ 6858001 h 6858001"/>
              <a:gd name="connsiteX4" fmla="*/ 0 w 1527142"/>
              <a:gd name="connsiteY4" fmla="*/ 0 h 6858001"/>
              <a:gd name="connsiteX0" fmla="*/ 0 w 1527142"/>
              <a:gd name="connsiteY0" fmla="*/ 0 h 6858001"/>
              <a:gd name="connsiteX1" fmla="*/ 1527142 w 1527142"/>
              <a:gd name="connsiteY1" fmla="*/ 0 h 6858001"/>
              <a:gd name="connsiteX2" fmla="*/ 1527142 w 1527142"/>
              <a:gd name="connsiteY2" fmla="*/ 6858001 h 6858001"/>
              <a:gd name="connsiteX3" fmla="*/ 0 w 1527142"/>
              <a:gd name="connsiteY3" fmla="*/ 6858001 h 6858001"/>
              <a:gd name="connsiteX4" fmla="*/ 0 w 1527142"/>
              <a:gd name="connsiteY4" fmla="*/ 0 h 6858001"/>
              <a:gd name="connsiteX0" fmla="*/ 0 w 1527142"/>
              <a:gd name="connsiteY0" fmla="*/ 0 h 6858001"/>
              <a:gd name="connsiteX1" fmla="*/ 1527142 w 1527142"/>
              <a:gd name="connsiteY1" fmla="*/ 0 h 6858001"/>
              <a:gd name="connsiteX2" fmla="*/ 1527142 w 1527142"/>
              <a:gd name="connsiteY2" fmla="*/ 6858001 h 6858001"/>
              <a:gd name="connsiteX3" fmla="*/ 0 w 1527142"/>
              <a:gd name="connsiteY3" fmla="*/ 6858001 h 6858001"/>
              <a:gd name="connsiteX4" fmla="*/ 0 w 1527142"/>
              <a:gd name="connsiteY4" fmla="*/ 0 h 6858001"/>
              <a:gd name="connsiteX0" fmla="*/ 1159497 w 1527142"/>
              <a:gd name="connsiteY0" fmla="*/ 9427 h 6858001"/>
              <a:gd name="connsiteX1" fmla="*/ 1527142 w 1527142"/>
              <a:gd name="connsiteY1" fmla="*/ 0 h 6858001"/>
              <a:gd name="connsiteX2" fmla="*/ 1527142 w 1527142"/>
              <a:gd name="connsiteY2" fmla="*/ 6858001 h 6858001"/>
              <a:gd name="connsiteX3" fmla="*/ 0 w 1527142"/>
              <a:gd name="connsiteY3" fmla="*/ 6858001 h 6858001"/>
              <a:gd name="connsiteX4" fmla="*/ 1159497 w 1527142"/>
              <a:gd name="connsiteY4" fmla="*/ 9427 h 6858001"/>
              <a:gd name="connsiteX0" fmla="*/ 1178351 w 1527142"/>
              <a:gd name="connsiteY0" fmla="*/ 0 h 6858001"/>
              <a:gd name="connsiteX1" fmla="*/ 1527142 w 1527142"/>
              <a:gd name="connsiteY1" fmla="*/ 0 h 6858001"/>
              <a:gd name="connsiteX2" fmla="*/ 1527142 w 1527142"/>
              <a:gd name="connsiteY2" fmla="*/ 6858001 h 6858001"/>
              <a:gd name="connsiteX3" fmla="*/ 0 w 1527142"/>
              <a:gd name="connsiteY3" fmla="*/ 6858001 h 6858001"/>
              <a:gd name="connsiteX4" fmla="*/ 1178351 w 1527142"/>
              <a:gd name="connsiteY4" fmla="*/ 0 h 6858001"/>
              <a:gd name="connsiteX0" fmla="*/ 1244693 w 1593484"/>
              <a:gd name="connsiteY0" fmla="*/ 0 h 6858001"/>
              <a:gd name="connsiteX1" fmla="*/ 1593484 w 1593484"/>
              <a:gd name="connsiteY1" fmla="*/ 0 h 6858001"/>
              <a:gd name="connsiteX2" fmla="*/ 1593484 w 1593484"/>
              <a:gd name="connsiteY2" fmla="*/ 6858001 h 6858001"/>
              <a:gd name="connsiteX3" fmla="*/ 66342 w 1593484"/>
              <a:gd name="connsiteY3" fmla="*/ 6858001 h 6858001"/>
              <a:gd name="connsiteX4" fmla="*/ 1244693 w 1593484"/>
              <a:gd name="connsiteY4" fmla="*/ 0 h 6858001"/>
              <a:gd name="connsiteX0" fmla="*/ 1285582 w 1549532"/>
              <a:gd name="connsiteY0" fmla="*/ 9427 h 6858001"/>
              <a:gd name="connsiteX1" fmla="*/ 1549532 w 1549532"/>
              <a:gd name="connsiteY1" fmla="*/ 0 h 6858001"/>
              <a:gd name="connsiteX2" fmla="*/ 1549532 w 1549532"/>
              <a:gd name="connsiteY2" fmla="*/ 6858001 h 6858001"/>
              <a:gd name="connsiteX3" fmla="*/ 22390 w 1549532"/>
              <a:gd name="connsiteY3" fmla="*/ 6858001 h 6858001"/>
              <a:gd name="connsiteX4" fmla="*/ 1285582 w 1549532"/>
              <a:gd name="connsiteY4" fmla="*/ 9427 h 6858001"/>
              <a:gd name="connsiteX0" fmla="*/ 1271629 w 1563859"/>
              <a:gd name="connsiteY0" fmla="*/ 9427 h 6858001"/>
              <a:gd name="connsiteX1" fmla="*/ 1563859 w 1563859"/>
              <a:gd name="connsiteY1" fmla="*/ 0 h 6858001"/>
              <a:gd name="connsiteX2" fmla="*/ 1563859 w 1563859"/>
              <a:gd name="connsiteY2" fmla="*/ 6858001 h 6858001"/>
              <a:gd name="connsiteX3" fmla="*/ 36717 w 1563859"/>
              <a:gd name="connsiteY3" fmla="*/ 6858001 h 6858001"/>
              <a:gd name="connsiteX4" fmla="*/ 1271629 w 1563859"/>
              <a:gd name="connsiteY4" fmla="*/ 9427 h 6858001"/>
              <a:gd name="connsiteX0" fmla="*/ 1312884 w 1527142"/>
              <a:gd name="connsiteY0" fmla="*/ 0 h 6869839"/>
              <a:gd name="connsiteX1" fmla="*/ 1527142 w 1527142"/>
              <a:gd name="connsiteY1" fmla="*/ 11838 h 6869839"/>
              <a:gd name="connsiteX2" fmla="*/ 1527142 w 1527142"/>
              <a:gd name="connsiteY2" fmla="*/ 6869839 h 6869839"/>
              <a:gd name="connsiteX3" fmla="*/ 0 w 1527142"/>
              <a:gd name="connsiteY3" fmla="*/ 6869839 h 6869839"/>
              <a:gd name="connsiteX4" fmla="*/ 1312884 w 1527142"/>
              <a:gd name="connsiteY4" fmla="*/ 0 h 6869839"/>
              <a:gd name="connsiteX0" fmla="*/ 1275094 w 1560236"/>
              <a:gd name="connsiteY0" fmla="*/ 9427 h 6858001"/>
              <a:gd name="connsiteX1" fmla="*/ 1560236 w 1560236"/>
              <a:gd name="connsiteY1" fmla="*/ 0 h 6858001"/>
              <a:gd name="connsiteX2" fmla="*/ 1560236 w 1560236"/>
              <a:gd name="connsiteY2" fmla="*/ 6858001 h 6858001"/>
              <a:gd name="connsiteX3" fmla="*/ 33094 w 1560236"/>
              <a:gd name="connsiteY3" fmla="*/ 6858001 h 6858001"/>
              <a:gd name="connsiteX4" fmla="*/ 1275094 w 1560236"/>
              <a:gd name="connsiteY4" fmla="*/ 9427 h 6858001"/>
              <a:gd name="connsiteX0" fmla="*/ 1242000 w 1527142"/>
              <a:gd name="connsiteY0" fmla="*/ 9427 h 6858001"/>
              <a:gd name="connsiteX1" fmla="*/ 1527142 w 1527142"/>
              <a:gd name="connsiteY1" fmla="*/ 0 h 6858001"/>
              <a:gd name="connsiteX2" fmla="*/ 1527142 w 1527142"/>
              <a:gd name="connsiteY2" fmla="*/ 6858001 h 6858001"/>
              <a:gd name="connsiteX3" fmla="*/ 0 w 1527142"/>
              <a:gd name="connsiteY3" fmla="*/ 6858001 h 6858001"/>
              <a:gd name="connsiteX4" fmla="*/ 1242000 w 1527142"/>
              <a:gd name="connsiteY4" fmla="*/ 9427 h 6858001"/>
              <a:gd name="connsiteX0" fmla="*/ 853645 w 1138787"/>
              <a:gd name="connsiteY0" fmla="*/ 9427 h 6865090"/>
              <a:gd name="connsiteX1" fmla="*/ 1138787 w 1138787"/>
              <a:gd name="connsiteY1" fmla="*/ 0 h 6865090"/>
              <a:gd name="connsiteX2" fmla="*/ 1138787 w 1138787"/>
              <a:gd name="connsiteY2" fmla="*/ 6858001 h 6865090"/>
              <a:gd name="connsiteX3" fmla="*/ 646547 w 1138787"/>
              <a:gd name="connsiteY3" fmla="*/ 6865090 h 6865090"/>
              <a:gd name="connsiteX4" fmla="*/ 853645 w 1138787"/>
              <a:gd name="connsiteY4" fmla="*/ 9427 h 6865090"/>
              <a:gd name="connsiteX0" fmla="*/ 1344415 w 1629557"/>
              <a:gd name="connsiteY0" fmla="*/ 9427 h 6865090"/>
              <a:gd name="connsiteX1" fmla="*/ 1629557 w 1629557"/>
              <a:gd name="connsiteY1" fmla="*/ 0 h 6865090"/>
              <a:gd name="connsiteX2" fmla="*/ 1629557 w 1629557"/>
              <a:gd name="connsiteY2" fmla="*/ 6858001 h 6865090"/>
              <a:gd name="connsiteX3" fmla="*/ 1137317 w 1629557"/>
              <a:gd name="connsiteY3" fmla="*/ 6865090 h 6865090"/>
              <a:gd name="connsiteX4" fmla="*/ 1344415 w 1629557"/>
              <a:gd name="connsiteY4" fmla="*/ 9427 h 6865090"/>
              <a:gd name="connsiteX0" fmla="*/ 1211371 w 1496513"/>
              <a:gd name="connsiteY0" fmla="*/ 9427 h 6872178"/>
              <a:gd name="connsiteX1" fmla="*/ 1496513 w 1496513"/>
              <a:gd name="connsiteY1" fmla="*/ 0 h 6872178"/>
              <a:gd name="connsiteX2" fmla="*/ 1496513 w 1496513"/>
              <a:gd name="connsiteY2" fmla="*/ 6858001 h 6872178"/>
              <a:gd name="connsiteX3" fmla="*/ 1309073 w 1496513"/>
              <a:gd name="connsiteY3" fmla="*/ 6872178 h 6872178"/>
              <a:gd name="connsiteX4" fmla="*/ 1211371 w 1496513"/>
              <a:gd name="connsiteY4" fmla="*/ 9427 h 6872178"/>
              <a:gd name="connsiteX0" fmla="*/ 1344415 w 1629557"/>
              <a:gd name="connsiteY0" fmla="*/ 9427 h 6858001"/>
              <a:gd name="connsiteX1" fmla="*/ 1629557 w 1629557"/>
              <a:gd name="connsiteY1" fmla="*/ 0 h 6858001"/>
              <a:gd name="connsiteX2" fmla="*/ 1629557 w 1629557"/>
              <a:gd name="connsiteY2" fmla="*/ 6858001 h 6858001"/>
              <a:gd name="connsiteX3" fmla="*/ 1137317 w 1629557"/>
              <a:gd name="connsiteY3" fmla="*/ 6850913 h 6858001"/>
              <a:gd name="connsiteX4" fmla="*/ 1344415 w 1629557"/>
              <a:gd name="connsiteY4" fmla="*/ 9427 h 6858001"/>
              <a:gd name="connsiteX0" fmla="*/ 1344415 w 1629557"/>
              <a:gd name="connsiteY0" fmla="*/ 9427 h 6879266"/>
              <a:gd name="connsiteX1" fmla="*/ 1629557 w 1629557"/>
              <a:gd name="connsiteY1" fmla="*/ 0 h 6879266"/>
              <a:gd name="connsiteX2" fmla="*/ 1289315 w 1629557"/>
              <a:gd name="connsiteY2" fmla="*/ 6879266 h 6879266"/>
              <a:gd name="connsiteX3" fmla="*/ 1137317 w 1629557"/>
              <a:gd name="connsiteY3" fmla="*/ 6850913 h 6879266"/>
              <a:gd name="connsiteX4" fmla="*/ 1344415 w 1629557"/>
              <a:gd name="connsiteY4" fmla="*/ 9427 h 6879266"/>
              <a:gd name="connsiteX0" fmla="*/ 1344415 w 1629557"/>
              <a:gd name="connsiteY0" fmla="*/ 9427 h 6865089"/>
              <a:gd name="connsiteX1" fmla="*/ 1629557 w 1629557"/>
              <a:gd name="connsiteY1" fmla="*/ 0 h 6865089"/>
              <a:gd name="connsiteX2" fmla="*/ 1565762 w 1629557"/>
              <a:gd name="connsiteY2" fmla="*/ 6865089 h 6865089"/>
              <a:gd name="connsiteX3" fmla="*/ 1137317 w 1629557"/>
              <a:gd name="connsiteY3" fmla="*/ 6850913 h 6865089"/>
              <a:gd name="connsiteX4" fmla="*/ 1344415 w 1629557"/>
              <a:gd name="connsiteY4" fmla="*/ 9427 h 6865089"/>
              <a:gd name="connsiteX0" fmla="*/ 1344415 w 1629557"/>
              <a:gd name="connsiteY0" fmla="*/ 9427 h 6865090"/>
              <a:gd name="connsiteX1" fmla="*/ 1629557 w 1629557"/>
              <a:gd name="connsiteY1" fmla="*/ 0 h 6865090"/>
              <a:gd name="connsiteX2" fmla="*/ 1565762 w 1629557"/>
              <a:gd name="connsiteY2" fmla="*/ 6865089 h 6865090"/>
              <a:gd name="connsiteX3" fmla="*/ 1137317 w 1629557"/>
              <a:gd name="connsiteY3" fmla="*/ 6865090 h 6865090"/>
              <a:gd name="connsiteX4" fmla="*/ 1344415 w 1629557"/>
              <a:gd name="connsiteY4" fmla="*/ 9427 h 6865090"/>
              <a:gd name="connsiteX0" fmla="*/ 1381188 w 1666330"/>
              <a:gd name="connsiteY0" fmla="*/ 9427 h 6865090"/>
              <a:gd name="connsiteX1" fmla="*/ 1666330 w 1666330"/>
              <a:gd name="connsiteY1" fmla="*/ 0 h 6865090"/>
              <a:gd name="connsiteX2" fmla="*/ 1602535 w 1666330"/>
              <a:gd name="connsiteY2" fmla="*/ 6865089 h 6865090"/>
              <a:gd name="connsiteX3" fmla="*/ 1174090 w 1666330"/>
              <a:gd name="connsiteY3" fmla="*/ 6865090 h 6865090"/>
              <a:gd name="connsiteX4" fmla="*/ 1381188 w 1666330"/>
              <a:gd name="connsiteY4" fmla="*/ 9427 h 6865090"/>
              <a:gd name="connsiteX0" fmla="*/ 1344416 w 1629558"/>
              <a:gd name="connsiteY0" fmla="*/ 9427 h 6865090"/>
              <a:gd name="connsiteX1" fmla="*/ 1629558 w 1629558"/>
              <a:gd name="connsiteY1" fmla="*/ 0 h 6865090"/>
              <a:gd name="connsiteX2" fmla="*/ 1565763 w 1629558"/>
              <a:gd name="connsiteY2" fmla="*/ 6865089 h 6865090"/>
              <a:gd name="connsiteX3" fmla="*/ 1137318 w 1629558"/>
              <a:gd name="connsiteY3" fmla="*/ 6865090 h 6865090"/>
              <a:gd name="connsiteX4" fmla="*/ 1344416 w 1629558"/>
              <a:gd name="connsiteY4" fmla="*/ 9427 h 6865090"/>
              <a:gd name="connsiteX0" fmla="*/ 1348641 w 1633783"/>
              <a:gd name="connsiteY0" fmla="*/ 9427 h 6865090"/>
              <a:gd name="connsiteX1" fmla="*/ 1633783 w 1633783"/>
              <a:gd name="connsiteY1" fmla="*/ 0 h 6865090"/>
              <a:gd name="connsiteX2" fmla="*/ 1569988 w 1633783"/>
              <a:gd name="connsiteY2" fmla="*/ 6865089 h 6865090"/>
              <a:gd name="connsiteX3" fmla="*/ 1141543 w 1633783"/>
              <a:gd name="connsiteY3" fmla="*/ 6865090 h 6865090"/>
              <a:gd name="connsiteX4" fmla="*/ 1348641 w 1633783"/>
              <a:gd name="connsiteY4" fmla="*/ 9427 h 6865090"/>
              <a:gd name="connsiteX0" fmla="*/ 1344416 w 1629558"/>
              <a:gd name="connsiteY0" fmla="*/ 9427 h 6865090"/>
              <a:gd name="connsiteX1" fmla="*/ 1629558 w 1629558"/>
              <a:gd name="connsiteY1" fmla="*/ 0 h 6865090"/>
              <a:gd name="connsiteX2" fmla="*/ 1565763 w 1629558"/>
              <a:gd name="connsiteY2" fmla="*/ 6865089 h 6865090"/>
              <a:gd name="connsiteX3" fmla="*/ 1137318 w 1629558"/>
              <a:gd name="connsiteY3" fmla="*/ 6865090 h 6865090"/>
              <a:gd name="connsiteX4" fmla="*/ 1344416 w 1629558"/>
              <a:gd name="connsiteY4" fmla="*/ 9427 h 6865090"/>
              <a:gd name="connsiteX0" fmla="*/ 1344416 w 1650823"/>
              <a:gd name="connsiteY0" fmla="*/ 30692 h 6886355"/>
              <a:gd name="connsiteX1" fmla="*/ 1650823 w 1650823"/>
              <a:gd name="connsiteY1" fmla="*/ 0 h 6886355"/>
              <a:gd name="connsiteX2" fmla="*/ 1565763 w 1650823"/>
              <a:gd name="connsiteY2" fmla="*/ 6886354 h 6886355"/>
              <a:gd name="connsiteX3" fmla="*/ 1137318 w 1650823"/>
              <a:gd name="connsiteY3" fmla="*/ 6886355 h 6886355"/>
              <a:gd name="connsiteX4" fmla="*/ 1344416 w 1650823"/>
              <a:gd name="connsiteY4" fmla="*/ 30692 h 6886355"/>
              <a:gd name="connsiteX0" fmla="*/ 1351093 w 1643323"/>
              <a:gd name="connsiteY0" fmla="*/ 2339 h 6886355"/>
              <a:gd name="connsiteX1" fmla="*/ 1643323 w 1643323"/>
              <a:gd name="connsiteY1" fmla="*/ 0 h 6886355"/>
              <a:gd name="connsiteX2" fmla="*/ 1558263 w 1643323"/>
              <a:gd name="connsiteY2" fmla="*/ 6886354 h 6886355"/>
              <a:gd name="connsiteX3" fmla="*/ 1129818 w 1643323"/>
              <a:gd name="connsiteY3" fmla="*/ 6886355 h 6886355"/>
              <a:gd name="connsiteX4" fmla="*/ 1351093 w 1643323"/>
              <a:gd name="connsiteY4" fmla="*/ 2339 h 6886355"/>
              <a:gd name="connsiteX0" fmla="*/ 1351093 w 1643323"/>
              <a:gd name="connsiteY0" fmla="*/ 2339 h 6886355"/>
              <a:gd name="connsiteX1" fmla="*/ 1643323 w 1643323"/>
              <a:gd name="connsiteY1" fmla="*/ 0 h 6886355"/>
              <a:gd name="connsiteX2" fmla="*/ 1558263 w 1643323"/>
              <a:gd name="connsiteY2" fmla="*/ 6879266 h 6886355"/>
              <a:gd name="connsiteX3" fmla="*/ 1129818 w 1643323"/>
              <a:gd name="connsiteY3" fmla="*/ 6886355 h 6886355"/>
              <a:gd name="connsiteX4" fmla="*/ 1351093 w 1643323"/>
              <a:gd name="connsiteY4" fmla="*/ 2339 h 6886355"/>
              <a:gd name="connsiteX0" fmla="*/ 1351093 w 1643323"/>
              <a:gd name="connsiteY0" fmla="*/ 2339 h 6886355"/>
              <a:gd name="connsiteX1" fmla="*/ 1643323 w 1643323"/>
              <a:gd name="connsiteY1" fmla="*/ 0 h 6886355"/>
              <a:gd name="connsiteX2" fmla="*/ 1558263 w 1643323"/>
              <a:gd name="connsiteY2" fmla="*/ 6879266 h 6886355"/>
              <a:gd name="connsiteX3" fmla="*/ 1129818 w 1643323"/>
              <a:gd name="connsiteY3" fmla="*/ 6886355 h 6886355"/>
              <a:gd name="connsiteX4" fmla="*/ 1351093 w 1643323"/>
              <a:gd name="connsiteY4" fmla="*/ 2339 h 6886355"/>
              <a:gd name="connsiteX0" fmla="*/ 1354448 w 1646678"/>
              <a:gd name="connsiteY0" fmla="*/ 2339 h 6879266"/>
              <a:gd name="connsiteX1" fmla="*/ 1646678 w 1646678"/>
              <a:gd name="connsiteY1" fmla="*/ 0 h 6879266"/>
              <a:gd name="connsiteX2" fmla="*/ 1561618 w 1646678"/>
              <a:gd name="connsiteY2" fmla="*/ 6879266 h 6879266"/>
              <a:gd name="connsiteX3" fmla="*/ 1126084 w 1646678"/>
              <a:gd name="connsiteY3" fmla="*/ 6879266 h 6879266"/>
              <a:gd name="connsiteX4" fmla="*/ 1354448 w 1646678"/>
              <a:gd name="connsiteY4" fmla="*/ 2339 h 6879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6678" h="6879266">
                <a:moveTo>
                  <a:pt x="1354448" y="2339"/>
                </a:moveTo>
                <a:lnTo>
                  <a:pt x="1646678" y="0"/>
                </a:lnTo>
                <a:cubicBezTo>
                  <a:pt x="-228160" y="2682950"/>
                  <a:pt x="-655801" y="5599376"/>
                  <a:pt x="1561618" y="6879266"/>
                </a:cubicBezTo>
                <a:lnTo>
                  <a:pt x="1126084" y="6879266"/>
                </a:lnTo>
                <a:cubicBezTo>
                  <a:pt x="-182342" y="5663610"/>
                  <a:pt x="-640527" y="3382140"/>
                  <a:pt x="1354448" y="2339"/>
                </a:cubicBezTo>
                <a:close/>
              </a:path>
            </a:pathLst>
          </a:custGeom>
          <a:solidFill>
            <a:srgbClr val="F1E944"/>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Tahoma Standard" charset="0"/>
            </a:endParaRPr>
          </a:p>
        </p:txBody>
      </p:sp>
      <p:grpSp>
        <p:nvGrpSpPr>
          <p:cNvPr id="2053" name="Group 47"/>
          <p:cNvGrpSpPr>
            <a:grpSpLocks/>
          </p:cNvGrpSpPr>
          <p:nvPr/>
        </p:nvGrpSpPr>
        <p:grpSpPr bwMode="auto">
          <a:xfrm>
            <a:off x="239860" y="5777022"/>
            <a:ext cx="457117" cy="320398"/>
            <a:chOff x="352800" y="5410200"/>
            <a:chExt cx="436800" cy="408600"/>
          </a:xfrm>
          <a:effectLst/>
        </p:grpSpPr>
        <p:sp>
          <p:nvSpPr>
            <p:cNvPr id="49" name="Rounded Rectangle 48"/>
            <p:cNvSpPr/>
            <p:nvPr/>
          </p:nvSpPr>
          <p:spPr bwMode="white">
            <a:xfrm>
              <a:off x="352800" y="5639143"/>
              <a:ext cx="181074" cy="179657"/>
            </a:xfrm>
            <a:prstGeom prst="roundRect">
              <a:avLst/>
            </a:prstGeom>
            <a:noFill/>
            <a:ln>
              <a:solidFill>
                <a:schemeClr val="bg1"/>
              </a:solidFill>
            </a:ln>
          </p:spPr>
          <p:style>
            <a:lnRef idx="1">
              <a:schemeClr val="accent5"/>
            </a:lnRef>
            <a:fillRef idx="2">
              <a:schemeClr val="accent5"/>
            </a:fillRef>
            <a:effectRef idx="1">
              <a:schemeClr val="accent5"/>
            </a:effectRef>
            <a:fontRef idx="minor">
              <a:schemeClr val="dk1"/>
            </a:fontRef>
          </p:style>
          <p:txBody>
            <a:bodyPr anchor="ctr"/>
            <a:lstStyle/>
            <a:p>
              <a:pPr algn="ctr" fontAlgn="auto">
                <a:spcBef>
                  <a:spcPts val="0"/>
                </a:spcBef>
                <a:spcAft>
                  <a:spcPts val="0"/>
                </a:spcAft>
                <a:defRPr/>
              </a:pPr>
              <a:endParaRPr lang="en-GB" b="0" i="0" dirty="0">
                <a:latin typeface="Tahoma Standard" charset="0"/>
              </a:endParaRPr>
            </a:p>
          </p:txBody>
        </p:sp>
        <p:sp>
          <p:nvSpPr>
            <p:cNvPr id="50" name="Rounded Rectangle 49"/>
            <p:cNvSpPr/>
            <p:nvPr/>
          </p:nvSpPr>
          <p:spPr bwMode="white">
            <a:xfrm>
              <a:off x="352800" y="5410200"/>
              <a:ext cx="179485" cy="179657"/>
            </a:xfrm>
            <a:prstGeom prst="roundRect">
              <a:avLst/>
            </a:prstGeom>
            <a:noFill/>
            <a:ln>
              <a:solidFill>
                <a:schemeClr val="bg1"/>
              </a:solidFill>
            </a:ln>
          </p:spPr>
          <p:style>
            <a:lnRef idx="1">
              <a:schemeClr val="accent5"/>
            </a:lnRef>
            <a:fillRef idx="2">
              <a:schemeClr val="accent5"/>
            </a:fillRef>
            <a:effectRef idx="1">
              <a:schemeClr val="accent5"/>
            </a:effectRef>
            <a:fontRef idx="minor">
              <a:schemeClr val="dk1"/>
            </a:fontRef>
          </p:style>
          <p:txBody>
            <a:bodyPr anchor="ctr"/>
            <a:lstStyle/>
            <a:p>
              <a:pPr algn="ctr" fontAlgn="auto">
                <a:spcBef>
                  <a:spcPts val="0"/>
                </a:spcBef>
                <a:spcAft>
                  <a:spcPts val="0"/>
                </a:spcAft>
                <a:defRPr/>
              </a:pPr>
              <a:endParaRPr lang="en-GB" b="0" i="0" dirty="0">
                <a:latin typeface="Tahoma Standard" charset="0"/>
              </a:endParaRPr>
            </a:p>
          </p:txBody>
        </p:sp>
        <p:sp>
          <p:nvSpPr>
            <p:cNvPr id="51" name="Rounded Rectangle 50"/>
            <p:cNvSpPr/>
            <p:nvPr/>
          </p:nvSpPr>
          <p:spPr bwMode="white">
            <a:xfrm>
              <a:off x="610115" y="5639143"/>
              <a:ext cx="179485" cy="179657"/>
            </a:xfrm>
            <a:prstGeom prst="roundRect">
              <a:avLst/>
            </a:prstGeom>
            <a:noFill/>
            <a:ln>
              <a:solidFill>
                <a:schemeClr val="bg1"/>
              </a:solidFill>
            </a:ln>
          </p:spPr>
          <p:style>
            <a:lnRef idx="1">
              <a:schemeClr val="accent5"/>
            </a:lnRef>
            <a:fillRef idx="2">
              <a:schemeClr val="accent5"/>
            </a:fillRef>
            <a:effectRef idx="1">
              <a:schemeClr val="accent5"/>
            </a:effectRef>
            <a:fontRef idx="minor">
              <a:schemeClr val="dk1"/>
            </a:fontRef>
          </p:style>
          <p:txBody>
            <a:bodyPr anchor="ctr"/>
            <a:lstStyle/>
            <a:p>
              <a:pPr algn="ctr" fontAlgn="auto">
                <a:spcBef>
                  <a:spcPts val="0"/>
                </a:spcBef>
                <a:spcAft>
                  <a:spcPts val="0"/>
                </a:spcAft>
                <a:defRPr/>
              </a:pPr>
              <a:endParaRPr lang="en-GB" b="0" i="0" dirty="0">
                <a:latin typeface="Tahoma Standard" charset="0"/>
              </a:endParaRPr>
            </a:p>
          </p:txBody>
        </p:sp>
      </p:grpSp>
      <p:sp>
        <p:nvSpPr>
          <p:cNvPr id="36" name="Title 1"/>
          <p:cNvSpPr txBox="1">
            <a:spLocks/>
          </p:cNvSpPr>
          <p:nvPr/>
        </p:nvSpPr>
        <p:spPr bwMode="auto">
          <a:xfrm>
            <a:off x="1010140" y="5198762"/>
            <a:ext cx="10363200" cy="719137"/>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3200" b="0" i="0" u="none" strike="noStrike" kern="1200" cap="none" spc="0" normalizeH="0" baseline="0" noProof="0" dirty="0" smtClean="0">
                <a:ln>
                  <a:noFill/>
                </a:ln>
                <a:solidFill>
                  <a:schemeClr val="tx1"/>
                </a:solidFill>
                <a:effectLst/>
                <a:uLnTx/>
                <a:uFillTx/>
                <a:latin typeface="Tahoma" pitchFamily="34" charset="0"/>
                <a:ea typeface="Tahoma" pitchFamily="34" charset="0"/>
                <a:cs typeface="Tahoma" pitchFamily="34" charset="0"/>
              </a:rPr>
              <a:t/>
            </a:r>
            <a:br>
              <a:rPr kumimoji="0" lang="de-DE" sz="3200" b="0" i="0" u="none" strike="noStrike" kern="1200" cap="none" spc="0" normalizeH="0" baseline="0" noProof="0" dirty="0" smtClean="0">
                <a:ln>
                  <a:noFill/>
                </a:ln>
                <a:solidFill>
                  <a:schemeClr val="tx1"/>
                </a:solidFill>
                <a:effectLst/>
                <a:uLnTx/>
                <a:uFillTx/>
                <a:latin typeface="Tahoma" pitchFamily="34" charset="0"/>
                <a:ea typeface="Tahoma" pitchFamily="34" charset="0"/>
                <a:cs typeface="Tahoma" pitchFamily="34" charset="0"/>
              </a:rPr>
            </a:br>
            <a:endParaRPr kumimoji="0" lang="de-DE" sz="3200" b="0" i="0" u="none" strike="noStrike" kern="1200" cap="none" spc="0" normalizeH="0" baseline="0" noProof="0" dirty="0" smtClean="0">
              <a:ln>
                <a:noFill/>
              </a:ln>
              <a:solidFill>
                <a:schemeClr val="tx1"/>
              </a:solidFill>
              <a:effectLst/>
              <a:uLnTx/>
              <a:uFillTx/>
              <a:latin typeface="Tahoma" pitchFamily="34" charset="0"/>
              <a:ea typeface="Tahoma" pitchFamily="34" charset="0"/>
              <a:cs typeface="Tahoma" pitchFamily="34" charset="0"/>
            </a:endParaRPr>
          </a:p>
        </p:txBody>
      </p:sp>
      <p:cxnSp>
        <p:nvCxnSpPr>
          <p:cNvPr id="58" name="Straight Connector 29"/>
          <p:cNvCxnSpPr/>
          <p:nvPr/>
        </p:nvCxnSpPr>
        <p:spPr>
          <a:xfrm>
            <a:off x="2726250" y="6453188"/>
            <a:ext cx="8928117" cy="0"/>
          </a:xfrm>
          <a:prstGeom prst="line">
            <a:avLst/>
          </a:prstGeom>
        </p:spPr>
        <p:style>
          <a:lnRef idx="1">
            <a:schemeClr val="accent1"/>
          </a:lnRef>
          <a:fillRef idx="0">
            <a:schemeClr val="accent1"/>
          </a:fillRef>
          <a:effectRef idx="0">
            <a:schemeClr val="accent1"/>
          </a:effectRef>
          <a:fontRef idx="minor">
            <a:schemeClr val="tx1"/>
          </a:fontRef>
        </p:style>
      </p:cxnSp>
      <p:sp>
        <p:nvSpPr>
          <p:cNvPr id="59" name="Rectangle 34"/>
          <p:cNvSpPr/>
          <p:nvPr/>
        </p:nvSpPr>
        <p:spPr>
          <a:xfrm>
            <a:off x="2726249" y="6453189"/>
            <a:ext cx="4359339" cy="276999"/>
          </a:xfrm>
          <a:prstGeom prst="rect">
            <a:avLst/>
          </a:prstGeom>
        </p:spPr>
        <p:txBody>
          <a:bodyPr wrap="square" lIns="0" rIns="90000">
            <a:spAutoFit/>
          </a:bodyPr>
          <a:lstStyle/>
          <a:p>
            <a:pPr algn="l" fontAlgn="auto">
              <a:spcBef>
                <a:spcPts val="0"/>
              </a:spcBef>
              <a:spcAft>
                <a:spcPts val="0"/>
              </a:spcAft>
              <a:defRPr/>
            </a:pPr>
            <a:r>
              <a:rPr lang="en-GB" sz="1200" b="0" dirty="0">
                <a:solidFill>
                  <a:srgbClr val="2A87BC"/>
                </a:solidFill>
                <a:latin typeface="Tahoma" charset="0"/>
                <a:ea typeface="Tahoma" charset="0"/>
                <a:cs typeface="Tahoma" charset="0"/>
              </a:rPr>
              <a:t>Organisation for Joint Armament Co-operation</a:t>
            </a:r>
          </a:p>
        </p:txBody>
      </p:sp>
      <p:sp>
        <p:nvSpPr>
          <p:cNvPr id="7" name="Fußzeilenplatzhalter 6"/>
          <p:cNvSpPr>
            <a:spLocks noGrp="1"/>
          </p:cNvSpPr>
          <p:nvPr>
            <p:ph type="ftr" sz="quarter" idx="3"/>
          </p:nvPr>
        </p:nvSpPr>
        <p:spPr>
          <a:xfrm>
            <a:off x="7045377" y="6460762"/>
            <a:ext cx="4605728" cy="269823"/>
          </a:xfrm>
          <a:prstGeom prst="rect">
            <a:avLst/>
          </a:prstGeom>
        </p:spPr>
        <p:txBody>
          <a:bodyPr vert="horz" lIns="0" tIns="45720" rIns="0" bIns="45720" rtlCol="0" anchor="ctr"/>
          <a:lstStyle>
            <a:lvl1pPr algn="ctr">
              <a:defRPr sz="1200">
                <a:solidFill>
                  <a:schemeClr val="tx1">
                    <a:tint val="75000"/>
                  </a:schemeClr>
                </a:solidFill>
              </a:defRPr>
            </a:lvl1pPr>
          </a:lstStyle>
          <a:p>
            <a:pPr fontAlgn="auto">
              <a:spcBef>
                <a:spcPts val="0"/>
              </a:spcBef>
              <a:spcAft>
                <a:spcPts val="0"/>
              </a:spcAft>
              <a:defRPr/>
            </a:pPr>
            <a:r>
              <a:rPr lang="en-GB" smtClean="0">
                <a:solidFill>
                  <a:schemeClr val="bg1">
                    <a:lumMod val="50000"/>
                  </a:schemeClr>
                </a:solidFill>
                <a:latin typeface="Tahoma" charset="0"/>
                <a:ea typeface="Tahoma" charset="0"/>
                <a:cs typeface="Tahoma" charset="0"/>
              </a:rPr>
              <a:t>BDSPRO</a:t>
            </a:r>
            <a:endParaRPr lang="en-GB" dirty="0">
              <a:solidFill>
                <a:schemeClr val="bg1">
                  <a:lumMod val="50000"/>
                </a:schemeClr>
              </a:solidFill>
              <a:latin typeface="Tahoma" charset="0"/>
              <a:ea typeface="Tahoma" charset="0"/>
              <a:cs typeface="Tahoma" charset="0"/>
            </a:endParaRPr>
          </a:p>
        </p:txBody>
      </p:sp>
      <p:sp>
        <p:nvSpPr>
          <p:cNvPr id="63" name="Datumsplatzhalter 41"/>
          <p:cNvSpPr>
            <a:spLocks noGrp="1"/>
          </p:cNvSpPr>
          <p:nvPr>
            <p:ph type="dt" sz="half" idx="2"/>
          </p:nvPr>
        </p:nvSpPr>
        <p:spPr>
          <a:xfrm>
            <a:off x="8934113" y="6088063"/>
            <a:ext cx="2743200" cy="365125"/>
          </a:xfrm>
          <a:prstGeom prst="rect">
            <a:avLst/>
          </a:prstGeom>
        </p:spPr>
        <p:txBody>
          <a:bodyPr vert="horz" lIns="0" tIns="45720" rIns="0" bIns="45720" rtlCol="0" anchor="ctr"/>
          <a:lstStyle>
            <a:lvl1pPr algn="l">
              <a:defRPr sz="1400">
                <a:solidFill>
                  <a:schemeClr val="tx1">
                    <a:tint val="75000"/>
                  </a:schemeClr>
                </a:solidFill>
              </a:defRPr>
            </a:lvl1pPr>
          </a:lstStyle>
          <a:p>
            <a:pPr algn="r"/>
            <a:fld id="{4B8A6F87-A4E0-4FBD-AD0D-021CA99DB6EB}" type="datetime1">
              <a:rPr lang="de-DE" smtClean="0">
                <a:solidFill>
                  <a:srgbClr val="8A8B8A"/>
                </a:solidFill>
                <a:latin typeface="Tahoma" pitchFamily="34" charset="0"/>
                <a:cs typeface="Tahoma" pitchFamily="34" charset="0"/>
              </a:rPr>
              <a:pPr algn="r"/>
              <a:t>22.05.2023</a:t>
            </a:fld>
            <a:endParaRPr lang="en-GB" dirty="0">
              <a:solidFill>
                <a:srgbClr val="8A8B8A"/>
              </a:solidFill>
              <a:latin typeface="Tahoma" pitchFamily="34" charset="0"/>
              <a:cs typeface="Tahoma" pitchFamily="34" charset="0"/>
            </a:endParaRPr>
          </a:p>
        </p:txBody>
      </p:sp>
      <p:pic>
        <p:nvPicPr>
          <p:cNvPr id="14" name="Picture 13"/>
          <p:cNvPicPr/>
          <p:nvPr userDrawn="1"/>
        </p:nvPicPr>
        <p:blipFill rotWithShape="1">
          <a:blip r:embed="rId18" cstate="screen">
            <a:extLst>
              <a:ext uri="{28A0092B-C50C-407E-A947-70E740481C1C}">
                <a14:useLocalDpi xmlns:a14="http://schemas.microsoft.com/office/drawing/2010/main"/>
              </a:ext>
            </a:extLst>
          </a:blip>
          <a:srcRect/>
          <a:stretch/>
        </p:blipFill>
        <p:spPr>
          <a:xfrm>
            <a:off x="137266" y="6116736"/>
            <a:ext cx="687027" cy="665019"/>
          </a:xfrm>
          <a:prstGeom prst="ellipse">
            <a:avLst/>
          </a:prstGeom>
          <a:effectLst>
            <a:softEdge rad="31750"/>
          </a:effectLst>
        </p:spPr>
      </p:pic>
    </p:spTree>
    <p:extLst>
      <p:ext uri="{BB962C8B-B14F-4D97-AF65-F5344CB8AC3E}">
        <p14:creationId xmlns:p14="http://schemas.microsoft.com/office/powerpoint/2010/main" val="1793263984"/>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 id="2147483878" r:id="rId12"/>
    <p:sldLayoutId id="2147483879" r:id="rId13"/>
    <p:sldLayoutId id="2147483880" r:id="rId14"/>
    <p:sldLayoutId id="2147483881" r:id="rId15"/>
    <p:sldLayoutId id="2147483882" r:id="rId16"/>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hf sldNum="0" hdr="0"/>
  <p:txStyles>
    <p:titleStyle>
      <a:lvl1pPr algn="ctr" rtl="0" eaLnBrk="1" fontAlgn="base" hangingPunct="1">
        <a:spcBef>
          <a:spcPct val="0"/>
        </a:spcBef>
        <a:spcAft>
          <a:spcPct val="0"/>
        </a:spcAft>
        <a:defRPr sz="32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bwMode="auto">
      <p:bgRef idx="1001">
        <a:schemeClr val="bg1"/>
      </p:bgRef>
    </p:bg>
    <p:spTree>
      <p:nvGrpSpPr>
        <p:cNvPr id="1" name=""/>
        <p:cNvGrpSpPr/>
        <p:nvPr/>
      </p:nvGrpSpPr>
      <p:grpSpPr>
        <a:xfrm>
          <a:off x="0" y="0"/>
          <a:ext cx="0" cy="0"/>
          <a:chOff x="0" y="0"/>
          <a:chExt cx="0" cy="0"/>
        </a:xfrm>
      </p:grpSpPr>
      <p:grpSp>
        <p:nvGrpSpPr>
          <p:cNvPr id="1029" name="Group 16"/>
          <p:cNvGrpSpPr>
            <a:grpSpLocks/>
          </p:cNvGrpSpPr>
          <p:nvPr/>
        </p:nvGrpSpPr>
        <p:grpSpPr bwMode="auto">
          <a:xfrm>
            <a:off x="2616200" y="228600"/>
            <a:ext cx="2159000" cy="457200"/>
            <a:chOff x="2362200" y="1143000"/>
            <a:chExt cx="1620000" cy="457200"/>
          </a:xfrm>
        </p:grpSpPr>
        <p:cxnSp>
          <p:nvCxnSpPr>
            <p:cNvPr id="9" name="Straight Connector 8"/>
            <p:cNvCxnSpPr/>
            <p:nvPr/>
          </p:nvCxnSpPr>
          <p:spPr bwMode="hidden">
            <a:xfrm>
              <a:off x="2362200" y="1371600"/>
              <a:ext cx="162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bwMode="hidden">
            <a:xfrm>
              <a:off x="3200788" y="1143000"/>
              <a:ext cx="0" cy="457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30" name="Straight Connector 29"/>
          <p:cNvCxnSpPr/>
          <p:nvPr/>
        </p:nvCxnSpPr>
        <p:spPr>
          <a:xfrm>
            <a:off x="1374598" y="6453188"/>
            <a:ext cx="10279769" cy="0"/>
          </a:xfrm>
          <a:prstGeom prst="line">
            <a:avLst/>
          </a:prstGeom>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1406030" y="6453189"/>
            <a:ext cx="4359339" cy="276999"/>
          </a:xfrm>
          <a:prstGeom prst="rect">
            <a:avLst/>
          </a:prstGeom>
        </p:spPr>
        <p:txBody>
          <a:bodyPr wrap="square" lIns="0" rIns="90000">
            <a:spAutoFit/>
          </a:bodyPr>
          <a:lstStyle/>
          <a:p>
            <a:pPr algn="l" fontAlgn="auto">
              <a:spcBef>
                <a:spcPts val="0"/>
              </a:spcBef>
              <a:spcAft>
                <a:spcPts val="0"/>
              </a:spcAft>
              <a:defRPr/>
            </a:pPr>
            <a:r>
              <a:rPr lang="en-GB" sz="1200" b="0" dirty="0">
                <a:solidFill>
                  <a:srgbClr val="2A87BC"/>
                </a:solidFill>
                <a:latin typeface="Tahoma" charset="0"/>
                <a:ea typeface="Tahoma" charset="0"/>
                <a:cs typeface="Tahoma" charset="0"/>
              </a:rPr>
              <a:t>Organisation for Joint Armament Co-operation</a:t>
            </a:r>
          </a:p>
        </p:txBody>
      </p:sp>
      <p:sp>
        <p:nvSpPr>
          <p:cNvPr id="73" name="Rechteck 1"/>
          <p:cNvSpPr/>
          <p:nvPr/>
        </p:nvSpPr>
        <p:spPr>
          <a:xfrm rot="16200000" flipH="1" flipV="1">
            <a:off x="5806870" y="-5807271"/>
            <a:ext cx="577861" cy="12192405"/>
          </a:xfrm>
          <a:custGeom>
            <a:avLst/>
            <a:gdLst>
              <a:gd name="connsiteX0" fmla="*/ 0 w 1527142"/>
              <a:gd name="connsiteY0" fmla="*/ 0 h 6858001"/>
              <a:gd name="connsiteX1" fmla="*/ 1527142 w 1527142"/>
              <a:gd name="connsiteY1" fmla="*/ 0 h 6858001"/>
              <a:gd name="connsiteX2" fmla="*/ 1527142 w 1527142"/>
              <a:gd name="connsiteY2" fmla="*/ 6858001 h 6858001"/>
              <a:gd name="connsiteX3" fmla="*/ 0 w 1527142"/>
              <a:gd name="connsiteY3" fmla="*/ 6858001 h 6858001"/>
              <a:gd name="connsiteX4" fmla="*/ 0 w 1527142"/>
              <a:gd name="connsiteY4" fmla="*/ 0 h 6858001"/>
              <a:gd name="connsiteX0" fmla="*/ 0 w 1527142"/>
              <a:gd name="connsiteY0" fmla="*/ 0 h 6858001"/>
              <a:gd name="connsiteX1" fmla="*/ 1527142 w 1527142"/>
              <a:gd name="connsiteY1" fmla="*/ 0 h 6858001"/>
              <a:gd name="connsiteX2" fmla="*/ 1527142 w 1527142"/>
              <a:gd name="connsiteY2" fmla="*/ 6858001 h 6858001"/>
              <a:gd name="connsiteX3" fmla="*/ 0 w 1527142"/>
              <a:gd name="connsiteY3" fmla="*/ 6858001 h 6858001"/>
              <a:gd name="connsiteX4" fmla="*/ 0 w 1527142"/>
              <a:gd name="connsiteY4" fmla="*/ 0 h 6858001"/>
              <a:gd name="connsiteX0" fmla="*/ 0 w 1527142"/>
              <a:gd name="connsiteY0" fmla="*/ 0 h 6858001"/>
              <a:gd name="connsiteX1" fmla="*/ 1527142 w 1527142"/>
              <a:gd name="connsiteY1" fmla="*/ 0 h 6858001"/>
              <a:gd name="connsiteX2" fmla="*/ 1527142 w 1527142"/>
              <a:gd name="connsiteY2" fmla="*/ 6858001 h 6858001"/>
              <a:gd name="connsiteX3" fmla="*/ 0 w 1527142"/>
              <a:gd name="connsiteY3" fmla="*/ 6858001 h 6858001"/>
              <a:gd name="connsiteX4" fmla="*/ 0 w 1527142"/>
              <a:gd name="connsiteY4" fmla="*/ 0 h 6858001"/>
              <a:gd name="connsiteX0" fmla="*/ 0 w 1527142"/>
              <a:gd name="connsiteY0" fmla="*/ 0 h 6858001"/>
              <a:gd name="connsiteX1" fmla="*/ 1527142 w 1527142"/>
              <a:gd name="connsiteY1" fmla="*/ 0 h 6858001"/>
              <a:gd name="connsiteX2" fmla="*/ 1527142 w 1527142"/>
              <a:gd name="connsiteY2" fmla="*/ 6858001 h 6858001"/>
              <a:gd name="connsiteX3" fmla="*/ 0 w 1527142"/>
              <a:gd name="connsiteY3" fmla="*/ 6858001 h 6858001"/>
              <a:gd name="connsiteX4" fmla="*/ 0 w 1527142"/>
              <a:gd name="connsiteY4" fmla="*/ 0 h 6858001"/>
              <a:gd name="connsiteX0" fmla="*/ 0 w 1527142"/>
              <a:gd name="connsiteY0" fmla="*/ 0 h 6858001"/>
              <a:gd name="connsiteX1" fmla="*/ 1527142 w 1527142"/>
              <a:gd name="connsiteY1" fmla="*/ 0 h 6858001"/>
              <a:gd name="connsiteX2" fmla="*/ 1527142 w 1527142"/>
              <a:gd name="connsiteY2" fmla="*/ 6858001 h 6858001"/>
              <a:gd name="connsiteX3" fmla="*/ 0 w 1527142"/>
              <a:gd name="connsiteY3" fmla="*/ 6858001 h 6858001"/>
              <a:gd name="connsiteX4" fmla="*/ 0 w 1527142"/>
              <a:gd name="connsiteY4" fmla="*/ 0 h 6858001"/>
              <a:gd name="connsiteX0" fmla="*/ 0 w 1527142"/>
              <a:gd name="connsiteY0" fmla="*/ 0 h 6858001"/>
              <a:gd name="connsiteX1" fmla="*/ 1527142 w 1527142"/>
              <a:gd name="connsiteY1" fmla="*/ 0 h 6858001"/>
              <a:gd name="connsiteX2" fmla="*/ 1527142 w 1527142"/>
              <a:gd name="connsiteY2" fmla="*/ 6858001 h 6858001"/>
              <a:gd name="connsiteX3" fmla="*/ 0 w 1527142"/>
              <a:gd name="connsiteY3" fmla="*/ 6858001 h 6858001"/>
              <a:gd name="connsiteX4" fmla="*/ 0 w 1527142"/>
              <a:gd name="connsiteY4" fmla="*/ 0 h 6858001"/>
              <a:gd name="connsiteX0" fmla="*/ 0 w 1527142"/>
              <a:gd name="connsiteY0" fmla="*/ 0 h 6858001"/>
              <a:gd name="connsiteX1" fmla="*/ 1527142 w 1527142"/>
              <a:gd name="connsiteY1" fmla="*/ 0 h 6858001"/>
              <a:gd name="connsiteX2" fmla="*/ 1527142 w 1527142"/>
              <a:gd name="connsiteY2" fmla="*/ 6858001 h 6858001"/>
              <a:gd name="connsiteX3" fmla="*/ 0 w 1527142"/>
              <a:gd name="connsiteY3" fmla="*/ 6858001 h 6858001"/>
              <a:gd name="connsiteX4" fmla="*/ 0 w 1527142"/>
              <a:gd name="connsiteY4" fmla="*/ 0 h 6858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7142" h="6858001">
                <a:moveTo>
                  <a:pt x="0" y="0"/>
                </a:moveTo>
                <a:lnTo>
                  <a:pt x="1527142" y="0"/>
                </a:lnTo>
                <a:cubicBezTo>
                  <a:pt x="141401" y="3200401"/>
                  <a:pt x="131975" y="5656083"/>
                  <a:pt x="1527142" y="6858001"/>
                </a:cubicBezTo>
                <a:lnTo>
                  <a:pt x="0" y="6858001"/>
                </a:lnTo>
                <a:lnTo>
                  <a:pt x="0" y="0"/>
                </a:lnTo>
                <a:close/>
              </a:path>
            </a:pathLst>
          </a:custGeom>
          <a:gradFill>
            <a:gsLst>
              <a:gs pos="74000">
                <a:srgbClr val="244165"/>
              </a:gs>
              <a:gs pos="100000">
                <a:srgbClr val="006FAC"/>
              </a:gs>
              <a:gs pos="88000">
                <a:srgbClr val="006FA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Tahoma Standard" charset="0"/>
            </a:endParaRPr>
          </a:p>
        </p:txBody>
      </p:sp>
      <p:sp>
        <p:nvSpPr>
          <p:cNvPr id="74" name="Rechteck 1"/>
          <p:cNvSpPr/>
          <p:nvPr/>
        </p:nvSpPr>
        <p:spPr>
          <a:xfrm rot="16200000" flipH="1" flipV="1">
            <a:off x="5822246" y="-5596819"/>
            <a:ext cx="547911" cy="12192403"/>
          </a:xfrm>
          <a:custGeom>
            <a:avLst/>
            <a:gdLst>
              <a:gd name="connsiteX0" fmla="*/ 0 w 1527142"/>
              <a:gd name="connsiteY0" fmla="*/ 0 h 6858001"/>
              <a:gd name="connsiteX1" fmla="*/ 1527142 w 1527142"/>
              <a:gd name="connsiteY1" fmla="*/ 0 h 6858001"/>
              <a:gd name="connsiteX2" fmla="*/ 1527142 w 1527142"/>
              <a:gd name="connsiteY2" fmla="*/ 6858001 h 6858001"/>
              <a:gd name="connsiteX3" fmla="*/ 0 w 1527142"/>
              <a:gd name="connsiteY3" fmla="*/ 6858001 h 6858001"/>
              <a:gd name="connsiteX4" fmla="*/ 0 w 1527142"/>
              <a:gd name="connsiteY4" fmla="*/ 0 h 6858001"/>
              <a:gd name="connsiteX0" fmla="*/ 0 w 1527142"/>
              <a:gd name="connsiteY0" fmla="*/ 0 h 6858001"/>
              <a:gd name="connsiteX1" fmla="*/ 1527142 w 1527142"/>
              <a:gd name="connsiteY1" fmla="*/ 0 h 6858001"/>
              <a:gd name="connsiteX2" fmla="*/ 1527142 w 1527142"/>
              <a:gd name="connsiteY2" fmla="*/ 6858001 h 6858001"/>
              <a:gd name="connsiteX3" fmla="*/ 0 w 1527142"/>
              <a:gd name="connsiteY3" fmla="*/ 6858001 h 6858001"/>
              <a:gd name="connsiteX4" fmla="*/ 0 w 1527142"/>
              <a:gd name="connsiteY4" fmla="*/ 0 h 6858001"/>
              <a:gd name="connsiteX0" fmla="*/ 0 w 1527142"/>
              <a:gd name="connsiteY0" fmla="*/ 0 h 6858001"/>
              <a:gd name="connsiteX1" fmla="*/ 1527142 w 1527142"/>
              <a:gd name="connsiteY1" fmla="*/ 0 h 6858001"/>
              <a:gd name="connsiteX2" fmla="*/ 1527142 w 1527142"/>
              <a:gd name="connsiteY2" fmla="*/ 6858001 h 6858001"/>
              <a:gd name="connsiteX3" fmla="*/ 0 w 1527142"/>
              <a:gd name="connsiteY3" fmla="*/ 6858001 h 6858001"/>
              <a:gd name="connsiteX4" fmla="*/ 0 w 1527142"/>
              <a:gd name="connsiteY4" fmla="*/ 0 h 6858001"/>
              <a:gd name="connsiteX0" fmla="*/ 0 w 1527142"/>
              <a:gd name="connsiteY0" fmla="*/ 0 h 6858001"/>
              <a:gd name="connsiteX1" fmla="*/ 1527142 w 1527142"/>
              <a:gd name="connsiteY1" fmla="*/ 0 h 6858001"/>
              <a:gd name="connsiteX2" fmla="*/ 1527142 w 1527142"/>
              <a:gd name="connsiteY2" fmla="*/ 6858001 h 6858001"/>
              <a:gd name="connsiteX3" fmla="*/ 0 w 1527142"/>
              <a:gd name="connsiteY3" fmla="*/ 6858001 h 6858001"/>
              <a:gd name="connsiteX4" fmla="*/ 0 w 1527142"/>
              <a:gd name="connsiteY4" fmla="*/ 0 h 6858001"/>
              <a:gd name="connsiteX0" fmla="*/ 0 w 1527142"/>
              <a:gd name="connsiteY0" fmla="*/ 0 h 6858001"/>
              <a:gd name="connsiteX1" fmla="*/ 1527142 w 1527142"/>
              <a:gd name="connsiteY1" fmla="*/ 0 h 6858001"/>
              <a:gd name="connsiteX2" fmla="*/ 1527142 w 1527142"/>
              <a:gd name="connsiteY2" fmla="*/ 6858001 h 6858001"/>
              <a:gd name="connsiteX3" fmla="*/ 0 w 1527142"/>
              <a:gd name="connsiteY3" fmla="*/ 6858001 h 6858001"/>
              <a:gd name="connsiteX4" fmla="*/ 0 w 1527142"/>
              <a:gd name="connsiteY4" fmla="*/ 0 h 6858001"/>
              <a:gd name="connsiteX0" fmla="*/ 0 w 1527142"/>
              <a:gd name="connsiteY0" fmla="*/ 0 h 6858001"/>
              <a:gd name="connsiteX1" fmla="*/ 1527142 w 1527142"/>
              <a:gd name="connsiteY1" fmla="*/ 0 h 6858001"/>
              <a:gd name="connsiteX2" fmla="*/ 1527142 w 1527142"/>
              <a:gd name="connsiteY2" fmla="*/ 6858001 h 6858001"/>
              <a:gd name="connsiteX3" fmla="*/ 0 w 1527142"/>
              <a:gd name="connsiteY3" fmla="*/ 6858001 h 6858001"/>
              <a:gd name="connsiteX4" fmla="*/ 0 w 1527142"/>
              <a:gd name="connsiteY4" fmla="*/ 0 h 6858001"/>
              <a:gd name="connsiteX0" fmla="*/ 0 w 1527142"/>
              <a:gd name="connsiteY0" fmla="*/ 0 h 6858001"/>
              <a:gd name="connsiteX1" fmla="*/ 1527142 w 1527142"/>
              <a:gd name="connsiteY1" fmla="*/ 0 h 6858001"/>
              <a:gd name="connsiteX2" fmla="*/ 1527142 w 1527142"/>
              <a:gd name="connsiteY2" fmla="*/ 6858001 h 6858001"/>
              <a:gd name="connsiteX3" fmla="*/ 0 w 1527142"/>
              <a:gd name="connsiteY3" fmla="*/ 6858001 h 6858001"/>
              <a:gd name="connsiteX4" fmla="*/ 0 w 1527142"/>
              <a:gd name="connsiteY4" fmla="*/ 0 h 6858001"/>
              <a:gd name="connsiteX0" fmla="*/ 1159497 w 1527142"/>
              <a:gd name="connsiteY0" fmla="*/ 9427 h 6858001"/>
              <a:gd name="connsiteX1" fmla="*/ 1527142 w 1527142"/>
              <a:gd name="connsiteY1" fmla="*/ 0 h 6858001"/>
              <a:gd name="connsiteX2" fmla="*/ 1527142 w 1527142"/>
              <a:gd name="connsiteY2" fmla="*/ 6858001 h 6858001"/>
              <a:gd name="connsiteX3" fmla="*/ 0 w 1527142"/>
              <a:gd name="connsiteY3" fmla="*/ 6858001 h 6858001"/>
              <a:gd name="connsiteX4" fmla="*/ 1159497 w 1527142"/>
              <a:gd name="connsiteY4" fmla="*/ 9427 h 6858001"/>
              <a:gd name="connsiteX0" fmla="*/ 1178351 w 1527142"/>
              <a:gd name="connsiteY0" fmla="*/ 0 h 6858001"/>
              <a:gd name="connsiteX1" fmla="*/ 1527142 w 1527142"/>
              <a:gd name="connsiteY1" fmla="*/ 0 h 6858001"/>
              <a:gd name="connsiteX2" fmla="*/ 1527142 w 1527142"/>
              <a:gd name="connsiteY2" fmla="*/ 6858001 h 6858001"/>
              <a:gd name="connsiteX3" fmla="*/ 0 w 1527142"/>
              <a:gd name="connsiteY3" fmla="*/ 6858001 h 6858001"/>
              <a:gd name="connsiteX4" fmla="*/ 1178351 w 1527142"/>
              <a:gd name="connsiteY4" fmla="*/ 0 h 6858001"/>
              <a:gd name="connsiteX0" fmla="*/ 1244693 w 1593484"/>
              <a:gd name="connsiteY0" fmla="*/ 0 h 6858001"/>
              <a:gd name="connsiteX1" fmla="*/ 1593484 w 1593484"/>
              <a:gd name="connsiteY1" fmla="*/ 0 h 6858001"/>
              <a:gd name="connsiteX2" fmla="*/ 1593484 w 1593484"/>
              <a:gd name="connsiteY2" fmla="*/ 6858001 h 6858001"/>
              <a:gd name="connsiteX3" fmla="*/ 66342 w 1593484"/>
              <a:gd name="connsiteY3" fmla="*/ 6858001 h 6858001"/>
              <a:gd name="connsiteX4" fmla="*/ 1244693 w 1593484"/>
              <a:gd name="connsiteY4" fmla="*/ 0 h 6858001"/>
              <a:gd name="connsiteX0" fmla="*/ 1285582 w 1549532"/>
              <a:gd name="connsiteY0" fmla="*/ 9427 h 6858001"/>
              <a:gd name="connsiteX1" fmla="*/ 1549532 w 1549532"/>
              <a:gd name="connsiteY1" fmla="*/ 0 h 6858001"/>
              <a:gd name="connsiteX2" fmla="*/ 1549532 w 1549532"/>
              <a:gd name="connsiteY2" fmla="*/ 6858001 h 6858001"/>
              <a:gd name="connsiteX3" fmla="*/ 22390 w 1549532"/>
              <a:gd name="connsiteY3" fmla="*/ 6858001 h 6858001"/>
              <a:gd name="connsiteX4" fmla="*/ 1285582 w 1549532"/>
              <a:gd name="connsiteY4" fmla="*/ 9427 h 6858001"/>
              <a:gd name="connsiteX0" fmla="*/ 1271629 w 1563859"/>
              <a:gd name="connsiteY0" fmla="*/ 9427 h 6858001"/>
              <a:gd name="connsiteX1" fmla="*/ 1563859 w 1563859"/>
              <a:gd name="connsiteY1" fmla="*/ 0 h 6858001"/>
              <a:gd name="connsiteX2" fmla="*/ 1563859 w 1563859"/>
              <a:gd name="connsiteY2" fmla="*/ 6858001 h 6858001"/>
              <a:gd name="connsiteX3" fmla="*/ 36717 w 1563859"/>
              <a:gd name="connsiteY3" fmla="*/ 6858001 h 6858001"/>
              <a:gd name="connsiteX4" fmla="*/ 1271629 w 1563859"/>
              <a:gd name="connsiteY4" fmla="*/ 9427 h 6858001"/>
              <a:gd name="connsiteX0" fmla="*/ 1312884 w 1527142"/>
              <a:gd name="connsiteY0" fmla="*/ 0 h 6869839"/>
              <a:gd name="connsiteX1" fmla="*/ 1527142 w 1527142"/>
              <a:gd name="connsiteY1" fmla="*/ 11838 h 6869839"/>
              <a:gd name="connsiteX2" fmla="*/ 1527142 w 1527142"/>
              <a:gd name="connsiteY2" fmla="*/ 6869839 h 6869839"/>
              <a:gd name="connsiteX3" fmla="*/ 0 w 1527142"/>
              <a:gd name="connsiteY3" fmla="*/ 6869839 h 6869839"/>
              <a:gd name="connsiteX4" fmla="*/ 1312884 w 1527142"/>
              <a:gd name="connsiteY4" fmla="*/ 0 h 6869839"/>
              <a:gd name="connsiteX0" fmla="*/ 1275094 w 1560236"/>
              <a:gd name="connsiteY0" fmla="*/ 9427 h 6858001"/>
              <a:gd name="connsiteX1" fmla="*/ 1560236 w 1560236"/>
              <a:gd name="connsiteY1" fmla="*/ 0 h 6858001"/>
              <a:gd name="connsiteX2" fmla="*/ 1560236 w 1560236"/>
              <a:gd name="connsiteY2" fmla="*/ 6858001 h 6858001"/>
              <a:gd name="connsiteX3" fmla="*/ 33094 w 1560236"/>
              <a:gd name="connsiteY3" fmla="*/ 6858001 h 6858001"/>
              <a:gd name="connsiteX4" fmla="*/ 1275094 w 1560236"/>
              <a:gd name="connsiteY4" fmla="*/ 9427 h 6858001"/>
              <a:gd name="connsiteX0" fmla="*/ 1242000 w 1527142"/>
              <a:gd name="connsiteY0" fmla="*/ 9427 h 6858001"/>
              <a:gd name="connsiteX1" fmla="*/ 1527142 w 1527142"/>
              <a:gd name="connsiteY1" fmla="*/ 0 h 6858001"/>
              <a:gd name="connsiteX2" fmla="*/ 1527142 w 1527142"/>
              <a:gd name="connsiteY2" fmla="*/ 6858001 h 6858001"/>
              <a:gd name="connsiteX3" fmla="*/ 0 w 1527142"/>
              <a:gd name="connsiteY3" fmla="*/ 6858001 h 6858001"/>
              <a:gd name="connsiteX4" fmla="*/ 1242000 w 1527142"/>
              <a:gd name="connsiteY4" fmla="*/ 9427 h 6858001"/>
              <a:gd name="connsiteX0" fmla="*/ 853645 w 1138787"/>
              <a:gd name="connsiteY0" fmla="*/ 9427 h 6865090"/>
              <a:gd name="connsiteX1" fmla="*/ 1138787 w 1138787"/>
              <a:gd name="connsiteY1" fmla="*/ 0 h 6865090"/>
              <a:gd name="connsiteX2" fmla="*/ 1138787 w 1138787"/>
              <a:gd name="connsiteY2" fmla="*/ 6858001 h 6865090"/>
              <a:gd name="connsiteX3" fmla="*/ 646547 w 1138787"/>
              <a:gd name="connsiteY3" fmla="*/ 6865090 h 6865090"/>
              <a:gd name="connsiteX4" fmla="*/ 853645 w 1138787"/>
              <a:gd name="connsiteY4" fmla="*/ 9427 h 6865090"/>
              <a:gd name="connsiteX0" fmla="*/ 1344415 w 1629557"/>
              <a:gd name="connsiteY0" fmla="*/ 9427 h 6865090"/>
              <a:gd name="connsiteX1" fmla="*/ 1629557 w 1629557"/>
              <a:gd name="connsiteY1" fmla="*/ 0 h 6865090"/>
              <a:gd name="connsiteX2" fmla="*/ 1629557 w 1629557"/>
              <a:gd name="connsiteY2" fmla="*/ 6858001 h 6865090"/>
              <a:gd name="connsiteX3" fmla="*/ 1137317 w 1629557"/>
              <a:gd name="connsiteY3" fmla="*/ 6865090 h 6865090"/>
              <a:gd name="connsiteX4" fmla="*/ 1344415 w 1629557"/>
              <a:gd name="connsiteY4" fmla="*/ 9427 h 6865090"/>
              <a:gd name="connsiteX0" fmla="*/ 1211371 w 1496513"/>
              <a:gd name="connsiteY0" fmla="*/ 9427 h 6872178"/>
              <a:gd name="connsiteX1" fmla="*/ 1496513 w 1496513"/>
              <a:gd name="connsiteY1" fmla="*/ 0 h 6872178"/>
              <a:gd name="connsiteX2" fmla="*/ 1496513 w 1496513"/>
              <a:gd name="connsiteY2" fmla="*/ 6858001 h 6872178"/>
              <a:gd name="connsiteX3" fmla="*/ 1309073 w 1496513"/>
              <a:gd name="connsiteY3" fmla="*/ 6872178 h 6872178"/>
              <a:gd name="connsiteX4" fmla="*/ 1211371 w 1496513"/>
              <a:gd name="connsiteY4" fmla="*/ 9427 h 6872178"/>
              <a:gd name="connsiteX0" fmla="*/ 1344415 w 1629557"/>
              <a:gd name="connsiteY0" fmla="*/ 9427 h 6858001"/>
              <a:gd name="connsiteX1" fmla="*/ 1629557 w 1629557"/>
              <a:gd name="connsiteY1" fmla="*/ 0 h 6858001"/>
              <a:gd name="connsiteX2" fmla="*/ 1629557 w 1629557"/>
              <a:gd name="connsiteY2" fmla="*/ 6858001 h 6858001"/>
              <a:gd name="connsiteX3" fmla="*/ 1137317 w 1629557"/>
              <a:gd name="connsiteY3" fmla="*/ 6850913 h 6858001"/>
              <a:gd name="connsiteX4" fmla="*/ 1344415 w 1629557"/>
              <a:gd name="connsiteY4" fmla="*/ 9427 h 6858001"/>
              <a:gd name="connsiteX0" fmla="*/ 1344415 w 1629557"/>
              <a:gd name="connsiteY0" fmla="*/ 9427 h 6879266"/>
              <a:gd name="connsiteX1" fmla="*/ 1629557 w 1629557"/>
              <a:gd name="connsiteY1" fmla="*/ 0 h 6879266"/>
              <a:gd name="connsiteX2" fmla="*/ 1289315 w 1629557"/>
              <a:gd name="connsiteY2" fmla="*/ 6879266 h 6879266"/>
              <a:gd name="connsiteX3" fmla="*/ 1137317 w 1629557"/>
              <a:gd name="connsiteY3" fmla="*/ 6850913 h 6879266"/>
              <a:gd name="connsiteX4" fmla="*/ 1344415 w 1629557"/>
              <a:gd name="connsiteY4" fmla="*/ 9427 h 6879266"/>
              <a:gd name="connsiteX0" fmla="*/ 1344415 w 1629557"/>
              <a:gd name="connsiteY0" fmla="*/ 9427 h 6865089"/>
              <a:gd name="connsiteX1" fmla="*/ 1629557 w 1629557"/>
              <a:gd name="connsiteY1" fmla="*/ 0 h 6865089"/>
              <a:gd name="connsiteX2" fmla="*/ 1565762 w 1629557"/>
              <a:gd name="connsiteY2" fmla="*/ 6865089 h 6865089"/>
              <a:gd name="connsiteX3" fmla="*/ 1137317 w 1629557"/>
              <a:gd name="connsiteY3" fmla="*/ 6850913 h 6865089"/>
              <a:gd name="connsiteX4" fmla="*/ 1344415 w 1629557"/>
              <a:gd name="connsiteY4" fmla="*/ 9427 h 6865089"/>
              <a:gd name="connsiteX0" fmla="*/ 1344415 w 1629557"/>
              <a:gd name="connsiteY0" fmla="*/ 9427 h 6865090"/>
              <a:gd name="connsiteX1" fmla="*/ 1629557 w 1629557"/>
              <a:gd name="connsiteY1" fmla="*/ 0 h 6865090"/>
              <a:gd name="connsiteX2" fmla="*/ 1565762 w 1629557"/>
              <a:gd name="connsiteY2" fmla="*/ 6865089 h 6865090"/>
              <a:gd name="connsiteX3" fmla="*/ 1137317 w 1629557"/>
              <a:gd name="connsiteY3" fmla="*/ 6865090 h 6865090"/>
              <a:gd name="connsiteX4" fmla="*/ 1344415 w 1629557"/>
              <a:gd name="connsiteY4" fmla="*/ 9427 h 6865090"/>
              <a:gd name="connsiteX0" fmla="*/ 1381188 w 1666330"/>
              <a:gd name="connsiteY0" fmla="*/ 9427 h 6865090"/>
              <a:gd name="connsiteX1" fmla="*/ 1666330 w 1666330"/>
              <a:gd name="connsiteY1" fmla="*/ 0 h 6865090"/>
              <a:gd name="connsiteX2" fmla="*/ 1602535 w 1666330"/>
              <a:gd name="connsiteY2" fmla="*/ 6865089 h 6865090"/>
              <a:gd name="connsiteX3" fmla="*/ 1174090 w 1666330"/>
              <a:gd name="connsiteY3" fmla="*/ 6865090 h 6865090"/>
              <a:gd name="connsiteX4" fmla="*/ 1381188 w 1666330"/>
              <a:gd name="connsiteY4" fmla="*/ 9427 h 6865090"/>
              <a:gd name="connsiteX0" fmla="*/ 1344416 w 1629558"/>
              <a:gd name="connsiteY0" fmla="*/ 9427 h 6865090"/>
              <a:gd name="connsiteX1" fmla="*/ 1629558 w 1629558"/>
              <a:gd name="connsiteY1" fmla="*/ 0 h 6865090"/>
              <a:gd name="connsiteX2" fmla="*/ 1565763 w 1629558"/>
              <a:gd name="connsiteY2" fmla="*/ 6865089 h 6865090"/>
              <a:gd name="connsiteX3" fmla="*/ 1137318 w 1629558"/>
              <a:gd name="connsiteY3" fmla="*/ 6865090 h 6865090"/>
              <a:gd name="connsiteX4" fmla="*/ 1344416 w 1629558"/>
              <a:gd name="connsiteY4" fmla="*/ 9427 h 6865090"/>
              <a:gd name="connsiteX0" fmla="*/ 1348641 w 1633783"/>
              <a:gd name="connsiteY0" fmla="*/ 9427 h 6865090"/>
              <a:gd name="connsiteX1" fmla="*/ 1633783 w 1633783"/>
              <a:gd name="connsiteY1" fmla="*/ 0 h 6865090"/>
              <a:gd name="connsiteX2" fmla="*/ 1569988 w 1633783"/>
              <a:gd name="connsiteY2" fmla="*/ 6865089 h 6865090"/>
              <a:gd name="connsiteX3" fmla="*/ 1141543 w 1633783"/>
              <a:gd name="connsiteY3" fmla="*/ 6865090 h 6865090"/>
              <a:gd name="connsiteX4" fmla="*/ 1348641 w 1633783"/>
              <a:gd name="connsiteY4" fmla="*/ 9427 h 6865090"/>
              <a:gd name="connsiteX0" fmla="*/ 1344416 w 1629558"/>
              <a:gd name="connsiteY0" fmla="*/ 9427 h 6865090"/>
              <a:gd name="connsiteX1" fmla="*/ 1629558 w 1629558"/>
              <a:gd name="connsiteY1" fmla="*/ 0 h 6865090"/>
              <a:gd name="connsiteX2" fmla="*/ 1565763 w 1629558"/>
              <a:gd name="connsiteY2" fmla="*/ 6865089 h 6865090"/>
              <a:gd name="connsiteX3" fmla="*/ 1137318 w 1629558"/>
              <a:gd name="connsiteY3" fmla="*/ 6865090 h 6865090"/>
              <a:gd name="connsiteX4" fmla="*/ 1344416 w 1629558"/>
              <a:gd name="connsiteY4" fmla="*/ 9427 h 6865090"/>
              <a:gd name="connsiteX0" fmla="*/ 1344416 w 1650823"/>
              <a:gd name="connsiteY0" fmla="*/ 30692 h 6886355"/>
              <a:gd name="connsiteX1" fmla="*/ 1650823 w 1650823"/>
              <a:gd name="connsiteY1" fmla="*/ 0 h 6886355"/>
              <a:gd name="connsiteX2" fmla="*/ 1565763 w 1650823"/>
              <a:gd name="connsiteY2" fmla="*/ 6886354 h 6886355"/>
              <a:gd name="connsiteX3" fmla="*/ 1137318 w 1650823"/>
              <a:gd name="connsiteY3" fmla="*/ 6886355 h 6886355"/>
              <a:gd name="connsiteX4" fmla="*/ 1344416 w 1650823"/>
              <a:gd name="connsiteY4" fmla="*/ 30692 h 6886355"/>
              <a:gd name="connsiteX0" fmla="*/ 1351093 w 1643323"/>
              <a:gd name="connsiteY0" fmla="*/ 2339 h 6886355"/>
              <a:gd name="connsiteX1" fmla="*/ 1643323 w 1643323"/>
              <a:gd name="connsiteY1" fmla="*/ 0 h 6886355"/>
              <a:gd name="connsiteX2" fmla="*/ 1558263 w 1643323"/>
              <a:gd name="connsiteY2" fmla="*/ 6886354 h 6886355"/>
              <a:gd name="connsiteX3" fmla="*/ 1129818 w 1643323"/>
              <a:gd name="connsiteY3" fmla="*/ 6886355 h 6886355"/>
              <a:gd name="connsiteX4" fmla="*/ 1351093 w 1643323"/>
              <a:gd name="connsiteY4" fmla="*/ 2339 h 6886355"/>
              <a:gd name="connsiteX0" fmla="*/ 1351093 w 1643323"/>
              <a:gd name="connsiteY0" fmla="*/ 2339 h 6886355"/>
              <a:gd name="connsiteX1" fmla="*/ 1643323 w 1643323"/>
              <a:gd name="connsiteY1" fmla="*/ 0 h 6886355"/>
              <a:gd name="connsiteX2" fmla="*/ 1558263 w 1643323"/>
              <a:gd name="connsiteY2" fmla="*/ 6879266 h 6886355"/>
              <a:gd name="connsiteX3" fmla="*/ 1129818 w 1643323"/>
              <a:gd name="connsiteY3" fmla="*/ 6886355 h 6886355"/>
              <a:gd name="connsiteX4" fmla="*/ 1351093 w 1643323"/>
              <a:gd name="connsiteY4" fmla="*/ 2339 h 6886355"/>
              <a:gd name="connsiteX0" fmla="*/ 1351093 w 1643323"/>
              <a:gd name="connsiteY0" fmla="*/ 2339 h 6886355"/>
              <a:gd name="connsiteX1" fmla="*/ 1643323 w 1643323"/>
              <a:gd name="connsiteY1" fmla="*/ 0 h 6886355"/>
              <a:gd name="connsiteX2" fmla="*/ 1558263 w 1643323"/>
              <a:gd name="connsiteY2" fmla="*/ 6879266 h 6886355"/>
              <a:gd name="connsiteX3" fmla="*/ 1129818 w 1643323"/>
              <a:gd name="connsiteY3" fmla="*/ 6886355 h 6886355"/>
              <a:gd name="connsiteX4" fmla="*/ 1351093 w 1643323"/>
              <a:gd name="connsiteY4" fmla="*/ 2339 h 6886355"/>
              <a:gd name="connsiteX0" fmla="*/ 1354448 w 1646678"/>
              <a:gd name="connsiteY0" fmla="*/ 2339 h 6879266"/>
              <a:gd name="connsiteX1" fmla="*/ 1646678 w 1646678"/>
              <a:gd name="connsiteY1" fmla="*/ 0 h 6879266"/>
              <a:gd name="connsiteX2" fmla="*/ 1561618 w 1646678"/>
              <a:gd name="connsiteY2" fmla="*/ 6879266 h 6879266"/>
              <a:gd name="connsiteX3" fmla="*/ 1126084 w 1646678"/>
              <a:gd name="connsiteY3" fmla="*/ 6879266 h 6879266"/>
              <a:gd name="connsiteX4" fmla="*/ 1354448 w 1646678"/>
              <a:gd name="connsiteY4" fmla="*/ 2339 h 6879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6678" h="6879266">
                <a:moveTo>
                  <a:pt x="1354448" y="2339"/>
                </a:moveTo>
                <a:lnTo>
                  <a:pt x="1646678" y="0"/>
                </a:lnTo>
                <a:cubicBezTo>
                  <a:pt x="-228160" y="2682950"/>
                  <a:pt x="-655801" y="5599376"/>
                  <a:pt x="1561618" y="6879266"/>
                </a:cubicBezTo>
                <a:lnTo>
                  <a:pt x="1126084" y="6879266"/>
                </a:lnTo>
                <a:cubicBezTo>
                  <a:pt x="-182342" y="5663610"/>
                  <a:pt x="-640527" y="3382140"/>
                  <a:pt x="1354448" y="2339"/>
                </a:cubicBezTo>
                <a:close/>
              </a:path>
            </a:pathLst>
          </a:custGeom>
          <a:solidFill>
            <a:srgbClr val="F1E94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Tahoma Standard" charset="0"/>
            </a:endParaRPr>
          </a:p>
        </p:txBody>
      </p:sp>
      <p:cxnSp>
        <p:nvCxnSpPr>
          <p:cNvPr id="89" name="Straight Connector 29"/>
          <p:cNvCxnSpPr/>
          <p:nvPr/>
        </p:nvCxnSpPr>
        <p:spPr>
          <a:xfrm>
            <a:off x="0" y="1341438"/>
            <a:ext cx="12192403" cy="0"/>
          </a:xfrm>
          <a:prstGeom prst="line">
            <a:avLst/>
          </a:prstGeom>
        </p:spPr>
        <p:style>
          <a:lnRef idx="1">
            <a:schemeClr val="accent1"/>
          </a:lnRef>
          <a:fillRef idx="0">
            <a:schemeClr val="accent1"/>
          </a:fillRef>
          <a:effectRef idx="0">
            <a:schemeClr val="accent1"/>
          </a:effectRef>
          <a:fontRef idx="minor">
            <a:schemeClr val="tx1"/>
          </a:fontRef>
        </p:style>
      </p:cxnSp>
      <p:sp>
        <p:nvSpPr>
          <p:cNvPr id="92" name="Foliennummernplatzhalter 77"/>
          <p:cNvSpPr>
            <a:spLocks noGrp="1"/>
          </p:cNvSpPr>
          <p:nvPr>
            <p:ph type="sldNum" sz="quarter" idx="4"/>
          </p:nvPr>
        </p:nvSpPr>
        <p:spPr>
          <a:xfrm>
            <a:off x="10413169" y="6460762"/>
            <a:ext cx="1248401" cy="262328"/>
          </a:xfrm>
          <a:prstGeom prst="rect">
            <a:avLst/>
          </a:prstGeom>
        </p:spPr>
        <p:txBody>
          <a:bodyPr vert="horz" lIns="91440" tIns="45720" rIns="0" bIns="45720" rtlCol="0" anchor="ctr"/>
          <a:lstStyle>
            <a:lvl1pPr algn="r">
              <a:defRPr sz="1200">
                <a:solidFill>
                  <a:schemeClr val="tx1">
                    <a:tint val="75000"/>
                  </a:schemeClr>
                </a:solidFill>
              </a:defRPr>
            </a:lvl1pPr>
          </a:lstStyle>
          <a:p>
            <a:r>
              <a:rPr lang="en-US" dirty="0" smtClean="0">
                <a:solidFill>
                  <a:srgbClr val="006FAC"/>
                </a:solidFill>
                <a:latin typeface="Tahoma" charset="0"/>
                <a:ea typeface="Tahoma" charset="0"/>
                <a:cs typeface="Tahoma" charset="0"/>
              </a:rPr>
              <a:t>P-</a:t>
            </a:r>
            <a:fld id="{34A2F4A0-93AF-43B1-8693-228C1DE05C4F}" type="slidenum">
              <a:rPr lang="en-US" smtClean="0">
                <a:solidFill>
                  <a:srgbClr val="006FAC"/>
                </a:solidFill>
                <a:latin typeface="Tahoma" charset="0"/>
                <a:ea typeface="Tahoma" charset="0"/>
                <a:cs typeface="Tahoma" charset="0"/>
              </a:rPr>
              <a:pPr/>
              <a:t>‹#›</a:t>
            </a:fld>
            <a:endParaRPr lang="de-DE" dirty="0">
              <a:latin typeface="Tahoma Standard" charset="0"/>
              <a:cs typeface="Tahoma Standard" charset="0"/>
            </a:endParaRPr>
          </a:p>
        </p:txBody>
      </p:sp>
      <p:sp>
        <p:nvSpPr>
          <p:cNvPr id="94" name="Datumsplatzhalter 41"/>
          <p:cNvSpPr>
            <a:spLocks noGrp="1"/>
          </p:cNvSpPr>
          <p:nvPr>
            <p:ph type="dt" sz="half" idx="2"/>
          </p:nvPr>
        </p:nvSpPr>
        <p:spPr>
          <a:xfrm>
            <a:off x="10413167" y="6175950"/>
            <a:ext cx="1240485" cy="277239"/>
          </a:xfrm>
          <a:prstGeom prst="rect">
            <a:avLst/>
          </a:prstGeom>
        </p:spPr>
        <p:txBody>
          <a:bodyPr vert="horz" lIns="0" tIns="45720" rIns="0" bIns="45720" rtlCol="0" anchor="ctr"/>
          <a:lstStyle>
            <a:lvl1pPr algn="l">
              <a:defRPr sz="1200">
                <a:solidFill>
                  <a:srgbClr val="8A8B8A"/>
                </a:solidFill>
              </a:defRPr>
            </a:lvl1pPr>
          </a:lstStyle>
          <a:p>
            <a:pPr algn="r"/>
            <a:fld id="{D054CE58-25A4-4A0D-8F8F-954ACE56878B}" type="datetime1">
              <a:rPr lang="de-DE" smtClean="0">
                <a:latin typeface="Tahoma" pitchFamily="34" charset="0"/>
                <a:cs typeface="Tahoma" pitchFamily="34" charset="0"/>
              </a:rPr>
              <a:pPr algn="r"/>
              <a:t>22.05.2023</a:t>
            </a:fld>
            <a:endParaRPr lang="en-GB" dirty="0">
              <a:latin typeface="Tahoma" pitchFamily="34" charset="0"/>
              <a:cs typeface="Tahoma" pitchFamily="34" charset="0"/>
            </a:endParaRPr>
          </a:p>
        </p:txBody>
      </p:sp>
      <p:sp>
        <p:nvSpPr>
          <p:cNvPr id="95" name="Fußzeilenplatzhalter 6"/>
          <p:cNvSpPr>
            <a:spLocks noGrp="1"/>
          </p:cNvSpPr>
          <p:nvPr>
            <p:ph type="ftr" sz="quarter" idx="3"/>
          </p:nvPr>
        </p:nvSpPr>
        <p:spPr>
          <a:xfrm>
            <a:off x="5793227" y="6460762"/>
            <a:ext cx="4605728" cy="269823"/>
          </a:xfrm>
          <a:prstGeom prst="rect">
            <a:avLst/>
          </a:prstGeom>
        </p:spPr>
        <p:txBody>
          <a:bodyPr vert="horz" lIns="0" tIns="45720" rIns="0" bIns="45720" rtlCol="0" anchor="ctr"/>
          <a:lstStyle>
            <a:lvl1pPr algn="l">
              <a:defRPr sz="1200">
                <a:solidFill>
                  <a:schemeClr val="tx1">
                    <a:tint val="75000"/>
                  </a:schemeClr>
                </a:solidFill>
              </a:defRPr>
            </a:lvl1pPr>
          </a:lstStyle>
          <a:p>
            <a:pPr fontAlgn="auto">
              <a:spcBef>
                <a:spcPts val="0"/>
              </a:spcBef>
              <a:spcAft>
                <a:spcPts val="0"/>
              </a:spcAft>
              <a:defRPr/>
            </a:pPr>
            <a:r>
              <a:rPr lang="en-GB" smtClean="0">
                <a:solidFill>
                  <a:schemeClr val="bg1">
                    <a:lumMod val="50000"/>
                  </a:schemeClr>
                </a:solidFill>
                <a:latin typeface="Tahoma" charset="0"/>
                <a:ea typeface="Tahoma" charset="0"/>
                <a:cs typeface="Tahoma" charset="0"/>
              </a:rPr>
              <a:t>BDSPRO</a:t>
            </a:r>
            <a:endParaRPr lang="en-GB" dirty="0">
              <a:solidFill>
                <a:schemeClr val="bg1">
                  <a:lumMod val="50000"/>
                </a:schemeClr>
              </a:solidFill>
              <a:latin typeface="Tahoma" charset="0"/>
              <a:ea typeface="Tahoma" charset="0"/>
              <a:cs typeface="Tahoma" charset="0"/>
            </a:endParaRPr>
          </a:p>
        </p:txBody>
      </p:sp>
      <p:pic>
        <p:nvPicPr>
          <p:cNvPr id="14" name="Picture 13"/>
          <p:cNvPicPr/>
          <p:nvPr userDrawn="1"/>
        </p:nvPicPr>
        <p:blipFill rotWithShape="1">
          <a:blip r:embed="rId24" cstate="screen">
            <a:extLst>
              <a:ext uri="{28A0092B-C50C-407E-A947-70E740481C1C}">
                <a14:useLocalDpi xmlns:a14="http://schemas.microsoft.com/office/drawing/2010/main"/>
              </a:ext>
            </a:extLst>
          </a:blip>
          <a:srcRect/>
          <a:stretch/>
        </p:blipFill>
        <p:spPr>
          <a:xfrm>
            <a:off x="137266" y="6116736"/>
            <a:ext cx="687027" cy="665019"/>
          </a:xfrm>
          <a:prstGeom prst="ellipse">
            <a:avLst/>
          </a:prstGeom>
          <a:effectLst>
            <a:softEdge rad="31750"/>
          </a:effectLst>
        </p:spPr>
      </p:pic>
    </p:spTree>
    <p:extLst>
      <p:ext uri="{BB962C8B-B14F-4D97-AF65-F5344CB8AC3E}">
        <p14:creationId xmlns:p14="http://schemas.microsoft.com/office/powerpoint/2010/main" val="1358310169"/>
      </p:ext>
    </p:extLst>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 id="2147483895" r:id="rId12"/>
    <p:sldLayoutId id="2147483896" r:id="rId13"/>
    <p:sldLayoutId id="2147483897" r:id="rId14"/>
    <p:sldLayoutId id="2147483898" r:id="rId15"/>
    <p:sldLayoutId id="2147483899" r:id="rId16"/>
    <p:sldLayoutId id="2147483900" r:id="rId17"/>
    <p:sldLayoutId id="2147483901" r:id="rId18"/>
    <p:sldLayoutId id="2147483902" r:id="rId19"/>
    <p:sldLayoutId id="2147483903" r:id="rId20"/>
    <p:sldLayoutId id="2147483904" r:id="rId21"/>
    <p:sldLayoutId id="2147483905" r:id="rId22"/>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hf sldNum="0" hdr="0"/>
  <p:txStyles>
    <p:titleStyle>
      <a:lvl1pPr algn="l" rtl="0" eaLnBrk="1" fontAlgn="base" hangingPunct="1">
        <a:spcBef>
          <a:spcPct val="0"/>
        </a:spcBef>
        <a:spcAft>
          <a:spcPct val="0"/>
        </a:spcAft>
        <a:defRPr lang="en-US" sz="3600" b="1" kern="1200" dirty="0">
          <a:solidFill>
            <a:schemeClr val="tx1"/>
          </a:solidFill>
          <a:latin typeface="+mn-lt"/>
          <a:ea typeface="+mn-ea"/>
          <a:cs typeface="+mn-cs"/>
        </a:defRPr>
      </a:lvl1pPr>
      <a:lvl2pPr algn="l" rtl="0" eaLnBrk="1" fontAlgn="base" hangingPunct="1">
        <a:spcBef>
          <a:spcPct val="0"/>
        </a:spcBef>
        <a:spcAft>
          <a:spcPct val="0"/>
        </a:spcAft>
        <a:defRPr sz="3600" b="1">
          <a:solidFill>
            <a:schemeClr val="tx1"/>
          </a:solidFill>
          <a:latin typeface="Calibri" pitchFamily="34" charset="0"/>
        </a:defRPr>
      </a:lvl2pPr>
      <a:lvl3pPr algn="l" rtl="0" eaLnBrk="1" fontAlgn="base" hangingPunct="1">
        <a:spcBef>
          <a:spcPct val="0"/>
        </a:spcBef>
        <a:spcAft>
          <a:spcPct val="0"/>
        </a:spcAft>
        <a:defRPr sz="3600" b="1">
          <a:solidFill>
            <a:schemeClr val="tx1"/>
          </a:solidFill>
          <a:latin typeface="Calibri" pitchFamily="34" charset="0"/>
        </a:defRPr>
      </a:lvl3pPr>
      <a:lvl4pPr algn="l" rtl="0" eaLnBrk="1" fontAlgn="base" hangingPunct="1">
        <a:spcBef>
          <a:spcPct val="0"/>
        </a:spcBef>
        <a:spcAft>
          <a:spcPct val="0"/>
        </a:spcAft>
        <a:defRPr sz="3600" b="1">
          <a:solidFill>
            <a:schemeClr val="tx1"/>
          </a:solidFill>
          <a:latin typeface="Calibri" pitchFamily="34" charset="0"/>
        </a:defRPr>
      </a:lvl4pPr>
      <a:lvl5pPr algn="l" rtl="0" eaLnBrk="1" fontAlgn="base" hangingPunct="1">
        <a:spcBef>
          <a:spcPct val="0"/>
        </a:spcBef>
        <a:spcAft>
          <a:spcPct val="0"/>
        </a:spcAft>
        <a:defRPr sz="3600" b="1">
          <a:solidFill>
            <a:schemeClr val="tx1"/>
          </a:solidFill>
          <a:latin typeface="Calibri" pitchFamily="34" charset="0"/>
        </a:defRPr>
      </a:lvl5pPr>
      <a:lvl6pPr marL="457200" algn="l" rtl="0" eaLnBrk="1" fontAlgn="base" hangingPunct="1">
        <a:spcBef>
          <a:spcPct val="0"/>
        </a:spcBef>
        <a:spcAft>
          <a:spcPct val="0"/>
        </a:spcAft>
        <a:defRPr sz="3600" b="1">
          <a:solidFill>
            <a:schemeClr val="tx1"/>
          </a:solidFill>
          <a:latin typeface="Calibri" pitchFamily="34" charset="0"/>
        </a:defRPr>
      </a:lvl6pPr>
      <a:lvl7pPr marL="914400" algn="l" rtl="0" eaLnBrk="1" fontAlgn="base" hangingPunct="1">
        <a:spcBef>
          <a:spcPct val="0"/>
        </a:spcBef>
        <a:spcAft>
          <a:spcPct val="0"/>
        </a:spcAft>
        <a:defRPr sz="3600" b="1">
          <a:solidFill>
            <a:schemeClr val="tx1"/>
          </a:solidFill>
          <a:latin typeface="Calibri" pitchFamily="34" charset="0"/>
        </a:defRPr>
      </a:lvl7pPr>
      <a:lvl8pPr marL="1371600" algn="l" rtl="0" eaLnBrk="1" fontAlgn="base" hangingPunct="1">
        <a:spcBef>
          <a:spcPct val="0"/>
        </a:spcBef>
        <a:spcAft>
          <a:spcPct val="0"/>
        </a:spcAft>
        <a:defRPr sz="3600" b="1">
          <a:solidFill>
            <a:schemeClr val="tx1"/>
          </a:solidFill>
          <a:latin typeface="Calibri" pitchFamily="34" charset="0"/>
        </a:defRPr>
      </a:lvl8pPr>
      <a:lvl9pPr marL="1828800" algn="l" rtl="0" eaLnBrk="1" fontAlgn="base" hangingPunct="1">
        <a:spcBef>
          <a:spcPct val="0"/>
        </a:spcBef>
        <a:spcAft>
          <a:spcPct val="0"/>
        </a:spcAft>
        <a:defRPr sz="3600" b="1">
          <a:solidFill>
            <a:schemeClr val="tx1"/>
          </a:solidFill>
          <a:latin typeface="Calibri" pitchFamily="34" charset="0"/>
        </a:defRPr>
      </a:lvl9pPr>
    </p:titleStyle>
    <p:bodyStyle>
      <a:lvl1pPr marL="342900" indent="-342900" algn="l" rtl="0" eaLnBrk="1" fontAlgn="base" hangingPunct="1">
        <a:spcBef>
          <a:spcPct val="20000"/>
        </a:spcBef>
        <a:spcAft>
          <a:spcPct val="0"/>
        </a:spcAft>
        <a:buClr>
          <a:srgbClr val="2A87BC"/>
        </a:buClr>
        <a:buSzPct val="50000"/>
        <a:buFontTx/>
        <a:buBlip>
          <a:blip r:embed="rId25"/>
        </a:buBlip>
        <a:defRPr sz="1800" b="0" kern="1200">
          <a:solidFill>
            <a:schemeClr val="tx1"/>
          </a:solidFill>
          <a:latin typeface="Tahoma" charset="0"/>
          <a:ea typeface="Tahoma" charset="0"/>
          <a:cs typeface="Tahoma" charset="0"/>
        </a:defRPr>
      </a:lvl1pPr>
      <a:lvl2pPr marL="0" indent="-285750" algn="l" rtl="0" eaLnBrk="1" fontAlgn="base" hangingPunct="1">
        <a:spcBef>
          <a:spcPct val="20000"/>
        </a:spcBef>
        <a:spcAft>
          <a:spcPct val="0"/>
        </a:spcAft>
        <a:buClr>
          <a:srgbClr val="2A87BC"/>
        </a:buClr>
        <a:buFont typeface="LucidaGrande" charset="0"/>
        <a:buChar char="⁃"/>
        <a:defRPr lang="en-US" sz="1800" b="0" kern="1200" dirty="0">
          <a:solidFill>
            <a:schemeClr val="tx1"/>
          </a:solidFill>
          <a:latin typeface="Tahoma" charset="0"/>
          <a:ea typeface="Tahoma" charset="0"/>
          <a:cs typeface="Tahoma" charset="0"/>
        </a:defRPr>
      </a:lvl2pPr>
      <a:lvl3pPr marL="357188" indent="269875" algn="l" rtl="0" eaLnBrk="1" fontAlgn="base" hangingPunct="1">
        <a:spcBef>
          <a:spcPct val="20000"/>
        </a:spcBef>
        <a:spcAft>
          <a:spcPct val="0"/>
        </a:spcAft>
        <a:buClr>
          <a:srgbClr val="2A87BC"/>
        </a:buClr>
        <a:buSzPct val="50000"/>
        <a:buFontTx/>
        <a:buBlip>
          <a:blip r:embed="rId26"/>
        </a:buBlip>
        <a:tabLst/>
        <a:defRPr sz="1800" b="0" kern="1200">
          <a:solidFill>
            <a:schemeClr val="tx1"/>
          </a:solidFill>
          <a:latin typeface="Tahoma" charset="0"/>
          <a:ea typeface="Tahoma" charset="0"/>
          <a:cs typeface="Tahoma" charset="0"/>
        </a:defRPr>
      </a:lvl3pPr>
      <a:lvl4pPr marL="357188" indent="269875" algn="l" rtl="0" eaLnBrk="1" fontAlgn="base" hangingPunct="1">
        <a:spcBef>
          <a:spcPct val="20000"/>
        </a:spcBef>
        <a:spcAft>
          <a:spcPct val="0"/>
        </a:spcAft>
        <a:buFont typeface="Arial" charset="0"/>
        <a:buChar char="–"/>
        <a:tabLst/>
        <a:defRPr sz="1800" b="0" kern="1200">
          <a:solidFill>
            <a:schemeClr val="tx1"/>
          </a:solidFill>
          <a:latin typeface="Tahoma" charset="0"/>
          <a:ea typeface="Tahoma" charset="0"/>
          <a:cs typeface="Tahoma" charset="0"/>
        </a:defRPr>
      </a:lvl4pPr>
      <a:lvl5pPr marL="357188" indent="269875" algn="l" rtl="0" eaLnBrk="1" fontAlgn="base" hangingPunct="1">
        <a:spcBef>
          <a:spcPct val="20000"/>
        </a:spcBef>
        <a:spcAft>
          <a:spcPct val="0"/>
        </a:spcAft>
        <a:buFont typeface="Arial" charset="0"/>
        <a:buChar char="»"/>
        <a:tabLst/>
        <a:defRPr sz="1800" b="0" kern="1200">
          <a:solidFill>
            <a:schemeClr val="tx1"/>
          </a:solidFill>
          <a:latin typeface="Tahoma" charset="0"/>
          <a:ea typeface="Tahoma" charset="0"/>
          <a:cs typeface="Tahoma" charset="0"/>
        </a:defRPr>
      </a:lvl5pPr>
      <a:lvl6pPr marL="627063" indent="261938" algn="l" defTabSz="914400" rtl="0" eaLnBrk="1" latinLnBrk="0" hangingPunct="1">
        <a:spcBef>
          <a:spcPct val="20000"/>
        </a:spcBef>
        <a:buClr>
          <a:srgbClr val="2A87BC"/>
        </a:buClr>
        <a:buFont typeface="HiraMinProN-W3" charset="-128"/>
        <a:buChar char="・"/>
        <a:tabLst/>
        <a:defRPr sz="2000" kern="1200">
          <a:solidFill>
            <a:schemeClr val="tx1"/>
          </a:solidFill>
          <a:latin typeface="+mn-lt"/>
          <a:ea typeface="+mn-ea"/>
          <a:cs typeface="+mn-cs"/>
        </a:defRPr>
      </a:lvl6pPr>
      <a:lvl7pPr marL="889000" indent="268288" algn="l" defTabSz="914400" rtl="0" eaLnBrk="1" latinLnBrk="0" hangingPunct="1">
        <a:spcBef>
          <a:spcPct val="20000"/>
        </a:spcBef>
        <a:buClr>
          <a:srgbClr val="2A87BC"/>
        </a:buClr>
        <a:buSzPct val="50000"/>
        <a:buFont typeface="LucidaGrande" charset="0"/>
        <a:buChar char="‣"/>
        <a:tabLst/>
        <a:defRPr sz="2000" kern="1200">
          <a:solidFill>
            <a:schemeClr val="tx1"/>
          </a:solidFill>
          <a:latin typeface="+mn-lt"/>
          <a:ea typeface="+mn-ea"/>
          <a:cs typeface="+mn-cs"/>
        </a:defRPr>
      </a:lvl7pPr>
      <a:lvl8pPr marL="1157288" indent="268288" algn="l" defTabSz="914400" rtl="0" eaLnBrk="1" latinLnBrk="0" hangingPunct="1">
        <a:spcBef>
          <a:spcPct val="20000"/>
        </a:spcBef>
        <a:buFontTx/>
        <a:buBlip>
          <a:blip r:embed="rId25"/>
        </a:buBlip>
        <a:tabLst/>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925">
          <p15:clr>
            <a:srgbClr val="F26B43"/>
          </p15:clr>
        </p15:guide>
        <p15:guide id="3" pos="254">
          <p15:clr>
            <a:srgbClr val="F26B43"/>
          </p15:clr>
        </p15:guide>
        <p15:guide id="4" pos="5506">
          <p15:clr>
            <a:srgbClr val="F26B43"/>
          </p15:clr>
        </p15:guide>
        <p15:guide id="5" pos="2835">
          <p15:clr>
            <a:srgbClr val="F26B43"/>
          </p15:clr>
        </p15:guide>
        <p15:guide id="6" orient="horz" pos="3813">
          <p15:clr>
            <a:srgbClr val="F26B43"/>
          </p15:clr>
        </p15:guide>
        <p15:guide id="7" orient="horz" pos="845">
          <p15:clr>
            <a:srgbClr val="F26B43"/>
          </p15:clr>
        </p15:guide>
        <p15:guide id="8" orient="horz" pos="330">
          <p15:clr>
            <a:srgbClr val="F26B43"/>
          </p15:clr>
        </p15:guide>
        <p15:guide id="9" orient="horz" pos="958">
          <p15:clr>
            <a:srgbClr val="F26B43"/>
          </p15:clr>
        </p15:guide>
        <p15:guide id="10" orient="horz" pos="1344">
          <p15:clr>
            <a:srgbClr val="F26B43"/>
          </p15:clr>
        </p15:guide>
        <p15:guide id="11" pos="4160">
          <p15:clr>
            <a:srgbClr val="F26B43"/>
          </p15:clr>
        </p15:guide>
        <p15:guide id="12" pos="1496">
          <p15:clr>
            <a:srgbClr val="F26B43"/>
          </p15:clr>
        </p15:guide>
        <p15:guide id="13" pos="1586">
          <p15:clr>
            <a:srgbClr val="F26B43"/>
          </p15:clr>
        </p15:guide>
        <p15:guide id="14" pos="426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diagramColors" Target="../diagrams/colors3.xml"/><Relationship Id="rId11" Type="http://schemas.openxmlformats.org/officeDocument/2006/relationships/image" Target="../media/image77.png"/><Relationship Id="rId5" Type="http://schemas.openxmlformats.org/officeDocument/2006/relationships/diagramQuickStyle" Target="../diagrams/quickStyle3.xml"/><Relationship Id="rId10" Type="http://schemas.openxmlformats.org/officeDocument/2006/relationships/image" Target="../media/image72.png"/><Relationship Id="rId4" Type="http://schemas.openxmlformats.org/officeDocument/2006/relationships/diagramLayout" Target="../diagrams/layout3.xml"/><Relationship Id="rId9"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80.jpe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79.jpeg"/><Relationship Id="rId5" Type="http://schemas.openxmlformats.org/officeDocument/2006/relationships/image" Target="../media/image78.png"/><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8" Type="http://schemas.microsoft.com/office/2007/relationships/diagramDrawing" Target="../diagrams/drawing4.xml"/><Relationship Id="rId13" Type="http://schemas.microsoft.com/office/2007/relationships/diagramDrawing" Target="../diagrams/drawing5.xml"/><Relationship Id="rId3" Type="http://schemas.openxmlformats.org/officeDocument/2006/relationships/image" Target="../media/image81.png"/><Relationship Id="rId7" Type="http://schemas.openxmlformats.org/officeDocument/2006/relationships/diagramColors" Target="../diagrams/colors4.xml"/><Relationship Id="rId12" Type="http://schemas.openxmlformats.org/officeDocument/2006/relationships/diagramColors" Target="../diagrams/colors5.xml"/><Relationship Id="rId17" Type="http://schemas.openxmlformats.org/officeDocument/2006/relationships/image" Target="../media/image43.png"/><Relationship Id="rId2" Type="http://schemas.openxmlformats.org/officeDocument/2006/relationships/notesSlide" Target="../notesSlides/notesSlide12.xml"/><Relationship Id="rId16" Type="http://schemas.openxmlformats.org/officeDocument/2006/relationships/image" Target="../media/image44.png"/><Relationship Id="rId1" Type="http://schemas.openxmlformats.org/officeDocument/2006/relationships/slideLayout" Target="../slideLayouts/slideLayout13.xml"/><Relationship Id="rId6" Type="http://schemas.openxmlformats.org/officeDocument/2006/relationships/diagramQuickStyle" Target="../diagrams/quickStyle4.xml"/><Relationship Id="rId11" Type="http://schemas.openxmlformats.org/officeDocument/2006/relationships/diagramQuickStyle" Target="../diagrams/quickStyle5.xml"/><Relationship Id="rId5" Type="http://schemas.openxmlformats.org/officeDocument/2006/relationships/diagramLayout" Target="../diagrams/layout4.xml"/><Relationship Id="rId15" Type="http://schemas.openxmlformats.org/officeDocument/2006/relationships/image" Target="../media/image83.jpeg"/><Relationship Id="rId10" Type="http://schemas.openxmlformats.org/officeDocument/2006/relationships/diagramLayout" Target="../diagrams/layout5.xml"/><Relationship Id="rId4" Type="http://schemas.openxmlformats.org/officeDocument/2006/relationships/diagramData" Target="../diagrams/data4.xml"/><Relationship Id="rId9" Type="http://schemas.openxmlformats.org/officeDocument/2006/relationships/diagramData" Target="../diagrams/data5.xml"/><Relationship Id="rId14" Type="http://schemas.openxmlformats.org/officeDocument/2006/relationships/image" Target="../media/image82.png"/></Relationships>
</file>

<file path=ppt/slides/_rels/slide13.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diagramColors" Target="../diagrams/colors6.xml"/><Relationship Id="rId11" Type="http://schemas.openxmlformats.org/officeDocument/2006/relationships/image" Target="../media/image43.png"/><Relationship Id="rId5" Type="http://schemas.openxmlformats.org/officeDocument/2006/relationships/diagramQuickStyle" Target="../diagrams/quickStyle6.xml"/><Relationship Id="rId10" Type="http://schemas.openxmlformats.org/officeDocument/2006/relationships/image" Target="../media/image44.png"/><Relationship Id="rId4" Type="http://schemas.openxmlformats.org/officeDocument/2006/relationships/diagramLayout" Target="../diagrams/layout6.xml"/><Relationship Id="rId9" Type="http://schemas.openxmlformats.org/officeDocument/2006/relationships/image" Target="../media/image89.jpeg"/></Relationships>
</file>

<file path=ppt/slides/_rels/slide1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43.png"/><Relationship Id="rId5" Type="http://schemas.openxmlformats.org/officeDocument/2006/relationships/image" Target="../media/image44.png"/><Relationship Id="rId4" Type="http://schemas.openxmlformats.org/officeDocument/2006/relationships/image" Target="../media/image91.jpeg"/></Relationships>
</file>

<file path=ppt/slides/_rels/slide15.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image" Target="../media/image92.jpeg"/><Relationship Id="rId7" Type="http://schemas.openxmlformats.org/officeDocument/2006/relationships/image" Target="../media/image94.jpe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43.png"/><Relationship Id="rId5" Type="http://schemas.openxmlformats.org/officeDocument/2006/relationships/image" Target="../media/image44.png"/><Relationship Id="rId4" Type="http://schemas.openxmlformats.org/officeDocument/2006/relationships/image" Target="../media/image93.jpe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98.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99.jpeg"/><Relationship Id="rId7" Type="http://schemas.openxmlformats.org/officeDocument/2006/relationships/image" Target="../media/image103.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102.jpeg"/><Relationship Id="rId11" Type="http://schemas.openxmlformats.org/officeDocument/2006/relationships/image" Target="../media/image105.jpeg"/><Relationship Id="rId5" Type="http://schemas.openxmlformats.org/officeDocument/2006/relationships/image" Target="../media/image101.png"/><Relationship Id="rId10" Type="http://schemas.openxmlformats.org/officeDocument/2006/relationships/image" Target="../media/image104.png"/><Relationship Id="rId4" Type="http://schemas.openxmlformats.org/officeDocument/2006/relationships/image" Target="../media/image100.png"/><Relationship Id="rId9" Type="http://schemas.openxmlformats.org/officeDocument/2006/relationships/image" Target="../media/image43.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8" Type="http://schemas.openxmlformats.org/officeDocument/2006/relationships/image" Target="../media/image109.jpeg"/><Relationship Id="rId3" Type="http://schemas.openxmlformats.org/officeDocument/2006/relationships/image" Target="../media/image20.png"/><Relationship Id="rId7" Type="http://schemas.openxmlformats.org/officeDocument/2006/relationships/image" Target="../media/image108.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07.png"/><Relationship Id="rId5" Type="http://schemas.openxmlformats.org/officeDocument/2006/relationships/image" Target="../media/image106.png"/><Relationship Id="rId10" Type="http://schemas.openxmlformats.org/officeDocument/2006/relationships/image" Target="../media/image43.png"/><Relationship Id="rId4" Type="http://schemas.openxmlformats.org/officeDocument/2006/relationships/image" Target="../media/image21.png"/><Relationship Id="rId9" Type="http://schemas.openxmlformats.org/officeDocument/2006/relationships/image" Target="../media/image4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12.jp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22.xml"/><Relationship Id="rId1" Type="http://schemas.openxmlformats.org/officeDocument/2006/relationships/slideLayout" Target="../slideLayouts/slideLayout11.xml"/><Relationship Id="rId5" Type="http://schemas.openxmlformats.org/officeDocument/2006/relationships/image" Target="../media/image44.png"/><Relationship Id="rId4" Type="http://schemas.openxmlformats.org/officeDocument/2006/relationships/image" Target="../media/image114.png"/></Relationships>
</file>

<file path=ppt/slides/_rels/slide2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15.jpeg"/><Relationship Id="rId7" Type="http://schemas.openxmlformats.org/officeDocument/2006/relationships/image" Target="../media/image119.jpg"/><Relationship Id="rId2" Type="http://schemas.openxmlformats.org/officeDocument/2006/relationships/notesSlide" Target="../notesSlides/notesSlide23.xml"/><Relationship Id="rId1" Type="http://schemas.openxmlformats.org/officeDocument/2006/relationships/slideLayout" Target="../slideLayouts/slideLayout11.xml"/><Relationship Id="rId6" Type="http://schemas.openxmlformats.org/officeDocument/2006/relationships/image" Target="../media/image118.jpeg"/><Relationship Id="rId5" Type="http://schemas.openxmlformats.org/officeDocument/2006/relationships/image" Target="../media/image117.png"/><Relationship Id="rId4" Type="http://schemas.openxmlformats.org/officeDocument/2006/relationships/image" Target="../media/image116.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48.png"/><Relationship Id="rId7" Type="http://schemas.openxmlformats.org/officeDocument/2006/relationships/image" Target="../media/image123.png"/><Relationship Id="rId2" Type="http://schemas.openxmlformats.org/officeDocument/2006/relationships/notesSlide" Target="../notesSlides/notesSlide25.xml"/><Relationship Id="rId1" Type="http://schemas.openxmlformats.org/officeDocument/2006/relationships/slideLayout" Target="../slideLayouts/slideLayout10.xml"/><Relationship Id="rId6" Type="http://schemas.openxmlformats.org/officeDocument/2006/relationships/image" Target="../media/image122.png"/><Relationship Id="rId5" Type="http://schemas.openxmlformats.org/officeDocument/2006/relationships/image" Target="../media/image121.png"/><Relationship Id="rId10" Type="http://schemas.openxmlformats.org/officeDocument/2006/relationships/image" Target="../media/image126.png"/><Relationship Id="rId4" Type="http://schemas.openxmlformats.org/officeDocument/2006/relationships/image" Target="../media/image120.png"/><Relationship Id="rId9" Type="http://schemas.openxmlformats.org/officeDocument/2006/relationships/image" Target="../media/image125.png"/></Relationships>
</file>

<file path=ppt/slides/_rels/slide2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image" Target="../media/image131.png"/><Relationship Id="rId4" Type="http://schemas.openxmlformats.org/officeDocument/2006/relationships/image" Target="../media/image130.png"/></Relationships>
</file>

<file path=ppt/slides/_rels/slide3.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40.pn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image" Target="../media/image41.jp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132.png"/><Relationship Id="rId7" Type="http://schemas.openxmlformats.org/officeDocument/2006/relationships/image" Target="../media/image133.jpeg"/><Relationship Id="rId2" Type="http://schemas.openxmlformats.org/officeDocument/2006/relationships/notesSlide" Target="../notesSlides/notesSlide31.xml"/><Relationship Id="rId1" Type="http://schemas.openxmlformats.org/officeDocument/2006/relationships/slideLayout" Target="../slideLayouts/slideLayout10.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67.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1.png"/><Relationship Id="rId18" Type="http://schemas.openxmlformats.org/officeDocument/2006/relationships/image" Target="../media/image56.png"/><Relationship Id="rId26" Type="http://schemas.openxmlformats.org/officeDocument/2006/relationships/image" Target="../media/image64.png"/><Relationship Id="rId3" Type="http://schemas.openxmlformats.org/officeDocument/2006/relationships/image" Target="../media/image42.png"/><Relationship Id="rId21" Type="http://schemas.openxmlformats.org/officeDocument/2006/relationships/image" Target="../media/image59.png"/><Relationship Id="rId7" Type="http://schemas.openxmlformats.org/officeDocument/2006/relationships/image" Target="../media/image46.jpeg"/><Relationship Id="rId12" Type="http://schemas.openxmlformats.org/officeDocument/2006/relationships/image" Target="../media/image50.png"/><Relationship Id="rId17" Type="http://schemas.openxmlformats.org/officeDocument/2006/relationships/image" Target="../media/image55.png"/><Relationship Id="rId25" Type="http://schemas.openxmlformats.org/officeDocument/2006/relationships/image" Target="../media/image63.png"/><Relationship Id="rId2" Type="http://schemas.openxmlformats.org/officeDocument/2006/relationships/notesSlide" Target="../notesSlides/notesSlide5.xml"/><Relationship Id="rId16" Type="http://schemas.openxmlformats.org/officeDocument/2006/relationships/image" Target="../media/image54.png"/><Relationship Id="rId20"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45.jpeg"/><Relationship Id="rId11" Type="http://schemas.openxmlformats.org/officeDocument/2006/relationships/image" Target="../media/image49.png"/><Relationship Id="rId24" Type="http://schemas.openxmlformats.org/officeDocument/2006/relationships/image" Target="../media/image62.png"/><Relationship Id="rId5" Type="http://schemas.openxmlformats.org/officeDocument/2006/relationships/image" Target="../media/image44.png"/><Relationship Id="rId15" Type="http://schemas.openxmlformats.org/officeDocument/2006/relationships/image" Target="../media/image53.png"/><Relationship Id="rId23" Type="http://schemas.openxmlformats.org/officeDocument/2006/relationships/image" Target="../media/image61.png"/><Relationship Id="rId10" Type="http://schemas.openxmlformats.org/officeDocument/2006/relationships/image" Target="../media/image41.jpg"/><Relationship Id="rId19" Type="http://schemas.openxmlformats.org/officeDocument/2006/relationships/image" Target="../media/image57.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2.jpeg"/><Relationship Id="rId22" Type="http://schemas.openxmlformats.org/officeDocument/2006/relationships/image" Target="../media/image60.png"/></Relationships>
</file>

<file path=ppt/slides/_rels/slide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3.png"/><Relationship Id="rId7"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70.png"/><Relationship Id="rId10" Type="http://schemas.openxmlformats.org/officeDocument/2006/relationships/image" Target="../media/image43.png"/><Relationship Id="rId4" Type="http://schemas.openxmlformats.org/officeDocument/2006/relationships/image" Target="../media/image69.wmf"/><Relationship Id="rId9" Type="http://schemas.microsoft.com/office/2007/relationships/hdphoto" Target="../media/hdphoto2.wdp"/></Relationships>
</file>

<file path=ppt/slides/_rels/slide9.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44.png"/><Relationship Id="rId7" Type="http://schemas.openxmlformats.org/officeDocument/2006/relationships/image" Target="../media/image73.gif"/><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43.png"/><Relationship Id="rId11" Type="http://schemas.openxmlformats.org/officeDocument/2006/relationships/image" Target="../media/image76.png"/><Relationship Id="rId5" Type="http://schemas.openxmlformats.org/officeDocument/2006/relationships/image" Target="../media/image3.png"/><Relationship Id="rId10" Type="http://schemas.openxmlformats.org/officeDocument/2006/relationships/image" Target="cid:image001.gif@01D35A07.BAF90830" TargetMode="External"/><Relationship Id="rId4" Type="http://schemas.openxmlformats.org/officeDocument/2006/relationships/image" Target="../media/image72.png"/><Relationship Id="rId9" Type="http://schemas.openxmlformats.org/officeDocument/2006/relationships/image" Target="../media/image75.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Datumsplatzhalter 74"/>
          <p:cNvSpPr>
            <a:spLocks noGrp="1"/>
          </p:cNvSpPr>
          <p:nvPr>
            <p:ph type="dt" sz="half" idx="2"/>
          </p:nvPr>
        </p:nvSpPr>
        <p:spPr/>
        <p:txBody>
          <a:bodyPr/>
          <a:lstStyle/>
          <a:p>
            <a:pPr algn="r"/>
            <a:r>
              <a:rPr lang="de-DE" dirty="0" smtClean="0">
                <a:solidFill>
                  <a:srgbClr val="8A8B8A"/>
                </a:solidFill>
                <a:latin typeface="Tahoma" pitchFamily="34" charset="0"/>
                <a:cs typeface="Tahoma" pitchFamily="34" charset="0"/>
              </a:rPr>
              <a:t>25.05.2023</a:t>
            </a:r>
            <a:endParaRPr lang="en-GB" dirty="0">
              <a:solidFill>
                <a:srgbClr val="8A8B8A"/>
              </a:solidFill>
              <a:latin typeface="Tahoma" pitchFamily="34" charset="0"/>
              <a:cs typeface="Tahoma" pitchFamily="34" charset="0"/>
            </a:endParaRPr>
          </a:p>
        </p:txBody>
      </p:sp>
      <p:sp>
        <p:nvSpPr>
          <p:cNvPr id="78" name="Fußzeilenplatzhalter 77"/>
          <p:cNvSpPr>
            <a:spLocks noGrp="1"/>
          </p:cNvSpPr>
          <p:nvPr>
            <p:ph type="ftr" sz="quarter" idx="11"/>
          </p:nvPr>
        </p:nvSpPr>
        <p:spPr>
          <a:xfrm>
            <a:off x="7402451" y="6480175"/>
            <a:ext cx="4272789" cy="297197"/>
          </a:xfrm>
        </p:spPr>
        <p:txBody>
          <a:bodyPr/>
          <a:lstStyle/>
          <a:p>
            <a:pPr fontAlgn="auto">
              <a:spcBef>
                <a:spcPts val="0"/>
              </a:spcBef>
              <a:spcAft>
                <a:spcPts val="0"/>
              </a:spcAft>
              <a:defRPr/>
            </a:pPr>
            <a:r>
              <a:rPr lang="en-GB" dirty="0" smtClean="0">
                <a:solidFill>
                  <a:schemeClr val="bg1">
                    <a:lumMod val="50000"/>
                  </a:schemeClr>
                </a:solidFill>
                <a:latin typeface="Tahoma" charset="0"/>
                <a:ea typeface="Tahoma" charset="0"/>
                <a:cs typeface="Tahoma" charset="0"/>
              </a:rPr>
              <a:t>Rear Admiral Lorenzo Poliseno – Deputy Programme Manager LSS PD</a:t>
            </a:r>
            <a:endParaRPr lang="en-GB" dirty="0">
              <a:solidFill>
                <a:schemeClr val="bg1">
                  <a:lumMod val="50000"/>
                </a:schemeClr>
              </a:solidFill>
              <a:latin typeface="Tahoma" charset="0"/>
              <a:ea typeface="Tahoma" charset="0"/>
              <a:cs typeface="Tahoma" charset="0"/>
            </a:endParaRPr>
          </a:p>
        </p:txBody>
      </p:sp>
      <p:sp>
        <p:nvSpPr>
          <p:cNvPr id="73" name="Titel 72"/>
          <p:cNvSpPr>
            <a:spLocks noGrp="1"/>
          </p:cNvSpPr>
          <p:nvPr>
            <p:ph type="title"/>
          </p:nvPr>
        </p:nvSpPr>
        <p:spPr>
          <a:xfrm>
            <a:off x="2243572" y="556246"/>
            <a:ext cx="9605365" cy="1046658"/>
          </a:xfrm>
          <a:prstGeom prst="rect">
            <a:avLst/>
          </a:prstGeom>
        </p:spPr>
        <p:txBody>
          <a:bodyPr>
            <a:normAutofit fontScale="90000"/>
          </a:bodyPr>
          <a:lstStyle/>
          <a:p>
            <a:pPr algn="r" fontAlgn="base">
              <a:lnSpc>
                <a:spcPct val="150000"/>
              </a:lnSpc>
              <a:spcBef>
                <a:spcPts val="600"/>
              </a:spcBef>
              <a:spcAft>
                <a:spcPct val="0"/>
              </a:spcAft>
            </a:pPr>
            <a:r>
              <a:rPr lang="en-US" sz="2800" b="1" dirty="0">
                <a:latin typeface="Tahoma" pitchFamily="34" charset="0"/>
                <a:ea typeface="Tahoma" pitchFamily="34" charset="0"/>
                <a:cs typeface="Tahoma" pitchFamily="34" charset="0"/>
              </a:rPr>
              <a:t>Naval </a:t>
            </a:r>
            <a:r>
              <a:rPr lang="en-US" sz="2800" b="1" dirty="0" err="1">
                <a:latin typeface="Tahoma" pitchFamily="34" charset="0"/>
                <a:ea typeface="Tahoma" pitchFamily="34" charset="0"/>
                <a:cs typeface="Tahoma" pitchFamily="34" charset="0"/>
              </a:rPr>
              <a:t>Programmes</a:t>
            </a:r>
            <a:r>
              <a:rPr lang="en-US" sz="2800" b="1" dirty="0">
                <a:latin typeface="Tahoma" pitchFamily="34" charset="0"/>
                <a:ea typeface="Tahoma" pitchFamily="34" charset="0"/>
                <a:cs typeface="Tahoma" pitchFamily="34" charset="0"/>
              </a:rPr>
              <a:t> managed by OCCAR</a:t>
            </a:r>
            <a:br>
              <a:rPr lang="en-US" sz="2800" b="1" dirty="0">
                <a:latin typeface="Tahoma" pitchFamily="34" charset="0"/>
                <a:ea typeface="Tahoma" pitchFamily="34" charset="0"/>
                <a:cs typeface="Tahoma" pitchFamily="34" charset="0"/>
              </a:rPr>
            </a:br>
            <a:r>
              <a:rPr lang="en-US" sz="2800" b="1" dirty="0">
                <a:latin typeface="Tahoma" pitchFamily="34" charset="0"/>
                <a:ea typeface="Tahoma" pitchFamily="34" charset="0"/>
                <a:cs typeface="Tahoma" pitchFamily="34" charset="0"/>
              </a:rPr>
              <a:t>with a focus on the modern Logistic Support Ship (</a:t>
            </a:r>
            <a:r>
              <a:rPr lang="en-US" sz="2800" b="1" dirty="0" smtClean="0">
                <a:latin typeface="Tahoma" pitchFamily="34" charset="0"/>
                <a:ea typeface="Tahoma" pitchFamily="34" charset="0"/>
                <a:cs typeface="Tahoma" pitchFamily="34" charset="0"/>
              </a:rPr>
              <a:t>LSS)</a:t>
            </a:r>
            <a:endParaRPr lang="en-GB" sz="2800" b="1" dirty="0">
              <a:latin typeface="Tahoma" pitchFamily="34" charset="0"/>
              <a:ea typeface="Tahoma" pitchFamily="34" charset="0"/>
              <a:cs typeface="Tahoma" pitchFamily="34" charset="0"/>
            </a:endParaRPr>
          </a:p>
        </p:txBody>
      </p:sp>
      <p:sp>
        <p:nvSpPr>
          <p:cNvPr id="5" name="Titel 18"/>
          <p:cNvSpPr txBox="1">
            <a:spLocks/>
          </p:cNvSpPr>
          <p:nvPr/>
        </p:nvSpPr>
        <p:spPr>
          <a:xfrm>
            <a:off x="4727848" y="1599493"/>
            <a:ext cx="7121089" cy="619402"/>
          </a:xfrm>
          <a:prstGeom prst="rect">
            <a:avLst/>
          </a:prstGeom>
        </p:spPr>
        <p:txBody>
          <a:bodyPr vert="horz" lIns="0" tIns="45720" rIns="0" bIns="45720" rtlCol="0" anchor="ctr">
            <a:noAutofit/>
          </a:bodyPr>
          <a:lstStyle>
            <a:lvl1pPr algn="r" rtl="0" eaLnBrk="0" fontAlgn="base" hangingPunct="0">
              <a:spcBef>
                <a:spcPct val="0"/>
              </a:spcBef>
              <a:spcAft>
                <a:spcPct val="0"/>
              </a:spcAft>
              <a:defRPr sz="4000" kern="1200">
                <a:solidFill>
                  <a:srgbClr val="244165"/>
                </a:solidFill>
                <a:latin typeface="Tahoma" charset="0"/>
                <a:ea typeface="Tahoma" charset="0"/>
                <a:cs typeface="Tahoma"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it-IT" sz="1600" b="1" dirty="0" err="1" smtClean="0">
                <a:solidFill>
                  <a:schemeClr val="tx1">
                    <a:lumMod val="50000"/>
                    <a:lumOff val="50000"/>
                  </a:schemeClr>
                </a:solidFill>
                <a:latin typeface="Tahoma" pitchFamily="34" charset="0"/>
                <a:cs typeface="Tahoma" pitchFamily="34" charset="0"/>
              </a:rPr>
              <a:t>Combined</a:t>
            </a:r>
            <a:r>
              <a:rPr lang="it-IT" sz="1600" b="1" dirty="0" smtClean="0">
                <a:solidFill>
                  <a:schemeClr val="tx1">
                    <a:lumMod val="50000"/>
                    <a:lumOff val="50000"/>
                  </a:schemeClr>
                </a:solidFill>
                <a:latin typeface="Tahoma" pitchFamily="34" charset="0"/>
                <a:cs typeface="Tahoma" pitchFamily="34" charset="0"/>
              </a:rPr>
              <a:t> </a:t>
            </a:r>
            <a:r>
              <a:rPr lang="it-IT" sz="1600" b="1" dirty="0" err="1" smtClean="0">
                <a:solidFill>
                  <a:schemeClr val="tx1">
                    <a:lumMod val="50000"/>
                    <a:lumOff val="50000"/>
                  </a:schemeClr>
                </a:solidFill>
                <a:latin typeface="Tahoma" pitchFamily="34" charset="0"/>
                <a:cs typeface="Tahoma" pitchFamily="34" charset="0"/>
              </a:rPr>
              <a:t>Naval</a:t>
            </a:r>
            <a:r>
              <a:rPr lang="it-IT" sz="1600" b="1" dirty="0" smtClean="0">
                <a:solidFill>
                  <a:schemeClr val="tx1">
                    <a:lumMod val="50000"/>
                    <a:lumOff val="50000"/>
                  </a:schemeClr>
                </a:solidFill>
                <a:latin typeface="Tahoma" pitchFamily="34" charset="0"/>
                <a:cs typeface="Tahoma" pitchFamily="34" charset="0"/>
              </a:rPr>
              <a:t> </a:t>
            </a:r>
            <a:r>
              <a:rPr lang="it-IT" sz="1600" b="1" dirty="0" err="1" smtClean="0">
                <a:solidFill>
                  <a:schemeClr val="tx1">
                    <a:lumMod val="50000"/>
                    <a:lumOff val="50000"/>
                  </a:schemeClr>
                </a:solidFill>
                <a:latin typeface="Tahoma" pitchFamily="34" charset="0"/>
                <a:cs typeface="Tahoma" pitchFamily="34" charset="0"/>
              </a:rPr>
              <a:t>Event</a:t>
            </a:r>
            <a:r>
              <a:rPr lang="it-IT" sz="1600" b="1" dirty="0" smtClean="0">
                <a:solidFill>
                  <a:schemeClr val="tx1">
                    <a:lumMod val="50000"/>
                    <a:lumOff val="50000"/>
                  </a:schemeClr>
                </a:solidFill>
                <a:latin typeface="Tahoma" pitchFamily="34" charset="0"/>
                <a:cs typeface="Tahoma" pitchFamily="34" charset="0"/>
              </a:rPr>
              <a:t> 2023 – </a:t>
            </a:r>
            <a:r>
              <a:rPr lang="it-IT" sz="1600" b="1" dirty="0" err="1" smtClean="0">
                <a:solidFill>
                  <a:schemeClr val="tx1">
                    <a:lumMod val="50000"/>
                    <a:lumOff val="50000"/>
                  </a:schemeClr>
                </a:solidFill>
                <a:latin typeface="Tahoma" pitchFamily="34" charset="0"/>
                <a:cs typeface="Tahoma" pitchFamily="34" charset="0"/>
              </a:rPr>
              <a:t>Farnborough</a:t>
            </a:r>
            <a:r>
              <a:rPr lang="it-IT" sz="1600" b="1" dirty="0" smtClean="0">
                <a:solidFill>
                  <a:schemeClr val="tx1">
                    <a:lumMod val="50000"/>
                    <a:lumOff val="50000"/>
                  </a:schemeClr>
                </a:solidFill>
                <a:latin typeface="Tahoma" pitchFamily="34" charset="0"/>
                <a:cs typeface="Tahoma" pitchFamily="34" charset="0"/>
              </a:rPr>
              <a:t> (UK)</a:t>
            </a:r>
            <a:endParaRPr lang="en-GB" sz="1600" b="1" dirty="0" smtClean="0">
              <a:solidFill>
                <a:schemeClr val="tx1">
                  <a:lumMod val="50000"/>
                  <a:lumOff val="50000"/>
                </a:schemeClr>
              </a:solidFill>
              <a:latin typeface="Tahoma" pitchFamily="34" charset="0"/>
              <a:cs typeface="Tahoma"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750229065"/>
              </p:ext>
            </p:extLst>
          </p:nvPr>
        </p:nvGraphicFramePr>
        <p:xfrm>
          <a:off x="1811524" y="1397000"/>
          <a:ext cx="10765196" cy="46962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2225" name="Text Box 4"/>
          <p:cNvSpPr txBox="1">
            <a:spLocks noChangeArrowheads="1"/>
          </p:cNvSpPr>
          <p:nvPr/>
        </p:nvSpPr>
        <p:spPr bwMode="auto">
          <a:xfrm>
            <a:off x="4871865" y="116633"/>
            <a:ext cx="2987675" cy="461665"/>
          </a:xfrm>
          <a:prstGeom prst="rect">
            <a:avLst/>
          </a:prstGeom>
          <a:noFill/>
          <a:ln w="9525">
            <a:noFill/>
            <a:miter lim="800000"/>
            <a:headEnd/>
            <a:tailEnd/>
          </a:ln>
        </p:spPr>
        <p:txBody>
          <a:bodyPr>
            <a:spAutoFit/>
          </a:bodyPr>
          <a:lstStyle/>
          <a:p>
            <a:endParaRPr lang="en-US" altLang="it-IT" sz="2400" i="1">
              <a:solidFill>
                <a:srgbClr val="000000"/>
              </a:solidFill>
              <a:latin typeface="Tahoma" pitchFamily="34" charset="0"/>
            </a:endParaRPr>
          </a:p>
        </p:txBody>
      </p:sp>
      <p:sp>
        <p:nvSpPr>
          <p:cNvPr id="52226" name="Text Box 5"/>
          <p:cNvSpPr txBox="1">
            <a:spLocks noChangeArrowheads="1"/>
          </p:cNvSpPr>
          <p:nvPr/>
        </p:nvSpPr>
        <p:spPr bwMode="auto">
          <a:xfrm>
            <a:off x="8956675" y="249238"/>
            <a:ext cx="184150" cy="228600"/>
          </a:xfrm>
          <a:prstGeom prst="rect">
            <a:avLst/>
          </a:prstGeom>
          <a:noFill/>
          <a:ln w="9525">
            <a:noFill/>
            <a:miter lim="800000"/>
            <a:headEnd/>
            <a:tailEnd/>
          </a:ln>
        </p:spPr>
        <p:txBody>
          <a:bodyPr wrap="none">
            <a:spAutoFit/>
          </a:bodyPr>
          <a:lstStyle/>
          <a:p>
            <a:endParaRPr lang="en-US" altLang="it-IT" sz="900" i="1">
              <a:solidFill>
                <a:srgbClr val="000000"/>
              </a:solidFill>
              <a:latin typeface="Tahoma" pitchFamily="34" charset="0"/>
            </a:endParaRPr>
          </a:p>
        </p:txBody>
      </p:sp>
      <p:sp>
        <p:nvSpPr>
          <p:cNvPr id="18" name="Titel 28"/>
          <p:cNvSpPr txBox="1">
            <a:spLocks/>
          </p:cNvSpPr>
          <p:nvPr/>
        </p:nvSpPr>
        <p:spPr>
          <a:xfrm>
            <a:off x="142805" y="534058"/>
            <a:ext cx="8337551" cy="819281"/>
          </a:xfrm>
          <a:prstGeom prst="rect">
            <a:avLst/>
          </a:prstGeom>
        </p:spPr>
        <p:txBody>
          <a:bodyPr>
            <a:normAutofit/>
          </a:bodyPr>
          <a:lstStyle>
            <a:defPPr>
              <a:defRPr lang="en-US"/>
            </a:defPPr>
            <a:lvl1pPr>
              <a:defRPr sz="2800" b="1">
                <a:solidFill>
                  <a:srgbClr val="244165"/>
                </a:solidFill>
                <a:latin typeface="Tahoma" pitchFamily="34" charset="0"/>
                <a:ea typeface="Tahoma" pitchFamily="34" charset="0"/>
                <a:cs typeface="Tahoma" pitchFamily="34" charset="0"/>
              </a:defRPr>
            </a:lvl1pPr>
          </a:lstStyle>
          <a:p>
            <a:r>
              <a:rPr lang="en-GB" dirty="0"/>
              <a:t>The strength of co-operation</a:t>
            </a:r>
          </a:p>
        </p:txBody>
      </p:sp>
      <p:pic>
        <p:nvPicPr>
          <p:cNvPr id="10" name="Bild 3"/>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332625" y="4905164"/>
            <a:ext cx="331327" cy="219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Bild 5"/>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147342" y="5766729"/>
            <a:ext cx="328478" cy="2177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6005144D-F28D-4C23-9956-F37870470593" descr="BAD805A3-2CE4-4B03-863B-3E4088EB800A@Speedport_W_700V"/>
          <p:cNvPicPr>
            <a:picLocks noChangeAspect="1" noChangeArrowheads="1"/>
          </p:cNvPicPr>
          <p:nvPr/>
        </p:nvPicPr>
        <p:blipFill>
          <a:blip r:embed="rId10" cstate="print"/>
          <a:srcRect/>
          <a:stretch>
            <a:fillRect/>
          </a:stretch>
        </p:blipFill>
        <p:spPr bwMode="auto">
          <a:xfrm>
            <a:off x="5911453" y="5408037"/>
            <a:ext cx="322040" cy="219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descr="LSS RENDERING 3D.png"/>
          <p:cNvPicPr>
            <a:picLocks noChangeAspect="1"/>
          </p:cNvPicPr>
          <p:nvPr/>
        </p:nvPicPr>
        <p:blipFill>
          <a:blip r:embed="rId11" cstate="print"/>
          <a:stretch>
            <a:fillRect/>
          </a:stretch>
        </p:blipFill>
        <p:spPr>
          <a:xfrm>
            <a:off x="6440586" y="4113077"/>
            <a:ext cx="771538" cy="33558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Rounded Rectangle 20"/>
          <p:cNvSpPr/>
          <p:nvPr/>
        </p:nvSpPr>
        <p:spPr>
          <a:xfrm>
            <a:off x="5352392" y="5687072"/>
            <a:ext cx="1535695" cy="586244"/>
          </a:xfrm>
          <a:prstGeom prst="roundRect">
            <a:avLst/>
          </a:prstGeom>
          <a:ln/>
        </p:spPr>
        <p:style>
          <a:lnRef idx="2">
            <a:schemeClr val="accent3"/>
          </a:lnRef>
          <a:fillRef idx="1">
            <a:schemeClr val="lt1"/>
          </a:fillRef>
          <a:effectRef idx="0">
            <a:schemeClr val="accent3"/>
          </a:effectRef>
          <a:fontRef idx="minor">
            <a:schemeClr val="dk1"/>
          </a:fontRef>
        </p:style>
        <p:txBody>
          <a:bodyPr wrap="none" lIns="36000" tIns="36000" rIns="36000" bIns="72000" rtlCol="0" anchor="ctr">
            <a:noAutofit/>
          </a:bodyPr>
          <a:lstStyle/>
          <a:p>
            <a:pPr algn="ctr"/>
            <a:r>
              <a:rPr lang="it-IT" sz="1400" dirty="0" smtClean="0">
                <a:solidFill>
                  <a:schemeClr val="tx1"/>
                </a:solidFill>
                <a:latin typeface="Tahoma" charset="0"/>
                <a:ea typeface="Tahoma" charset="0"/>
                <a:cs typeface="Tahoma" charset="0"/>
              </a:rPr>
              <a:t>2016 </a:t>
            </a:r>
            <a:r>
              <a:rPr lang="it-IT" sz="1400" dirty="0">
                <a:solidFill>
                  <a:schemeClr val="tx1"/>
                </a:solidFill>
                <a:latin typeface="Tahoma" charset="0"/>
                <a:ea typeface="Tahoma" charset="0"/>
                <a:cs typeface="Tahoma" charset="0"/>
              </a:rPr>
              <a:t>Brazil</a:t>
            </a:r>
          </a:p>
          <a:p>
            <a:pPr algn="ctr"/>
            <a:r>
              <a:rPr lang="it-IT" sz="1400" dirty="0" err="1" smtClean="0">
                <a:solidFill>
                  <a:schemeClr val="tx1"/>
                </a:solidFill>
                <a:latin typeface="Tahoma" charset="0"/>
                <a:ea typeface="Tahoma" charset="0"/>
                <a:cs typeface="Tahoma" charset="0"/>
              </a:rPr>
              <a:t>became</a:t>
            </a:r>
            <a:r>
              <a:rPr lang="it-IT" sz="1400" dirty="0" smtClean="0">
                <a:solidFill>
                  <a:schemeClr val="tx1"/>
                </a:solidFill>
                <a:latin typeface="Tahoma" charset="0"/>
                <a:ea typeface="Tahoma" charset="0"/>
                <a:cs typeface="Tahoma" charset="0"/>
              </a:rPr>
              <a:t> </a:t>
            </a:r>
            <a:r>
              <a:rPr lang="it-IT" sz="1400" dirty="0" err="1">
                <a:solidFill>
                  <a:schemeClr val="tx1"/>
                </a:solidFill>
                <a:latin typeface="Tahoma" charset="0"/>
                <a:ea typeface="Tahoma" charset="0"/>
                <a:cs typeface="Tahoma" charset="0"/>
              </a:rPr>
              <a:t>observer</a:t>
            </a:r>
            <a:endParaRPr lang="en-GB" sz="1400" dirty="0">
              <a:solidFill>
                <a:schemeClr val="tx1"/>
              </a:solidFill>
              <a:latin typeface="Tahoma" charset="0"/>
              <a:ea typeface="Tahoma" charset="0"/>
              <a:cs typeface="Tahoma" charset="0"/>
            </a:endParaRPr>
          </a:p>
        </p:txBody>
      </p:sp>
      <p:pic>
        <p:nvPicPr>
          <p:cNvPr id="16" name="Picture 15" descr="LSS RENDERING 3D.png"/>
          <p:cNvPicPr>
            <a:picLocks noChangeAspect="1"/>
          </p:cNvPicPr>
          <p:nvPr/>
        </p:nvPicPr>
        <p:blipFill>
          <a:blip r:embed="rId11" cstate="print"/>
          <a:stretch>
            <a:fillRect/>
          </a:stretch>
        </p:blipFill>
        <p:spPr>
          <a:xfrm>
            <a:off x="7736074" y="3777494"/>
            <a:ext cx="771538" cy="33558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Bild 5"/>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662116" y="4518661"/>
            <a:ext cx="328478" cy="2177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 name="Bild 3"/>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956179" y="4171068"/>
            <a:ext cx="331327" cy="219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2" name="Picture 21" descr="LSS RENDERING 3D.png"/>
          <p:cNvPicPr>
            <a:picLocks noChangeAspect="1"/>
          </p:cNvPicPr>
          <p:nvPr/>
        </p:nvPicPr>
        <p:blipFill>
          <a:blip r:embed="rId11" cstate="print"/>
          <a:stretch>
            <a:fillRect/>
          </a:stretch>
        </p:blipFill>
        <p:spPr>
          <a:xfrm>
            <a:off x="9604747" y="4222876"/>
            <a:ext cx="771538" cy="33558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Picture 22" descr="LSS RENDERING 3D.png"/>
          <p:cNvPicPr>
            <a:picLocks noChangeAspect="1"/>
          </p:cNvPicPr>
          <p:nvPr/>
        </p:nvPicPr>
        <p:blipFill>
          <a:blip r:embed="rId11" cstate="print"/>
          <a:stretch>
            <a:fillRect/>
          </a:stretch>
        </p:blipFill>
        <p:spPr>
          <a:xfrm>
            <a:off x="9604493" y="4736373"/>
            <a:ext cx="771538" cy="33558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4" name="Picture 23" descr="LSS RENDERING 3D.png"/>
          <p:cNvPicPr>
            <a:picLocks noChangeAspect="1"/>
          </p:cNvPicPr>
          <p:nvPr/>
        </p:nvPicPr>
        <p:blipFill>
          <a:blip r:embed="rId11" cstate="print"/>
          <a:stretch>
            <a:fillRect/>
          </a:stretch>
        </p:blipFill>
        <p:spPr>
          <a:xfrm>
            <a:off x="9604493" y="5249870"/>
            <a:ext cx="771538" cy="33558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5" name="Picture 24" descr="LSS RENDERING 3D.png"/>
          <p:cNvPicPr>
            <a:picLocks noChangeAspect="1"/>
          </p:cNvPicPr>
          <p:nvPr/>
        </p:nvPicPr>
        <p:blipFill>
          <a:blip r:embed="rId11" cstate="print"/>
          <a:stretch>
            <a:fillRect/>
          </a:stretch>
        </p:blipFill>
        <p:spPr>
          <a:xfrm>
            <a:off x="9604493" y="5757713"/>
            <a:ext cx="771538" cy="33558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6" name="Picture 25" descr="LSS RENDERING 3D.png"/>
          <p:cNvPicPr>
            <a:picLocks noChangeAspect="1"/>
          </p:cNvPicPr>
          <p:nvPr/>
        </p:nvPicPr>
        <p:blipFill>
          <a:blip r:embed="rId11" cstate="print"/>
          <a:stretch>
            <a:fillRect/>
          </a:stretch>
        </p:blipFill>
        <p:spPr>
          <a:xfrm>
            <a:off x="10733696" y="4222876"/>
            <a:ext cx="771538" cy="33558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7" name="Picture 26" descr="LSS RENDERING 3D.png"/>
          <p:cNvPicPr>
            <a:picLocks noChangeAspect="1"/>
          </p:cNvPicPr>
          <p:nvPr/>
        </p:nvPicPr>
        <p:blipFill>
          <a:blip r:embed="rId11" cstate="print"/>
          <a:stretch>
            <a:fillRect/>
          </a:stretch>
        </p:blipFill>
        <p:spPr>
          <a:xfrm>
            <a:off x="10733442" y="4736373"/>
            <a:ext cx="771538" cy="33558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9" name="Bild 5"/>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954972" y="3916207"/>
            <a:ext cx="328478" cy="2177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0" name="Bild 3"/>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824598" y="3916207"/>
            <a:ext cx="331327" cy="219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Rounded Rectangle 1"/>
          <p:cNvSpPr/>
          <p:nvPr/>
        </p:nvSpPr>
        <p:spPr>
          <a:xfrm>
            <a:off x="9480376" y="4222875"/>
            <a:ext cx="1080120" cy="1978434"/>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wrap="none" lIns="36000" tIns="36000" rIns="36000" bIns="72000" rtlCol="0" anchor="ctr">
            <a:noAutofit/>
          </a:bodyPr>
          <a:lstStyle/>
          <a:p>
            <a:pPr algn="ctr"/>
            <a:endParaRPr lang="en-GB" sz="700" dirty="0" smtClean="0">
              <a:solidFill>
                <a:schemeClr val="tx2"/>
              </a:solidFill>
              <a:latin typeface="Tahoma" charset="0"/>
              <a:ea typeface="Tahoma" charset="0"/>
              <a:cs typeface="Tahoma" charset="0"/>
            </a:endParaRPr>
          </a:p>
        </p:txBody>
      </p:sp>
      <p:sp>
        <p:nvSpPr>
          <p:cNvPr id="31" name="Rounded Rectangle 30"/>
          <p:cNvSpPr/>
          <p:nvPr/>
        </p:nvSpPr>
        <p:spPr>
          <a:xfrm>
            <a:off x="10632504" y="4213859"/>
            <a:ext cx="1080120" cy="1036011"/>
          </a:xfrm>
          <a:prstGeom prst="roundRect">
            <a:avLst/>
          </a:prstGeom>
          <a:solidFill>
            <a:schemeClr val="accent3">
              <a:lumMod val="40000"/>
              <a:lumOff val="60000"/>
              <a:alpha val="50000"/>
            </a:schemeClr>
          </a:solidFill>
          <a:ln>
            <a:noFill/>
          </a:ln>
        </p:spPr>
        <p:style>
          <a:lnRef idx="0">
            <a:scrgbClr r="0" g="0" b="0"/>
          </a:lnRef>
          <a:fillRef idx="0">
            <a:scrgbClr r="0" g="0" b="0"/>
          </a:fillRef>
          <a:effectRef idx="0">
            <a:scrgbClr r="0" g="0" b="0"/>
          </a:effectRef>
          <a:fontRef idx="minor">
            <a:schemeClr val="lt1"/>
          </a:fontRef>
        </p:style>
        <p:txBody>
          <a:bodyPr wrap="none" lIns="36000" tIns="36000" rIns="36000" bIns="72000" rtlCol="0" anchor="ctr">
            <a:noAutofit/>
          </a:bodyPr>
          <a:lstStyle/>
          <a:p>
            <a:pPr algn="ctr"/>
            <a:endParaRPr lang="en-GB" sz="700" dirty="0" smtClean="0">
              <a:solidFill>
                <a:schemeClr val="tx2"/>
              </a:solidFill>
              <a:latin typeface="Tahoma" charset="0"/>
              <a:ea typeface="Tahoma" charset="0"/>
              <a:cs typeface="Tahoma" charset="0"/>
            </a:endParaRPr>
          </a:p>
        </p:txBody>
      </p:sp>
      <p:sp>
        <p:nvSpPr>
          <p:cNvPr id="28" name="Slide Number Placeholder 6"/>
          <p:cNvSpPr txBox="1">
            <a:spLocks/>
          </p:cNvSpPr>
          <p:nvPr/>
        </p:nvSpPr>
        <p:spPr>
          <a:xfrm>
            <a:off x="10391254" y="6461125"/>
            <a:ext cx="1249362" cy="261938"/>
          </a:xfrm>
          <a:prstGeom prst="rect">
            <a:avLst/>
          </a:prstGeom>
        </p:spPr>
        <p:txBody>
          <a:bodyPr vert="horz" lIns="91440" tIns="45720" rIns="0" bIns="45720"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smtClean="0">
                <a:solidFill>
                  <a:srgbClr val="006FAC"/>
                </a:solidFill>
                <a:latin typeface="Tahoma" charset="0"/>
                <a:ea typeface="Tahoma" charset="0"/>
                <a:cs typeface="Tahoma" charset="0"/>
              </a:rPr>
              <a:t>P-</a:t>
            </a:r>
            <a:fld id="{34A2F4A0-93AF-43B1-8693-228C1DE05C4F}" type="slidenum">
              <a:rPr lang="en-US" smtClean="0">
                <a:solidFill>
                  <a:srgbClr val="006FAC"/>
                </a:solidFill>
                <a:latin typeface="Tahoma" charset="0"/>
                <a:ea typeface="Tahoma" charset="0"/>
                <a:cs typeface="Tahoma" charset="0"/>
              </a:rPr>
              <a:pPr>
                <a:defRPr/>
              </a:pPr>
              <a:t>10</a:t>
            </a:fld>
            <a:endParaRPr lang="de-DE" dirty="0">
              <a:solidFill>
                <a:prstClr val="black">
                  <a:tint val="75000"/>
                </a:prstClr>
              </a:solidFill>
              <a:latin typeface="Tahoma Standard" charset="0"/>
              <a:cs typeface="Tahoma Standard" charset="0"/>
            </a:endParaRPr>
          </a:p>
        </p:txBody>
      </p:sp>
      <p:sp>
        <p:nvSpPr>
          <p:cNvPr id="32" name="Footer Placeholder 2"/>
          <p:cNvSpPr txBox="1">
            <a:spLocks/>
          </p:cNvSpPr>
          <p:nvPr/>
        </p:nvSpPr>
        <p:spPr>
          <a:xfrm>
            <a:off x="6023528" y="6453267"/>
            <a:ext cx="3454296" cy="269823"/>
          </a:xfrm>
          <a:prstGeom prst="rect">
            <a:avLst/>
          </a:prstGeom>
        </p:spPr>
        <p:txBody>
          <a:bodyPr vert="horz" lIns="0" tIns="45720" rIns="0" bIns="45720" rtlCol="0" anchor="ctr"/>
          <a:lstStyle>
            <a:defPPr>
              <a:defRPr lang="en-US"/>
            </a:defPPr>
            <a:lvl1pPr fontAlgn="auto">
              <a:spcBef>
                <a:spcPts val="0"/>
              </a:spcBef>
              <a:spcAft>
                <a:spcPts val="0"/>
              </a:spcAft>
              <a:defRPr sz="1200">
                <a:solidFill>
                  <a:schemeClr val="bg1">
                    <a:lumMod val="50000"/>
                  </a:schemeClr>
                </a:solidFill>
                <a:latin typeface="Tahoma" charset="0"/>
                <a:ea typeface="Tahoma" charset="0"/>
                <a:cs typeface="Tahoma" charset="0"/>
              </a:defRPr>
            </a:lvl1pPr>
          </a:lstStyle>
          <a:p>
            <a:pPr>
              <a:defRPr/>
            </a:pPr>
            <a:r>
              <a:rPr lang="en-GB" dirty="0" smtClean="0">
                <a:solidFill>
                  <a:srgbClr val="FFFFFF">
                    <a:lumMod val="50000"/>
                  </a:srgbClr>
                </a:solidFill>
              </a:rPr>
              <a:t>LSS PD</a:t>
            </a:r>
            <a:endParaRPr lang="en-GB" dirty="0">
              <a:solidFill>
                <a:srgbClr val="FFFFFF">
                  <a:lumMod val="50000"/>
                </a:srgbClr>
              </a:solidFill>
            </a:endParaRPr>
          </a:p>
        </p:txBody>
      </p:sp>
      <p:sp>
        <p:nvSpPr>
          <p:cNvPr id="5" name="Rectangle 4"/>
          <p:cNvSpPr/>
          <p:nvPr/>
        </p:nvSpPr>
        <p:spPr>
          <a:xfrm>
            <a:off x="210596" y="939518"/>
            <a:ext cx="9267227" cy="411257"/>
          </a:xfrm>
          <a:prstGeom prst="rect">
            <a:avLst/>
          </a:prstGeom>
          <a:noFill/>
        </p:spPr>
        <p:txBody>
          <a:bodyPr wrap="square" lIns="0" tIns="36000" rIns="0" bIns="36000" rtlCol="0" anchor="b" anchorCtr="0">
            <a:spAutoFit/>
          </a:bodyPr>
          <a:lstStyle/>
          <a:p>
            <a:r>
              <a:rPr lang="en-GB" sz="2200" dirty="0">
                <a:solidFill>
                  <a:srgbClr val="636463"/>
                </a:solidFill>
                <a:latin typeface="Tahoma" pitchFamily="34" charset="0"/>
                <a:ea typeface="Tahoma" pitchFamily="34" charset="0"/>
                <a:cs typeface="Tahoma" pitchFamily="34" charset="0"/>
              </a:rPr>
              <a:t>How to </a:t>
            </a:r>
            <a:r>
              <a:rPr lang="en-GB" sz="2200" dirty="0" smtClean="0">
                <a:solidFill>
                  <a:srgbClr val="636463"/>
                </a:solidFill>
                <a:latin typeface="Tahoma" pitchFamily="34" charset="0"/>
                <a:ea typeface="Tahoma" pitchFamily="34" charset="0"/>
                <a:cs typeface="Tahoma" pitchFamily="34" charset="0"/>
              </a:rPr>
              <a:t>make </a:t>
            </a:r>
            <a:r>
              <a:rPr lang="en-GB" sz="2200" dirty="0">
                <a:solidFill>
                  <a:srgbClr val="636463"/>
                </a:solidFill>
                <a:latin typeface="Tahoma" pitchFamily="34" charset="0"/>
                <a:ea typeface="Tahoma" pitchFamily="34" charset="0"/>
                <a:cs typeface="Tahoma" pitchFamily="34" charset="0"/>
              </a:rPr>
              <a:t>defence </a:t>
            </a:r>
            <a:r>
              <a:rPr lang="en-GB" sz="2200" dirty="0" smtClean="0">
                <a:solidFill>
                  <a:srgbClr val="636463"/>
                </a:solidFill>
                <a:latin typeface="Tahoma" pitchFamily="34" charset="0"/>
                <a:ea typeface="Tahoma" pitchFamily="34" charset="0"/>
                <a:cs typeface="Tahoma" pitchFamily="34" charset="0"/>
              </a:rPr>
              <a:t>expenditures more </a:t>
            </a:r>
            <a:r>
              <a:rPr lang="en-GB" sz="2200" dirty="0">
                <a:solidFill>
                  <a:srgbClr val="636463"/>
                </a:solidFill>
                <a:latin typeface="Tahoma" pitchFamily="34" charset="0"/>
                <a:ea typeface="Tahoma" pitchFamily="34" charset="0"/>
                <a:cs typeface="Tahoma" pitchFamily="34" charset="0"/>
              </a:rPr>
              <a:t>effective (get more for less)?</a:t>
            </a:r>
          </a:p>
        </p:txBody>
      </p:sp>
      <p:sp>
        <p:nvSpPr>
          <p:cNvPr id="33" name="Titel 28"/>
          <p:cNvSpPr txBox="1">
            <a:spLocks/>
          </p:cNvSpPr>
          <p:nvPr/>
        </p:nvSpPr>
        <p:spPr>
          <a:xfrm>
            <a:off x="407368" y="1740718"/>
            <a:ext cx="4009267" cy="644306"/>
          </a:xfrm>
          <a:prstGeom prst="rect">
            <a:avLst/>
          </a:prstGeom>
        </p:spPr>
        <p:txBody>
          <a:bodyPr>
            <a:normAutofit/>
          </a:bodyPr>
          <a:lstStyle>
            <a:defPPr>
              <a:defRPr lang="en-US"/>
            </a:defPPr>
            <a:lvl1pPr>
              <a:defRPr sz="2800">
                <a:solidFill>
                  <a:srgbClr val="244165"/>
                </a:solidFill>
                <a:latin typeface="Tahoma" pitchFamily="34" charset="0"/>
                <a:ea typeface="Tahoma" pitchFamily="34" charset="0"/>
                <a:cs typeface="Tahoma" pitchFamily="34" charset="0"/>
              </a:defRPr>
            </a:lvl1pPr>
          </a:lstStyle>
          <a:p>
            <a:r>
              <a:rPr lang="en-GB" sz="2400" b="1" dirty="0" smtClean="0"/>
              <a:t>The business in figures…</a:t>
            </a:r>
            <a:endParaRPr lang="en-GB" sz="2400" b="1" dirty="0"/>
          </a:p>
        </p:txBody>
      </p:sp>
      <p:sp>
        <p:nvSpPr>
          <p:cNvPr id="6" name="Rounded Rectangle 5"/>
          <p:cNvSpPr/>
          <p:nvPr/>
        </p:nvSpPr>
        <p:spPr>
          <a:xfrm>
            <a:off x="274384" y="2263877"/>
            <a:ext cx="1676551" cy="720000"/>
          </a:xfrm>
          <a:prstGeom prst="roundRect">
            <a:avLst/>
          </a:prstGeom>
          <a:ln/>
        </p:spPr>
        <p:style>
          <a:lnRef idx="0">
            <a:schemeClr val="accent3"/>
          </a:lnRef>
          <a:fillRef idx="3">
            <a:schemeClr val="accent3"/>
          </a:fillRef>
          <a:effectRef idx="3">
            <a:schemeClr val="accent3"/>
          </a:effectRef>
          <a:fontRef idx="minor">
            <a:schemeClr val="lt1"/>
          </a:fontRef>
        </p:style>
        <p:txBody>
          <a:bodyPr wrap="none" lIns="36000" tIns="36000" rIns="36000" bIns="72000" rtlCol="0" anchor="ctr">
            <a:noAutofit/>
          </a:bodyPr>
          <a:lstStyle/>
          <a:p>
            <a:pPr algn="ctr"/>
            <a:r>
              <a:rPr lang="it-IT" sz="1600" b="1" dirty="0" smtClean="0">
                <a:solidFill>
                  <a:schemeClr val="bg1"/>
                </a:solidFill>
                <a:latin typeface="Tahoma" charset="0"/>
                <a:ea typeface="Tahoma" charset="0"/>
                <a:cs typeface="Tahoma" charset="0"/>
              </a:rPr>
              <a:t>Amministrative</a:t>
            </a:r>
          </a:p>
          <a:p>
            <a:pPr algn="ctr"/>
            <a:r>
              <a:rPr lang="it-IT" sz="1600" b="1" dirty="0" smtClean="0">
                <a:solidFill>
                  <a:schemeClr val="bg1"/>
                </a:solidFill>
                <a:latin typeface="Tahoma" charset="0"/>
                <a:ea typeface="Tahoma" charset="0"/>
                <a:cs typeface="Tahoma" charset="0"/>
              </a:rPr>
              <a:t>Budget (AB)</a:t>
            </a:r>
          </a:p>
        </p:txBody>
      </p:sp>
      <p:sp>
        <p:nvSpPr>
          <p:cNvPr id="34" name="Rounded Rectangle 33"/>
          <p:cNvSpPr/>
          <p:nvPr/>
        </p:nvSpPr>
        <p:spPr>
          <a:xfrm>
            <a:off x="283386" y="3217373"/>
            <a:ext cx="1692188" cy="720000"/>
          </a:xfrm>
          <a:prstGeom prst="roundRect">
            <a:avLst/>
          </a:prstGeom>
          <a:solidFill>
            <a:schemeClr val="accent2">
              <a:lumMod val="60000"/>
              <a:lumOff val="40000"/>
            </a:schemeClr>
          </a:solidFill>
          <a:ln/>
        </p:spPr>
        <p:style>
          <a:lnRef idx="0">
            <a:schemeClr val="accent3"/>
          </a:lnRef>
          <a:fillRef idx="3">
            <a:schemeClr val="accent3"/>
          </a:fillRef>
          <a:effectRef idx="3">
            <a:schemeClr val="accent3"/>
          </a:effectRef>
          <a:fontRef idx="minor">
            <a:schemeClr val="lt1"/>
          </a:fontRef>
        </p:style>
        <p:txBody>
          <a:bodyPr wrap="none" lIns="36000" tIns="36000" rIns="36000" bIns="72000" rtlCol="0" anchor="ctr">
            <a:noAutofit/>
          </a:bodyPr>
          <a:lstStyle/>
          <a:p>
            <a:pPr algn="ctr"/>
            <a:r>
              <a:rPr lang="en-US" sz="1600" b="1" dirty="0" smtClean="0">
                <a:solidFill>
                  <a:schemeClr val="bg1"/>
                </a:solidFill>
                <a:latin typeface="Tahoma" charset="0"/>
                <a:ea typeface="Tahoma" charset="0"/>
                <a:cs typeface="Tahoma" charset="0"/>
              </a:rPr>
              <a:t>Operational</a:t>
            </a:r>
          </a:p>
          <a:p>
            <a:pPr algn="ctr"/>
            <a:r>
              <a:rPr lang="it-IT" sz="1600" b="1" dirty="0" smtClean="0">
                <a:solidFill>
                  <a:schemeClr val="bg1"/>
                </a:solidFill>
                <a:latin typeface="Tahoma" charset="0"/>
                <a:ea typeface="Tahoma" charset="0"/>
                <a:cs typeface="Tahoma" charset="0"/>
              </a:rPr>
              <a:t>Budget (OB)</a:t>
            </a:r>
            <a:endParaRPr lang="en-GB" sz="1600" b="1" dirty="0" smtClean="0">
              <a:solidFill>
                <a:schemeClr val="bg1"/>
              </a:solidFill>
              <a:latin typeface="Tahoma" charset="0"/>
              <a:ea typeface="Tahoma" charset="0"/>
              <a:cs typeface="Tahoma" charset="0"/>
            </a:endParaRPr>
          </a:p>
        </p:txBody>
      </p:sp>
      <p:sp>
        <p:nvSpPr>
          <p:cNvPr id="38" name="Rounded Rectangle 37"/>
          <p:cNvSpPr/>
          <p:nvPr/>
        </p:nvSpPr>
        <p:spPr>
          <a:xfrm>
            <a:off x="2502080" y="2497765"/>
            <a:ext cx="2284425" cy="1208630"/>
          </a:xfrm>
          <a:prstGeom prst="roundRect">
            <a:avLst/>
          </a:prstGeom>
          <a:ln/>
        </p:spPr>
        <p:style>
          <a:lnRef idx="0">
            <a:schemeClr val="accent1"/>
          </a:lnRef>
          <a:fillRef idx="3">
            <a:schemeClr val="accent1"/>
          </a:fillRef>
          <a:effectRef idx="3">
            <a:schemeClr val="accent1"/>
          </a:effectRef>
          <a:fontRef idx="minor">
            <a:schemeClr val="lt1"/>
          </a:fontRef>
        </p:style>
        <p:txBody>
          <a:bodyPr wrap="none" lIns="36000" tIns="36000" rIns="36000" bIns="72000" rtlCol="0" anchor="ctr">
            <a:noAutofit/>
          </a:bodyPr>
          <a:lstStyle/>
          <a:p>
            <a:pPr algn="ctr"/>
            <a:r>
              <a:rPr lang="it-IT" sz="1600" b="1" dirty="0" err="1" smtClean="0">
                <a:solidFill>
                  <a:schemeClr val="bg1"/>
                </a:solidFill>
                <a:latin typeface="Tahoma" charset="0"/>
                <a:ea typeface="Tahoma" charset="0"/>
                <a:cs typeface="Tahoma" charset="0"/>
              </a:rPr>
              <a:t>Managing</a:t>
            </a:r>
            <a:r>
              <a:rPr lang="it-IT" sz="1600" b="1" dirty="0" smtClean="0">
                <a:solidFill>
                  <a:schemeClr val="bg1"/>
                </a:solidFill>
                <a:latin typeface="Tahoma" charset="0"/>
                <a:ea typeface="Tahoma" charset="0"/>
                <a:cs typeface="Tahoma" charset="0"/>
              </a:rPr>
              <a:t> large</a:t>
            </a:r>
            <a:endParaRPr lang="it-IT" sz="1600" b="1" dirty="0">
              <a:solidFill>
                <a:schemeClr val="bg1"/>
              </a:solidFill>
              <a:latin typeface="Tahoma" charset="0"/>
              <a:ea typeface="Tahoma" charset="0"/>
              <a:cs typeface="Tahoma" charset="0"/>
            </a:endParaRPr>
          </a:p>
          <a:p>
            <a:pPr algn="ctr"/>
            <a:r>
              <a:rPr lang="it-IT" sz="1600" b="1" dirty="0" smtClean="0">
                <a:solidFill>
                  <a:schemeClr val="bg1"/>
                </a:solidFill>
                <a:latin typeface="Tahoma" charset="0"/>
                <a:ea typeface="Tahoma" charset="0"/>
                <a:cs typeface="Tahoma" charset="0"/>
              </a:rPr>
              <a:t>Programs:</a:t>
            </a:r>
          </a:p>
          <a:p>
            <a:pPr algn="ctr"/>
            <a:r>
              <a:rPr lang="it-IT" sz="1600" b="1" dirty="0">
                <a:solidFill>
                  <a:schemeClr val="bg1"/>
                </a:solidFill>
                <a:latin typeface="Tahoma" charset="0"/>
                <a:ea typeface="Tahoma" charset="0"/>
                <a:cs typeface="Tahoma" charset="0"/>
              </a:rPr>
              <a:t> </a:t>
            </a:r>
            <a:r>
              <a:rPr lang="it-IT" sz="1600" b="1" dirty="0" smtClean="0">
                <a:solidFill>
                  <a:schemeClr val="bg1"/>
                </a:solidFill>
                <a:latin typeface="Tahoma" charset="0"/>
                <a:ea typeface="Tahoma" charset="0"/>
                <a:cs typeface="Tahoma" charset="0"/>
              </a:rPr>
              <a:t>Ratio AB/OB ≈ 1.5 %</a:t>
            </a:r>
            <a:endParaRPr lang="en-GB" sz="1600" b="1" dirty="0" smtClean="0">
              <a:solidFill>
                <a:schemeClr val="bg1"/>
              </a:solidFill>
              <a:latin typeface="Tahoma" charset="0"/>
              <a:ea typeface="Tahoma" charset="0"/>
              <a:cs typeface="Tahoma" charset="0"/>
            </a:endParaRPr>
          </a:p>
        </p:txBody>
      </p:sp>
      <p:cxnSp>
        <p:nvCxnSpPr>
          <p:cNvPr id="7" name="Straight Arrow Connector 6"/>
          <p:cNvCxnSpPr>
            <a:stCxn id="21" idx="1"/>
          </p:cNvCxnSpPr>
          <p:nvPr/>
        </p:nvCxnSpPr>
        <p:spPr>
          <a:xfrm flipH="1" flipV="1">
            <a:off x="4475822" y="4445358"/>
            <a:ext cx="876570" cy="15348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142805" y="3104964"/>
            <a:ext cx="1992755" cy="0"/>
          </a:xfrm>
          <a:prstGeom prst="line">
            <a:avLst/>
          </a:prstGeom>
        </p:spPr>
        <p:style>
          <a:lnRef idx="3">
            <a:schemeClr val="accent2"/>
          </a:lnRef>
          <a:fillRef idx="0">
            <a:schemeClr val="accent2"/>
          </a:fillRef>
          <a:effectRef idx="2">
            <a:schemeClr val="accent2"/>
          </a:effectRef>
          <a:fontRef idx="minor">
            <a:schemeClr val="tx1"/>
          </a:fontRef>
        </p:style>
      </p:cxnSp>
      <p:grpSp>
        <p:nvGrpSpPr>
          <p:cNvPr id="15" name="Group 14"/>
          <p:cNvGrpSpPr/>
          <p:nvPr/>
        </p:nvGrpSpPr>
        <p:grpSpPr>
          <a:xfrm>
            <a:off x="2168849" y="3050267"/>
            <a:ext cx="259742" cy="119804"/>
            <a:chOff x="327646" y="4736373"/>
            <a:chExt cx="259742" cy="119804"/>
          </a:xfrm>
        </p:grpSpPr>
        <p:cxnSp>
          <p:nvCxnSpPr>
            <p:cNvPr id="36" name="Straight Connector 35"/>
            <p:cNvCxnSpPr/>
            <p:nvPr/>
          </p:nvCxnSpPr>
          <p:spPr>
            <a:xfrm flipH="1">
              <a:off x="327646" y="4736373"/>
              <a:ext cx="259742"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39" name="Straight Connector 38"/>
            <p:cNvCxnSpPr/>
            <p:nvPr/>
          </p:nvCxnSpPr>
          <p:spPr>
            <a:xfrm flipH="1">
              <a:off x="327646" y="4856177"/>
              <a:ext cx="259742" cy="0"/>
            </a:xfrm>
            <a:prstGeom prst="line">
              <a:avLst/>
            </a:prstGeom>
          </p:spPr>
          <p:style>
            <a:lnRef idx="3">
              <a:schemeClr val="accent2"/>
            </a:lnRef>
            <a:fillRef idx="0">
              <a:schemeClr val="accent2"/>
            </a:fillRef>
            <a:effectRef idx="2">
              <a:schemeClr val="accent2"/>
            </a:effectRef>
            <a:fontRef idx="minor">
              <a:schemeClr val="tx1"/>
            </a:fontRef>
          </p:style>
        </p:cxnSp>
      </p:grpSp>
      <p:pic>
        <p:nvPicPr>
          <p:cNvPr id="37" name="Bild 5"/>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1530493" y="901354"/>
            <a:ext cx="543159" cy="360000"/>
          </a:xfrm>
          <a:prstGeom prst="rect">
            <a:avLst/>
          </a:prstGeom>
          <a:effectLst>
            <a:outerShdw blurRad="50800" dist="25400" dir="2280000" sx="106000" sy="106000" algn="ctr" rotWithShape="0">
              <a:srgbClr val="000000">
                <a:alpha val="9000"/>
              </a:srgbClr>
            </a:outerShdw>
          </a:effectLst>
        </p:spPr>
      </p:pic>
      <p:pic>
        <p:nvPicPr>
          <p:cNvPr id="40" name="Bild 3"/>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883552" y="901354"/>
            <a:ext cx="543159" cy="360000"/>
          </a:xfrm>
          <a:prstGeom prst="rect">
            <a:avLst/>
          </a:prstGeom>
          <a:effectLst>
            <a:outerShdw blurRad="50800" dist="25400" dir="2280000" sx="106000" sy="106000" algn="ctr" rotWithShape="0">
              <a:srgbClr val="000000">
                <a:alpha val="9000"/>
              </a:srgbClr>
            </a:outerShdw>
          </a:effectLst>
        </p:spPr>
      </p:pic>
    </p:spTree>
    <p:extLst>
      <p:ext uri="{BB962C8B-B14F-4D97-AF65-F5344CB8AC3E}">
        <p14:creationId xmlns:p14="http://schemas.microsoft.com/office/powerpoint/2010/main" val="29570795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ounded Rectangle 26"/>
          <p:cNvSpPr/>
          <p:nvPr/>
        </p:nvSpPr>
        <p:spPr>
          <a:xfrm>
            <a:off x="2485758" y="2260678"/>
            <a:ext cx="7228916" cy="1899362"/>
          </a:xfrm>
          <a:prstGeom prst="roundRect">
            <a:avLst/>
          </a:prstGeom>
          <a:solidFill>
            <a:schemeClr val="tx2">
              <a:lumMod val="40000"/>
              <a:lumOff val="60000"/>
              <a:alpha val="28000"/>
            </a:schemeClr>
          </a:solidFill>
          <a:ln>
            <a:solidFill>
              <a:schemeClr val="accent1">
                <a:shade val="50000"/>
                <a:alpha val="1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CasellaDiTesto 24"/>
          <p:cNvSpPr txBox="1"/>
          <p:nvPr/>
        </p:nvSpPr>
        <p:spPr>
          <a:xfrm>
            <a:off x="2639563" y="1816407"/>
            <a:ext cx="7118941" cy="2246769"/>
          </a:xfrm>
          <a:prstGeom prst="rect">
            <a:avLst/>
          </a:prstGeom>
          <a:noFill/>
        </p:spPr>
        <p:txBody>
          <a:bodyPr wrap="square" rtlCol="0">
            <a:spAutoFit/>
          </a:bodyPr>
          <a:lstStyle/>
          <a:p>
            <a:pPr marL="285750" lvl="1" indent="-285750">
              <a:spcBef>
                <a:spcPts val="600"/>
              </a:spcBef>
            </a:pPr>
            <a:r>
              <a:rPr lang="en-GB" b="1" dirty="0" smtClean="0">
                <a:solidFill>
                  <a:srgbClr val="C00000"/>
                </a:solidFill>
                <a:latin typeface="Tahoma" pitchFamily="34" charset="0"/>
                <a:ea typeface="Tahoma" pitchFamily="34" charset="0"/>
                <a:cs typeface="Tahoma" pitchFamily="34" charset="0"/>
              </a:rPr>
              <a:t>Multirole and Dual Use:</a:t>
            </a:r>
          </a:p>
          <a:p>
            <a:pPr marL="285750" lvl="1" indent="-285750">
              <a:spcBef>
                <a:spcPts val="600"/>
              </a:spcBef>
            </a:pPr>
            <a:endParaRPr lang="en-GB" sz="700" b="1" dirty="0">
              <a:solidFill>
                <a:srgbClr val="C00000"/>
              </a:solidFill>
              <a:latin typeface="Tahoma" pitchFamily="34" charset="0"/>
              <a:ea typeface="Tahoma" pitchFamily="34" charset="0"/>
              <a:cs typeface="Tahoma" pitchFamily="34" charset="0"/>
            </a:endParaRPr>
          </a:p>
          <a:p>
            <a:pPr marL="342900" indent="-342900" algn="just">
              <a:spcBef>
                <a:spcPts val="600"/>
              </a:spcBef>
              <a:buFont typeface="Arial" panose="020B0604020202020204" pitchFamily="34" charset="0"/>
              <a:buChar char="•"/>
            </a:pPr>
            <a:r>
              <a:rPr lang="en-GB" sz="1700" dirty="0">
                <a:latin typeface="Tahoma" pitchFamily="34" charset="0"/>
                <a:ea typeface="Tahoma" pitchFamily="34" charset="0"/>
                <a:cs typeface="Tahoma" pitchFamily="34" charset="0"/>
              </a:rPr>
              <a:t>Logistic support to a naval group for an extended </a:t>
            </a:r>
            <a:r>
              <a:rPr lang="en-GB" sz="1700" dirty="0" smtClean="0">
                <a:latin typeface="Tahoma" pitchFamily="34" charset="0"/>
                <a:ea typeface="Tahoma" pitchFamily="34" charset="0"/>
                <a:cs typeface="Tahoma" pitchFamily="34" charset="0"/>
              </a:rPr>
              <a:t>period;</a:t>
            </a:r>
            <a:endParaRPr lang="en-GB" sz="1700" dirty="0">
              <a:latin typeface="Tahoma" pitchFamily="34" charset="0"/>
              <a:ea typeface="Tahoma" pitchFamily="34" charset="0"/>
              <a:cs typeface="Tahoma" pitchFamily="34" charset="0"/>
            </a:endParaRPr>
          </a:p>
          <a:p>
            <a:pPr marL="342900" indent="-342900">
              <a:spcBef>
                <a:spcPts val="600"/>
              </a:spcBef>
              <a:buFont typeface="Arial" panose="020B0604020202020204" pitchFamily="34" charset="0"/>
              <a:buChar char="•"/>
            </a:pPr>
            <a:r>
              <a:rPr lang="en-GB" sz="1700" dirty="0">
                <a:latin typeface="Tahoma" pitchFamily="34" charset="0"/>
                <a:ea typeface="Tahoma" pitchFamily="34" charset="0"/>
                <a:cs typeface="Tahoma" pitchFamily="34" charset="0"/>
              </a:rPr>
              <a:t>Technical assistance</a:t>
            </a:r>
            <a:r>
              <a:rPr lang="en-GB" sz="1700" b="1" dirty="0">
                <a:latin typeface="Tahoma" pitchFamily="34" charset="0"/>
                <a:ea typeface="Tahoma" pitchFamily="34" charset="0"/>
                <a:cs typeface="Tahoma" pitchFamily="34" charset="0"/>
              </a:rPr>
              <a:t> </a:t>
            </a:r>
            <a:r>
              <a:rPr lang="en-GB" sz="1700" dirty="0">
                <a:latin typeface="Tahoma" pitchFamily="34" charset="0"/>
                <a:ea typeface="Tahoma" pitchFamily="34" charset="0"/>
                <a:cs typeface="Tahoma" pitchFamily="34" charset="0"/>
              </a:rPr>
              <a:t>and </a:t>
            </a:r>
            <a:r>
              <a:rPr lang="en-GB" sz="1700" dirty="0" smtClean="0">
                <a:latin typeface="Tahoma" pitchFamily="34" charset="0"/>
                <a:ea typeface="Tahoma" pitchFamily="34" charset="0"/>
                <a:cs typeface="Tahoma" pitchFamily="34" charset="0"/>
              </a:rPr>
              <a:t>support</a:t>
            </a:r>
            <a:r>
              <a:rPr lang="en-GB" sz="1700" b="1" dirty="0" smtClean="0">
                <a:latin typeface="Tahoma" pitchFamily="34" charset="0"/>
                <a:ea typeface="Tahoma" pitchFamily="34" charset="0"/>
                <a:cs typeface="Tahoma" pitchFamily="34" charset="0"/>
              </a:rPr>
              <a:t> </a:t>
            </a:r>
            <a:r>
              <a:rPr lang="en-GB" sz="1700" dirty="0" smtClean="0">
                <a:latin typeface="Tahoma" pitchFamily="34" charset="0"/>
                <a:ea typeface="Tahoma" pitchFamily="34" charset="0"/>
                <a:cs typeface="Tahoma" pitchFamily="34" charset="0"/>
              </a:rPr>
              <a:t>of </a:t>
            </a:r>
            <a:r>
              <a:rPr lang="en-GB" sz="1700" dirty="0">
                <a:latin typeface="Tahoma" pitchFamily="34" charset="0"/>
                <a:ea typeface="Tahoma" pitchFamily="34" charset="0"/>
                <a:cs typeface="Tahoma" pitchFamily="34" charset="0"/>
              </a:rPr>
              <a:t>systems/equipment </a:t>
            </a:r>
            <a:r>
              <a:rPr lang="en-GB" sz="1700" dirty="0" smtClean="0">
                <a:latin typeface="Tahoma" pitchFamily="34" charset="0"/>
                <a:ea typeface="Tahoma" pitchFamily="34" charset="0"/>
                <a:cs typeface="Tahoma" pitchFamily="34" charset="0"/>
              </a:rPr>
              <a:t>embarked;</a:t>
            </a:r>
            <a:endParaRPr lang="en-GB" sz="1700" dirty="0">
              <a:latin typeface="Tahoma" pitchFamily="34" charset="0"/>
              <a:ea typeface="Tahoma" pitchFamily="34" charset="0"/>
              <a:cs typeface="Tahoma" pitchFamily="34" charset="0"/>
            </a:endParaRPr>
          </a:p>
          <a:p>
            <a:pPr marL="342900" indent="-342900">
              <a:spcBef>
                <a:spcPts val="600"/>
              </a:spcBef>
              <a:buFont typeface="Arial" panose="020B0604020202020204" pitchFamily="34" charset="0"/>
              <a:buChar char="•"/>
            </a:pPr>
            <a:r>
              <a:rPr lang="en-GB" sz="1700" dirty="0" smtClean="0">
                <a:latin typeface="Tahoma" pitchFamily="34" charset="0"/>
                <a:ea typeface="Tahoma" pitchFamily="34" charset="0"/>
                <a:cs typeface="Tahoma" pitchFamily="34" charset="0"/>
              </a:rPr>
              <a:t>Medical </a:t>
            </a:r>
            <a:r>
              <a:rPr lang="en-GB" sz="1700" dirty="0">
                <a:latin typeface="Tahoma" pitchFamily="34" charset="0"/>
                <a:ea typeface="Tahoma" pitchFamily="34" charset="0"/>
                <a:cs typeface="Tahoma" pitchFamily="34" charset="0"/>
              </a:rPr>
              <a:t>and surgical support;</a:t>
            </a:r>
          </a:p>
          <a:p>
            <a:pPr marL="342900" indent="-342900">
              <a:spcBef>
                <a:spcPts val="600"/>
              </a:spcBef>
              <a:buFont typeface="Arial" panose="020B0604020202020204" pitchFamily="34" charset="0"/>
              <a:buChar char="•"/>
            </a:pPr>
            <a:r>
              <a:rPr lang="en-GB" sz="1700" dirty="0" smtClean="0">
                <a:latin typeface="Tahoma" pitchFamily="34" charset="0"/>
                <a:ea typeface="Tahoma" pitchFamily="34" charset="0"/>
                <a:cs typeface="Tahoma" pitchFamily="34" charset="0"/>
              </a:rPr>
              <a:t>Disaster </a:t>
            </a:r>
            <a:r>
              <a:rPr lang="en-GB" sz="1700" dirty="0">
                <a:latin typeface="Tahoma" pitchFamily="34" charset="0"/>
                <a:ea typeface="Tahoma" pitchFamily="34" charset="0"/>
                <a:cs typeface="Tahoma" pitchFamily="34" charset="0"/>
              </a:rPr>
              <a:t>relief, humanitarian response, provision of medical </a:t>
            </a:r>
            <a:r>
              <a:rPr lang="en-GB" sz="1700" dirty="0" smtClean="0">
                <a:latin typeface="Tahoma" pitchFamily="34" charset="0"/>
                <a:ea typeface="Tahoma" pitchFamily="34" charset="0"/>
                <a:cs typeface="Tahoma" pitchFamily="34" charset="0"/>
              </a:rPr>
              <a:t>aid;</a:t>
            </a:r>
            <a:endParaRPr lang="en-GB" sz="1700" dirty="0">
              <a:latin typeface="Tahoma" pitchFamily="34" charset="0"/>
              <a:ea typeface="Tahoma" pitchFamily="34" charset="0"/>
              <a:cs typeface="Tahoma" pitchFamily="34" charset="0"/>
            </a:endParaRPr>
          </a:p>
          <a:p>
            <a:pPr marL="342900" indent="-342900">
              <a:spcBef>
                <a:spcPts val="600"/>
              </a:spcBef>
              <a:buFont typeface="Arial" panose="020B0604020202020204" pitchFamily="34" charset="0"/>
              <a:buChar char="•"/>
            </a:pPr>
            <a:r>
              <a:rPr lang="en-GB" sz="1700" dirty="0" smtClean="0">
                <a:latin typeface="Tahoma" pitchFamily="34" charset="0"/>
                <a:ea typeface="Tahoma" pitchFamily="34" charset="0"/>
                <a:cs typeface="Tahoma" pitchFamily="34" charset="0"/>
              </a:rPr>
              <a:t>Search </a:t>
            </a:r>
            <a:r>
              <a:rPr lang="en-GB" sz="1700" dirty="0">
                <a:latin typeface="Tahoma" pitchFamily="34" charset="0"/>
                <a:ea typeface="Tahoma" pitchFamily="34" charset="0"/>
                <a:cs typeface="Tahoma" pitchFamily="34" charset="0"/>
              </a:rPr>
              <a:t>and rescue operations and aid to vessels in distress</a:t>
            </a:r>
            <a:r>
              <a:rPr lang="en-GB" sz="1700" dirty="0" smtClean="0">
                <a:latin typeface="Tahoma" pitchFamily="34" charset="0"/>
                <a:ea typeface="Tahoma" pitchFamily="34" charset="0"/>
                <a:cs typeface="Tahoma" pitchFamily="34" charset="0"/>
              </a:rPr>
              <a:t>;</a:t>
            </a:r>
            <a:endParaRPr lang="en-GB" dirty="0" smtClean="0">
              <a:latin typeface="Tahoma" pitchFamily="34" charset="0"/>
              <a:ea typeface="Tahoma" pitchFamily="34" charset="0"/>
              <a:cs typeface="Tahoma" pitchFamily="34" charset="0"/>
            </a:endParaRPr>
          </a:p>
        </p:txBody>
      </p:sp>
      <p:sp>
        <p:nvSpPr>
          <p:cNvPr id="12" name="TextBox 11"/>
          <p:cNvSpPr txBox="1"/>
          <p:nvPr/>
        </p:nvSpPr>
        <p:spPr>
          <a:xfrm rot="5400000">
            <a:off x="9065494" y="2761475"/>
            <a:ext cx="2392317" cy="646331"/>
          </a:xfrm>
          <a:prstGeom prst="rect">
            <a:avLst/>
          </a:prstGeom>
          <a:noFill/>
        </p:spPr>
        <p:txBody>
          <a:bodyPr wrap="square" rtlCol="0">
            <a:spAutoFit/>
          </a:bodyPr>
          <a:lstStyle/>
          <a:p>
            <a:pPr algn="r"/>
            <a:r>
              <a:rPr lang="en-GB" sz="3600" b="1" dirty="0">
                <a:ln w="22225">
                  <a:solidFill>
                    <a:schemeClr val="accent2"/>
                  </a:solidFill>
                  <a:prstDash val="solid"/>
                </a:ln>
                <a:solidFill>
                  <a:schemeClr val="accent2">
                    <a:lumMod val="40000"/>
                    <a:lumOff val="60000"/>
                  </a:schemeClr>
                </a:solidFill>
              </a:rPr>
              <a:t>MILITARY</a:t>
            </a:r>
          </a:p>
        </p:txBody>
      </p:sp>
      <p:sp>
        <p:nvSpPr>
          <p:cNvPr id="13" name="TextBox 12"/>
          <p:cNvSpPr txBox="1"/>
          <p:nvPr/>
        </p:nvSpPr>
        <p:spPr>
          <a:xfrm rot="16200000">
            <a:off x="876711" y="2750461"/>
            <a:ext cx="2347949" cy="646331"/>
          </a:xfrm>
          <a:prstGeom prst="rect">
            <a:avLst/>
          </a:prstGeom>
          <a:noFill/>
        </p:spPr>
        <p:txBody>
          <a:bodyPr wrap="square" rtlCol="0">
            <a:spAutoFit/>
          </a:bodyPr>
          <a:lstStyle/>
          <a:p>
            <a:r>
              <a:rPr lang="en-GB" sz="3600" b="1" spc="50" dirty="0">
                <a:ln w="9525" cmpd="sng">
                  <a:solidFill>
                    <a:schemeClr val="accent1"/>
                  </a:solidFill>
                  <a:prstDash val="solid"/>
                </a:ln>
                <a:solidFill>
                  <a:srgbClr val="70AD47">
                    <a:tint val="1000"/>
                  </a:srgbClr>
                </a:solidFill>
                <a:effectLst>
                  <a:glow rad="38100">
                    <a:schemeClr val="accent1">
                      <a:alpha val="40000"/>
                    </a:schemeClr>
                  </a:glow>
                </a:effectLst>
              </a:rPr>
              <a:t>CIVILIAN</a:t>
            </a:r>
          </a:p>
        </p:txBody>
      </p:sp>
      <p:sp>
        <p:nvSpPr>
          <p:cNvPr id="14" name="Titel 28"/>
          <p:cNvSpPr txBox="1">
            <a:spLocks/>
          </p:cNvSpPr>
          <p:nvPr/>
        </p:nvSpPr>
        <p:spPr>
          <a:xfrm>
            <a:off x="158691" y="708956"/>
            <a:ext cx="8337551" cy="819281"/>
          </a:xfrm>
          <a:prstGeom prst="rect">
            <a:avLst/>
          </a:prstGeom>
        </p:spPr>
        <p:txBody>
          <a:bodyPr>
            <a:normAutofit/>
          </a:bodyPr>
          <a:lstStyle>
            <a:defPPr>
              <a:defRPr lang="en-US"/>
            </a:defPPr>
            <a:lvl1pPr>
              <a:defRPr sz="2800" b="1">
                <a:solidFill>
                  <a:srgbClr val="244165"/>
                </a:solidFill>
                <a:latin typeface="Tahoma" pitchFamily="34" charset="0"/>
                <a:ea typeface="Tahoma" pitchFamily="34" charset="0"/>
                <a:cs typeface="Tahoma" pitchFamily="34" charset="0"/>
              </a:defRPr>
            </a:lvl1pPr>
          </a:lstStyle>
          <a:p>
            <a:r>
              <a:rPr lang="en-GB" dirty="0" smtClean="0"/>
              <a:t>Tasks and capabilities</a:t>
            </a:r>
            <a:endParaRPr lang="en-GB" dirty="0"/>
          </a:p>
          <a:p>
            <a:endParaRPr lang="en-GB" dirty="0"/>
          </a:p>
        </p:txBody>
      </p:sp>
      <p:sp>
        <p:nvSpPr>
          <p:cNvPr id="15" name="TextBox 2"/>
          <p:cNvSpPr txBox="1"/>
          <p:nvPr/>
        </p:nvSpPr>
        <p:spPr>
          <a:xfrm>
            <a:off x="1927224" y="1376773"/>
            <a:ext cx="8337551" cy="411257"/>
          </a:xfrm>
          <a:prstGeom prst="rect">
            <a:avLst/>
          </a:prstGeom>
          <a:noFill/>
        </p:spPr>
        <p:txBody>
          <a:bodyPr wrap="square" lIns="0" tIns="36000" rIns="0" bIns="36000" rtlCol="0" anchor="b" anchorCtr="0">
            <a:spAutoFit/>
          </a:bodyPr>
          <a:lstStyle/>
          <a:p>
            <a:r>
              <a:rPr lang="en-US" sz="2200" dirty="0">
                <a:solidFill>
                  <a:srgbClr val="636463"/>
                </a:solidFill>
                <a:latin typeface="Tahoma" pitchFamily="34" charset="0"/>
                <a:ea typeface="Tahoma" pitchFamily="34" charset="0"/>
                <a:cs typeface="Tahoma" pitchFamily="34" charset="0"/>
              </a:rPr>
              <a:t>LSS will perform the main following tasks</a:t>
            </a:r>
            <a:endParaRPr lang="en-GB" sz="2200" dirty="0">
              <a:solidFill>
                <a:srgbClr val="636463"/>
              </a:solidFill>
              <a:latin typeface="Tahoma" pitchFamily="34" charset="0"/>
              <a:ea typeface="Tahoma" pitchFamily="34" charset="0"/>
              <a:cs typeface="Tahoma" pitchFamily="34" charset="0"/>
            </a:endParaRPr>
          </a:p>
        </p:txBody>
      </p:sp>
      <p:sp>
        <p:nvSpPr>
          <p:cNvPr id="28" name="Slide Number Placeholder 6"/>
          <p:cNvSpPr txBox="1">
            <a:spLocks/>
          </p:cNvSpPr>
          <p:nvPr/>
        </p:nvSpPr>
        <p:spPr>
          <a:xfrm>
            <a:off x="10391254" y="6461125"/>
            <a:ext cx="1249362" cy="261938"/>
          </a:xfrm>
          <a:prstGeom prst="rect">
            <a:avLst/>
          </a:prstGeom>
        </p:spPr>
        <p:txBody>
          <a:bodyPr vert="horz" lIns="91440" tIns="45720" rIns="0" bIns="45720"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smtClean="0">
                <a:solidFill>
                  <a:srgbClr val="006FAC"/>
                </a:solidFill>
                <a:latin typeface="Tahoma" charset="0"/>
                <a:ea typeface="Tahoma" charset="0"/>
                <a:cs typeface="Tahoma" charset="0"/>
              </a:rPr>
              <a:t>P-</a:t>
            </a:r>
            <a:fld id="{34A2F4A0-93AF-43B1-8693-228C1DE05C4F}" type="slidenum">
              <a:rPr lang="en-US" smtClean="0">
                <a:solidFill>
                  <a:srgbClr val="006FAC"/>
                </a:solidFill>
                <a:latin typeface="Tahoma" charset="0"/>
                <a:ea typeface="Tahoma" charset="0"/>
                <a:cs typeface="Tahoma" charset="0"/>
              </a:rPr>
              <a:pPr>
                <a:defRPr/>
              </a:pPr>
              <a:t>11</a:t>
            </a:fld>
            <a:endParaRPr lang="de-DE" dirty="0">
              <a:solidFill>
                <a:prstClr val="black">
                  <a:tint val="75000"/>
                </a:prstClr>
              </a:solidFill>
              <a:latin typeface="Tahoma Standard" charset="0"/>
              <a:cs typeface="Tahoma Standard" charset="0"/>
            </a:endParaRPr>
          </a:p>
        </p:txBody>
      </p:sp>
      <p:sp>
        <p:nvSpPr>
          <p:cNvPr id="29" name="Footer Placeholder 2"/>
          <p:cNvSpPr txBox="1">
            <a:spLocks/>
          </p:cNvSpPr>
          <p:nvPr/>
        </p:nvSpPr>
        <p:spPr>
          <a:xfrm>
            <a:off x="6023528" y="6453267"/>
            <a:ext cx="3454296" cy="269823"/>
          </a:xfrm>
          <a:prstGeom prst="rect">
            <a:avLst/>
          </a:prstGeom>
        </p:spPr>
        <p:txBody>
          <a:bodyPr vert="horz" lIns="0" tIns="45720" rIns="0" bIns="45720" rtlCol="0" anchor="ctr"/>
          <a:lstStyle>
            <a:defPPr>
              <a:defRPr lang="en-US"/>
            </a:defPPr>
            <a:lvl1pPr fontAlgn="auto">
              <a:spcBef>
                <a:spcPts val="0"/>
              </a:spcBef>
              <a:spcAft>
                <a:spcPts val="0"/>
              </a:spcAft>
              <a:defRPr sz="1200">
                <a:solidFill>
                  <a:schemeClr val="bg1">
                    <a:lumMod val="50000"/>
                  </a:schemeClr>
                </a:solidFill>
                <a:latin typeface="Tahoma" charset="0"/>
                <a:ea typeface="Tahoma" charset="0"/>
                <a:cs typeface="Tahoma" charset="0"/>
              </a:defRPr>
            </a:lvl1pPr>
          </a:lstStyle>
          <a:p>
            <a:pPr>
              <a:defRPr/>
            </a:pPr>
            <a:r>
              <a:rPr lang="en-GB" dirty="0" smtClean="0">
                <a:solidFill>
                  <a:srgbClr val="FFFFFF">
                    <a:lumMod val="50000"/>
                  </a:srgbClr>
                </a:solidFill>
              </a:rPr>
              <a:t>LSS PD</a:t>
            </a:r>
            <a:endParaRPr lang="en-GB" dirty="0">
              <a:solidFill>
                <a:srgbClr val="FFFFFF">
                  <a:lumMod val="50000"/>
                </a:srgbClr>
              </a:solidFill>
            </a:endParaRPr>
          </a:p>
        </p:txBody>
      </p:sp>
      <p:pic>
        <p:nvPicPr>
          <p:cNvPr id="30" name="Bild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530493" y="901354"/>
            <a:ext cx="543159" cy="360000"/>
          </a:xfrm>
          <a:prstGeom prst="rect">
            <a:avLst/>
          </a:prstGeom>
          <a:effectLst>
            <a:outerShdw blurRad="50800" dist="25400" dir="2280000" sx="106000" sy="106000" algn="ctr" rotWithShape="0">
              <a:srgbClr val="000000">
                <a:alpha val="9000"/>
              </a:srgbClr>
            </a:outerShdw>
          </a:effectLst>
        </p:spPr>
      </p:pic>
      <p:pic>
        <p:nvPicPr>
          <p:cNvPr id="31" name="Bild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883552" y="901354"/>
            <a:ext cx="543159" cy="360000"/>
          </a:xfrm>
          <a:prstGeom prst="rect">
            <a:avLst/>
          </a:prstGeom>
          <a:effectLst>
            <a:outerShdw blurRad="50800" dist="25400" dir="2280000" sx="106000" sy="106000" algn="ctr" rotWithShape="0">
              <a:srgbClr val="000000">
                <a:alpha val="9000"/>
              </a:srgbClr>
            </a:outerShdw>
          </a:effectLst>
        </p:spPr>
      </p:pic>
      <p:pic>
        <p:nvPicPr>
          <p:cNvPr id="3" name="Picture 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040216" y="4401108"/>
            <a:ext cx="3600400" cy="1800200"/>
          </a:xfrm>
          <a:prstGeom prst="rect">
            <a:avLst/>
          </a:prstGeom>
        </p:spPr>
      </p:pic>
      <p:pic>
        <p:nvPicPr>
          <p:cNvPr id="5" name="Picture 4"/>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16200000">
            <a:off x="5001191" y="3462674"/>
            <a:ext cx="1800000" cy="3677267"/>
          </a:xfrm>
          <a:prstGeom prst="rect">
            <a:avLst/>
          </a:prstGeom>
        </p:spPr>
      </p:pic>
      <p:pic>
        <p:nvPicPr>
          <p:cNvPr id="33" name="Immagine 17" descr="Immagine che contiene interni&#10;&#10;Descrizione generata automaticamente">
            <a:extLst>
              <a:ext uri="{FF2B5EF4-FFF2-40B4-BE49-F238E27FC236}">
                <a16:creationId xmlns:a16="http://schemas.microsoft.com/office/drawing/2014/main" id="{EA49E8C9-D385-4EB0-20EA-3DBD5521206F}"/>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153"/>
          <a:stretch/>
        </p:blipFill>
        <p:spPr>
          <a:xfrm>
            <a:off x="458087" y="4401108"/>
            <a:ext cx="3304079" cy="1800000"/>
          </a:xfrm>
          <a:prstGeom prst="rect">
            <a:avLst/>
          </a:prstGeom>
        </p:spPr>
      </p:pic>
    </p:spTree>
    <p:extLst>
      <p:ext uri="{BB962C8B-B14F-4D97-AF65-F5344CB8AC3E}">
        <p14:creationId xmlns:p14="http://schemas.microsoft.com/office/powerpoint/2010/main" val="24189052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ureBilge | Alfa Laval"/>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r="44620"/>
          <a:stretch/>
        </p:blipFill>
        <p:spPr bwMode="auto">
          <a:xfrm>
            <a:off x="7597399" y="4597717"/>
            <a:ext cx="1594945" cy="162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graphicFrame>
        <p:nvGraphicFramePr>
          <p:cNvPr id="4" name="Diagram 3"/>
          <p:cNvGraphicFramePr/>
          <p:nvPr>
            <p:extLst>
              <p:ext uri="{D42A27DB-BD31-4B8C-83A1-F6EECF244321}">
                <p14:modId xmlns:p14="http://schemas.microsoft.com/office/powerpoint/2010/main" val="221632292"/>
              </p:ext>
            </p:extLst>
          </p:nvPr>
        </p:nvGraphicFramePr>
        <p:xfrm>
          <a:off x="1226389" y="3225538"/>
          <a:ext cx="3610062" cy="293976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2" name="Diagram 1"/>
          <p:cNvGraphicFramePr/>
          <p:nvPr>
            <p:extLst>
              <p:ext uri="{D42A27DB-BD31-4B8C-83A1-F6EECF244321}">
                <p14:modId xmlns:p14="http://schemas.microsoft.com/office/powerpoint/2010/main" val="3974943514"/>
              </p:ext>
            </p:extLst>
          </p:nvPr>
        </p:nvGraphicFramePr>
        <p:xfrm>
          <a:off x="1242444" y="1700808"/>
          <a:ext cx="9348933" cy="1405543"/>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4" name="Titel 28"/>
          <p:cNvSpPr txBox="1">
            <a:spLocks/>
          </p:cNvSpPr>
          <p:nvPr/>
        </p:nvSpPr>
        <p:spPr>
          <a:xfrm>
            <a:off x="371364" y="728700"/>
            <a:ext cx="8337551" cy="819281"/>
          </a:xfrm>
          <a:prstGeom prst="rect">
            <a:avLst/>
          </a:prstGeom>
        </p:spPr>
        <p:txBody>
          <a:bodyPr>
            <a:normAutofit/>
          </a:bodyPr>
          <a:lstStyle>
            <a:defPPr>
              <a:defRPr lang="en-US"/>
            </a:defPPr>
            <a:lvl1pPr>
              <a:defRPr sz="2800" b="1">
                <a:solidFill>
                  <a:srgbClr val="244165"/>
                </a:solidFill>
                <a:latin typeface="Tahoma" pitchFamily="34" charset="0"/>
                <a:ea typeface="Tahoma" pitchFamily="34" charset="0"/>
                <a:cs typeface="Tahoma" pitchFamily="34" charset="0"/>
              </a:defRPr>
            </a:lvl1pPr>
          </a:lstStyle>
          <a:p>
            <a:r>
              <a:rPr lang="en-GB" dirty="0" smtClean="0"/>
              <a:t>Common French-Italian objectives</a:t>
            </a:r>
            <a:endParaRPr lang="en-GB" dirty="0"/>
          </a:p>
          <a:p>
            <a:endParaRPr lang="en-GB" dirty="0"/>
          </a:p>
        </p:txBody>
      </p:sp>
      <p:sp>
        <p:nvSpPr>
          <p:cNvPr id="15" name="TextBox 2"/>
          <p:cNvSpPr txBox="1"/>
          <p:nvPr/>
        </p:nvSpPr>
        <p:spPr>
          <a:xfrm>
            <a:off x="515380" y="1410354"/>
            <a:ext cx="8337551" cy="411257"/>
          </a:xfrm>
          <a:prstGeom prst="rect">
            <a:avLst/>
          </a:prstGeom>
          <a:noFill/>
        </p:spPr>
        <p:txBody>
          <a:bodyPr wrap="square" lIns="0" tIns="36000" rIns="0" bIns="36000" rtlCol="0" anchor="b" anchorCtr="0">
            <a:spAutoFit/>
          </a:bodyPr>
          <a:lstStyle/>
          <a:p>
            <a:r>
              <a:rPr lang="en-US" sz="2200" dirty="0" smtClean="0">
                <a:solidFill>
                  <a:srgbClr val="636463"/>
                </a:solidFill>
                <a:latin typeface="Tahoma" pitchFamily="34" charset="0"/>
                <a:ea typeface="Tahoma" pitchFamily="34" charset="0"/>
                <a:cs typeface="Tahoma" pitchFamily="34" charset="0"/>
              </a:rPr>
              <a:t>A win-win cooperation </a:t>
            </a:r>
            <a:r>
              <a:rPr lang="en-US" sz="2200" dirty="0">
                <a:solidFill>
                  <a:srgbClr val="636463"/>
                </a:solidFill>
                <a:latin typeface="Tahoma" pitchFamily="34" charset="0"/>
                <a:ea typeface="Tahoma" pitchFamily="34" charset="0"/>
                <a:cs typeface="Tahoma" pitchFamily="34" charset="0"/>
              </a:rPr>
              <a:t>through </a:t>
            </a:r>
            <a:r>
              <a:rPr lang="en-US" sz="2200" dirty="0" smtClean="0">
                <a:solidFill>
                  <a:srgbClr val="636463"/>
                </a:solidFill>
                <a:latin typeface="Tahoma" pitchFamily="34" charset="0"/>
                <a:ea typeface="Tahoma" pitchFamily="34" charset="0"/>
                <a:cs typeface="Tahoma" pitchFamily="34" charset="0"/>
              </a:rPr>
              <a:t> </a:t>
            </a:r>
            <a:r>
              <a:rPr lang="en-US" sz="2200" dirty="0">
                <a:solidFill>
                  <a:srgbClr val="636463"/>
                </a:solidFill>
                <a:latin typeface="Tahoma" pitchFamily="34" charset="0"/>
                <a:ea typeface="Tahoma" pitchFamily="34" charset="0"/>
                <a:cs typeface="Tahoma" pitchFamily="34" charset="0"/>
              </a:rPr>
              <a:t>OCCAR</a:t>
            </a:r>
            <a:endParaRPr lang="en-GB" sz="2200" dirty="0">
              <a:solidFill>
                <a:srgbClr val="636463"/>
              </a:solidFill>
              <a:latin typeface="Tahoma" pitchFamily="34" charset="0"/>
              <a:ea typeface="Tahoma" pitchFamily="34" charset="0"/>
              <a:cs typeface="Tahoma" pitchFamily="34" charset="0"/>
            </a:endParaRPr>
          </a:p>
        </p:txBody>
      </p:sp>
      <p:pic>
        <p:nvPicPr>
          <p:cNvPr id="36" name="Picture 3"/>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3956683" y="3104029"/>
            <a:ext cx="1533182" cy="162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rotWithShape="1">
          <a:blip r:embed="rId15" cstate="email">
            <a:extLst>
              <a:ext uri="{28A0092B-C50C-407E-A947-70E740481C1C}">
                <a14:useLocalDpi xmlns:a14="http://schemas.microsoft.com/office/drawing/2010/main"/>
              </a:ext>
            </a:extLst>
          </a:blip>
          <a:srcRect r="-15" b="-724"/>
          <a:stretch/>
        </p:blipFill>
        <p:spPr>
          <a:xfrm>
            <a:off x="5761195" y="3863968"/>
            <a:ext cx="1545009" cy="162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7" name="TextBox 36"/>
          <p:cNvSpPr txBox="1"/>
          <p:nvPr/>
        </p:nvSpPr>
        <p:spPr>
          <a:xfrm rot="16200000">
            <a:off x="-710552" y="4351738"/>
            <a:ext cx="3232793" cy="523220"/>
          </a:xfrm>
          <a:prstGeom prst="rect">
            <a:avLst/>
          </a:prstGeom>
          <a:noFill/>
          <a:scene3d>
            <a:camera prst="orthographicFront"/>
            <a:lightRig rig="threePt" dir="t"/>
          </a:scene3d>
          <a:sp3d>
            <a:bevelT/>
          </a:sp3d>
        </p:spPr>
        <p:txBody>
          <a:bodyPr wrap="square" rtlCol="0">
            <a:spAutoFit/>
          </a:bodyPr>
          <a:lstStyle/>
          <a:p>
            <a:pPr algn="ctr"/>
            <a:r>
              <a:rPr lang="en-GB" sz="2800" dirty="0" smtClean="0">
                <a:ln w="0"/>
                <a:solidFill>
                  <a:schemeClr val="accent1"/>
                </a:solidFill>
                <a:effectLst>
                  <a:outerShdw blurRad="38100" dist="25400" dir="5400000" algn="ctr" rotWithShape="0">
                    <a:srgbClr val="6E747A">
                      <a:alpha val="43000"/>
                    </a:srgbClr>
                  </a:outerShdw>
                </a:effectLst>
                <a:latin typeface="Arial Black" panose="020B0A04020102020204" pitchFamily="34" charset="0"/>
              </a:rPr>
              <a:t>ISS STUDY</a:t>
            </a:r>
            <a:endParaRPr lang="en-GB" sz="2800" dirty="0">
              <a:ln w="0"/>
              <a:solidFill>
                <a:schemeClr val="accent1"/>
              </a:solidFill>
              <a:effectLst>
                <a:outerShdw blurRad="38100" dist="25400" dir="5400000" algn="ctr" rotWithShape="0">
                  <a:srgbClr val="6E747A">
                    <a:alpha val="43000"/>
                  </a:srgbClr>
                </a:outerShdw>
              </a:effectLst>
              <a:latin typeface="Arial Black" panose="020B0A04020102020204" pitchFamily="34" charset="0"/>
            </a:endParaRPr>
          </a:p>
        </p:txBody>
      </p:sp>
      <p:sp>
        <p:nvSpPr>
          <p:cNvPr id="38" name="Slide Number Placeholder 6"/>
          <p:cNvSpPr txBox="1">
            <a:spLocks/>
          </p:cNvSpPr>
          <p:nvPr/>
        </p:nvSpPr>
        <p:spPr>
          <a:xfrm>
            <a:off x="10391254" y="6461125"/>
            <a:ext cx="1249362" cy="261938"/>
          </a:xfrm>
          <a:prstGeom prst="rect">
            <a:avLst/>
          </a:prstGeom>
        </p:spPr>
        <p:txBody>
          <a:bodyPr vert="horz" lIns="91440" tIns="45720" rIns="0" bIns="45720"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smtClean="0">
                <a:solidFill>
                  <a:srgbClr val="006FAC"/>
                </a:solidFill>
                <a:latin typeface="Tahoma" charset="0"/>
                <a:ea typeface="Tahoma" charset="0"/>
                <a:cs typeface="Tahoma" charset="0"/>
              </a:rPr>
              <a:t>P-</a:t>
            </a:r>
            <a:fld id="{34A2F4A0-93AF-43B1-8693-228C1DE05C4F}" type="slidenum">
              <a:rPr lang="en-US" smtClean="0">
                <a:solidFill>
                  <a:srgbClr val="006FAC"/>
                </a:solidFill>
                <a:latin typeface="Tahoma" charset="0"/>
                <a:ea typeface="Tahoma" charset="0"/>
                <a:cs typeface="Tahoma" charset="0"/>
              </a:rPr>
              <a:pPr>
                <a:defRPr/>
              </a:pPr>
              <a:t>12</a:t>
            </a:fld>
            <a:endParaRPr lang="de-DE" dirty="0">
              <a:solidFill>
                <a:prstClr val="black">
                  <a:tint val="75000"/>
                </a:prstClr>
              </a:solidFill>
              <a:latin typeface="Tahoma Standard" charset="0"/>
              <a:cs typeface="Tahoma Standard" charset="0"/>
            </a:endParaRPr>
          </a:p>
        </p:txBody>
      </p:sp>
      <p:sp>
        <p:nvSpPr>
          <p:cNvPr id="39" name="Footer Placeholder 2"/>
          <p:cNvSpPr txBox="1">
            <a:spLocks/>
          </p:cNvSpPr>
          <p:nvPr/>
        </p:nvSpPr>
        <p:spPr>
          <a:xfrm>
            <a:off x="6023528" y="6453267"/>
            <a:ext cx="3454296" cy="269823"/>
          </a:xfrm>
          <a:prstGeom prst="rect">
            <a:avLst/>
          </a:prstGeom>
        </p:spPr>
        <p:txBody>
          <a:bodyPr vert="horz" lIns="0" tIns="45720" rIns="0" bIns="45720" rtlCol="0" anchor="ctr"/>
          <a:lstStyle>
            <a:defPPr>
              <a:defRPr lang="en-US"/>
            </a:defPPr>
            <a:lvl1pPr fontAlgn="auto">
              <a:spcBef>
                <a:spcPts val="0"/>
              </a:spcBef>
              <a:spcAft>
                <a:spcPts val="0"/>
              </a:spcAft>
              <a:defRPr sz="1200">
                <a:solidFill>
                  <a:schemeClr val="bg1">
                    <a:lumMod val="50000"/>
                  </a:schemeClr>
                </a:solidFill>
                <a:latin typeface="Tahoma" charset="0"/>
                <a:ea typeface="Tahoma" charset="0"/>
                <a:cs typeface="Tahoma" charset="0"/>
              </a:defRPr>
            </a:lvl1pPr>
          </a:lstStyle>
          <a:p>
            <a:pPr>
              <a:defRPr/>
            </a:pPr>
            <a:r>
              <a:rPr lang="en-GB" dirty="0" smtClean="0">
                <a:solidFill>
                  <a:srgbClr val="FFFFFF">
                    <a:lumMod val="50000"/>
                  </a:srgbClr>
                </a:solidFill>
              </a:rPr>
              <a:t>LSS PD</a:t>
            </a:r>
            <a:endParaRPr lang="en-GB" dirty="0">
              <a:solidFill>
                <a:srgbClr val="FFFFFF">
                  <a:lumMod val="50000"/>
                </a:srgbClr>
              </a:solidFill>
            </a:endParaRPr>
          </a:p>
        </p:txBody>
      </p:sp>
      <p:sp>
        <p:nvSpPr>
          <p:cNvPr id="16" name="U-Turn Arrow 15"/>
          <p:cNvSpPr/>
          <p:nvPr/>
        </p:nvSpPr>
        <p:spPr>
          <a:xfrm rot="10800000">
            <a:off x="6996097" y="2960948"/>
            <a:ext cx="2351845" cy="757402"/>
          </a:xfrm>
          <a:prstGeom prst="uturnArrow">
            <a:avLst>
              <a:gd name="adj1" fmla="val 25746"/>
              <a:gd name="adj2" fmla="val 25000"/>
              <a:gd name="adj3" fmla="val 46272"/>
              <a:gd name="adj4" fmla="val 75000"/>
              <a:gd name="adj5" fmla="val 100000"/>
            </a:avLst>
          </a:prstGeom>
          <a:ln/>
        </p:spPr>
        <p:style>
          <a:lnRef idx="0">
            <a:schemeClr val="accent2"/>
          </a:lnRef>
          <a:fillRef idx="3">
            <a:schemeClr val="accent2"/>
          </a:fillRef>
          <a:effectRef idx="3">
            <a:schemeClr val="accent2"/>
          </a:effectRef>
          <a:fontRef idx="minor">
            <a:schemeClr val="lt1"/>
          </a:fontRef>
        </p:style>
        <p:txBody>
          <a:bodyPr wrap="none" lIns="36000" tIns="36000" rIns="36000" bIns="72000" rtlCol="0" anchor="ctr">
            <a:noAutofit/>
          </a:bodyPr>
          <a:lstStyle/>
          <a:p>
            <a:pPr algn="ctr"/>
            <a:endParaRPr lang="en-GB" sz="700" dirty="0" smtClean="0">
              <a:solidFill>
                <a:schemeClr val="tx2"/>
              </a:solidFill>
              <a:latin typeface="Tahoma" charset="0"/>
              <a:ea typeface="Tahoma" charset="0"/>
              <a:cs typeface="Tahoma" charset="0"/>
            </a:endParaRPr>
          </a:p>
        </p:txBody>
      </p:sp>
      <p:sp>
        <p:nvSpPr>
          <p:cNvPr id="20" name="U-Turn Arrow 19"/>
          <p:cNvSpPr/>
          <p:nvPr/>
        </p:nvSpPr>
        <p:spPr>
          <a:xfrm>
            <a:off x="6996096" y="1070648"/>
            <a:ext cx="2351845" cy="757402"/>
          </a:xfrm>
          <a:prstGeom prst="uturnArrow">
            <a:avLst>
              <a:gd name="adj1" fmla="val 25746"/>
              <a:gd name="adj2" fmla="val 25000"/>
              <a:gd name="adj3" fmla="val 46272"/>
              <a:gd name="adj4" fmla="val 75000"/>
              <a:gd name="adj5" fmla="val 100000"/>
            </a:avLst>
          </a:prstGeom>
          <a:ln/>
        </p:spPr>
        <p:style>
          <a:lnRef idx="0">
            <a:schemeClr val="accent2"/>
          </a:lnRef>
          <a:fillRef idx="3">
            <a:schemeClr val="accent2"/>
          </a:fillRef>
          <a:effectRef idx="3">
            <a:schemeClr val="accent2"/>
          </a:effectRef>
          <a:fontRef idx="minor">
            <a:schemeClr val="lt1"/>
          </a:fontRef>
        </p:style>
        <p:txBody>
          <a:bodyPr wrap="none" lIns="36000" tIns="36000" rIns="36000" bIns="72000" rtlCol="0" anchor="ctr">
            <a:noAutofit/>
          </a:bodyPr>
          <a:lstStyle/>
          <a:p>
            <a:pPr algn="ctr"/>
            <a:endParaRPr lang="en-GB" sz="700" dirty="0" smtClean="0">
              <a:solidFill>
                <a:schemeClr val="tx2"/>
              </a:solidFill>
              <a:latin typeface="Tahoma" charset="0"/>
              <a:ea typeface="Tahoma" charset="0"/>
              <a:cs typeface="Tahoma" charset="0"/>
            </a:endParaRPr>
          </a:p>
        </p:txBody>
      </p:sp>
      <p:sp>
        <p:nvSpPr>
          <p:cNvPr id="6" name="TextBox 5"/>
          <p:cNvSpPr txBox="1"/>
          <p:nvPr/>
        </p:nvSpPr>
        <p:spPr>
          <a:xfrm flipH="1">
            <a:off x="7055995" y="2916233"/>
            <a:ext cx="2280365" cy="584775"/>
          </a:xfrm>
          <a:prstGeom prst="rect">
            <a:avLst/>
          </a:prstGeom>
          <a:noFill/>
          <a:ln>
            <a:noFill/>
          </a:ln>
        </p:spPr>
        <p:style>
          <a:lnRef idx="0">
            <a:scrgbClr r="0" g="0" b="0"/>
          </a:lnRef>
          <a:fillRef idx="0">
            <a:scrgbClr r="0" g="0" b="0"/>
          </a:fillRef>
          <a:effectRef idx="0">
            <a:scrgbClr r="0" g="0" b="0"/>
          </a:effectRef>
          <a:fontRef idx="minor">
            <a:schemeClr val="accent2"/>
          </a:fontRef>
        </p:style>
        <p:txBody>
          <a:bodyPr wrap="square" rtlCol="0">
            <a:spAutoFit/>
          </a:bodyPr>
          <a:lstStyle/>
          <a:p>
            <a:pPr algn="ctr"/>
            <a:r>
              <a:rPr lang="it-IT" sz="1600" b="1" dirty="0" smtClean="0"/>
              <a:t>Exchange of </a:t>
            </a:r>
            <a:r>
              <a:rPr lang="en-US" sz="1600" b="1" dirty="0" smtClean="0"/>
              <a:t>technical</a:t>
            </a:r>
            <a:r>
              <a:rPr lang="it-IT" sz="1600" b="1" dirty="0" smtClean="0"/>
              <a:t> information</a:t>
            </a:r>
            <a:endParaRPr lang="en-GB" sz="1600" b="1" dirty="0"/>
          </a:p>
        </p:txBody>
      </p:sp>
      <p:sp>
        <p:nvSpPr>
          <p:cNvPr id="21" name="TextBox 20"/>
          <p:cNvSpPr txBox="1"/>
          <p:nvPr/>
        </p:nvSpPr>
        <p:spPr>
          <a:xfrm flipH="1">
            <a:off x="6996096" y="1304764"/>
            <a:ext cx="2181475" cy="584775"/>
          </a:xfrm>
          <a:prstGeom prst="rect">
            <a:avLst/>
          </a:prstGeom>
          <a:noFill/>
          <a:ln>
            <a:noFill/>
          </a:ln>
        </p:spPr>
        <p:style>
          <a:lnRef idx="0">
            <a:scrgbClr r="0" g="0" b="0"/>
          </a:lnRef>
          <a:fillRef idx="0">
            <a:scrgbClr r="0" g="0" b="0"/>
          </a:fillRef>
          <a:effectRef idx="0">
            <a:scrgbClr r="0" g="0" b="0"/>
          </a:effectRef>
          <a:fontRef idx="minor">
            <a:schemeClr val="accent2"/>
          </a:fontRef>
        </p:style>
        <p:txBody>
          <a:bodyPr wrap="square" rtlCol="0">
            <a:spAutoFit/>
          </a:bodyPr>
          <a:lstStyle/>
          <a:p>
            <a:pPr algn="ctr"/>
            <a:r>
              <a:rPr lang="it-IT" sz="1600" b="1" dirty="0" smtClean="0"/>
              <a:t>FR-IT feedback</a:t>
            </a:r>
            <a:br>
              <a:rPr lang="it-IT" sz="1600" b="1" dirty="0" smtClean="0"/>
            </a:br>
            <a:r>
              <a:rPr lang="it-IT" sz="1600" b="1" dirty="0" smtClean="0"/>
              <a:t>&amp; </a:t>
            </a:r>
            <a:r>
              <a:rPr lang="en-US" sz="1600" b="1" dirty="0" smtClean="0"/>
              <a:t>improvement</a:t>
            </a:r>
            <a:endParaRPr lang="en-US" sz="1600" b="1" dirty="0"/>
          </a:p>
        </p:txBody>
      </p:sp>
      <p:sp>
        <p:nvSpPr>
          <p:cNvPr id="3" name="Rounded Rectangle 2"/>
          <p:cNvSpPr/>
          <p:nvPr/>
        </p:nvSpPr>
        <p:spPr>
          <a:xfrm>
            <a:off x="9336360" y="5125247"/>
            <a:ext cx="2736303" cy="1092470"/>
          </a:xfrm>
          <a:prstGeom prst="roundRect">
            <a:avLst/>
          </a:prstGeom>
          <a:ln/>
        </p:spPr>
        <p:style>
          <a:lnRef idx="1">
            <a:schemeClr val="accent3"/>
          </a:lnRef>
          <a:fillRef idx="2">
            <a:schemeClr val="accent3"/>
          </a:fillRef>
          <a:effectRef idx="1">
            <a:schemeClr val="accent3"/>
          </a:effectRef>
          <a:fontRef idx="minor">
            <a:schemeClr val="dk1"/>
          </a:fontRef>
        </p:style>
        <p:txBody>
          <a:bodyPr wrap="none" lIns="36000" tIns="36000" rIns="36000" bIns="72000" rtlCol="0" anchor="ctr">
            <a:noAutofit/>
          </a:bodyPr>
          <a:lstStyle/>
          <a:p>
            <a:pPr algn="ctr"/>
            <a:r>
              <a:rPr lang="it-IT" sz="1600" b="1" dirty="0" smtClean="0">
                <a:solidFill>
                  <a:schemeClr val="tx2"/>
                </a:solidFill>
                <a:latin typeface="Tahoma" charset="0"/>
                <a:ea typeface="Tahoma" charset="0"/>
                <a:cs typeface="Tahoma" charset="0"/>
              </a:rPr>
              <a:t>FR-IT</a:t>
            </a:r>
          </a:p>
          <a:p>
            <a:pPr algn="ctr"/>
            <a:endParaRPr lang="it-IT" sz="1600" b="1" dirty="0" smtClean="0">
              <a:solidFill>
                <a:schemeClr val="tx2"/>
              </a:solidFill>
              <a:latin typeface="Tahoma" charset="0"/>
              <a:ea typeface="Tahoma" charset="0"/>
              <a:cs typeface="Tahoma" charset="0"/>
            </a:endParaRPr>
          </a:p>
          <a:p>
            <a:pPr algn="ctr"/>
            <a:r>
              <a:rPr lang="en-US" sz="1600" b="1" dirty="0" smtClean="0">
                <a:solidFill>
                  <a:schemeClr val="tx2"/>
                </a:solidFill>
                <a:latin typeface="Tahoma" charset="0"/>
                <a:ea typeface="Tahoma" charset="0"/>
                <a:cs typeface="Tahoma" charset="0"/>
              </a:rPr>
              <a:t>Mutual</a:t>
            </a:r>
            <a:r>
              <a:rPr lang="it-IT" sz="1600" b="1" dirty="0" smtClean="0">
                <a:solidFill>
                  <a:schemeClr val="tx2"/>
                </a:solidFill>
                <a:latin typeface="Tahoma" charset="0"/>
                <a:ea typeface="Tahoma" charset="0"/>
                <a:cs typeface="Tahoma" charset="0"/>
              </a:rPr>
              <a:t> </a:t>
            </a:r>
            <a:r>
              <a:rPr lang="en-US" sz="1600" b="1" dirty="0" smtClean="0">
                <a:solidFill>
                  <a:schemeClr val="tx2"/>
                </a:solidFill>
                <a:latin typeface="Tahoma" charset="0"/>
                <a:ea typeface="Tahoma" charset="0"/>
                <a:cs typeface="Tahoma" charset="0"/>
              </a:rPr>
              <a:t>Government</a:t>
            </a:r>
          </a:p>
          <a:p>
            <a:pPr algn="ctr"/>
            <a:r>
              <a:rPr lang="en-US" sz="1600" b="1" dirty="0" smtClean="0">
                <a:solidFill>
                  <a:schemeClr val="tx2"/>
                </a:solidFill>
                <a:latin typeface="Tahoma" charset="0"/>
                <a:ea typeface="Tahoma" charset="0"/>
                <a:cs typeface="Tahoma" charset="0"/>
              </a:rPr>
              <a:t>Quality</a:t>
            </a:r>
            <a:r>
              <a:rPr lang="it-IT" sz="1600" b="1" dirty="0" smtClean="0">
                <a:solidFill>
                  <a:schemeClr val="tx2"/>
                </a:solidFill>
                <a:latin typeface="Tahoma" charset="0"/>
                <a:ea typeface="Tahoma" charset="0"/>
                <a:cs typeface="Tahoma" charset="0"/>
              </a:rPr>
              <a:t> Assurance (GQA)</a:t>
            </a:r>
            <a:endParaRPr lang="en-GB" sz="1600" b="1" dirty="0" smtClean="0">
              <a:solidFill>
                <a:schemeClr val="tx2"/>
              </a:solidFill>
              <a:latin typeface="Tahoma" charset="0"/>
              <a:ea typeface="Tahoma" charset="0"/>
              <a:cs typeface="Tahoma" charset="0"/>
            </a:endParaRPr>
          </a:p>
        </p:txBody>
      </p:sp>
      <p:sp>
        <p:nvSpPr>
          <p:cNvPr id="19" name="Rounded Rectangle 18"/>
          <p:cNvSpPr/>
          <p:nvPr/>
        </p:nvSpPr>
        <p:spPr>
          <a:xfrm>
            <a:off x="9588388" y="3361050"/>
            <a:ext cx="2160240" cy="932046"/>
          </a:xfrm>
          <a:prstGeom prst="roundRect">
            <a:avLst/>
          </a:prstGeom>
          <a:ln/>
        </p:spPr>
        <p:style>
          <a:lnRef idx="0">
            <a:schemeClr val="accent3"/>
          </a:lnRef>
          <a:fillRef idx="3">
            <a:schemeClr val="accent3"/>
          </a:fillRef>
          <a:effectRef idx="3">
            <a:schemeClr val="accent3"/>
          </a:effectRef>
          <a:fontRef idx="minor">
            <a:schemeClr val="lt1"/>
          </a:fontRef>
        </p:style>
        <p:txBody>
          <a:bodyPr wrap="none" lIns="36000" tIns="36000" rIns="36000" bIns="72000" rtlCol="0" anchor="ctr">
            <a:noAutofit/>
          </a:bodyPr>
          <a:lstStyle/>
          <a:p>
            <a:pPr algn="ctr"/>
            <a:r>
              <a:rPr lang="it-IT" sz="1600" b="1" dirty="0" smtClean="0">
                <a:solidFill>
                  <a:schemeClr val="bg1"/>
                </a:solidFill>
                <a:latin typeface="Tahoma" charset="0"/>
                <a:ea typeface="Tahoma" charset="0"/>
                <a:cs typeface="Tahoma" charset="0"/>
              </a:rPr>
              <a:t>Time </a:t>
            </a:r>
            <a:r>
              <a:rPr lang="it-IT" sz="1600" b="1" dirty="0" err="1" smtClean="0">
                <a:solidFill>
                  <a:schemeClr val="bg1"/>
                </a:solidFill>
                <a:latin typeface="Tahoma" charset="0"/>
                <a:ea typeface="Tahoma" charset="0"/>
                <a:cs typeface="Tahoma" charset="0"/>
              </a:rPr>
              <a:t>saving</a:t>
            </a:r>
            <a:r>
              <a:rPr lang="it-IT" sz="1600" b="1" dirty="0" smtClean="0">
                <a:solidFill>
                  <a:schemeClr val="bg1"/>
                </a:solidFill>
                <a:latin typeface="Tahoma" charset="0"/>
                <a:ea typeface="Tahoma" charset="0"/>
                <a:cs typeface="Tahoma" charset="0"/>
              </a:rPr>
              <a:t> &amp;</a:t>
            </a:r>
          </a:p>
          <a:p>
            <a:pPr algn="ctr"/>
            <a:r>
              <a:rPr lang="it-IT" sz="1600" b="1" dirty="0" smtClean="0">
                <a:solidFill>
                  <a:schemeClr val="bg1"/>
                </a:solidFill>
                <a:latin typeface="Tahoma" charset="0"/>
                <a:ea typeface="Tahoma" charset="0"/>
                <a:cs typeface="Tahoma" charset="0"/>
              </a:rPr>
              <a:t>Production</a:t>
            </a:r>
          </a:p>
          <a:p>
            <a:pPr algn="ctr"/>
            <a:r>
              <a:rPr lang="it-IT" sz="1600" b="1" dirty="0" smtClean="0">
                <a:solidFill>
                  <a:schemeClr val="bg1"/>
                </a:solidFill>
                <a:latin typeface="Tahoma" charset="0"/>
                <a:ea typeface="Tahoma" charset="0"/>
                <a:cs typeface="Tahoma" charset="0"/>
              </a:rPr>
              <a:t>control </a:t>
            </a:r>
          </a:p>
        </p:txBody>
      </p:sp>
      <p:sp>
        <p:nvSpPr>
          <p:cNvPr id="7" name="Down Arrow 6"/>
          <p:cNvSpPr/>
          <p:nvPr/>
        </p:nvSpPr>
        <p:spPr>
          <a:xfrm>
            <a:off x="10200768" y="4401109"/>
            <a:ext cx="905223" cy="652129"/>
          </a:xfrm>
          <a:prstGeom prst="downArrow">
            <a:avLst/>
          </a:prstGeom>
          <a:ln/>
        </p:spPr>
        <p:style>
          <a:lnRef idx="1">
            <a:schemeClr val="accent3"/>
          </a:lnRef>
          <a:fillRef idx="3">
            <a:schemeClr val="accent3"/>
          </a:fillRef>
          <a:effectRef idx="2">
            <a:schemeClr val="accent3"/>
          </a:effectRef>
          <a:fontRef idx="minor">
            <a:schemeClr val="lt1"/>
          </a:fontRef>
        </p:style>
        <p:txBody>
          <a:bodyPr wrap="none" lIns="36000" tIns="36000" rIns="36000" bIns="72000" rtlCol="0" anchor="ctr">
            <a:noAutofit/>
          </a:bodyPr>
          <a:lstStyle/>
          <a:p>
            <a:pPr algn="ctr"/>
            <a:endParaRPr lang="en-GB" sz="700" dirty="0" smtClean="0">
              <a:solidFill>
                <a:schemeClr val="tx2"/>
              </a:solidFill>
              <a:latin typeface="Tahoma" charset="0"/>
              <a:ea typeface="Tahoma" charset="0"/>
              <a:cs typeface="Tahoma" charset="0"/>
            </a:endParaRPr>
          </a:p>
        </p:txBody>
      </p:sp>
      <p:pic>
        <p:nvPicPr>
          <p:cNvPr id="22" name="Bild 5"/>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11530493" y="901354"/>
            <a:ext cx="543159" cy="360000"/>
          </a:xfrm>
          <a:prstGeom prst="rect">
            <a:avLst/>
          </a:prstGeom>
          <a:effectLst>
            <a:outerShdw blurRad="50800" dist="25400" dir="2280000" sx="106000" sy="106000" algn="ctr" rotWithShape="0">
              <a:srgbClr val="000000">
                <a:alpha val="9000"/>
              </a:srgbClr>
            </a:outerShdw>
          </a:effectLst>
        </p:spPr>
      </p:pic>
      <p:pic>
        <p:nvPicPr>
          <p:cNvPr id="23" name="Bild 3"/>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10883552" y="901354"/>
            <a:ext cx="543159" cy="360000"/>
          </a:xfrm>
          <a:prstGeom prst="rect">
            <a:avLst/>
          </a:prstGeom>
          <a:effectLst>
            <a:outerShdw blurRad="50800" dist="25400" dir="2280000" sx="106000" sy="106000" algn="ctr" rotWithShape="0">
              <a:srgbClr val="000000">
                <a:alpha val="9000"/>
              </a:srgbClr>
            </a:outerShdw>
          </a:effectLst>
        </p:spPr>
      </p:pic>
    </p:spTree>
    <p:extLst>
      <p:ext uri="{BB962C8B-B14F-4D97-AF65-F5344CB8AC3E}">
        <p14:creationId xmlns:p14="http://schemas.microsoft.com/office/powerpoint/2010/main" val="39281772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3305598303"/>
              </p:ext>
            </p:extLst>
          </p:nvPr>
        </p:nvGraphicFramePr>
        <p:xfrm>
          <a:off x="-299123" y="1403760"/>
          <a:ext cx="7082957" cy="48191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1" name="Rectangle 62"/>
          <p:cNvSpPr>
            <a:spLocks noChangeArrowheads="1"/>
          </p:cNvSpPr>
          <p:nvPr/>
        </p:nvSpPr>
        <p:spPr bwMode="auto">
          <a:xfrm>
            <a:off x="3329918" y="1559562"/>
            <a:ext cx="2664606" cy="343371"/>
          </a:xfrm>
          <a:prstGeom prst="rect">
            <a:avLst/>
          </a:prstGeom>
          <a:solidFill>
            <a:schemeClr val="accent2">
              <a:lumMod val="40000"/>
              <a:lumOff val="60000"/>
            </a:schemeClr>
          </a:solidFill>
          <a:ln>
            <a:headEnd/>
            <a:tailEnd/>
          </a:ln>
        </p:spPr>
        <p:style>
          <a:lnRef idx="0">
            <a:schemeClr val="accent3"/>
          </a:lnRef>
          <a:fillRef idx="3">
            <a:schemeClr val="accent3"/>
          </a:fillRef>
          <a:effectRef idx="3">
            <a:schemeClr val="accent3"/>
          </a:effectRef>
          <a:fontRef idx="minor">
            <a:schemeClr val="lt1"/>
          </a:fontRef>
        </p:style>
        <p:txBody>
          <a:bodyPr wrap="square" lIns="96209" tIns="48105" rIns="96209" bIns="48105" anchor="ctr">
            <a:spAutoFit/>
          </a:bodyPr>
          <a:lstStyle/>
          <a:p>
            <a:pPr algn="ctr"/>
            <a:r>
              <a:rPr lang="en-US" sz="1600" b="1" dirty="0" smtClean="0">
                <a:solidFill>
                  <a:schemeClr val="tx1"/>
                </a:solidFill>
                <a:ea typeface="Arial Unicode MS" pitchFamily="34" charset="-128"/>
                <a:cs typeface="Arial Unicode MS" pitchFamily="34" charset="-128"/>
              </a:rPr>
              <a:t>BALLAST WATER TREATMENT</a:t>
            </a:r>
            <a:endParaRPr lang="en-GB" sz="1600" b="1" dirty="0">
              <a:solidFill>
                <a:schemeClr val="tx1"/>
              </a:solidFill>
              <a:ea typeface="Arial Unicode MS" pitchFamily="34" charset="-128"/>
              <a:cs typeface="Arial Unicode MS" pitchFamily="34" charset="-128"/>
            </a:endParaRPr>
          </a:p>
        </p:txBody>
      </p:sp>
      <p:sp>
        <p:nvSpPr>
          <p:cNvPr id="23" name="Rectangle 62"/>
          <p:cNvSpPr>
            <a:spLocks noChangeArrowheads="1"/>
          </p:cNvSpPr>
          <p:nvPr/>
        </p:nvSpPr>
        <p:spPr bwMode="auto">
          <a:xfrm>
            <a:off x="3329918" y="5852711"/>
            <a:ext cx="2577162" cy="343371"/>
          </a:xfrm>
          <a:prstGeom prst="rect">
            <a:avLst/>
          </a:prstGeom>
          <a:solidFill>
            <a:srgbClr val="B14341"/>
          </a:solidFill>
          <a:ln>
            <a:headEnd/>
            <a:tailEnd/>
          </a:ln>
        </p:spPr>
        <p:style>
          <a:lnRef idx="0">
            <a:schemeClr val="accent3"/>
          </a:lnRef>
          <a:fillRef idx="3">
            <a:schemeClr val="accent3"/>
          </a:fillRef>
          <a:effectRef idx="3">
            <a:schemeClr val="accent3"/>
          </a:effectRef>
          <a:fontRef idx="minor">
            <a:schemeClr val="lt1"/>
          </a:fontRef>
        </p:style>
        <p:txBody>
          <a:bodyPr wrap="square" lIns="96209" tIns="48105" rIns="96209" bIns="48105" anchor="ctr">
            <a:spAutoFit/>
          </a:bodyPr>
          <a:lstStyle/>
          <a:p>
            <a:pPr algn="ctr"/>
            <a:r>
              <a:rPr lang="en-US" sz="1600" b="1" dirty="0" smtClean="0">
                <a:solidFill>
                  <a:schemeClr val="bg1"/>
                </a:solidFill>
                <a:ea typeface="Arial Unicode MS" pitchFamily="34" charset="-128"/>
                <a:cs typeface="Arial Unicode MS" pitchFamily="34" charset="-128"/>
              </a:rPr>
              <a:t>SEWAGE TREATMENT</a:t>
            </a:r>
            <a:endParaRPr lang="en-GB" sz="1600" b="1" dirty="0">
              <a:solidFill>
                <a:schemeClr val="bg1"/>
              </a:solidFill>
              <a:ea typeface="Arial Unicode MS" pitchFamily="34" charset="-128"/>
              <a:cs typeface="Arial Unicode MS" pitchFamily="34" charset="-128"/>
            </a:endParaRPr>
          </a:p>
        </p:txBody>
      </p:sp>
      <p:sp>
        <p:nvSpPr>
          <p:cNvPr id="7" name="Rounded Rectangle 6"/>
          <p:cNvSpPr/>
          <p:nvPr/>
        </p:nvSpPr>
        <p:spPr>
          <a:xfrm>
            <a:off x="6240016" y="1979317"/>
            <a:ext cx="5688632" cy="1350110"/>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285750" indent="-285750">
              <a:spcBef>
                <a:spcPts val="600"/>
              </a:spcBef>
              <a:buFont typeface="Arial" pitchFamily="34" charset="0"/>
              <a:buChar char="•"/>
            </a:pPr>
            <a:r>
              <a:rPr lang="it-IT" b="1" dirty="0" smtClean="0">
                <a:solidFill>
                  <a:schemeClr val="tx2"/>
                </a:solidFill>
                <a:latin typeface="Tahoma" pitchFamily="34" charset="0"/>
                <a:ea typeface="Tahoma" pitchFamily="34" charset="0"/>
                <a:cs typeface="Tahoma" pitchFamily="34" charset="0"/>
              </a:rPr>
              <a:t>DOUBLE HULL DESIGN</a:t>
            </a:r>
            <a:endParaRPr lang="it-IT" b="1" dirty="0">
              <a:solidFill>
                <a:schemeClr val="tx2"/>
              </a:solidFill>
              <a:latin typeface="Tahoma" pitchFamily="34" charset="0"/>
              <a:ea typeface="Tahoma" pitchFamily="34" charset="0"/>
              <a:cs typeface="Tahoma" pitchFamily="34" charset="0"/>
            </a:endParaRPr>
          </a:p>
          <a:p>
            <a:pPr marL="285750" indent="-285750">
              <a:spcBef>
                <a:spcPts val="600"/>
              </a:spcBef>
              <a:buFont typeface="Arial" pitchFamily="34" charset="0"/>
              <a:buChar char="•"/>
            </a:pPr>
            <a:r>
              <a:rPr lang="it-IT" b="1" dirty="0" smtClean="0">
                <a:solidFill>
                  <a:schemeClr val="tx2"/>
                </a:solidFill>
                <a:latin typeface="Tahoma" pitchFamily="34" charset="0"/>
                <a:ea typeface="Tahoma" pitchFamily="34" charset="0"/>
                <a:cs typeface="Tahoma" pitchFamily="34" charset="0"/>
              </a:rPr>
              <a:t>REDUCED ENVIROMENTAL FOOTPRINT</a:t>
            </a:r>
            <a:endParaRPr lang="it-IT" b="1" dirty="0">
              <a:solidFill>
                <a:schemeClr val="tx2"/>
              </a:solidFill>
              <a:latin typeface="Tahoma" pitchFamily="34" charset="0"/>
              <a:ea typeface="Tahoma" pitchFamily="34" charset="0"/>
              <a:cs typeface="Tahoma" pitchFamily="34" charset="0"/>
            </a:endParaRPr>
          </a:p>
          <a:p>
            <a:pPr marL="285750" indent="-285750">
              <a:spcBef>
                <a:spcPts val="600"/>
              </a:spcBef>
              <a:buFont typeface="Arial" pitchFamily="34" charset="0"/>
              <a:buChar char="•"/>
            </a:pPr>
            <a:r>
              <a:rPr lang="it-IT" b="1" dirty="0" smtClean="0">
                <a:solidFill>
                  <a:schemeClr val="tx2"/>
                </a:solidFill>
                <a:latin typeface="Tahoma" pitchFamily="34" charset="0"/>
                <a:ea typeface="Tahoma" pitchFamily="34" charset="0"/>
                <a:cs typeface="Tahoma" pitchFamily="34" charset="0"/>
              </a:rPr>
              <a:t>RINA’S GREEN PASSPORT NOTATION</a:t>
            </a:r>
            <a:endParaRPr lang="it-IT" b="1" dirty="0">
              <a:solidFill>
                <a:schemeClr val="tx2"/>
              </a:solidFill>
              <a:latin typeface="Tahoma" pitchFamily="34" charset="0"/>
              <a:ea typeface="Tahoma" pitchFamily="34" charset="0"/>
              <a:cs typeface="Tahoma" pitchFamily="34" charset="0"/>
            </a:endParaRPr>
          </a:p>
        </p:txBody>
      </p:sp>
      <p:pic>
        <p:nvPicPr>
          <p:cNvPr id="8194" name="Picture 2"/>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240016" y="3470141"/>
            <a:ext cx="5688632" cy="2231489"/>
          </a:xfrm>
          <a:prstGeom prst="roundRect">
            <a:avLst>
              <a:gd name="adj" fmla="val 8594"/>
            </a:avLst>
          </a:prstGeom>
          <a:solidFill>
            <a:srgbClr val="FFFFFF">
              <a:shade val="85000"/>
            </a:srgbClr>
          </a:solidFill>
          <a:ln>
            <a:noFill/>
          </a:ln>
          <a:effectLst/>
        </p:spPr>
      </p:pic>
      <p:sp>
        <p:nvSpPr>
          <p:cNvPr id="5" name="TextBox 2"/>
          <p:cNvSpPr txBox="1"/>
          <p:nvPr/>
        </p:nvSpPr>
        <p:spPr>
          <a:xfrm>
            <a:off x="6532752" y="5798038"/>
            <a:ext cx="5602250" cy="411257"/>
          </a:xfrm>
          <a:prstGeom prst="rect">
            <a:avLst/>
          </a:prstGeom>
          <a:noFill/>
        </p:spPr>
        <p:txBody>
          <a:bodyPr wrap="square" lIns="0" tIns="36000" rIns="0" bIns="36000" rtlCol="0" anchor="b" anchorCtr="0">
            <a:spAutoFit/>
          </a:bodyPr>
          <a:lstStyle/>
          <a:p>
            <a:r>
              <a:rPr lang="en-GB" sz="2200" dirty="0">
                <a:solidFill>
                  <a:srgbClr val="636463"/>
                </a:solidFill>
                <a:latin typeface="Tahoma" pitchFamily="34" charset="0"/>
                <a:ea typeface="Tahoma" pitchFamily="34" charset="0"/>
                <a:cs typeface="Tahoma" pitchFamily="34" charset="0"/>
              </a:rPr>
              <a:t>Double Hull </a:t>
            </a:r>
            <a:r>
              <a:rPr lang="en-GB" sz="2200" dirty="0" smtClean="0">
                <a:solidFill>
                  <a:srgbClr val="636463"/>
                </a:solidFill>
                <a:latin typeface="Tahoma" pitchFamily="34" charset="0"/>
                <a:ea typeface="Tahoma" pitchFamily="34" charset="0"/>
                <a:cs typeface="Tahoma" pitchFamily="34" charset="0"/>
              </a:rPr>
              <a:t>- according IMO MARPOL 73/78</a:t>
            </a:r>
            <a:endParaRPr lang="en-GB" sz="2200" dirty="0">
              <a:solidFill>
                <a:srgbClr val="636463"/>
              </a:solidFill>
              <a:latin typeface="Tahoma" pitchFamily="34" charset="0"/>
              <a:ea typeface="Tahoma" pitchFamily="34" charset="0"/>
              <a:cs typeface="Tahoma" pitchFamily="34" charset="0"/>
            </a:endParaRPr>
          </a:p>
        </p:txBody>
      </p:sp>
      <p:sp>
        <p:nvSpPr>
          <p:cNvPr id="6" name="Titel 28"/>
          <p:cNvSpPr txBox="1">
            <a:spLocks/>
          </p:cNvSpPr>
          <p:nvPr/>
        </p:nvSpPr>
        <p:spPr>
          <a:xfrm>
            <a:off x="493445" y="698288"/>
            <a:ext cx="8337551" cy="819281"/>
          </a:xfrm>
          <a:prstGeom prst="rect">
            <a:avLst/>
          </a:prstGeom>
        </p:spPr>
        <p:txBody>
          <a:bodyPr>
            <a:normAutofit/>
          </a:bodyPr>
          <a:lstStyle/>
          <a:p>
            <a:pPr defTabSz="914400">
              <a:defRPr/>
            </a:pPr>
            <a:r>
              <a:rPr lang="en-GB" sz="2800" b="1" dirty="0" smtClean="0">
                <a:solidFill>
                  <a:srgbClr val="00B050"/>
                </a:solidFill>
                <a:latin typeface="Tahoma" pitchFamily="34" charset="0"/>
                <a:ea typeface="Tahoma" pitchFamily="34" charset="0"/>
                <a:cs typeface="Tahoma" pitchFamily="34" charset="0"/>
              </a:rPr>
              <a:t>Environmental commitment</a:t>
            </a:r>
            <a:endParaRPr lang="en-GB" sz="2800" b="1" dirty="0">
              <a:solidFill>
                <a:srgbClr val="00B050"/>
              </a:solidFill>
              <a:latin typeface="Tahoma" pitchFamily="34" charset="0"/>
              <a:ea typeface="Tahoma" pitchFamily="34" charset="0"/>
              <a:cs typeface="Tahoma" pitchFamily="34" charset="0"/>
            </a:endParaRPr>
          </a:p>
        </p:txBody>
      </p:sp>
      <p:sp>
        <p:nvSpPr>
          <p:cNvPr id="20" name="Rectangle 62"/>
          <p:cNvSpPr>
            <a:spLocks noChangeArrowheads="1"/>
          </p:cNvSpPr>
          <p:nvPr/>
        </p:nvSpPr>
        <p:spPr bwMode="auto">
          <a:xfrm>
            <a:off x="675921" y="1531592"/>
            <a:ext cx="2439100" cy="343371"/>
          </a:xfrm>
          <a:prstGeom prst="rect">
            <a:avLst/>
          </a:prstGeom>
          <a:solidFill>
            <a:srgbClr val="92D050"/>
          </a:solidFill>
          <a:ln>
            <a:headEnd/>
            <a:tailEnd/>
          </a:ln>
        </p:spPr>
        <p:style>
          <a:lnRef idx="0">
            <a:schemeClr val="accent3"/>
          </a:lnRef>
          <a:fillRef idx="3">
            <a:schemeClr val="accent3"/>
          </a:fillRef>
          <a:effectRef idx="3">
            <a:schemeClr val="accent3"/>
          </a:effectRef>
          <a:fontRef idx="minor">
            <a:schemeClr val="lt1"/>
          </a:fontRef>
        </p:style>
        <p:txBody>
          <a:bodyPr wrap="square" lIns="96209" tIns="48105" rIns="96209" bIns="48105" anchor="ctr">
            <a:spAutoFit/>
          </a:bodyPr>
          <a:lstStyle/>
          <a:p>
            <a:pPr algn="ctr"/>
            <a:r>
              <a:rPr lang="en-GB" sz="1600" b="1" dirty="0" smtClean="0">
                <a:solidFill>
                  <a:schemeClr val="tx1"/>
                </a:solidFill>
                <a:ea typeface="Arial Unicode MS" pitchFamily="34" charset="-128"/>
                <a:cs typeface="Arial Unicode MS" pitchFamily="34" charset="-128"/>
              </a:rPr>
              <a:t>BILGE </a:t>
            </a:r>
            <a:r>
              <a:rPr lang="en-US" sz="1600" b="1" dirty="0" smtClean="0">
                <a:solidFill>
                  <a:schemeClr val="tx1"/>
                </a:solidFill>
                <a:ea typeface="Arial Unicode MS" pitchFamily="34" charset="-128"/>
                <a:cs typeface="Arial Unicode MS" pitchFamily="34" charset="-128"/>
              </a:rPr>
              <a:t>OIL SEPARATOR</a:t>
            </a:r>
            <a:endParaRPr lang="en-GB" sz="1600" b="1" dirty="0">
              <a:solidFill>
                <a:schemeClr val="tx1"/>
              </a:solidFill>
              <a:ea typeface="Arial Unicode MS" pitchFamily="34" charset="-128"/>
              <a:cs typeface="Arial Unicode MS" pitchFamily="34" charset="-128"/>
            </a:endParaRPr>
          </a:p>
        </p:txBody>
      </p:sp>
      <p:sp>
        <p:nvSpPr>
          <p:cNvPr id="22" name="Rectangle 62"/>
          <p:cNvSpPr>
            <a:spLocks noChangeArrowheads="1"/>
          </p:cNvSpPr>
          <p:nvPr/>
        </p:nvSpPr>
        <p:spPr bwMode="auto">
          <a:xfrm>
            <a:off x="675921" y="5852711"/>
            <a:ext cx="2440893" cy="356584"/>
          </a:xfrm>
          <a:prstGeom prst="rect">
            <a:avLst/>
          </a:prstGeom>
          <a:solidFill>
            <a:srgbClr val="FFC000"/>
          </a:solidFill>
          <a:ln>
            <a:headEnd/>
            <a:tailEnd/>
          </a:ln>
        </p:spPr>
        <p:style>
          <a:lnRef idx="0">
            <a:schemeClr val="accent3"/>
          </a:lnRef>
          <a:fillRef idx="3">
            <a:schemeClr val="accent3"/>
          </a:fillRef>
          <a:effectRef idx="3">
            <a:schemeClr val="accent3"/>
          </a:effectRef>
          <a:fontRef idx="minor">
            <a:schemeClr val="lt1"/>
          </a:fontRef>
        </p:style>
        <p:txBody>
          <a:bodyPr wrap="square" lIns="96209" tIns="48105" rIns="96209" bIns="48105" anchor="ctr">
            <a:spAutoFit/>
          </a:bodyPr>
          <a:lstStyle/>
          <a:p>
            <a:pPr algn="ctr"/>
            <a:r>
              <a:rPr lang="en-US" sz="1600" b="1" dirty="0" smtClean="0">
                <a:solidFill>
                  <a:schemeClr val="tx1"/>
                </a:solidFill>
                <a:ea typeface="Arial Unicode MS" pitchFamily="34" charset="-128"/>
                <a:cs typeface="Arial Unicode MS" pitchFamily="34" charset="-128"/>
              </a:rPr>
              <a:t>WASTE TREATMENT</a:t>
            </a:r>
            <a:endParaRPr lang="en-GB" sz="1600" b="1" dirty="0">
              <a:solidFill>
                <a:schemeClr val="tx1"/>
              </a:solidFill>
              <a:ea typeface="Arial Unicode MS" pitchFamily="34" charset="-128"/>
              <a:cs typeface="Arial Unicode MS" pitchFamily="34" charset="-128"/>
            </a:endParaRPr>
          </a:p>
        </p:txBody>
      </p:sp>
      <p:pic>
        <p:nvPicPr>
          <p:cNvPr id="18" name="Picture 17" descr="recycle-symbol.jpg"/>
          <p:cNvPicPr>
            <a:picLocks noChangeAspect="1"/>
          </p:cNvPicPr>
          <p:nvPr/>
        </p:nvPicPr>
        <p:blipFill>
          <a:blip r:embed="rId9" cstate="print"/>
          <a:srcRect l="8269" t="9450" r="5501" b="5501"/>
          <a:stretch>
            <a:fillRect/>
          </a:stretch>
        </p:blipFill>
        <p:spPr>
          <a:xfrm>
            <a:off x="6103747" y="620278"/>
            <a:ext cx="651695" cy="642768"/>
          </a:xfrm>
          <a:prstGeom prst="rect">
            <a:avLst/>
          </a:prstGeom>
        </p:spPr>
      </p:pic>
      <p:sp>
        <p:nvSpPr>
          <p:cNvPr id="15" name="Titel 28"/>
          <p:cNvSpPr txBox="1">
            <a:spLocks/>
          </p:cNvSpPr>
          <p:nvPr/>
        </p:nvSpPr>
        <p:spPr>
          <a:xfrm>
            <a:off x="6532752" y="1479518"/>
            <a:ext cx="5395897" cy="499799"/>
          </a:xfrm>
          <a:prstGeom prst="rect">
            <a:avLst/>
          </a:prstGeom>
        </p:spPr>
        <p:txBody>
          <a:bodyPr>
            <a:normAutofit/>
          </a:bodyPr>
          <a:lstStyle/>
          <a:p>
            <a:pPr defTabSz="914400">
              <a:defRPr/>
            </a:pPr>
            <a:r>
              <a:rPr lang="en-GB" sz="2400" b="1" dirty="0" smtClean="0">
                <a:solidFill>
                  <a:srgbClr val="00B050"/>
                </a:solidFill>
                <a:latin typeface="Tahoma" pitchFamily="34" charset="0"/>
                <a:ea typeface="Tahoma" pitchFamily="34" charset="0"/>
                <a:cs typeface="Tahoma" pitchFamily="34" charset="0"/>
              </a:rPr>
              <a:t>Key factors</a:t>
            </a:r>
            <a:endParaRPr lang="en-GB" sz="2400" b="1" dirty="0">
              <a:solidFill>
                <a:srgbClr val="00B050"/>
              </a:solidFill>
              <a:latin typeface="Tahoma" pitchFamily="34" charset="0"/>
              <a:ea typeface="Tahoma" pitchFamily="34" charset="0"/>
              <a:cs typeface="Tahoma" pitchFamily="34" charset="0"/>
            </a:endParaRPr>
          </a:p>
        </p:txBody>
      </p:sp>
      <p:sp>
        <p:nvSpPr>
          <p:cNvPr id="16" name="Slide Number Placeholder 6"/>
          <p:cNvSpPr txBox="1">
            <a:spLocks/>
          </p:cNvSpPr>
          <p:nvPr/>
        </p:nvSpPr>
        <p:spPr>
          <a:xfrm>
            <a:off x="10391254" y="6461125"/>
            <a:ext cx="1249362" cy="261938"/>
          </a:xfrm>
          <a:prstGeom prst="rect">
            <a:avLst/>
          </a:prstGeom>
        </p:spPr>
        <p:txBody>
          <a:bodyPr vert="horz" lIns="91440" tIns="45720" rIns="0" bIns="45720"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smtClean="0">
                <a:solidFill>
                  <a:srgbClr val="006FAC"/>
                </a:solidFill>
                <a:latin typeface="Tahoma" charset="0"/>
                <a:ea typeface="Tahoma" charset="0"/>
                <a:cs typeface="Tahoma" charset="0"/>
              </a:rPr>
              <a:t>P-</a:t>
            </a:r>
            <a:fld id="{34A2F4A0-93AF-43B1-8693-228C1DE05C4F}" type="slidenum">
              <a:rPr lang="en-US" smtClean="0">
                <a:solidFill>
                  <a:srgbClr val="006FAC"/>
                </a:solidFill>
                <a:latin typeface="Tahoma" charset="0"/>
                <a:ea typeface="Tahoma" charset="0"/>
                <a:cs typeface="Tahoma" charset="0"/>
              </a:rPr>
              <a:pPr>
                <a:defRPr/>
              </a:pPr>
              <a:t>13</a:t>
            </a:fld>
            <a:endParaRPr lang="de-DE" dirty="0">
              <a:solidFill>
                <a:prstClr val="black">
                  <a:tint val="75000"/>
                </a:prstClr>
              </a:solidFill>
              <a:latin typeface="Tahoma Standard" charset="0"/>
              <a:cs typeface="Tahoma Standard" charset="0"/>
            </a:endParaRPr>
          </a:p>
        </p:txBody>
      </p:sp>
      <p:sp>
        <p:nvSpPr>
          <p:cNvPr id="17" name="Footer Placeholder 2"/>
          <p:cNvSpPr txBox="1">
            <a:spLocks/>
          </p:cNvSpPr>
          <p:nvPr/>
        </p:nvSpPr>
        <p:spPr>
          <a:xfrm>
            <a:off x="6023528" y="6453267"/>
            <a:ext cx="3454296" cy="269823"/>
          </a:xfrm>
          <a:prstGeom prst="rect">
            <a:avLst/>
          </a:prstGeom>
        </p:spPr>
        <p:txBody>
          <a:bodyPr vert="horz" lIns="0" tIns="45720" rIns="0" bIns="45720" rtlCol="0" anchor="ctr"/>
          <a:lstStyle>
            <a:defPPr>
              <a:defRPr lang="en-US"/>
            </a:defPPr>
            <a:lvl1pPr fontAlgn="auto">
              <a:spcBef>
                <a:spcPts val="0"/>
              </a:spcBef>
              <a:spcAft>
                <a:spcPts val="0"/>
              </a:spcAft>
              <a:defRPr sz="1200">
                <a:solidFill>
                  <a:schemeClr val="bg1">
                    <a:lumMod val="50000"/>
                  </a:schemeClr>
                </a:solidFill>
                <a:latin typeface="Tahoma" charset="0"/>
                <a:ea typeface="Tahoma" charset="0"/>
                <a:cs typeface="Tahoma" charset="0"/>
              </a:defRPr>
            </a:lvl1pPr>
          </a:lstStyle>
          <a:p>
            <a:pPr>
              <a:defRPr/>
            </a:pPr>
            <a:r>
              <a:rPr lang="en-GB" dirty="0" smtClean="0">
                <a:solidFill>
                  <a:srgbClr val="FFFFFF">
                    <a:lumMod val="50000"/>
                  </a:srgbClr>
                </a:solidFill>
              </a:rPr>
              <a:t>LSS PD</a:t>
            </a:r>
            <a:endParaRPr lang="en-GB" dirty="0">
              <a:solidFill>
                <a:srgbClr val="FFFFFF">
                  <a:lumMod val="50000"/>
                </a:srgbClr>
              </a:solidFill>
            </a:endParaRPr>
          </a:p>
        </p:txBody>
      </p:sp>
      <p:pic>
        <p:nvPicPr>
          <p:cNvPr id="19" name="Bild 5"/>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1530493" y="901354"/>
            <a:ext cx="543159" cy="360000"/>
          </a:xfrm>
          <a:prstGeom prst="rect">
            <a:avLst/>
          </a:prstGeom>
          <a:effectLst>
            <a:outerShdw blurRad="50800" dist="25400" dir="2280000" sx="106000" sy="106000" algn="ctr" rotWithShape="0">
              <a:srgbClr val="000000">
                <a:alpha val="9000"/>
              </a:srgbClr>
            </a:outerShdw>
          </a:effectLst>
        </p:spPr>
      </p:pic>
      <p:pic>
        <p:nvPicPr>
          <p:cNvPr id="24" name="Bild 3"/>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0883552" y="901354"/>
            <a:ext cx="543159" cy="360000"/>
          </a:xfrm>
          <a:prstGeom prst="rect">
            <a:avLst/>
          </a:prstGeom>
          <a:effectLst>
            <a:outerShdw blurRad="50800" dist="25400" dir="2280000" sx="106000" sy="106000" algn="ctr" rotWithShape="0">
              <a:srgbClr val="000000">
                <a:alpha val="9000"/>
              </a:srgbClr>
            </a:outerShdw>
          </a:effectLst>
        </p:spPr>
      </p:pic>
    </p:spTree>
    <p:extLst>
      <p:ext uri="{BB962C8B-B14F-4D97-AF65-F5344CB8AC3E}">
        <p14:creationId xmlns:p14="http://schemas.microsoft.com/office/powerpoint/2010/main" val="2206433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el 28"/>
          <p:cNvSpPr txBox="1">
            <a:spLocks/>
          </p:cNvSpPr>
          <p:nvPr/>
        </p:nvSpPr>
        <p:spPr>
          <a:xfrm>
            <a:off x="407368" y="703498"/>
            <a:ext cx="8337551" cy="819281"/>
          </a:xfrm>
          <a:prstGeom prst="rect">
            <a:avLst/>
          </a:prstGeom>
        </p:spPr>
        <p:txBody>
          <a:bodyPr>
            <a:normAutofit/>
          </a:bodyPr>
          <a:lstStyle>
            <a:defPPr>
              <a:defRPr lang="en-US"/>
            </a:defPPr>
            <a:lvl1pPr>
              <a:defRPr sz="2800">
                <a:solidFill>
                  <a:srgbClr val="244165"/>
                </a:solidFill>
                <a:latin typeface="Tahoma" pitchFamily="34" charset="0"/>
                <a:ea typeface="Tahoma" pitchFamily="34" charset="0"/>
                <a:cs typeface="Tahoma" pitchFamily="34" charset="0"/>
              </a:defRPr>
            </a:lvl1pPr>
          </a:lstStyle>
          <a:p>
            <a:r>
              <a:rPr lang="en-GB" b="1" dirty="0"/>
              <a:t>Technical Overview (1 of </a:t>
            </a:r>
            <a:r>
              <a:rPr lang="en-GB" b="1" dirty="0" smtClean="0"/>
              <a:t>4)</a:t>
            </a:r>
            <a:endParaRPr lang="en-GB" b="1" dirty="0"/>
          </a:p>
          <a:p>
            <a:endParaRPr lang="en-GB" b="1" dirty="0"/>
          </a:p>
        </p:txBody>
      </p:sp>
      <p:sp>
        <p:nvSpPr>
          <p:cNvPr id="18" name="TextBox 2"/>
          <p:cNvSpPr txBox="1"/>
          <p:nvPr/>
        </p:nvSpPr>
        <p:spPr>
          <a:xfrm>
            <a:off x="515380" y="1352504"/>
            <a:ext cx="8337551" cy="411257"/>
          </a:xfrm>
          <a:prstGeom prst="rect">
            <a:avLst/>
          </a:prstGeom>
          <a:noFill/>
        </p:spPr>
        <p:txBody>
          <a:bodyPr wrap="square" lIns="0" tIns="36000" rIns="0" bIns="36000" rtlCol="0" anchor="b" anchorCtr="0">
            <a:spAutoFit/>
          </a:bodyPr>
          <a:lstStyle/>
          <a:p>
            <a:r>
              <a:rPr lang="en-GB" sz="2200" dirty="0">
                <a:solidFill>
                  <a:srgbClr val="636463"/>
                </a:solidFill>
                <a:latin typeface="Tahoma" pitchFamily="34" charset="0"/>
                <a:ea typeface="Tahoma" pitchFamily="34" charset="0"/>
                <a:cs typeface="Tahoma" pitchFamily="34" charset="0"/>
              </a:rPr>
              <a:t>Main </a:t>
            </a:r>
            <a:r>
              <a:rPr lang="en-GB" sz="2200" dirty="0" smtClean="0">
                <a:solidFill>
                  <a:srgbClr val="636463"/>
                </a:solidFill>
                <a:latin typeface="Tahoma" pitchFamily="34" charset="0"/>
                <a:ea typeface="Tahoma" pitchFamily="34" charset="0"/>
                <a:cs typeface="Tahoma" pitchFamily="34" charset="0"/>
              </a:rPr>
              <a:t>Characteristics</a:t>
            </a:r>
            <a:endParaRPr lang="en-GB" sz="2200" dirty="0">
              <a:solidFill>
                <a:srgbClr val="636463"/>
              </a:solidFill>
              <a:latin typeface="Tahoma" pitchFamily="34" charset="0"/>
              <a:ea typeface="Tahoma" pitchFamily="34" charset="0"/>
              <a:cs typeface="Tahoma" pitchFamily="34" charset="0"/>
            </a:endParaRPr>
          </a:p>
        </p:txBody>
      </p:sp>
      <p:sp>
        <p:nvSpPr>
          <p:cNvPr id="7" name="CasellaDiTesto 24"/>
          <p:cNvSpPr txBox="1"/>
          <p:nvPr/>
        </p:nvSpPr>
        <p:spPr>
          <a:xfrm>
            <a:off x="479376" y="1781232"/>
            <a:ext cx="4370935" cy="3123932"/>
          </a:xfrm>
          <a:prstGeom prst="rect">
            <a:avLst/>
          </a:prstGeom>
          <a:noFill/>
        </p:spPr>
        <p:txBody>
          <a:bodyPr wrap="square" rtlCol="0">
            <a:spAutoFit/>
          </a:bodyPr>
          <a:lstStyle/>
          <a:p>
            <a:pPr marL="285750" indent="-285750">
              <a:spcBef>
                <a:spcPts val="600"/>
              </a:spcBef>
              <a:buFont typeface="Arial" pitchFamily="34" charset="0"/>
              <a:buChar char="•"/>
            </a:pPr>
            <a:r>
              <a:rPr lang="en-GB" dirty="0" smtClean="0">
                <a:latin typeface="Arial" panose="020B0604020202020204" pitchFamily="34" charset="0"/>
                <a:cs typeface="Arial" panose="020B0604020202020204" pitchFamily="34" charset="0"/>
              </a:rPr>
              <a:t>Displacement: up to 31.000 t.</a:t>
            </a:r>
            <a:endParaRPr lang="en-GB" dirty="0">
              <a:latin typeface="Arial" panose="020B0604020202020204" pitchFamily="34" charset="0"/>
              <a:cs typeface="Arial" panose="020B0604020202020204" pitchFamily="34" charset="0"/>
            </a:endParaRPr>
          </a:p>
          <a:p>
            <a:pPr marL="285750" indent="-285750">
              <a:spcBef>
                <a:spcPts val="600"/>
              </a:spcBef>
              <a:buFont typeface="Arial" pitchFamily="34" charset="0"/>
              <a:buChar char="•"/>
            </a:pPr>
            <a:r>
              <a:rPr lang="en-US" dirty="0" smtClean="0">
                <a:solidFill>
                  <a:prstClr val="black"/>
                </a:solidFill>
                <a:latin typeface="Arial" panose="020B0604020202020204" pitchFamily="34" charset="0"/>
                <a:cs typeface="Arial" panose="020B0604020202020204" pitchFamily="34" charset="0"/>
              </a:rPr>
              <a:t>Length: </a:t>
            </a:r>
            <a:r>
              <a:rPr lang="en-GB" dirty="0">
                <a:solidFill>
                  <a:srgbClr val="1F497D">
                    <a:lumMod val="50000"/>
                  </a:srgbClr>
                </a:solidFill>
                <a:latin typeface="Arial" panose="020B0604020202020204" pitchFamily="34" charset="0"/>
                <a:cs typeface="Arial" panose="020B0604020202020204" pitchFamily="34" charset="0"/>
              </a:rPr>
              <a:t>≈ </a:t>
            </a:r>
            <a:r>
              <a:rPr lang="en-US" dirty="0" smtClean="0">
                <a:solidFill>
                  <a:prstClr val="black"/>
                </a:solidFill>
                <a:latin typeface="Arial" panose="020B0604020202020204" pitchFamily="34" charset="0"/>
                <a:cs typeface="Arial" panose="020B0604020202020204" pitchFamily="34" charset="0"/>
              </a:rPr>
              <a:t> 194 m</a:t>
            </a:r>
          </a:p>
          <a:p>
            <a:pPr marL="285750" indent="-285750">
              <a:spcBef>
                <a:spcPts val="600"/>
              </a:spcBef>
              <a:buFont typeface="Arial" pitchFamily="34" charset="0"/>
              <a:buChar char="•"/>
            </a:pPr>
            <a:r>
              <a:rPr lang="en-US" dirty="0" smtClean="0">
                <a:solidFill>
                  <a:prstClr val="black"/>
                </a:solidFill>
                <a:latin typeface="Arial" panose="020B0604020202020204" pitchFamily="34" charset="0"/>
                <a:cs typeface="Arial" panose="020B0604020202020204" pitchFamily="34" charset="0"/>
              </a:rPr>
              <a:t>Speed: more than 19 </a:t>
            </a:r>
            <a:r>
              <a:rPr lang="en-US" dirty="0" err="1" smtClean="0">
                <a:solidFill>
                  <a:prstClr val="black"/>
                </a:solidFill>
                <a:latin typeface="Arial" panose="020B0604020202020204" pitchFamily="34" charset="0"/>
                <a:cs typeface="Arial" panose="020B0604020202020204" pitchFamily="34" charset="0"/>
              </a:rPr>
              <a:t>Kts</a:t>
            </a:r>
            <a:endParaRPr lang="en-US" dirty="0">
              <a:solidFill>
                <a:prstClr val="black"/>
              </a:solidFill>
              <a:latin typeface="Arial" panose="020B0604020202020204" pitchFamily="34" charset="0"/>
              <a:cs typeface="Arial" panose="020B0604020202020204" pitchFamily="34" charset="0"/>
            </a:endParaRPr>
          </a:p>
          <a:p>
            <a:pPr marL="285750" indent="-285750">
              <a:spcBef>
                <a:spcPts val="600"/>
              </a:spcBef>
              <a:buFont typeface="Arial" pitchFamily="34" charset="0"/>
              <a:buChar char="•"/>
            </a:pPr>
            <a:r>
              <a:rPr lang="en-US" dirty="0" smtClean="0">
                <a:solidFill>
                  <a:prstClr val="black"/>
                </a:solidFill>
                <a:latin typeface="Arial" panose="020B0604020202020204" pitchFamily="34" charset="0"/>
                <a:cs typeface="Arial" panose="020B0604020202020204" pitchFamily="34" charset="0"/>
              </a:rPr>
              <a:t>Range: up to 8.000NM</a:t>
            </a:r>
            <a:endParaRPr lang="en-US" dirty="0">
              <a:solidFill>
                <a:prstClr val="black"/>
              </a:solidFill>
              <a:latin typeface="Arial" panose="020B0604020202020204" pitchFamily="34" charset="0"/>
              <a:cs typeface="Arial" panose="020B0604020202020204" pitchFamily="34" charset="0"/>
            </a:endParaRPr>
          </a:p>
          <a:p>
            <a:pPr marL="285750" indent="-285750">
              <a:spcBef>
                <a:spcPts val="600"/>
              </a:spcBef>
              <a:buFont typeface="Arial" pitchFamily="34" charset="0"/>
              <a:buChar char="•"/>
            </a:pPr>
            <a:r>
              <a:rPr lang="en-US" dirty="0" smtClean="0">
                <a:solidFill>
                  <a:prstClr val="black"/>
                </a:solidFill>
                <a:latin typeface="Arial" panose="020B0604020202020204" pitchFamily="34" charset="0"/>
                <a:cs typeface="Arial" panose="020B0604020202020204" pitchFamily="34" charset="0"/>
              </a:rPr>
              <a:t>Crew: up to 235</a:t>
            </a:r>
          </a:p>
          <a:p>
            <a:pPr marL="285750" indent="-285750">
              <a:spcBef>
                <a:spcPts val="600"/>
              </a:spcBef>
              <a:buFont typeface="Arial" pitchFamily="34" charset="0"/>
              <a:buChar char="•"/>
            </a:pPr>
            <a:r>
              <a:rPr lang="en-US" dirty="0" smtClean="0">
                <a:solidFill>
                  <a:prstClr val="black"/>
                </a:solidFill>
                <a:latin typeface="Arial" panose="020B0604020202020204" pitchFamily="34" charset="0"/>
                <a:cs typeface="Arial" panose="020B0604020202020204" pitchFamily="34" charset="0"/>
              </a:rPr>
              <a:t>Diesel-Electric Propulsion Plant</a:t>
            </a:r>
            <a:br>
              <a:rPr lang="en-US" dirty="0" smtClean="0">
                <a:solidFill>
                  <a:prstClr val="black"/>
                </a:solidFill>
                <a:latin typeface="Arial" panose="020B0604020202020204" pitchFamily="34" charset="0"/>
                <a:cs typeface="Arial" panose="020B0604020202020204" pitchFamily="34" charset="0"/>
              </a:rPr>
            </a:br>
            <a:r>
              <a:rPr lang="en-US" dirty="0" smtClean="0">
                <a:solidFill>
                  <a:prstClr val="black"/>
                </a:solidFill>
                <a:latin typeface="Arial" panose="020B0604020202020204" pitchFamily="34" charset="0"/>
                <a:cs typeface="Arial" panose="020B0604020202020204" pitchFamily="34" charset="0"/>
              </a:rPr>
              <a:t>(low environmental impact)</a:t>
            </a:r>
          </a:p>
          <a:p>
            <a:pPr marL="285750" indent="-285750">
              <a:spcBef>
                <a:spcPts val="600"/>
              </a:spcBef>
              <a:buFont typeface="Arial" pitchFamily="34" charset="0"/>
              <a:buChar char="•"/>
            </a:pPr>
            <a:r>
              <a:rPr lang="en-US" dirty="0" smtClean="0">
                <a:solidFill>
                  <a:prstClr val="black"/>
                </a:solidFill>
                <a:latin typeface="Arial" panose="020B0604020202020204" pitchFamily="34" charset="0"/>
                <a:cs typeface="Arial" panose="020B0604020202020204" pitchFamily="34" charset="0"/>
              </a:rPr>
              <a:t>Flight Deck &amp; Hangar up to 2 </a:t>
            </a:r>
            <a:r>
              <a:rPr lang="en-US" dirty="0" err="1" smtClean="0">
                <a:solidFill>
                  <a:prstClr val="black"/>
                </a:solidFill>
                <a:latin typeface="Arial" panose="020B0604020202020204" pitchFamily="34" charset="0"/>
                <a:cs typeface="Arial" panose="020B0604020202020204" pitchFamily="34" charset="0"/>
              </a:rPr>
              <a:t>Helos</a:t>
            </a:r>
            <a:r>
              <a:rPr lang="en-US" dirty="0" smtClean="0">
                <a:solidFill>
                  <a:srgbClr val="1F497D">
                    <a:lumMod val="50000"/>
                  </a:srgbClr>
                </a:solidFill>
                <a:latin typeface="Arial" panose="020B0604020202020204" pitchFamily="34" charset="0"/>
                <a:cs typeface="Arial" panose="020B0604020202020204" pitchFamily="34" charset="0"/>
              </a:rPr>
              <a:t> </a:t>
            </a:r>
          </a:p>
          <a:p>
            <a:pPr marL="285750" indent="-285750">
              <a:spcBef>
                <a:spcPts val="600"/>
              </a:spcBef>
              <a:buFont typeface="Arial" pitchFamily="34" charset="0"/>
              <a:buChar char="•"/>
            </a:pPr>
            <a:r>
              <a:rPr lang="en-US" dirty="0">
                <a:solidFill>
                  <a:prstClr val="black"/>
                </a:solidFill>
                <a:latin typeface="Arial" panose="020B0604020202020204" pitchFamily="34" charset="0"/>
                <a:cs typeface="Arial" panose="020B0604020202020204" pitchFamily="34" charset="0"/>
              </a:rPr>
              <a:t>Medical Facilities, NATO Role 2 LM</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19436" y="4905164"/>
            <a:ext cx="3568921" cy="1436991"/>
          </a:xfrm>
          <a:prstGeom prst="rect">
            <a:avLst/>
          </a:prstGeom>
        </p:spPr>
      </p:pic>
      <p:pic>
        <p:nvPicPr>
          <p:cNvPr id="2" name="Picture 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588357" y="1913268"/>
            <a:ext cx="7251824" cy="2692883"/>
          </a:xfrm>
          <a:prstGeom prst="roundRect">
            <a:avLst>
              <a:gd name="adj" fmla="val 8594"/>
            </a:avLst>
          </a:prstGeom>
          <a:solidFill>
            <a:srgbClr val="FFFFFF">
              <a:shade val="85000"/>
            </a:srgbClr>
          </a:solidFill>
          <a:ln>
            <a:noFill/>
          </a:ln>
          <a:effectLst/>
          <a:scene3d>
            <a:camera prst="orthographicFront"/>
            <a:lightRig rig="threePt" dir="t"/>
          </a:scene3d>
          <a:sp3d>
            <a:bevelT/>
          </a:sp3d>
        </p:spPr>
      </p:pic>
      <p:sp>
        <p:nvSpPr>
          <p:cNvPr id="8" name="Slide Number Placeholder 6"/>
          <p:cNvSpPr txBox="1">
            <a:spLocks/>
          </p:cNvSpPr>
          <p:nvPr/>
        </p:nvSpPr>
        <p:spPr>
          <a:xfrm>
            <a:off x="10391254" y="6461125"/>
            <a:ext cx="1249362" cy="261938"/>
          </a:xfrm>
          <a:prstGeom prst="rect">
            <a:avLst/>
          </a:prstGeom>
        </p:spPr>
        <p:txBody>
          <a:bodyPr vert="horz" lIns="91440" tIns="45720" rIns="0" bIns="45720"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smtClean="0">
                <a:solidFill>
                  <a:srgbClr val="006FAC"/>
                </a:solidFill>
                <a:latin typeface="Tahoma" charset="0"/>
                <a:ea typeface="Tahoma" charset="0"/>
                <a:cs typeface="Tahoma" charset="0"/>
              </a:rPr>
              <a:t>P-</a:t>
            </a:r>
            <a:fld id="{34A2F4A0-93AF-43B1-8693-228C1DE05C4F}" type="slidenum">
              <a:rPr lang="en-US" smtClean="0">
                <a:solidFill>
                  <a:srgbClr val="006FAC"/>
                </a:solidFill>
                <a:latin typeface="Tahoma" charset="0"/>
                <a:ea typeface="Tahoma" charset="0"/>
                <a:cs typeface="Tahoma" charset="0"/>
              </a:rPr>
              <a:pPr>
                <a:defRPr/>
              </a:pPr>
              <a:t>14</a:t>
            </a:fld>
            <a:endParaRPr lang="de-DE" dirty="0">
              <a:solidFill>
                <a:prstClr val="black">
                  <a:tint val="75000"/>
                </a:prstClr>
              </a:solidFill>
              <a:latin typeface="Tahoma Standard" charset="0"/>
              <a:cs typeface="Tahoma Standard" charset="0"/>
            </a:endParaRPr>
          </a:p>
        </p:txBody>
      </p:sp>
      <p:sp>
        <p:nvSpPr>
          <p:cNvPr id="10" name="Footer Placeholder 2"/>
          <p:cNvSpPr txBox="1">
            <a:spLocks/>
          </p:cNvSpPr>
          <p:nvPr/>
        </p:nvSpPr>
        <p:spPr>
          <a:xfrm>
            <a:off x="6023528" y="6453267"/>
            <a:ext cx="3454296" cy="269823"/>
          </a:xfrm>
          <a:prstGeom prst="rect">
            <a:avLst/>
          </a:prstGeom>
        </p:spPr>
        <p:txBody>
          <a:bodyPr vert="horz" lIns="0" tIns="45720" rIns="0" bIns="45720" rtlCol="0" anchor="ctr"/>
          <a:lstStyle>
            <a:defPPr>
              <a:defRPr lang="en-US"/>
            </a:defPPr>
            <a:lvl1pPr fontAlgn="auto">
              <a:spcBef>
                <a:spcPts val="0"/>
              </a:spcBef>
              <a:spcAft>
                <a:spcPts val="0"/>
              </a:spcAft>
              <a:defRPr sz="1200">
                <a:solidFill>
                  <a:schemeClr val="bg1">
                    <a:lumMod val="50000"/>
                  </a:schemeClr>
                </a:solidFill>
                <a:latin typeface="Tahoma" charset="0"/>
                <a:ea typeface="Tahoma" charset="0"/>
                <a:cs typeface="Tahoma" charset="0"/>
              </a:defRPr>
            </a:lvl1pPr>
          </a:lstStyle>
          <a:p>
            <a:pPr>
              <a:defRPr/>
            </a:pPr>
            <a:r>
              <a:rPr lang="en-GB" dirty="0" smtClean="0">
                <a:solidFill>
                  <a:srgbClr val="FFFFFF">
                    <a:lumMod val="50000"/>
                  </a:srgbClr>
                </a:solidFill>
              </a:rPr>
              <a:t>LSS PD</a:t>
            </a:r>
            <a:endParaRPr lang="en-GB" dirty="0">
              <a:solidFill>
                <a:srgbClr val="FFFFFF">
                  <a:lumMod val="50000"/>
                </a:srgbClr>
              </a:solidFill>
            </a:endParaRPr>
          </a:p>
        </p:txBody>
      </p:sp>
      <p:pic>
        <p:nvPicPr>
          <p:cNvPr id="9" name="Bild 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530493" y="901354"/>
            <a:ext cx="543159" cy="360000"/>
          </a:xfrm>
          <a:prstGeom prst="rect">
            <a:avLst/>
          </a:prstGeom>
          <a:effectLst>
            <a:outerShdw blurRad="50800" dist="25400" dir="2280000" sx="106000" sy="106000" algn="ctr" rotWithShape="0">
              <a:srgbClr val="000000">
                <a:alpha val="9000"/>
              </a:srgbClr>
            </a:outerShdw>
          </a:effectLst>
        </p:spPr>
      </p:pic>
      <p:pic>
        <p:nvPicPr>
          <p:cNvPr id="11" name="Bild 3"/>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883552" y="901354"/>
            <a:ext cx="543159" cy="360000"/>
          </a:xfrm>
          <a:prstGeom prst="rect">
            <a:avLst/>
          </a:prstGeom>
          <a:effectLst>
            <a:outerShdw blurRad="50800" dist="25400" dir="2280000" sx="106000" sy="106000" algn="ctr" rotWithShape="0">
              <a:srgbClr val="000000">
                <a:alpha val="9000"/>
              </a:srgbClr>
            </a:outerShdw>
          </a:effectLst>
        </p:spPr>
      </p:pic>
      <p:sp>
        <p:nvSpPr>
          <p:cNvPr id="12" name="Rounded Rectangle 11"/>
          <p:cNvSpPr/>
          <p:nvPr/>
        </p:nvSpPr>
        <p:spPr>
          <a:xfrm>
            <a:off x="10266626" y="4401108"/>
            <a:ext cx="1233851" cy="117727"/>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none" lIns="36000" tIns="36000" rIns="36000" bIns="72000" rtlCol="0" anchor="ctr">
            <a:noAutofit/>
          </a:bodyPr>
          <a:lstStyle/>
          <a:p>
            <a:pPr algn="ctr"/>
            <a:r>
              <a:rPr lang="it-IT" sz="600" i="1" dirty="0" smtClean="0">
                <a:solidFill>
                  <a:schemeClr val="bg1"/>
                </a:solidFill>
                <a:latin typeface="Tahoma" charset="0"/>
                <a:ea typeface="Tahoma" charset="0"/>
                <a:cs typeface="Tahoma" charset="0"/>
              </a:rPr>
              <a:t>Photo credit: Marine </a:t>
            </a:r>
            <a:r>
              <a:rPr lang="it-IT" sz="600" i="1" dirty="0" err="1" smtClean="0">
                <a:solidFill>
                  <a:schemeClr val="bg1"/>
                </a:solidFill>
                <a:latin typeface="Tahoma" charset="0"/>
                <a:ea typeface="Tahoma" charset="0"/>
                <a:cs typeface="Tahoma" charset="0"/>
              </a:rPr>
              <a:t>Nationale</a:t>
            </a:r>
            <a:endParaRPr lang="en-GB" sz="600" i="1" dirty="0" smtClean="0">
              <a:solidFill>
                <a:schemeClr val="bg1"/>
              </a:solidFill>
              <a:latin typeface="Tahoma" charset="0"/>
              <a:ea typeface="Tahoma" charset="0"/>
              <a:cs typeface="Tahoma" charset="0"/>
            </a:endParaRPr>
          </a:p>
        </p:txBody>
      </p:sp>
    </p:spTree>
    <p:extLst>
      <p:ext uri="{BB962C8B-B14F-4D97-AF65-F5344CB8AC3E}">
        <p14:creationId xmlns:p14="http://schemas.microsoft.com/office/powerpoint/2010/main" val="12661497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980277" y="1416630"/>
            <a:ext cx="2088000" cy="27425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96164" y="1412776"/>
            <a:ext cx="2088000" cy="27425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5" name="Titel 28"/>
          <p:cNvSpPr txBox="1">
            <a:spLocks/>
          </p:cNvSpPr>
          <p:nvPr/>
        </p:nvSpPr>
        <p:spPr>
          <a:xfrm>
            <a:off x="386741" y="701507"/>
            <a:ext cx="8337551" cy="819281"/>
          </a:xfrm>
          <a:prstGeom prst="rect">
            <a:avLst/>
          </a:prstGeom>
        </p:spPr>
        <p:txBody>
          <a:bodyPr>
            <a:normAutofit/>
          </a:bodyPr>
          <a:lstStyle>
            <a:defPPr>
              <a:defRPr lang="en-US"/>
            </a:defPPr>
            <a:lvl1pPr>
              <a:defRPr sz="2800">
                <a:solidFill>
                  <a:srgbClr val="244165"/>
                </a:solidFill>
                <a:latin typeface="Tahoma" pitchFamily="34" charset="0"/>
                <a:ea typeface="Tahoma" pitchFamily="34" charset="0"/>
                <a:cs typeface="Tahoma" pitchFamily="34" charset="0"/>
              </a:defRPr>
            </a:lvl1pPr>
          </a:lstStyle>
          <a:p>
            <a:r>
              <a:rPr lang="en-GB" b="1" dirty="0"/>
              <a:t>Technical Overview (2 of </a:t>
            </a:r>
            <a:r>
              <a:rPr lang="en-GB" b="1" dirty="0" smtClean="0"/>
              <a:t>4)</a:t>
            </a:r>
            <a:endParaRPr lang="en-GB" b="1" dirty="0"/>
          </a:p>
          <a:p>
            <a:endParaRPr lang="en-GB" b="1" dirty="0"/>
          </a:p>
        </p:txBody>
      </p:sp>
      <p:pic>
        <p:nvPicPr>
          <p:cNvPr id="12" name="Bild 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530493" y="901354"/>
            <a:ext cx="543159" cy="360000"/>
          </a:xfrm>
          <a:prstGeom prst="rect">
            <a:avLst/>
          </a:prstGeom>
          <a:effectLst>
            <a:outerShdw blurRad="50800" dist="25400" dir="2280000" sx="106000" sy="106000" algn="ctr" rotWithShape="0">
              <a:srgbClr val="000000">
                <a:alpha val="9000"/>
              </a:srgbClr>
            </a:outerShdw>
          </a:effectLst>
        </p:spPr>
      </p:pic>
      <p:pic>
        <p:nvPicPr>
          <p:cNvPr id="13" name="Bild 3"/>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883552" y="901354"/>
            <a:ext cx="543159" cy="360000"/>
          </a:xfrm>
          <a:prstGeom prst="rect">
            <a:avLst/>
          </a:prstGeom>
          <a:effectLst>
            <a:outerShdw blurRad="50800" dist="25400" dir="2280000" sx="106000" sy="106000" algn="ctr" rotWithShape="0">
              <a:srgbClr val="000000">
                <a:alpha val="9000"/>
              </a:srgbClr>
            </a:outerShdw>
          </a:effectLst>
        </p:spPr>
      </p:pic>
      <p:pic>
        <p:nvPicPr>
          <p:cNvPr id="2" name="Picture 1"/>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295238" y="1412776"/>
            <a:ext cx="4566423" cy="27003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7638220" y="1412776"/>
            <a:ext cx="2088000" cy="27425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7" name="CasellaDiTesto 26"/>
          <p:cNvSpPr txBox="1"/>
          <p:nvPr/>
        </p:nvSpPr>
        <p:spPr>
          <a:xfrm>
            <a:off x="221391" y="4155352"/>
            <a:ext cx="4853921" cy="2077492"/>
          </a:xfrm>
          <a:prstGeom prst="rect">
            <a:avLst/>
          </a:prstGeom>
          <a:noFill/>
        </p:spPr>
        <p:txBody>
          <a:bodyPr wrap="square" rtlCol="0">
            <a:spAutoFit/>
          </a:bodyPr>
          <a:lstStyle/>
          <a:p>
            <a:pPr marL="268288" lvl="1" indent="12700">
              <a:lnSpc>
                <a:spcPct val="150000"/>
              </a:lnSpc>
              <a:spcBef>
                <a:spcPts val="600"/>
              </a:spcBef>
            </a:pPr>
            <a:r>
              <a:rPr lang="en-GB" b="1" dirty="0" smtClean="0">
                <a:solidFill>
                  <a:srgbClr val="C00000"/>
                </a:solidFill>
                <a:latin typeface="Arial" panose="020B0604020202020204" pitchFamily="34" charset="0"/>
                <a:cs typeface="Arial" panose="020B0604020202020204" pitchFamily="34" charset="0"/>
              </a:rPr>
              <a:t>SUPPLY &amp; LOGISTIC CAPABILITIES:</a:t>
            </a:r>
          </a:p>
          <a:p>
            <a:pPr marL="444500" lvl="1" indent="-196850">
              <a:spcBef>
                <a:spcPts val="0"/>
              </a:spcBef>
              <a:spcAft>
                <a:spcPts val="1200"/>
              </a:spcAft>
              <a:buFont typeface="Arial" pitchFamily="34" charset="0"/>
              <a:buChar char="•"/>
            </a:pPr>
            <a:r>
              <a:rPr lang="en-GB" dirty="0" smtClean="0">
                <a:solidFill>
                  <a:srgbClr val="1F497D">
                    <a:lumMod val="50000"/>
                  </a:srgbClr>
                </a:solidFill>
                <a:latin typeface="Arial" panose="020B0604020202020204" pitchFamily="34" charset="0"/>
                <a:cs typeface="Arial" panose="020B0604020202020204" pitchFamily="34" charset="0"/>
              </a:rPr>
              <a:t>4 refuelling stations for fuel and JP5</a:t>
            </a:r>
          </a:p>
          <a:p>
            <a:pPr marL="444500" lvl="1" indent="-196850">
              <a:spcBef>
                <a:spcPts val="0"/>
              </a:spcBef>
              <a:spcAft>
                <a:spcPts val="1200"/>
              </a:spcAft>
              <a:buFont typeface="Arial" pitchFamily="34" charset="0"/>
              <a:buChar char="•"/>
            </a:pPr>
            <a:r>
              <a:rPr lang="en-GB" dirty="0" smtClean="0">
                <a:solidFill>
                  <a:srgbClr val="1F497D">
                    <a:lumMod val="50000"/>
                  </a:srgbClr>
                </a:solidFill>
                <a:latin typeface="Arial" panose="020B0604020202020204" pitchFamily="34" charset="0"/>
                <a:cs typeface="Arial" panose="020B0604020202020204" pitchFamily="34" charset="0"/>
              </a:rPr>
              <a:t>2 stations for heavy material transferring</a:t>
            </a:r>
          </a:p>
          <a:p>
            <a:pPr marL="444500" lvl="1" indent="-196850">
              <a:spcBef>
                <a:spcPts val="0"/>
              </a:spcBef>
              <a:spcAft>
                <a:spcPts val="1200"/>
              </a:spcAft>
              <a:buFont typeface="Arial" pitchFamily="34" charset="0"/>
              <a:buChar char="•"/>
            </a:pPr>
            <a:r>
              <a:rPr lang="en-GB" dirty="0" smtClean="0">
                <a:solidFill>
                  <a:srgbClr val="1F497D">
                    <a:lumMod val="50000"/>
                  </a:srgbClr>
                </a:solidFill>
                <a:latin typeface="Arial" panose="020B0604020202020204" pitchFamily="34" charset="0"/>
                <a:cs typeface="Arial" panose="020B0604020202020204" pitchFamily="34" charset="0"/>
              </a:rPr>
              <a:t>1 aft refuelling station for fuel</a:t>
            </a:r>
          </a:p>
          <a:p>
            <a:pPr marL="444500" lvl="1" indent="-196850">
              <a:spcBef>
                <a:spcPts val="0"/>
              </a:spcBef>
              <a:spcAft>
                <a:spcPts val="1200"/>
              </a:spcAft>
              <a:buFont typeface="Arial" pitchFamily="34" charset="0"/>
              <a:buChar char="•"/>
            </a:pPr>
            <a:r>
              <a:rPr lang="en-GB" dirty="0" smtClean="0">
                <a:solidFill>
                  <a:srgbClr val="1F497D">
                    <a:lumMod val="50000"/>
                  </a:srgbClr>
                </a:solidFill>
                <a:latin typeface="Arial" panose="020B0604020202020204" pitchFamily="34" charset="0"/>
                <a:cs typeface="Arial" panose="020B0604020202020204" pitchFamily="34" charset="0"/>
              </a:rPr>
              <a:t>Workshops and labs for repair activities</a:t>
            </a:r>
            <a:endParaRPr lang="en-GB" dirty="0">
              <a:solidFill>
                <a:srgbClr val="1F497D">
                  <a:lumMod val="50000"/>
                </a:srgbClr>
              </a:solidFill>
              <a:latin typeface="Arial" panose="020B0604020202020204" pitchFamily="34" charset="0"/>
              <a:cs typeface="Arial" panose="020B0604020202020204" pitchFamily="34" charset="0"/>
            </a:endParaRPr>
          </a:p>
        </p:txBody>
      </p:sp>
      <p:sp>
        <p:nvSpPr>
          <p:cNvPr id="4" name="Rounded Rectangle 3"/>
          <p:cNvSpPr/>
          <p:nvPr/>
        </p:nvSpPr>
        <p:spPr>
          <a:xfrm>
            <a:off x="5292564" y="4865734"/>
            <a:ext cx="1440000" cy="842370"/>
          </a:xfrm>
          <a:prstGeom prst="roundRect">
            <a:avLst/>
          </a:prstGeom>
          <a:gradFill>
            <a:gsLst>
              <a:gs pos="0">
                <a:schemeClr val="tx2"/>
              </a:gs>
              <a:gs pos="35000">
                <a:schemeClr val="tx2">
                  <a:lumMod val="60000"/>
                  <a:lumOff val="40000"/>
                </a:schemeClr>
              </a:gs>
              <a:gs pos="100000">
                <a:schemeClr val="accent3">
                  <a:tint val="15000"/>
                  <a:satMod val="350000"/>
                </a:schemeClr>
              </a:gs>
            </a:gsLst>
          </a:gradFill>
          <a:ln/>
        </p:spPr>
        <p:style>
          <a:lnRef idx="1">
            <a:schemeClr val="accent3"/>
          </a:lnRef>
          <a:fillRef idx="2">
            <a:schemeClr val="accent3"/>
          </a:fillRef>
          <a:effectRef idx="1">
            <a:schemeClr val="accent3"/>
          </a:effectRef>
          <a:fontRef idx="minor">
            <a:schemeClr val="dk1"/>
          </a:fontRef>
        </p:style>
        <p:txBody>
          <a:bodyPr wrap="none" lIns="36000" tIns="36000" rIns="36000" bIns="72000" rtlCol="0" anchor="ctr">
            <a:noAutofit/>
          </a:bodyPr>
          <a:lstStyle/>
          <a:p>
            <a:pPr algn="ctr"/>
            <a:r>
              <a:rPr lang="en-GB" sz="1400" b="1" dirty="0">
                <a:solidFill>
                  <a:srgbClr val="1F497D">
                    <a:lumMod val="50000"/>
                  </a:srgbClr>
                </a:solidFill>
                <a:latin typeface="Arial" panose="020B0604020202020204" pitchFamily="34" charset="0"/>
                <a:cs typeface="Arial" panose="020B0604020202020204" pitchFamily="34" charset="0"/>
              </a:rPr>
              <a:t>≈ </a:t>
            </a:r>
            <a:r>
              <a:rPr lang="en-US" sz="1400" b="1" dirty="0">
                <a:solidFill>
                  <a:srgbClr val="1F497D">
                    <a:lumMod val="50000"/>
                  </a:srgbClr>
                </a:solidFill>
                <a:latin typeface="Arial" panose="020B0604020202020204" pitchFamily="34" charset="0"/>
                <a:cs typeface="Arial" panose="020B0604020202020204" pitchFamily="34" charset="0"/>
              </a:rPr>
              <a:t>8.700 </a:t>
            </a:r>
            <a:r>
              <a:rPr lang="en-US" sz="1400" b="1" dirty="0" smtClean="0">
                <a:solidFill>
                  <a:srgbClr val="1F497D">
                    <a:lumMod val="50000"/>
                  </a:srgbClr>
                </a:solidFill>
                <a:latin typeface="Arial" panose="020B0604020202020204" pitchFamily="34" charset="0"/>
                <a:cs typeface="Arial" panose="020B0604020202020204" pitchFamily="34" charset="0"/>
              </a:rPr>
              <a:t>m</a:t>
            </a:r>
            <a:r>
              <a:rPr lang="en-US" sz="1400" b="1" baseline="30000" dirty="0" smtClean="0">
                <a:solidFill>
                  <a:srgbClr val="1F497D">
                    <a:lumMod val="50000"/>
                  </a:srgbClr>
                </a:solidFill>
                <a:latin typeface="Arial" panose="020B0604020202020204" pitchFamily="34" charset="0"/>
                <a:cs typeface="Arial" panose="020B0604020202020204" pitchFamily="34" charset="0"/>
              </a:rPr>
              <a:t>3</a:t>
            </a:r>
            <a:r>
              <a:rPr lang="en-US" sz="1400" b="1" dirty="0" smtClean="0">
                <a:solidFill>
                  <a:srgbClr val="1F497D">
                    <a:lumMod val="50000"/>
                  </a:srgbClr>
                </a:solidFill>
                <a:latin typeface="Arial" panose="020B0604020202020204" pitchFamily="34" charset="0"/>
                <a:cs typeface="Arial" panose="020B0604020202020204" pitchFamily="34" charset="0"/>
              </a:rPr>
              <a:t> </a:t>
            </a:r>
            <a:br>
              <a:rPr lang="en-US" sz="1400" b="1" dirty="0" smtClean="0">
                <a:solidFill>
                  <a:srgbClr val="1F497D">
                    <a:lumMod val="50000"/>
                  </a:srgbClr>
                </a:solidFill>
                <a:latin typeface="Arial" panose="020B0604020202020204" pitchFamily="34" charset="0"/>
                <a:cs typeface="Arial" panose="020B0604020202020204" pitchFamily="34" charset="0"/>
              </a:rPr>
            </a:br>
            <a:r>
              <a:rPr lang="en-US" sz="1400" b="1" dirty="0" smtClean="0">
                <a:solidFill>
                  <a:srgbClr val="1F497D">
                    <a:lumMod val="50000"/>
                  </a:srgbClr>
                </a:solidFill>
                <a:latin typeface="Arial" panose="020B0604020202020204" pitchFamily="34" charset="0"/>
                <a:cs typeface="Arial" panose="020B0604020202020204" pitchFamily="34" charset="0"/>
              </a:rPr>
              <a:t>Naval </a:t>
            </a:r>
            <a:r>
              <a:rPr lang="en-US" sz="1400" b="1" dirty="0">
                <a:solidFill>
                  <a:srgbClr val="1F497D">
                    <a:lumMod val="50000"/>
                  </a:srgbClr>
                </a:solidFill>
                <a:latin typeface="Arial" panose="020B0604020202020204" pitchFamily="34" charset="0"/>
                <a:cs typeface="Arial" panose="020B0604020202020204" pitchFamily="34" charset="0"/>
              </a:rPr>
              <a:t>Fuel</a:t>
            </a:r>
            <a:endParaRPr lang="en-GB" sz="1200" b="1" dirty="0" smtClean="0">
              <a:solidFill>
                <a:schemeClr val="tx2"/>
              </a:solidFill>
              <a:latin typeface="Tahoma" charset="0"/>
              <a:ea typeface="Tahoma" charset="0"/>
              <a:cs typeface="Tahoma" charset="0"/>
            </a:endParaRPr>
          </a:p>
        </p:txBody>
      </p:sp>
      <p:sp>
        <p:nvSpPr>
          <p:cNvPr id="14" name="Rounded Rectangle 13"/>
          <p:cNvSpPr/>
          <p:nvPr/>
        </p:nvSpPr>
        <p:spPr>
          <a:xfrm>
            <a:off x="7085166" y="4865734"/>
            <a:ext cx="1440000" cy="842370"/>
          </a:xfrm>
          <a:prstGeom prst="roundRect">
            <a:avLst/>
          </a:prstGeom>
          <a:gradFill>
            <a:gsLst>
              <a:gs pos="0">
                <a:schemeClr val="accent5">
                  <a:lumMod val="75000"/>
                </a:schemeClr>
              </a:gs>
              <a:gs pos="35000">
                <a:schemeClr val="accent5">
                  <a:lumMod val="60000"/>
                  <a:lumOff val="40000"/>
                </a:schemeClr>
              </a:gs>
              <a:gs pos="100000">
                <a:schemeClr val="accent5">
                  <a:lumMod val="40000"/>
                  <a:lumOff val="60000"/>
                </a:schemeClr>
              </a:gs>
            </a:gsLst>
          </a:gradFill>
          <a:ln/>
        </p:spPr>
        <p:style>
          <a:lnRef idx="1">
            <a:schemeClr val="accent3"/>
          </a:lnRef>
          <a:fillRef idx="2">
            <a:schemeClr val="accent3"/>
          </a:fillRef>
          <a:effectRef idx="1">
            <a:schemeClr val="accent3"/>
          </a:effectRef>
          <a:fontRef idx="minor">
            <a:schemeClr val="dk1"/>
          </a:fontRef>
        </p:style>
        <p:txBody>
          <a:bodyPr wrap="none" lIns="36000" tIns="36000" rIns="36000" bIns="72000" rtlCol="0" anchor="ctr">
            <a:noAutofit/>
          </a:bodyPr>
          <a:lstStyle/>
          <a:p>
            <a:pPr algn="ctr"/>
            <a:r>
              <a:rPr lang="en-GB" sz="1400" b="1" dirty="0">
                <a:solidFill>
                  <a:srgbClr val="1F497D">
                    <a:lumMod val="50000"/>
                  </a:srgbClr>
                </a:solidFill>
                <a:latin typeface="Arial" panose="020B0604020202020204" pitchFamily="34" charset="0"/>
                <a:cs typeface="Arial" panose="020B0604020202020204" pitchFamily="34" charset="0"/>
              </a:rPr>
              <a:t>≈ </a:t>
            </a:r>
            <a:r>
              <a:rPr lang="en-US" sz="1400" b="1" dirty="0">
                <a:solidFill>
                  <a:srgbClr val="1F497D">
                    <a:lumMod val="50000"/>
                  </a:srgbClr>
                </a:solidFill>
                <a:latin typeface="Arial" panose="020B0604020202020204" pitchFamily="34" charset="0"/>
                <a:cs typeface="Arial" panose="020B0604020202020204" pitchFamily="34" charset="0"/>
              </a:rPr>
              <a:t>3.700 </a:t>
            </a:r>
            <a:r>
              <a:rPr lang="en-US" sz="1400" b="1" dirty="0" smtClean="0">
                <a:solidFill>
                  <a:srgbClr val="1F497D">
                    <a:lumMod val="50000"/>
                  </a:srgbClr>
                </a:solidFill>
                <a:latin typeface="Arial" panose="020B0604020202020204" pitchFamily="34" charset="0"/>
                <a:cs typeface="Arial" panose="020B0604020202020204" pitchFamily="34" charset="0"/>
              </a:rPr>
              <a:t>m</a:t>
            </a:r>
            <a:r>
              <a:rPr lang="en-US" sz="1400" b="1" baseline="30000" dirty="0" smtClean="0">
                <a:solidFill>
                  <a:srgbClr val="1F497D">
                    <a:lumMod val="50000"/>
                  </a:srgbClr>
                </a:solidFill>
                <a:latin typeface="Arial" panose="020B0604020202020204" pitchFamily="34" charset="0"/>
                <a:cs typeface="Arial" panose="020B0604020202020204" pitchFamily="34" charset="0"/>
              </a:rPr>
              <a:t>3</a:t>
            </a:r>
            <a:r>
              <a:rPr lang="en-US" sz="1400" b="1" dirty="0" smtClean="0">
                <a:solidFill>
                  <a:srgbClr val="1F497D">
                    <a:lumMod val="50000"/>
                  </a:srgbClr>
                </a:solidFill>
                <a:latin typeface="Arial" panose="020B0604020202020204" pitchFamily="34" charset="0"/>
                <a:cs typeface="Arial" panose="020B0604020202020204" pitchFamily="34" charset="0"/>
              </a:rPr>
              <a:t/>
            </a:r>
            <a:br>
              <a:rPr lang="en-US" sz="1400" b="1" dirty="0" smtClean="0">
                <a:solidFill>
                  <a:srgbClr val="1F497D">
                    <a:lumMod val="50000"/>
                  </a:srgbClr>
                </a:solidFill>
                <a:latin typeface="Arial" panose="020B0604020202020204" pitchFamily="34" charset="0"/>
                <a:cs typeface="Arial" panose="020B0604020202020204" pitchFamily="34" charset="0"/>
              </a:rPr>
            </a:br>
            <a:r>
              <a:rPr lang="en-US" sz="1400" b="1" dirty="0" err="1" smtClean="0">
                <a:solidFill>
                  <a:srgbClr val="1F497D">
                    <a:lumMod val="50000"/>
                  </a:srgbClr>
                </a:solidFill>
                <a:latin typeface="Arial" panose="020B0604020202020204" pitchFamily="34" charset="0"/>
                <a:cs typeface="Arial" panose="020B0604020202020204" pitchFamily="34" charset="0"/>
              </a:rPr>
              <a:t>Avio</a:t>
            </a:r>
            <a:r>
              <a:rPr lang="en-US" sz="1400" b="1" dirty="0" smtClean="0">
                <a:solidFill>
                  <a:srgbClr val="1F497D">
                    <a:lumMod val="50000"/>
                  </a:srgbClr>
                </a:solidFill>
                <a:latin typeface="Arial" panose="020B0604020202020204" pitchFamily="34" charset="0"/>
                <a:cs typeface="Arial" panose="020B0604020202020204" pitchFamily="34" charset="0"/>
              </a:rPr>
              <a:t> </a:t>
            </a:r>
            <a:r>
              <a:rPr lang="en-US" sz="1400" b="1" dirty="0">
                <a:solidFill>
                  <a:srgbClr val="1F497D">
                    <a:lumMod val="50000"/>
                  </a:srgbClr>
                </a:solidFill>
                <a:latin typeface="Arial" panose="020B0604020202020204" pitchFamily="34" charset="0"/>
                <a:cs typeface="Arial" panose="020B0604020202020204" pitchFamily="34" charset="0"/>
              </a:rPr>
              <a:t>Fuel</a:t>
            </a:r>
            <a:endParaRPr lang="en-GB" sz="1200" b="1" dirty="0" smtClean="0">
              <a:solidFill>
                <a:schemeClr val="tx2"/>
              </a:solidFill>
              <a:latin typeface="Tahoma" charset="0"/>
              <a:ea typeface="Tahoma" charset="0"/>
              <a:cs typeface="Tahoma" charset="0"/>
            </a:endParaRPr>
          </a:p>
        </p:txBody>
      </p:sp>
      <p:sp>
        <p:nvSpPr>
          <p:cNvPr id="17" name="Rounded Rectangle 16"/>
          <p:cNvSpPr/>
          <p:nvPr/>
        </p:nvSpPr>
        <p:spPr>
          <a:xfrm>
            <a:off x="8877768" y="4879745"/>
            <a:ext cx="1440000" cy="842370"/>
          </a:xfrm>
          <a:prstGeom prst="roundRect">
            <a:avLst/>
          </a:prstGeom>
          <a:ln/>
        </p:spPr>
        <p:style>
          <a:lnRef idx="1">
            <a:schemeClr val="accent3"/>
          </a:lnRef>
          <a:fillRef idx="2">
            <a:schemeClr val="accent3"/>
          </a:fillRef>
          <a:effectRef idx="1">
            <a:schemeClr val="accent3"/>
          </a:effectRef>
          <a:fontRef idx="minor">
            <a:schemeClr val="dk1"/>
          </a:fontRef>
        </p:style>
        <p:txBody>
          <a:bodyPr wrap="none" lIns="36000" tIns="36000" rIns="36000" bIns="72000" rtlCol="0" anchor="ctr">
            <a:noAutofit/>
          </a:bodyPr>
          <a:lstStyle/>
          <a:p>
            <a:pPr algn="ctr"/>
            <a:r>
              <a:rPr lang="en-GB" sz="1400" b="1" dirty="0">
                <a:solidFill>
                  <a:srgbClr val="1F497D">
                    <a:lumMod val="50000"/>
                  </a:srgbClr>
                </a:solidFill>
                <a:latin typeface="Arial" panose="020B0604020202020204" pitchFamily="34" charset="0"/>
                <a:cs typeface="Arial" panose="020B0604020202020204" pitchFamily="34" charset="0"/>
              </a:rPr>
              <a:t>≈ </a:t>
            </a:r>
            <a:r>
              <a:rPr lang="en-US" sz="1400" b="1" dirty="0">
                <a:solidFill>
                  <a:srgbClr val="1F497D">
                    <a:lumMod val="50000"/>
                  </a:srgbClr>
                </a:solidFill>
                <a:latin typeface="Arial" panose="020B0604020202020204" pitchFamily="34" charset="0"/>
                <a:cs typeface="Arial" panose="020B0604020202020204" pitchFamily="34" charset="0"/>
              </a:rPr>
              <a:t>800 </a:t>
            </a:r>
            <a:r>
              <a:rPr lang="en-US" sz="1400" b="1" dirty="0" smtClean="0">
                <a:solidFill>
                  <a:srgbClr val="1F497D">
                    <a:lumMod val="50000"/>
                  </a:srgbClr>
                </a:solidFill>
                <a:latin typeface="Arial" panose="020B0604020202020204" pitchFamily="34" charset="0"/>
                <a:cs typeface="Arial" panose="020B0604020202020204" pitchFamily="34" charset="0"/>
              </a:rPr>
              <a:t>m</a:t>
            </a:r>
            <a:r>
              <a:rPr lang="en-US" sz="1400" b="1" baseline="30000" dirty="0" smtClean="0">
                <a:solidFill>
                  <a:srgbClr val="1F497D">
                    <a:lumMod val="50000"/>
                  </a:srgbClr>
                </a:solidFill>
                <a:latin typeface="Arial" panose="020B0604020202020204" pitchFamily="34" charset="0"/>
                <a:cs typeface="Arial" panose="020B0604020202020204" pitchFamily="34" charset="0"/>
              </a:rPr>
              <a:t>3</a:t>
            </a:r>
            <a:r>
              <a:rPr lang="en-US" sz="1400" b="1" dirty="0" smtClean="0">
                <a:solidFill>
                  <a:srgbClr val="1F497D">
                    <a:lumMod val="50000"/>
                  </a:srgbClr>
                </a:solidFill>
                <a:latin typeface="Arial" panose="020B0604020202020204" pitchFamily="34" charset="0"/>
                <a:cs typeface="Arial" panose="020B0604020202020204" pitchFamily="34" charset="0"/>
              </a:rPr>
              <a:t/>
            </a:r>
            <a:br>
              <a:rPr lang="en-US" sz="1400" b="1" dirty="0" smtClean="0">
                <a:solidFill>
                  <a:srgbClr val="1F497D">
                    <a:lumMod val="50000"/>
                  </a:srgbClr>
                </a:solidFill>
                <a:latin typeface="Arial" panose="020B0604020202020204" pitchFamily="34" charset="0"/>
                <a:cs typeface="Arial" panose="020B0604020202020204" pitchFamily="34" charset="0"/>
              </a:rPr>
            </a:br>
            <a:r>
              <a:rPr lang="en-US" sz="1400" b="1" dirty="0" smtClean="0">
                <a:solidFill>
                  <a:srgbClr val="1F497D">
                    <a:lumMod val="50000"/>
                  </a:srgbClr>
                </a:solidFill>
                <a:latin typeface="Arial" panose="020B0604020202020204" pitchFamily="34" charset="0"/>
                <a:cs typeface="Arial" panose="020B0604020202020204" pitchFamily="34" charset="0"/>
              </a:rPr>
              <a:t>Fresh </a:t>
            </a:r>
            <a:r>
              <a:rPr lang="en-US" sz="1400" b="1" dirty="0">
                <a:solidFill>
                  <a:srgbClr val="1F497D">
                    <a:lumMod val="50000"/>
                  </a:srgbClr>
                </a:solidFill>
                <a:latin typeface="Arial" panose="020B0604020202020204" pitchFamily="34" charset="0"/>
                <a:cs typeface="Arial" panose="020B0604020202020204" pitchFamily="34" charset="0"/>
              </a:rPr>
              <a:t>Water</a:t>
            </a:r>
            <a:endParaRPr lang="en-GB" sz="1200" b="1" dirty="0" smtClean="0">
              <a:solidFill>
                <a:schemeClr val="tx2"/>
              </a:solidFill>
              <a:latin typeface="Tahoma" charset="0"/>
              <a:ea typeface="Tahoma" charset="0"/>
              <a:cs typeface="Tahoma" charset="0"/>
            </a:endParaRPr>
          </a:p>
        </p:txBody>
      </p:sp>
      <p:sp>
        <p:nvSpPr>
          <p:cNvPr id="19" name="Rounded Rectangle 18"/>
          <p:cNvSpPr/>
          <p:nvPr/>
        </p:nvSpPr>
        <p:spPr>
          <a:xfrm>
            <a:off x="10628277" y="4865734"/>
            <a:ext cx="1440000" cy="842370"/>
          </a:xfrm>
          <a:prstGeom prst="roundRect">
            <a:avLst/>
          </a:prstGeom>
          <a:gradFill>
            <a:gsLst>
              <a:gs pos="0">
                <a:schemeClr val="bg1">
                  <a:lumMod val="65000"/>
                </a:schemeClr>
              </a:gs>
              <a:gs pos="35000">
                <a:schemeClr val="bg1">
                  <a:lumMod val="75000"/>
                </a:schemeClr>
              </a:gs>
              <a:gs pos="100000">
                <a:schemeClr val="bg1">
                  <a:lumMod val="85000"/>
                </a:schemeClr>
              </a:gs>
            </a:gsLst>
          </a:gradFill>
          <a:ln/>
        </p:spPr>
        <p:style>
          <a:lnRef idx="1">
            <a:schemeClr val="accent3"/>
          </a:lnRef>
          <a:fillRef idx="2">
            <a:schemeClr val="accent3"/>
          </a:fillRef>
          <a:effectRef idx="1">
            <a:schemeClr val="accent3"/>
          </a:effectRef>
          <a:fontRef idx="minor">
            <a:schemeClr val="dk1"/>
          </a:fontRef>
        </p:style>
        <p:txBody>
          <a:bodyPr wrap="none" lIns="36000" tIns="36000" rIns="36000" bIns="72000" rtlCol="0" anchor="ctr">
            <a:noAutofit/>
          </a:bodyPr>
          <a:lstStyle/>
          <a:p>
            <a:pPr algn="ctr"/>
            <a:r>
              <a:rPr lang="en-GB" sz="1400" b="1" dirty="0">
                <a:solidFill>
                  <a:srgbClr val="1F497D">
                    <a:lumMod val="50000"/>
                  </a:srgbClr>
                </a:solidFill>
                <a:latin typeface="Arial" panose="020B0604020202020204" pitchFamily="34" charset="0"/>
                <a:cs typeface="Arial" panose="020B0604020202020204" pitchFamily="34" charset="0"/>
              </a:rPr>
              <a:t>≈ </a:t>
            </a:r>
            <a:r>
              <a:rPr lang="en-US" sz="1400" b="1" dirty="0" smtClean="0">
                <a:solidFill>
                  <a:srgbClr val="1F497D">
                    <a:lumMod val="50000"/>
                  </a:srgbClr>
                </a:solidFill>
                <a:latin typeface="Arial" panose="020B0604020202020204" pitchFamily="34" charset="0"/>
                <a:cs typeface="Arial" panose="020B0604020202020204" pitchFamily="34" charset="0"/>
              </a:rPr>
              <a:t>30.000</a:t>
            </a:r>
            <a:br>
              <a:rPr lang="en-US" sz="1400" b="1" dirty="0" smtClean="0">
                <a:solidFill>
                  <a:srgbClr val="1F497D">
                    <a:lumMod val="50000"/>
                  </a:srgbClr>
                </a:solidFill>
                <a:latin typeface="Arial" panose="020B0604020202020204" pitchFamily="34" charset="0"/>
                <a:cs typeface="Arial" panose="020B0604020202020204" pitchFamily="34" charset="0"/>
              </a:rPr>
            </a:br>
            <a:r>
              <a:rPr lang="en-US" sz="1400" b="1" dirty="0" smtClean="0">
                <a:solidFill>
                  <a:srgbClr val="1F497D">
                    <a:lumMod val="50000"/>
                  </a:srgbClr>
                </a:solidFill>
                <a:latin typeface="Arial" panose="020B0604020202020204" pitchFamily="34" charset="0"/>
                <a:cs typeface="Arial" panose="020B0604020202020204" pitchFamily="34" charset="0"/>
              </a:rPr>
              <a:t>Food rations</a:t>
            </a:r>
            <a:endParaRPr lang="en-GB" sz="1200" b="1" dirty="0" smtClean="0">
              <a:solidFill>
                <a:schemeClr val="tx2"/>
              </a:solidFill>
              <a:latin typeface="Tahoma" charset="0"/>
              <a:ea typeface="Tahoma" charset="0"/>
              <a:cs typeface="Tahoma" charset="0"/>
            </a:endParaRPr>
          </a:p>
        </p:txBody>
      </p:sp>
      <p:sp>
        <p:nvSpPr>
          <p:cNvPr id="18" name="Slide Number Placeholder 6"/>
          <p:cNvSpPr txBox="1">
            <a:spLocks/>
          </p:cNvSpPr>
          <p:nvPr/>
        </p:nvSpPr>
        <p:spPr>
          <a:xfrm>
            <a:off x="10391254" y="6461125"/>
            <a:ext cx="1249362" cy="261938"/>
          </a:xfrm>
          <a:prstGeom prst="rect">
            <a:avLst/>
          </a:prstGeom>
        </p:spPr>
        <p:txBody>
          <a:bodyPr vert="horz" lIns="91440" tIns="45720" rIns="0" bIns="45720"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smtClean="0">
                <a:solidFill>
                  <a:srgbClr val="006FAC"/>
                </a:solidFill>
                <a:latin typeface="Tahoma" charset="0"/>
                <a:ea typeface="Tahoma" charset="0"/>
                <a:cs typeface="Tahoma" charset="0"/>
              </a:rPr>
              <a:t>P-</a:t>
            </a:r>
            <a:fld id="{34A2F4A0-93AF-43B1-8693-228C1DE05C4F}" type="slidenum">
              <a:rPr lang="en-US" smtClean="0">
                <a:solidFill>
                  <a:srgbClr val="006FAC"/>
                </a:solidFill>
                <a:latin typeface="Tahoma" charset="0"/>
                <a:ea typeface="Tahoma" charset="0"/>
                <a:cs typeface="Tahoma" charset="0"/>
              </a:rPr>
              <a:pPr>
                <a:defRPr/>
              </a:pPr>
              <a:t>15</a:t>
            </a:fld>
            <a:endParaRPr lang="de-DE" dirty="0">
              <a:solidFill>
                <a:prstClr val="black">
                  <a:tint val="75000"/>
                </a:prstClr>
              </a:solidFill>
              <a:latin typeface="Tahoma Standard" charset="0"/>
              <a:cs typeface="Tahoma Standard" charset="0"/>
            </a:endParaRPr>
          </a:p>
        </p:txBody>
      </p:sp>
      <p:sp>
        <p:nvSpPr>
          <p:cNvPr id="21" name="Footer Placeholder 2"/>
          <p:cNvSpPr txBox="1">
            <a:spLocks/>
          </p:cNvSpPr>
          <p:nvPr/>
        </p:nvSpPr>
        <p:spPr>
          <a:xfrm>
            <a:off x="6023528" y="6453267"/>
            <a:ext cx="3454296" cy="269823"/>
          </a:xfrm>
          <a:prstGeom prst="rect">
            <a:avLst/>
          </a:prstGeom>
        </p:spPr>
        <p:txBody>
          <a:bodyPr vert="horz" lIns="0" tIns="45720" rIns="0" bIns="45720" rtlCol="0" anchor="ctr"/>
          <a:lstStyle>
            <a:defPPr>
              <a:defRPr lang="en-US"/>
            </a:defPPr>
            <a:lvl1pPr fontAlgn="auto">
              <a:spcBef>
                <a:spcPts val="0"/>
              </a:spcBef>
              <a:spcAft>
                <a:spcPts val="0"/>
              </a:spcAft>
              <a:defRPr sz="1200">
                <a:solidFill>
                  <a:schemeClr val="bg1">
                    <a:lumMod val="50000"/>
                  </a:schemeClr>
                </a:solidFill>
                <a:latin typeface="Tahoma" charset="0"/>
                <a:ea typeface="Tahoma" charset="0"/>
                <a:cs typeface="Tahoma" charset="0"/>
              </a:defRPr>
            </a:lvl1pPr>
          </a:lstStyle>
          <a:p>
            <a:pPr>
              <a:defRPr/>
            </a:pPr>
            <a:r>
              <a:rPr lang="en-GB" dirty="0" smtClean="0">
                <a:solidFill>
                  <a:srgbClr val="FFFFFF">
                    <a:lumMod val="50000"/>
                  </a:srgbClr>
                </a:solidFill>
              </a:rPr>
              <a:t>LSS PD</a:t>
            </a:r>
            <a:endParaRPr lang="en-GB" dirty="0">
              <a:solidFill>
                <a:srgbClr val="FFFFFF">
                  <a:lumMod val="50000"/>
                </a:srgbClr>
              </a:solidFill>
            </a:endParaRPr>
          </a:p>
        </p:txBody>
      </p:sp>
      <p:sp>
        <p:nvSpPr>
          <p:cNvPr id="22" name="Rounded Rectangle 21"/>
          <p:cNvSpPr/>
          <p:nvPr/>
        </p:nvSpPr>
        <p:spPr>
          <a:xfrm>
            <a:off x="515380" y="3994751"/>
            <a:ext cx="1233851" cy="117727"/>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none" lIns="36000" tIns="36000" rIns="36000" bIns="72000" rtlCol="0" anchor="ctr">
            <a:noAutofit/>
          </a:bodyPr>
          <a:lstStyle/>
          <a:p>
            <a:pPr algn="ctr"/>
            <a:r>
              <a:rPr lang="it-IT" sz="600" i="1" dirty="0" smtClean="0">
                <a:solidFill>
                  <a:schemeClr val="bg1"/>
                </a:solidFill>
                <a:latin typeface="Tahoma" charset="0"/>
                <a:ea typeface="Tahoma" charset="0"/>
                <a:cs typeface="Tahoma" charset="0"/>
              </a:rPr>
              <a:t>Photo credit: Fincantieri</a:t>
            </a:r>
            <a:endParaRPr lang="en-GB" sz="600" i="1" dirty="0" smtClean="0">
              <a:solidFill>
                <a:schemeClr val="bg1"/>
              </a:solidFill>
              <a:latin typeface="Tahoma" charset="0"/>
              <a:ea typeface="Tahoma" charset="0"/>
              <a:cs typeface="Tahoma" charset="0"/>
            </a:endParaRPr>
          </a:p>
        </p:txBody>
      </p:sp>
    </p:spTree>
    <p:extLst>
      <p:ext uri="{BB962C8B-B14F-4D97-AF65-F5344CB8AC3E}">
        <p14:creationId xmlns:p14="http://schemas.microsoft.com/office/powerpoint/2010/main" val="20094597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el 28"/>
          <p:cNvSpPr txBox="1">
            <a:spLocks/>
          </p:cNvSpPr>
          <p:nvPr/>
        </p:nvSpPr>
        <p:spPr>
          <a:xfrm>
            <a:off x="386741" y="701507"/>
            <a:ext cx="9091083" cy="819281"/>
          </a:xfrm>
          <a:prstGeom prst="rect">
            <a:avLst/>
          </a:prstGeom>
        </p:spPr>
        <p:txBody>
          <a:bodyPr>
            <a:normAutofit/>
          </a:bodyPr>
          <a:lstStyle>
            <a:defPPr>
              <a:defRPr lang="en-US"/>
            </a:defPPr>
            <a:lvl1pPr>
              <a:defRPr sz="2800">
                <a:solidFill>
                  <a:srgbClr val="244165"/>
                </a:solidFill>
                <a:latin typeface="Tahoma" pitchFamily="34" charset="0"/>
                <a:ea typeface="Tahoma" pitchFamily="34" charset="0"/>
                <a:cs typeface="Tahoma" pitchFamily="34" charset="0"/>
              </a:defRPr>
            </a:lvl1pPr>
          </a:lstStyle>
          <a:p>
            <a:r>
              <a:rPr lang="en-GB" b="1" dirty="0"/>
              <a:t>Technical Overview </a:t>
            </a:r>
            <a:r>
              <a:rPr lang="en-GB" b="1" dirty="0" smtClean="0"/>
              <a:t>(3 </a:t>
            </a:r>
            <a:r>
              <a:rPr lang="en-GB" b="1" dirty="0"/>
              <a:t>of </a:t>
            </a:r>
            <a:r>
              <a:rPr lang="en-GB" b="1" dirty="0" smtClean="0"/>
              <a:t>4)</a:t>
            </a:r>
            <a:endParaRPr lang="en-GB" b="1" dirty="0"/>
          </a:p>
          <a:p>
            <a:endParaRPr lang="en-GB" b="1" dirty="0"/>
          </a:p>
        </p:txBody>
      </p:sp>
      <p:pic>
        <p:nvPicPr>
          <p:cNvPr id="12" name="Bild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530493" y="901354"/>
            <a:ext cx="543159" cy="360000"/>
          </a:xfrm>
          <a:prstGeom prst="rect">
            <a:avLst/>
          </a:prstGeom>
          <a:effectLst>
            <a:outerShdw blurRad="50800" dist="25400" dir="2280000" sx="106000" sy="106000" algn="ctr" rotWithShape="0">
              <a:srgbClr val="000000">
                <a:alpha val="9000"/>
              </a:srgbClr>
            </a:outerShdw>
          </a:effectLst>
        </p:spPr>
      </p:pic>
      <p:pic>
        <p:nvPicPr>
          <p:cNvPr id="13" name="Bild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883552" y="901354"/>
            <a:ext cx="543159" cy="360000"/>
          </a:xfrm>
          <a:prstGeom prst="rect">
            <a:avLst/>
          </a:prstGeom>
          <a:effectLst>
            <a:outerShdw blurRad="50800" dist="25400" dir="2280000" sx="106000" sy="106000" algn="ctr" rotWithShape="0">
              <a:srgbClr val="000000">
                <a:alpha val="9000"/>
              </a:srgbClr>
            </a:outerShdw>
          </a:effectLst>
        </p:spPr>
      </p:pic>
      <p:sp>
        <p:nvSpPr>
          <p:cNvPr id="27" name="CasellaDiTesto 26"/>
          <p:cNvSpPr txBox="1"/>
          <p:nvPr/>
        </p:nvSpPr>
        <p:spPr>
          <a:xfrm>
            <a:off x="105445" y="4120982"/>
            <a:ext cx="4046339" cy="1923604"/>
          </a:xfrm>
          <a:prstGeom prst="rect">
            <a:avLst/>
          </a:prstGeom>
          <a:noFill/>
        </p:spPr>
        <p:txBody>
          <a:bodyPr wrap="square" rtlCol="0">
            <a:spAutoFit/>
          </a:bodyPr>
          <a:lstStyle/>
          <a:p>
            <a:pPr marL="268288" lvl="1" indent="12700">
              <a:lnSpc>
                <a:spcPct val="150000"/>
              </a:lnSpc>
              <a:spcBef>
                <a:spcPts val="600"/>
              </a:spcBef>
            </a:pPr>
            <a:r>
              <a:rPr lang="en-GB" b="1" dirty="0" smtClean="0">
                <a:solidFill>
                  <a:srgbClr val="C00000"/>
                </a:solidFill>
                <a:latin typeface="Arial" panose="020B0604020202020204" pitchFamily="34" charset="0"/>
                <a:cs typeface="Arial" panose="020B0604020202020204" pitchFamily="34" charset="0"/>
              </a:rPr>
              <a:t>ROLE 2 MEDICAL SUPPORT:</a:t>
            </a:r>
          </a:p>
          <a:p>
            <a:pPr marL="444500" lvl="1" indent="-196850">
              <a:spcBef>
                <a:spcPts val="0"/>
              </a:spcBef>
              <a:spcAft>
                <a:spcPts val="1200"/>
              </a:spcAft>
              <a:buFont typeface="Arial" pitchFamily="34" charset="0"/>
              <a:buChar char="•"/>
            </a:pPr>
            <a:r>
              <a:rPr lang="en-GB" dirty="0">
                <a:solidFill>
                  <a:srgbClr val="1F497D">
                    <a:lumMod val="50000"/>
                  </a:srgbClr>
                </a:solidFill>
                <a:latin typeface="Arial" panose="020B0604020202020204" pitchFamily="34" charset="0"/>
                <a:cs typeface="Arial" panose="020B0604020202020204" pitchFamily="34" charset="0"/>
              </a:rPr>
              <a:t>Connection with hospitals ashore</a:t>
            </a:r>
            <a:endParaRPr lang="en-GB" dirty="0" smtClean="0">
              <a:solidFill>
                <a:srgbClr val="1F497D">
                  <a:lumMod val="50000"/>
                </a:srgbClr>
              </a:solidFill>
              <a:latin typeface="Arial" panose="020B0604020202020204" pitchFamily="34" charset="0"/>
              <a:cs typeface="Arial" panose="020B0604020202020204" pitchFamily="34" charset="0"/>
            </a:endParaRPr>
          </a:p>
          <a:p>
            <a:pPr marL="444500" lvl="1" indent="-196850">
              <a:spcBef>
                <a:spcPts val="0"/>
              </a:spcBef>
              <a:spcAft>
                <a:spcPts val="1200"/>
              </a:spcAft>
              <a:buFont typeface="Arial" pitchFamily="34" charset="0"/>
              <a:buChar char="•"/>
            </a:pPr>
            <a:r>
              <a:rPr lang="en-GB" dirty="0" smtClean="0">
                <a:solidFill>
                  <a:srgbClr val="1F497D">
                    <a:lumMod val="50000"/>
                  </a:srgbClr>
                </a:solidFill>
                <a:latin typeface="Arial" panose="020B0604020202020204" pitchFamily="34" charset="0"/>
                <a:cs typeface="Arial" panose="020B0604020202020204" pitchFamily="34" charset="0"/>
              </a:rPr>
              <a:t>Telemedicine </a:t>
            </a:r>
            <a:r>
              <a:rPr lang="en-GB" dirty="0">
                <a:solidFill>
                  <a:srgbClr val="1F497D">
                    <a:lumMod val="50000"/>
                  </a:srgbClr>
                </a:solidFill>
                <a:latin typeface="Arial" panose="020B0604020202020204" pitchFamily="34" charset="0"/>
                <a:cs typeface="Arial" panose="020B0604020202020204" pitchFamily="34" charset="0"/>
              </a:rPr>
              <a:t>/ </a:t>
            </a:r>
            <a:r>
              <a:rPr lang="en-GB" dirty="0" smtClean="0">
                <a:solidFill>
                  <a:srgbClr val="1F497D">
                    <a:lumMod val="50000"/>
                  </a:srgbClr>
                </a:solidFill>
                <a:latin typeface="Arial" panose="020B0604020202020204" pitchFamily="34" charset="0"/>
                <a:cs typeface="Arial" panose="020B0604020202020204" pitchFamily="34" charset="0"/>
              </a:rPr>
              <a:t>VTC </a:t>
            </a:r>
            <a:r>
              <a:rPr lang="en-GB" dirty="0">
                <a:solidFill>
                  <a:srgbClr val="1F497D">
                    <a:lumMod val="50000"/>
                  </a:srgbClr>
                </a:solidFill>
                <a:latin typeface="Arial" panose="020B0604020202020204" pitchFamily="34" charset="0"/>
                <a:cs typeface="Arial" panose="020B0604020202020204" pitchFamily="34" charset="0"/>
              </a:rPr>
              <a:t>medical </a:t>
            </a:r>
            <a:r>
              <a:rPr lang="en-GB" dirty="0" smtClean="0">
                <a:solidFill>
                  <a:srgbClr val="1F497D">
                    <a:lumMod val="50000"/>
                  </a:srgbClr>
                </a:solidFill>
                <a:latin typeface="Arial" panose="020B0604020202020204" pitchFamily="34" charset="0"/>
                <a:cs typeface="Arial" panose="020B0604020202020204" pitchFamily="34" charset="0"/>
              </a:rPr>
              <a:t>consultation / Second opinion</a:t>
            </a:r>
          </a:p>
          <a:p>
            <a:pPr marL="444500" lvl="1" indent="-196850">
              <a:spcBef>
                <a:spcPts val="0"/>
              </a:spcBef>
              <a:spcAft>
                <a:spcPts val="1200"/>
              </a:spcAft>
              <a:buFont typeface="Arial" pitchFamily="34" charset="0"/>
              <a:buChar char="•"/>
            </a:pPr>
            <a:r>
              <a:rPr lang="en-GB" dirty="0" smtClean="0">
                <a:solidFill>
                  <a:srgbClr val="1F497D">
                    <a:lumMod val="50000"/>
                  </a:srgbClr>
                </a:solidFill>
                <a:latin typeface="Arial" panose="020B0604020202020204" pitchFamily="34" charset="0"/>
                <a:cs typeface="Arial" panose="020B0604020202020204" pitchFamily="34" charset="0"/>
              </a:rPr>
              <a:t>Diagnostic </a:t>
            </a:r>
            <a:r>
              <a:rPr lang="en-GB" dirty="0">
                <a:solidFill>
                  <a:srgbClr val="1F497D">
                    <a:lumMod val="50000"/>
                  </a:srgbClr>
                </a:solidFill>
                <a:latin typeface="Arial" panose="020B0604020202020204" pitchFamily="34" charset="0"/>
                <a:cs typeface="Arial" panose="020B0604020202020204" pitchFamily="34" charset="0"/>
              </a:rPr>
              <a:t>imaging</a:t>
            </a:r>
            <a:endParaRPr lang="en-GB" dirty="0" smtClean="0">
              <a:solidFill>
                <a:srgbClr val="1F497D">
                  <a:lumMod val="50000"/>
                </a:srgbClr>
              </a:solidFill>
              <a:latin typeface="Arial" panose="020B0604020202020204" pitchFamily="34" charset="0"/>
              <a:cs typeface="Arial" panose="020B0604020202020204" pitchFamily="34" charset="0"/>
            </a:endParaRPr>
          </a:p>
        </p:txBody>
      </p:sp>
      <p:sp>
        <p:nvSpPr>
          <p:cNvPr id="18" name="Slide Number Placeholder 6"/>
          <p:cNvSpPr txBox="1">
            <a:spLocks/>
          </p:cNvSpPr>
          <p:nvPr/>
        </p:nvSpPr>
        <p:spPr>
          <a:xfrm>
            <a:off x="10391254" y="6461125"/>
            <a:ext cx="1249362" cy="261938"/>
          </a:xfrm>
          <a:prstGeom prst="rect">
            <a:avLst/>
          </a:prstGeom>
        </p:spPr>
        <p:txBody>
          <a:bodyPr vert="horz" lIns="91440" tIns="45720" rIns="0" bIns="45720"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smtClean="0">
                <a:solidFill>
                  <a:srgbClr val="006FAC"/>
                </a:solidFill>
                <a:latin typeface="Tahoma" charset="0"/>
                <a:ea typeface="Tahoma" charset="0"/>
                <a:cs typeface="Tahoma" charset="0"/>
              </a:rPr>
              <a:t>P-</a:t>
            </a:r>
            <a:fld id="{34A2F4A0-93AF-43B1-8693-228C1DE05C4F}" type="slidenum">
              <a:rPr lang="en-US" smtClean="0">
                <a:solidFill>
                  <a:srgbClr val="006FAC"/>
                </a:solidFill>
                <a:latin typeface="Tahoma" charset="0"/>
                <a:ea typeface="Tahoma" charset="0"/>
                <a:cs typeface="Tahoma" charset="0"/>
              </a:rPr>
              <a:pPr>
                <a:defRPr/>
              </a:pPr>
              <a:t>16</a:t>
            </a:fld>
            <a:endParaRPr lang="de-DE" dirty="0">
              <a:solidFill>
                <a:prstClr val="black">
                  <a:tint val="75000"/>
                </a:prstClr>
              </a:solidFill>
              <a:latin typeface="Tahoma Standard" charset="0"/>
              <a:cs typeface="Tahoma Standard" charset="0"/>
            </a:endParaRPr>
          </a:p>
        </p:txBody>
      </p:sp>
      <p:sp>
        <p:nvSpPr>
          <p:cNvPr id="21" name="Footer Placeholder 2"/>
          <p:cNvSpPr txBox="1">
            <a:spLocks/>
          </p:cNvSpPr>
          <p:nvPr/>
        </p:nvSpPr>
        <p:spPr>
          <a:xfrm>
            <a:off x="6023528" y="6453267"/>
            <a:ext cx="3454296" cy="269823"/>
          </a:xfrm>
          <a:prstGeom prst="rect">
            <a:avLst/>
          </a:prstGeom>
        </p:spPr>
        <p:txBody>
          <a:bodyPr vert="horz" lIns="0" tIns="45720" rIns="0" bIns="45720" rtlCol="0" anchor="ctr"/>
          <a:lstStyle>
            <a:defPPr>
              <a:defRPr lang="en-US"/>
            </a:defPPr>
            <a:lvl1pPr fontAlgn="auto">
              <a:spcBef>
                <a:spcPts val="0"/>
              </a:spcBef>
              <a:spcAft>
                <a:spcPts val="0"/>
              </a:spcAft>
              <a:defRPr sz="1200">
                <a:solidFill>
                  <a:schemeClr val="bg1">
                    <a:lumMod val="50000"/>
                  </a:schemeClr>
                </a:solidFill>
                <a:latin typeface="Tahoma" charset="0"/>
                <a:ea typeface="Tahoma" charset="0"/>
                <a:cs typeface="Tahoma" charset="0"/>
              </a:defRPr>
            </a:lvl1pPr>
          </a:lstStyle>
          <a:p>
            <a:pPr>
              <a:defRPr/>
            </a:pPr>
            <a:r>
              <a:rPr lang="en-GB" dirty="0" smtClean="0">
                <a:solidFill>
                  <a:srgbClr val="FFFFFF">
                    <a:lumMod val="50000"/>
                  </a:srgbClr>
                </a:solidFill>
              </a:rPr>
              <a:t>LSS PD</a:t>
            </a:r>
            <a:endParaRPr lang="en-GB" dirty="0">
              <a:solidFill>
                <a:srgbClr val="FFFFFF">
                  <a:lumMod val="50000"/>
                </a:srgbClr>
              </a:solidFill>
            </a:endParaRPr>
          </a:p>
        </p:txBody>
      </p:sp>
      <p:sp>
        <p:nvSpPr>
          <p:cNvPr id="22" name="Rounded Rectangle 21"/>
          <p:cNvSpPr/>
          <p:nvPr/>
        </p:nvSpPr>
        <p:spPr>
          <a:xfrm>
            <a:off x="515380" y="3994751"/>
            <a:ext cx="1233851" cy="117727"/>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none" lIns="36000" tIns="36000" rIns="36000" bIns="72000" rtlCol="0" anchor="ctr">
            <a:noAutofit/>
          </a:bodyPr>
          <a:lstStyle/>
          <a:p>
            <a:pPr algn="ctr"/>
            <a:r>
              <a:rPr lang="it-IT" sz="600" i="1" dirty="0" smtClean="0">
                <a:solidFill>
                  <a:schemeClr val="bg1"/>
                </a:solidFill>
                <a:latin typeface="Tahoma" charset="0"/>
                <a:ea typeface="Tahoma" charset="0"/>
                <a:cs typeface="Tahoma" charset="0"/>
              </a:rPr>
              <a:t>Photo credit: Fincantieri</a:t>
            </a:r>
            <a:endParaRPr lang="en-GB" sz="600" i="1" dirty="0" smtClean="0">
              <a:solidFill>
                <a:schemeClr val="bg1"/>
              </a:solidFill>
              <a:latin typeface="Tahoma" charset="0"/>
              <a:ea typeface="Tahoma" charset="0"/>
              <a:cs typeface="Tahoma" charset="0"/>
            </a:endParaRPr>
          </a:p>
        </p:txBody>
      </p:sp>
      <p:pic>
        <p:nvPicPr>
          <p:cNvPr id="5" name="Picture 4"/>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043772" y="1632043"/>
            <a:ext cx="3600401" cy="2377684"/>
          </a:xfrm>
          <a:prstGeom prst="rect">
            <a:avLst/>
          </a:prstGeom>
        </p:spPr>
      </p:pic>
      <p:sp>
        <p:nvSpPr>
          <p:cNvPr id="32" name="TextBox 2"/>
          <p:cNvSpPr txBox="1"/>
          <p:nvPr/>
        </p:nvSpPr>
        <p:spPr>
          <a:xfrm>
            <a:off x="8885723" y="1294263"/>
            <a:ext cx="1985240" cy="349702"/>
          </a:xfrm>
          <a:prstGeom prst="rect">
            <a:avLst/>
          </a:prstGeom>
          <a:noFill/>
        </p:spPr>
        <p:txBody>
          <a:bodyPr wrap="square" lIns="0" tIns="36000" rIns="0" bIns="36000" rtlCol="0" anchor="b" anchorCtr="0">
            <a:spAutoFit/>
          </a:bodyPr>
          <a:lstStyle/>
          <a:p>
            <a:pPr algn="ctr"/>
            <a:r>
              <a:rPr lang="en-GB" dirty="0" smtClean="0">
                <a:solidFill>
                  <a:srgbClr val="636463"/>
                </a:solidFill>
                <a:latin typeface="Tahoma" pitchFamily="34" charset="0"/>
                <a:ea typeface="Tahoma" pitchFamily="34" charset="0"/>
                <a:cs typeface="Tahoma" pitchFamily="34" charset="0"/>
              </a:rPr>
              <a:t>Intensive care</a:t>
            </a:r>
            <a:endParaRPr lang="en-GB" dirty="0">
              <a:solidFill>
                <a:srgbClr val="636463"/>
              </a:solidFill>
              <a:latin typeface="Tahoma" pitchFamily="34" charset="0"/>
              <a:ea typeface="Tahoma" pitchFamily="34" charset="0"/>
              <a:cs typeface="Tahoma" pitchFamily="34" charset="0"/>
            </a:endParaRPr>
          </a:p>
        </p:txBody>
      </p:sp>
      <p:pic>
        <p:nvPicPr>
          <p:cNvPr id="6" name="Picture 5"/>
          <p:cNvPicPr>
            <a:picLocks noChangeAspect="1"/>
          </p:cNvPicPr>
          <p:nvPr/>
        </p:nvPicPr>
        <p:blipFill rotWithShape="1">
          <a:blip r:embed="rId6" cstate="email">
            <a:extLst>
              <a:ext uri="{28A0092B-C50C-407E-A947-70E740481C1C}">
                <a14:useLocalDpi xmlns:a14="http://schemas.microsoft.com/office/drawing/2010/main"/>
              </a:ext>
            </a:extLst>
          </a:blip>
          <a:srcRect l="3366" r="17431"/>
          <a:stretch/>
        </p:blipFill>
        <p:spPr>
          <a:xfrm>
            <a:off x="371364" y="1632043"/>
            <a:ext cx="3528392" cy="2377684"/>
          </a:xfrm>
          <a:prstGeom prst="rect">
            <a:avLst/>
          </a:prstGeom>
        </p:spPr>
      </p:pic>
      <p:sp>
        <p:nvSpPr>
          <p:cNvPr id="33" name="TextBox 2"/>
          <p:cNvSpPr txBox="1"/>
          <p:nvPr/>
        </p:nvSpPr>
        <p:spPr>
          <a:xfrm>
            <a:off x="1456240" y="1310138"/>
            <a:ext cx="1985240" cy="349702"/>
          </a:xfrm>
          <a:prstGeom prst="rect">
            <a:avLst/>
          </a:prstGeom>
          <a:noFill/>
        </p:spPr>
        <p:txBody>
          <a:bodyPr wrap="square" lIns="0" tIns="36000" rIns="0" bIns="36000" rtlCol="0" anchor="b" anchorCtr="0">
            <a:spAutoFit/>
          </a:bodyPr>
          <a:lstStyle/>
          <a:p>
            <a:pPr algn="ctr"/>
            <a:r>
              <a:rPr lang="en-GB" dirty="0" smtClean="0">
                <a:solidFill>
                  <a:srgbClr val="636463"/>
                </a:solidFill>
                <a:latin typeface="Tahoma" pitchFamily="34" charset="0"/>
                <a:ea typeface="Tahoma" pitchFamily="34" charset="0"/>
                <a:cs typeface="Tahoma" pitchFamily="34" charset="0"/>
              </a:rPr>
              <a:t>Surgery 1</a:t>
            </a:r>
            <a:endParaRPr lang="en-GB" dirty="0">
              <a:solidFill>
                <a:srgbClr val="636463"/>
              </a:solidFill>
              <a:latin typeface="Tahoma" pitchFamily="34" charset="0"/>
              <a:ea typeface="Tahoma" pitchFamily="34" charset="0"/>
              <a:cs typeface="Tahoma" pitchFamily="34" charset="0"/>
            </a:endParaRPr>
          </a:p>
        </p:txBody>
      </p:sp>
      <p:pic>
        <p:nvPicPr>
          <p:cNvPr id="9" name="Picture 8"/>
          <p:cNvPicPr>
            <a:picLocks noChangeAspect="1"/>
          </p:cNvPicPr>
          <p:nvPr/>
        </p:nvPicPr>
        <p:blipFill rotWithShape="1">
          <a:blip r:embed="rId7" cstate="email">
            <a:extLst>
              <a:ext uri="{28A0092B-C50C-407E-A947-70E740481C1C}">
                <a14:useLocalDpi xmlns:a14="http://schemas.microsoft.com/office/drawing/2010/main"/>
              </a:ext>
            </a:extLst>
          </a:blip>
          <a:srcRect t="14379"/>
          <a:stretch/>
        </p:blipFill>
        <p:spPr>
          <a:xfrm>
            <a:off x="7788189" y="1628800"/>
            <a:ext cx="4185371" cy="2380927"/>
          </a:xfrm>
          <a:prstGeom prst="rect">
            <a:avLst/>
          </a:prstGeom>
        </p:spPr>
      </p:pic>
      <p:sp>
        <p:nvSpPr>
          <p:cNvPr id="34" name="TextBox 2"/>
          <p:cNvSpPr txBox="1"/>
          <p:nvPr/>
        </p:nvSpPr>
        <p:spPr>
          <a:xfrm>
            <a:off x="4851353" y="1304764"/>
            <a:ext cx="1985240" cy="349702"/>
          </a:xfrm>
          <a:prstGeom prst="rect">
            <a:avLst/>
          </a:prstGeom>
          <a:noFill/>
        </p:spPr>
        <p:txBody>
          <a:bodyPr wrap="square" lIns="0" tIns="36000" rIns="0" bIns="36000" rtlCol="0" anchor="b" anchorCtr="0">
            <a:spAutoFit/>
          </a:bodyPr>
          <a:lstStyle/>
          <a:p>
            <a:pPr algn="ctr"/>
            <a:r>
              <a:rPr lang="en-GB" dirty="0" smtClean="0">
                <a:solidFill>
                  <a:srgbClr val="636463"/>
                </a:solidFill>
                <a:latin typeface="Tahoma" pitchFamily="34" charset="0"/>
                <a:ea typeface="Tahoma" pitchFamily="34" charset="0"/>
                <a:cs typeface="Tahoma" pitchFamily="34" charset="0"/>
              </a:rPr>
              <a:t>Surgery 2</a:t>
            </a:r>
            <a:endParaRPr lang="en-GB" dirty="0">
              <a:solidFill>
                <a:srgbClr val="636463"/>
              </a:solidFill>
              <a:latin typeface="Tahoma" pitchFamily="34" charset="0"/>
              <a:ea typeface="Tahoma" pitchFamily="34" charset="0"/>
              <a:cs typeface="Tahoma" pitchFamily="34" charset="0"/>
            </a:endParaRPr>
          </a:p>
        </p:txBody>
      </p:sp>
      <p:sp>
        <p:nvSpPr>
          <p:cNvPr id="16" name="CasellaDiTesto 26"/>
          <p:cNvSpPr txBox="1"/>
          <p:nvPr/>
        </p:nvSpPr>
        <p:spPr>
          <a:xfrm>
            <a:off x="3975287" y="4120982"/>
            <a:ext cx="3596877" cy="1923604"/>
          </a:xfrm>
          <a:prstGeom prst="rect">
            <a:avLst/>
          </a:prstGeom>
          <a:noFill/>
        </p:spPr>
        <p:txBody>
          <a:bodyPr wrap="square" rtlCol="0">
            <a:spAutoFit/>
          </a:bodyPr>
          <a:lstStyle/>
          <a:p>
            <a:pPr marL="268288" lvl="1" indent="12700">
              <a:lnSpc>
                <a:spcPct val="150000"/>
              </a:lnSpc>
              <a:spcBef>
                <a:spcPts val="600"/>
              </a:spcBef>
            </a:pPr>
            <a:r>
              <a:rPr lang="en-GB" b="1" dirty="0" smtClean="0">
                <a:solidFill>
                  <a:srgbClr val="C00000"/>
                </a:solidFill>
                <a:latin typeface="Arial" panose="020B0604020202020204" pitchFamily="34" charset="0"/>
                <a:cs typeface="Arial" panose="020B0604020202020204" pitchFamily="34" charset="0"/>
              </a:rPr>
              <a:t>HOSPITAL CRITICAL AREA:</a:t>
            </a:r>
          </a:p>
          <a:p>
            <a:pPr marL="554038" lvl="1" indent="-285750">
              <a:spcBef>
                <a:spcPts val="600"/>
              </a:spcBef>
              <a:buFont typeface="Arial" panose="020B0604020202020204" pitchFamily="34" charset="0"/>
              <a:buChar char="•"/>
            </a:pPr>
            <a:r>
              <a:rPr lang="en-US" dirty="0">
                <a:solidFill>
                  <a:srgbClr val="1F497D">
                    <a:lumMod val="50000"/>
                  </a:srgbClr>
                </a:solidFill>
                <a:latin typeface="Arial" panose="020B0604020202020204" pitchFamily="34" charset="0"/>
                <a:cs typeface="Arial" panose="020B0604020202020204" pitchFamily="34" charset="0"/>
              </a:rPr>
              <a:t>F</a:t>
            </a:r>
            <a:r>
              <a:rPr lang="en-US" dirty="0" smtClean="0">
                <a:solidFill>
                  <a:srgbClr val="1F497D">
                    <a:lumMod val="50000"/>
                  </a:srgbClr>
                </a:solidFill>
                <a:latin typeface="Arial" panose="020B0604020202020204" pitchFamily="34" charset="0"/>
                <a:cs typeface="Arial" panose="020B0604020202020204" pitchFamily="34" charset="0"/>
              </a:rPr>
              <a:t>irst </a:t>
            </a:r>
            <a:r>
              <a:rPr lang="en-US" dirty="0">
                <a:solidFill>
                  <a:srgbClr val="1F497D">
                    <a:lumMod val="50000"/>
                  </a:srgbClr>
                </a:solidFill>
                <a:latin typeface="Arial" panose="020B0604020202020204" pitchFamily="34" charset="0"/>
                <a:cs typeface="Arial" panose="020B0604020202020204" pitchFamily="34" charset="0"/>
              </a:rPr>
              <a:t>aid: 8 beds</a:t>
            </a:r>
          </a:p>
          <a:p>
            <a:pPr marL="554038" lvl="1" indent="-285750">
              <a:spcBef>
                <a:spcPts val="600"/>
              </a:spcBef>
              <a:buFont typeface="Arial" panose="020B0604020202020204" pitchFamily="34" charset="0"/>
              <a:buChar char="•"/>
            </a:pPr>
            <a:r>
              <a:rPr lang="en-US" dirty="0">
                <a:solidFill>
                  <a:srgbClr val="1F497D">
                    <a:lumMod val="50000"/>
                  </a:srgbClr>
                </a:solidFill>
                <a:latin typeface="Arial" panose="020B0604020202020204" pitchFamily="34" charset="0"/>
                <a:cs typeface="Arial" panose="020B0604020202020204" pitchFamily="34" charset="0"/>
              </a:rPr>
              <a:t>Burn unit: 1 bed</a:t>
            </a:r>
          </a:p>
          <a:p>
            <a:pPr marL="554038" lvl="1" indent="-285750">
              <a:spcBef>
                <a:spcPts val="600"/>
              </a:spcBef>
              <a:buFont typeface="Arial" panose="020B0604020202020204" pitchFamily="34" charset="0"/>
              <a:buChar char="•"/>
            </a:pPr>
            <a:r>
              <a:rPr lang="en-US" dirty="0">
                <a:solidFill>
                  <a:srgbClr val="1F497D">
                    <a:lumMod val="50000"/>
                  </a:srgbClr>
                </a:solidFill>
                <a:latin typeface="Arial" panose="020B0604020202020204" pitchFamily="34" charset="0"/>
                <a:cs typeface="Arial" panose="020B0604020202020204" pitchFamily="34" charset="0"/>
              </a:rPr>
              <a:t>Intensive care: 4bd + 4bd</a:t>
            </a:r>
          </a:p>
          <a:p>
            <a:pPr marL="554038" lvl="1" indent="-285750">
              <a:spcBef>
                <a:spcPts val="600"/>
              </a:spcBef>
              <a:buFont typeface="Arial" panose="020B0604020202020204" pitchFamily="34" charset="0"/>
              <a:buChar char="•"/>
            </a:pPr>
            <a:r>
              <a:rPr lang="en-US" dirty="0">
                <a:solidFill>
                  <a:srgbClr val="1F497D">
                    <a:lumMod val="50000"/>
                  </a:srgbClr>
                </a:solidFill>
                <a:latin typeface="Arial" panose="020B0604020202020204" pitchFamily="34" charset="0"/>
                <a:cs typeface="Arial" panose="020B0604020202020204" pitchFamily="34" charset="0"/>
              </a:rPr>
              <a:t>Surgery : 2 </a:t>
            </a:r>
            <a:r>
              <a:rPr lang="en-US" dirty="0" smtClean="0">
                <a:solidFill>
                  <a:srgbClr val="1F497D">
                    <a:lumMod val="50000"/>
                  </a:srgbClr>
                </a:solidFill>
                <a:latin typeface="Arial" panose="020B0604020202020204" pitchFamily="34" charset="0"/>
                <a:cs typeface="Arial" panose="020B0604020202020204" pitchFamily="34" charset="0"/>
              </a:rPr>
              <a:t>rooms</a:t>
            </a:r>
            <a:endParaRPr lang="en-GB" b="1" dirty="0" smtClean="0">
              <a:solidFill>
                <a:srgbClr val="C00000"/>
              </a:solidFill>
              <a:latin typeface="Arial" panose="020B0604020202020204" pitchFamily="34" charset="0"/>
              <a:cs typeface="Arial" panose="020B0604020202020204" pitchFamily="34" charset="0"/>
            </a:endParaRPr>
          </a:p>
        </p:txBody>
      </p:sp>
      <p:sp>
        <p:nvSpPr>
          <p:cNvPr id="17" name="CasellaDiTesto 26"/>
          <p:cNvSpPr txBox="1"/>
          <p:nvPr/>
        </p:nvSpPr>
        <p:spPr>
          <a:xfrm>
            <a:off x="7856930" y="4120982"/>
            <a:ext cx="4143726" cy="2277547"/>
          </a:xfrm>
          <a:prstGeom prst="rect">
            <a:avLst/>
          </a:prstGeom>
          <a:noFill/>
        </p:spPr>
        <p:txBody>
          <a:bodyPr wrap="square" rtlCol="0">
            <a:spAutoFit/>
          </a:bodyPr>
          <a:lstStyle/>
          <a:p>
            <a:pPr marL="268288" lvl="1" indent="12700">
              <a:lnSpc>
                <a:spcPct val="150000"/>
              </a:lnSpc>
              <a:spcBef>
                <a:spcPts val="600"/>
              </a:spcBef>
            </a:pPr>
            <a:r>
              <a:rPr lang="en-GB" b="1" dirty="0" smtClean="0">
                <a:solidFill>
                  <a:srgbClr val="C00000"/>
                </a:solidFill>
                <a:latin typeface="Arial" panose="020B0604020202020204" pitchFamily="34" charset="0"/>
                <a:cs typeface="Arial" panose="020B0604020202020204" pitchFamily="34" charset="0"/>
              </a:rPr>
              <a:t>HOSPITAL INPATIENT AREA:</a:t>
            </a:r>
          </a:p>
          <a:p>
            <a:pPr marL="554038" lvl="1" indent="-285750">
              <a:spcBef>
                <a:spcPts val="600"/>
              </a:spcBef>
              <a:buFont typeface="Arial" panose="020B0604020202020204" pitchFamily="34" charset="0"/>
              <a:buChar char="•"/>
            </a:pPr>
            <a:r>
              <a:rPr lang="en-US" dirty="0">
                <a:solidFill>
                  <a:srgbClr val="1F497D">
                    <a:lumMod val="50000"/>
                  </a:srgbClr>
                </a:solidFill>
                <a:latin typeface="Arial" panose="020B0604020202020204" pitchFamily="34" charset="0"/>
                <a:cs typeface="Arial" panose="020B0604020202020204" pitchFamily="34" charset="0"/>
              </a:rPr>
              <a:t>Hospital stays: 2bd + 2bd</a:t>
            </a:r>
          </a:p>
          <a:p>
            <a:pPr marL="554038" lvl="1" indent="-285750">
              <a:spcBef>
                <a:spcPts val="600"/>
              </a:spcBef>
              <a:buFont typeface="Arial" panose="020B0604020202020204" pitchFamily="34" charset="0"/>
              <a:buChar char="•"/>
            </a:pPr>
            <a:r>
              <a:rPr lang="en-US" dirty="0">
                <a:solidFill>
                  <a:srgbClr val="1F497D">
                    <a:lumMod val="50000"/>
                  </a:srgbClr>
                </a:solidFill>
                <a:latin typeface="Arial" panose="020B0604020202020204" pitchFamily="34" charset="0"/>
                <a:cs typeface="Arial" panose="020B0604020202020204" pitchFamily="34" charset="0"/>
              </a:rPr>
              <a:t>Infectious stays: 2bd + 2bd</a:t>
            </a:r>
          </a:p>
          <a:p>
            <a:pPr marL="554038" lvl="1" indent="-285750">
              <a:spcBef>
                <a:spcPts val="600"/>
              </a:spcBef>
              <a:buFont typeface="Arial" panose="020B0604020202020204" pitchFamily="34" charset="0"/>
              <a:buChar char="•"/>
            </a:pPr>
            <a:r>
              <a:rPr lang="en-US" dirty="0" smtClean="0">
                <a:solidFill>
                  <a:srgbClr val="1F497D">
                    <a:lumMod val="50000"/>
                  </a:srgbClr>
                </a:solidFill>
                <a:latin typeface="Arial" panose="020B0604020202020204" pitchFamily="34" charset="0"/>
                <a:cs typeface="Arial" panose="020B0604020202020204" pitchFamily="34" charset="0"/>
              </a:rPr>
              <a:t>RX</a:t>
            </a:r>
            <a:r>
              <a:rPr lang="en-US" dirty="0">
                <a:solidFill>
                  <a:srgbClr val="1F497D">
                    <a:lumMod val="50000"/>
                  </a:srgbClr>
                </a:solidFill>
                <a:latin typeface="Arial" panose="020B0604020202020204" pitchFamily="34" charset="0"/>
                <a:cs typeface="Arial" panose="020B0604020202020204" pitchFamily="34" charset="0"/>
              </a:rPr>
              <a:t>, </a:t>
            </a:r>
            <a:r>
              <a:rPr lang="en-US" dirty="0" err="1">
                <a:solidFill>
                  <a:srgbClr val="1F497D">
                    <a:lumMod val="50000"/>
                  </a:srgbClr>
                </a:solidFill>
                <a:latin typeface="Arial" panose="020B0604020202020204" pitchFamily="34" charset="0"/>
                <a:cs typeface="Arial" panose="020B0604020202020204" pitchFamily="34" charset="0"/>
              </a:rPr>
              <a:t>Orthopantomograph</a:t>
            </a:r>
            <a:r>
              <a:rPr lang="en-US" dirty="0">
                <a:solidFill>
                  <a:srgbClr val="1F497D">
                    <a:lumMod val="50000"/>
                  </a:srgbClr>
                </a:solidFill>
                <a:latin typeface="Arial" panose="020B0604020202020204" pitchFamily="34" charset="0"/>
                <a:cs typeface="Arial" panose="020B0604020202020204" pitchFamily="34" charset="0"/>
              </a:rPr>
              <a:t>, CAT</a:t>
            </a:r>
          </a:p>
          <a:p>
            <a:pPr marL="554038" lvl="1" indent="-285750">
              <a:spcBef>
                <a:spcPts val="600"/>
              </a:spcBef>
              <a:buFont typeface="Arial" panose="020B0604020202020204" pitchFamily="34" charset="0"/>
              <a:buChar char="•"/>
            </a:pPr>
            <a:r>
              <a:rPr lang="en-US" dirty="0" smtClean="0">
                <a:solidFill>
                  <a:srgbClr val="1F497D">
                    <a:lumMod val="50000"/>
                  </a:srgbClr>
                </a:solidFill>
                <a:latin typeface="Arial" panose="020B0604020202020204" pitchFamily="34" charset="0"/>
                <a:cs typeface="Arial" panose="020B0604020202020204" pitchFamily="34" charset="0"/>
              </a:rPr>
              <a:t>Analysis </a:t>
            </a:r>
            <a:r>
              <a:rPr lang="en-US" dirty="0">
                <a:solidFill>
                  <a:srgbClr val="1F497D">
                    <a:lumMod val="50000"/>
                  </a:srgbClr>
                </a:solidFill>
                <a:latin typeface="Arial" panose="020B0604020202020204" pitchFamily="34" charset="0"/>
                <a:cs typeface="Arial" panose="020B0604020202020204" pitchFamily="34" charset="0"/>
              </a:rPr>
              <a:t>laboratory</a:t>
            </a:r>
          </a:p>
          <a:p>
            <a:pPr marL="554038" lvl="1" indent="-285750">
              <a:spcBef>
                <a:spcPts val="600"/>
              </a:spcBef>
              <a:buFont typeface="Arial" panose="020B0604020202020204" pitchFamily="34" charset="0"/>
              <a:buChar char="•"/>
            </a:pPr>
            <a:r>
              <a:rPr lang="en-US" dirty="0" smtClean="0">
                <a:solidFill>
                  <a:srgbClr val="1F497D">
                    <a:lumMod val="50000"/>
                  </a:srgbClr>
                </a:solidFill>
                <a:latin typeface="Arial" panose="020B0604020202020204" pitchFamily="34" charset="0"/>
                <a:cs typeface="Arial" panose="020B0604020202020204" pitchFamily="34" charset="0"/>
              </a:rPr>
              <a:t>Pharmacy/</a:t>
            </a:r>
            <a:endParaRPr lang="en-US" dirty="0">
              <a:solidFill>
                <a:srgbClr val="1F497D">
                  <a:lumMod val="50000"/>
                </a:srgb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70721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104714" y="1904714"/>
            <a:ext cx="5052677" cy="3947404"/>
          </a:xfrm>
          <a:prstGeom prst="rect">
            <a:avLst/>
          </a:prstGeom>
        </p:spPr>
      </p:pic>
      <p:sp>
        <p:nvSpPr>
          <p:cNvPr id="7" name="CasellaDiTesto 24"/>
          <p:cNvSpPr txBox="1"/>
          <p:nvPr/>
        </p:nvSpPr>
        <p:spPr>
          <a:xfrm>
            <a:off x="371363" y="1500458"/>
            <a:ext cx="4500504" cy="4616648"/>
          </a:xfrm>
          <a:prstGeom prst="rect">
            <a:avLst/>
          </a:prstGeom>
          <a:noFill/>
        </p:spPr>
        <p:txBody>
          <a:bodyPr wrap="square" rtlCol="0">
            <a:spAutoFit/>
          </a:bodyPr>
          <a:lstStyle/>
          <a:p>
            <a:pPr marL="285750" lvl="1" indent="-285750">
              <a:spcBef>
                <a:spcPts val="600"/>
              </a:spcBef>
            </a:pPr>
            <a:endParaRPr lang="it-IT" b="1" dirty="0" smtClean="0">
              <a:solidFill>
                <a:srgbClr val="C00000"/>
              </a:solidFill>
              <a:latin typeface="Tahoma" pitchFamily="34" charset="0"/>
              <a:ea typeface="Tahoma" pitchFamily="34" charset="0"/>
              <a:cs typeface="Tahoma" pitchFamily="34" charset="0"/>
            </a:endParaRPr>
          </a:p>
          <a:p>
            <a:pPr marL="285750" indent="-285750">
              <a:spcBef>
                <a:spcPts val="600"/>
              </a:spcBef>
              <a:buFont typeface="Arial" pitchFamily="34" charset="0"/>
              <a:buChar char="•"/>
            </a:pPr>
            <a:r>
              <a:rPr lang="en-GB" dirty="0">
                <a:latin typeface="Tahoma" pitchFamily="34" charset="0"/>
                <a:ea typeface="Tahoma" pitchFamily="34" charset="0"/>
                <a:cs typeface="Tahoma" pitchFamily="34" charset="0"/>
              </a:rPr>
              <a:t>Radar </a:t>
            </a:r>
            <a:r>
              <a:rPr lang="en-GB" dirty="0" smtClean="0">
                <a:latin typeface="Tahoma" pitchFamily="34" charset="0"/>
                <a:ea typeface="Tahoma" pitchFamily="34" charset="0"/>
                <a:cs typeface="Tahoma" pitchFamily="34" charset="0"/>
              </a:rPr>
              <a:t>and ASW Suite</a:t>
            </a:r>
            <a:endParaRPr lang="en-GB" dirty="0">
              <a:latin typeface="Tahoma" pitchFamily="34" charset="0"/>
              <a:ea typeface="Tahoma" pitchFamily="34" charset="0"/>
              <a:cs typeface="Tahoma" pitchFamily="34" charset="0"/>
            </a:endParaRPr>
          </a:p>
          <a:p>
            <a:pPr marL="285750" indent="-285750">
              <a:spcBef>
                <a:spcPts val="600"/>
              </a:spcBef>
              <a:buFont typeface="Arial" pitchFamily="34" charset="0"/>
              <a:buChar char="•"/>
            </a:pPr>
            <a:r>
              <a:rPr lang="en-GB" dirty="0">
                <a:latin typeface="Tahoma" pitchFamily="34" charset="0"/>
                <a:ea typeface="Tahoma" pitchFamily="34" charset="0"/>
                <a:cs typeface="Tahoma" pitchFamily="34" charset="0"/>
              </a:rPr>
              <a:t>Integrated</a:t>
            </a:r>
            <a:r>
              <a:rPr lang="it-IT" dirty="0">
                <a:latin typeface="Tahoma" pitchFamily="34" charset="0"/>
                <a:ea typeface="Tahoma" pitchFamily="34" charset="0"/>
                <a:cs typeface="Tahoma" pitchFamily="34" charset="0"/>
              </a:rPr>
              <a:t> Bridge</a:t>
            </a:r>
            <a:endParaRPr lang="en-GB" dirty="0">
              <a:latin typeface="Tahoma" pitchFamily="34" charset="0"/>
              <a:ea typeface="Tahoma" pitchFamily="34" charset="0"/>
              <a:cs typeface="Tahoma" pitchFamily="34" charset="0"/>
            </a:endParaRPr>
          </a:p>
          <a:p>
            <a:pPr marL="285750" indent="-285750">
              <a:spcBef>
                <a:spcPts val="600"/>
              </a:spcBef>
              <a:buFont typeface="Arial" pitchFamily="34" charset="0"/>
              <a:buChar char="•"/>
            </a:pPr>
            <a:r>
              <a:rPr lang="en-GB" dirty="0" smtClean="0">
                <a:latin typeface="Tahoma" pitchFamily="34" charset="0"/>
                <a:ea typeface="Tahoma" pitchFamily="34" charset="0"/>
                <a:cs typeface="Tahoma" pitchFamily="34" charset="0"/>
              </a:rPr>
              <a:t>Combat Management System</a:t>
            </a:r>
          </a:p>
          <a:p>
            <a:pPr marL="285750" indent="-285750">
              <a:spcBef>
                <a:spcPts val="600"/>
              </a:spcBef>
              <a:buFont typeface="Arial" pitchFamily="34" charset="0"/>
              <a:buChar char="•"/>
            </a:pPr>
            <a:r>
              <a:rPr lang="en-GB" dirty="0" smtClean="0">
                <a:solidFill>
                  <a:prstClr val="black"/>
                </a:solidFill>
                <a:latin typeface="Tahoma" pitchFamily="34" charset="0"/>
                <a:ea typeface="Tahoma" pitchFamily="34" charset="0"/>
                <a:cs typeface="Tahoma" pitchFamily="34" charset="0"/>
              </a:rPr>
              <a:t>Fire Control System</a:t>
            </a:r>
          </a:p>
          <a:p>
            <a:pPr marL="285750" indent="-285750">
              <a:spcBef>
                <a:spcPts val="600"/>
              </a:spcBef>
              <a:buFont typeface="Arial" pitchFamily="34" charset="0"/>
              <a:buChar char="•"/>
            </a:pPr>
            <a:r>
              <a:rPr lang="it-IT" dirty="0" smtClean="0">
                <a:solidFill>
                  <a:prstClr val="black"/>
                </a:solidFill>
                <a:latin typeface="Tahoma" pitchFamily="34" charset="0"/>
                <a:ea typeface="Tahoma" pitchFamily="34" charset="0"/>
                <a:cs typeface="Tahoma" pitchFamily="34" charset="0"/>
              </a:rPr>
              <a:t>Medium </a:t>
            </a:r>
            <a:r>
              <a:rPr lang="it-IT" dirty="0" err="1" smtClean="0">
                <a:solidFill>
                  <a:prstClr val="black"/>
                </a:solidFill>
                <a:latin typeface="Tahoma" pitchFamily="34" charset="0"/>
                <a:ea typeface="Tahoma" pitchFamily="34" charset="0"/>
                <a:cs typeface="Tahoma" pitchFamily="34" charset="0"/>
              </a:rPr>
              <a:t>Caliber</a:t>
            </a:r>
            <a:r>
              <a:rPr lang="it-IT" dirty="0" smtClean="0">
                <a:solidFill>
                  <a:prstClr val="black"/>
                </a:solidFill>
                <a:latin typeface="Tahoma" pitchFamily="34" charset="0"/>
                <a:ea typeface="Tahoma" pitchFamily="34" charset="0"/>
                <a:cs typeface="Tahoma" pitchFamily="34" charset="0"/>
              </a:rPr>
              <a:t> </a:t>
            </a:r>
            <a:r>
              <a:rPr lang="it-IT" dirty="0" err="1" smtClean="0">
                <a:solidFill>
                  <a:prstClr val="black"/>
                </a:solidFill>
                <a:latin typeface="Tahoma" pitchFamily="34" charset="0"/>
                <a:ea typeface="Tahoma" pitchFamily="34" charset="0"/>
                <a:cs typeface="Tahoma" pitchFamily="34" charset="0"/>
              </a:rPr>
              <a:t>Gun</a:t>
            </a:r>
            <a:r>
              <a:rPr lang="it-IT" dirty="0" smtClean="0">
                <a:solidFill>
                  <a:prstClr val="black"/>
                </a:solidFill>
                <a:latin typeface="Tahoma" pitchFamily="34" charset="0"/>
                <a:ea typeface="Tahoma" pitchFamily="34" charset="0"/>
                <a:cs typeface="Tahoma" pitchFamily="34" charset="0"/>
              </a:rPr>
              <a:t> </a:t>
            </a:r>
            <a:r>
              <a:rPr lang="it-IT" dirty="0" err="1" smtClean="0">
                <a:solidFill>
                  <a:prstClr val="black"/>
                </a:solidFill>
                <a:latin typeface="Tahoma" pitchFamily="34" charset="0"/>
                <a:ea typeface="Tahoma" pitchFamily="34" charset="0"/>
                <a:cs typeface="Tahoma" pitchFamily="34" charset="0"/>
              </a:rPr>
              <a:t>system</a:t>
            </a:r>
            <a:r>
              <a:rPr lang="it-IT" dirty="0" smtClean="0">
                <a:solidFill>
                  <a:prstClr val="black"/>
                </a:solidFill>
                <a:latin typeface="Tahoma" pitchFamily="34" charset="0"/>
                <a:ea typeface="Tahoma" pitchFamily="34" charset="0"/>
                <a:cs typeface="Tahoma" pitchFamily="34" charset="0"/>
              </a:rPr>
              <a:t> (MCGS)</a:t>
            </a:r>
            <a:endParaRPr lang="en-GB" dirty="0" smtClean="0">
              <a:solidFill>
                <a:prstClr val="black"/>
              </a:solidFill>
              <a:latin typeface="Tahoma" pitchFamily="34" charset="0"/>
              <a:ea typeface="Tahoma" pitchFamily="34" charset="0"/>
              <a:cs typeface="Tahoma" pitchFamily="34" charset="0"/>
            </a:endParaRPr>
          </a:p>
          <a:p>
            <a:pPr marL="285750" indent="-285750">
              <a:spcBef>
                <a:spcPts val="600"/>
              </a:spcBef>
              <a:buFont typeface="Arial" pitchFamily="34" charset="0"/>
              <a:buChar char="•"/>
            </a:pPr>
            <a:r>
              <a:rPr lang="en-GB" dirty="0" smtClean="0">
                <a:solidFill>
                  <a:prstClr val="black"/>
                </a:solidFill>
                <a:latin typeface="Tahoma" pitchFamily="34" charset="0"/>
                <a:ea typeface="Tahoma" pitchFamily="34" charset="0"/>
                <a:cs typeface="Tahoma" pitchFamily="34" charset="0"/>
              </a:rPr>
              <a:t>360° Asymmetric Warfare </a:t>
            </a:r>
            <a:r>
              <a:rPr lang="en-GB" dirty="0" err="1">
                <a:solidFill>
                  <a:prstClr val="black"/>
                </a:solidFill>
                <a:latin typeface="Tahoma" pitchFamily="34" charset="0"/>
                <a:ea typeface="Tahoma" pitchFamily="34" charset="0"/>
                <a:cs typeface="Tahoma" pitchFamily="34" charset="0"/>
              </a:rPr>
              <a:t>C</a:t>
            </a:r>
            <a:r>
              <a:rPr lang="en-GB" dirty="0" err="1" smtClean="0">
                <a:solidFill>
                  <a:prstClr val="black"/>
                </a:solidFill>
                <a:latin typeface="Tahoma" pitchFamily="34" charset="0"/>
                <a:ea typeface="Tahoma" pitchFamily="34" charset="0"/>
                <a:cs typeface="Tahoma" pitchFamily="34" charset="0"/>
              </a:rPr>
              <a:t>enter</a:t>
            </a:r>
            <a:r>
              <a:rPr lang="en-GB" dirty="0" smtClean="0">
                <a:solidFill>
                  <a:prstClr val="black"/>
                </a:solidFill>
                <a:latin typeface="Tahoma" pitchFamily="34" charset="0"/>
                <a:ea typeface="Tahoma" pitchFamily="34" charset="0"/>
                <a:cs typeface="Tahoma" pitchFamily="34" charset="0"/>
              </a:rPr>
              <a:t>  </a:t>
            </a:r>
          </a:p>
          <a:p>
            <a:pPr marL="285750" indent="-285750">
              <a:spcBef>
                <a:spcPts val="600"/>
              </a:spcBef>
              <a:buFont typeface="Arial" pitchFamily="34" charset="0"/>
              <a:buChar char="•"/>
            </a:pPr>
            <a:r>
              <a:rPr lang="en-GB" dirty="0" smtClean="0">
                <a:solidFill>
                  <a:prstClr val="black"/>
                </a:solidFill>
                <a:latin typeface="Tahoma" pitchFamily="34" charset="0"/>
                <a:ea typeface="Tahoma" pitchFamily="34" charset="0"/>
                <a:cs typeface="Tahoma" pitchFamily="34" charset="0"/>
              </a:rPr>
              <a:t>Close-In Weapon Systems (CIWS)</a:t>
            </a:r>
          </a:p>
          <a:p>
            <a:pPr marL="285750" indent="-285750">
              <a:spcBef>
                <a:spcPts val="600"/>
              </a:spcBef>
              <a:buFont typeface="Arial" pitchFamily="34" charset="0"/>
              <a:buChar char="•"/>
            </a:pPr>
            <a:r>
              <a:rPr lang="en-GB" dirty="0" smtClean="0">
                <a:solidFill>
                  <a:prstClr val="black"/>
                </a:solidFill>
                <a:latin typeface="Tahoma" pitchFamily="34" charset="0"/>
                <a:ea typeface="Tahoma" pitchFamily="34" charset="0"/>
                <a:cs typeface="Tahoma" pitchFamily="34" charset="0"/>
              </a:rPr>
              <a:t>Electronic Warfare (EWS)</a:t>
            </a:r>
          </a:p>
          <a:p>
            <a:pPr marL="285750" indent="-285750">
              <a:spcBef>
                <a:spcPts val="600"/>
              </a:spcBef>
              <a:buFont typeface="Arial" pitchFamily="34" charset="0"/>
              <a:buChar char="•"/>
            </a:pPr>
            <a:r>
              <a:rPr lang="en-GB" dirty="0" smtClean="0">
                <a:latin typeface="Tahoma" pitchFamily="34" charset="0"/>
                <a:ea typeface="Tahoma" pitchFamily="34" charset="0"/>
                <a:cs typeface="Tahoma" pitchFamily="34" charset="0"/>
              </a:rPr>
              <a:t>Torpedo Detection System (TDS)</a:t>
            </a:r>
          </a:p>
          <a:p>
            <a:pPr marL="285750" indent="-285750">
              <a:spcBef>
                <a:spcPts val="600"/>
              </a:spcBef>
              <a:buFont typeface="Arial" pitchFamily="34" charset="0"/>
              <a:buChar char="•"/>
            </a:pPr>
            <a:r>
              <a:rPr lang="en-GB" dirty="0" smtClean="0">
                <a:solidFill>
                  <a:prstClr val="black"/>
                </a:solidFill>
                <a:latin typeface="Tahoma" pitchFamily="34" charset="0"/>
                <a:ea typeface="Tahoma" pitchFamily="34" charset="0"/>
                <a:cs typeface="Tahoma" pitchFamily="34" charset="0"/>
              </a:rPr>
              <a:t>AAW/ASW Decoy Launching System</a:t>
            </a:r>
          </a:p>
          <a:p>
            <a:pPr marL="285750" indent="-285750">
              <a:spcBef>
                <a:spcPts val="600"/>
              </a:spcBef>
              <a:buFont typeface="Arial" pitchFamily="34" charset="0"/>
              <a:buChar char="•"/>
            </a:pPr>
            <a:r>
              <a:rPr lang="en-GB" dirty="0" smtClean="0">
                <a:solidFill>
                  <a:prstClr val="black"/>
                </a:solidFill>
                <a:latin typeface="Tahoma" pitchFamily="34" charset="0"/>
                <a:ea typeface="Tahoma" pitchFamily="34" charset="0"/>
                <a:cs typeface="Tahoma" pitchFamily="34" charset="0"/>
              </a:rPr>
              <a:t>Ship Board Protection</a:t>
            </a:r>
          </a:p>
          <a:p>
            <a:pPr marL="285750" indent="-285750">
              <a:spcBef>
                <a:spcPts val="600"/>
              </a:spcBef>
              <a:buFont typeface="Arial" pitchFamily="34" charset="0"/>
              <a:buChar char="•"/>
            </a:pPr>
            <a:r>
              <a:rPr lang="en-US" dirty="0" smtClean="0">
                <a:solidFill>
                  <a:prstClr val="black"/>
                </a:solidFill>
                <a:latin typeface="Tahoma" pitchFamily="34" charset="0"/>
                <a:ea typeface="Tahoma" pitchFamily="34" charset="0"/>
                <a:cs typeface="Tahoma" pitchFamily="34" charset="0"/>
              </a:rPr>
              <a:t>Communication</a:t>
            </a:r>
            <a:r>
              <a:rPr lang="it-IT" dirty="0" smtClean="0">
                <a:solidFill>
                  <a:prstClr val="black"/>
                </a:solidFill>
                <a:latin typeface="Tahoma" pitchFamily="34" charset="0"/>
                <a:ea typeface="Tahoma" pitchFamily="34" charset="0"/>
                <a:cs typeface="Tahoma" pitchFamily="34" charset="0"/>
              </a:rPr>
              <a:t> System</a:t>
            </a:r>
            <a:endParaRPr lang="en-US" b="1" dirty="0" smtClean="0">
              <a:solidFill>
                <a:prstClr val="black"/>
              </a:solidFill>
              <a:latin typeface="Tahoma" pitchFamily="34" charset="0"/>
              <a:ea typeface="Tahoma" pitchFamily="34" charset="0"/>
              <a:cs typeface="Tahoma" pitchFamily="34" charset="0"/>
            </a:endParaRPr>
          </a:p>
        </p:txBody>
      </p:sp>
      <p:sp>
        <p:nvSpPr>
          <p:cNvPr id="6" name="TextBox 2"/>
          <p:cNvSpPr txBox="1"/>
          <p:nvPr/>
        </p:nvSpPr>
        <p:spPr>
          <a:xfrm>
            <a:off x="366054" y="1376160"/>
            <a:ext cx="4974093" cy="411257"/>
          </a:xfrm>
          <a:prstGeom prst="rect">
            <a:avLst/>
          </a:prstGeom>
          <a:noFill/>
        </p:spPr>
        <p:txBody>
          <a:bodyPr wrap="square" lIns="0" tIns="36000" rIns="0" bIns="36000" rtlCol="0" anchor="b" anchorCtr="0">
            <a:spAutoFit/>
          </a:bodyPr>
          <a:lstStyle/>
          <a:p>
            <a:r>
              <a:rPr lang="en-GB" sz="2200" dirty="0" smtClean="0">
                <a:solidFill>
                  <a:srgbClr val="636463"/>
                </a:solidFill>
                <a:latin typeface="Tahoma" pitchFamily="34" charset="0"/>
                <a:ea typeface="Tahoma" pitchFamily="34" charset="0"/>
                <a:cs typeface="Tahoma" pitchFamily="34" charset="0"/>
              </a:rPr>
              <a:t>Range of Combat System capabilities</a:t>
            </a:r>
            <a:endParaRPr lang="en-GB" sz="2200" dirty="0">
              <a:solidFill>
                <a:srgbClr val="636463"/>
              </a:solidFill>
              <a:latin typeface="Tahoma" pitchFamily="34" charset="0"/>
              <a:ea typeface="Tahoma" pitchFamily="34" charset="0"/>
              <a:cs typeface="Tahoma" pitchFamily="34" charset="0"/>
            </a:endParaRPr>
          </a:p>
        </p:txBody>
      </p:sp>
      <p:sp>
        <p:nvSpPr>
          <p:cNvPr id="9" name="Titel 28"/>
          <p:cNvSpPr txBox="1">
            <a:spLocks/>
          </p:cNvSpPr>
          <p:nvPr/>
        </p:nvSpPr>
        <p:spPr>
          <a:xfrm>
            <a:off x="350737" y="692696"/>
            <a:ext cx="8337551" cy="819281"/>
          </a:xfrm>
          <a:prstGeom prst="rect">
            <a:avLst/>
          </a:prstGeom>
        </p:spPr>
        <p:txBody>
          <a:bodyPr>
            <a:normAutofit/>
          </a:bodyPr>
          <a:lstStyle>
            <a:defPPr>
              <a:defRPr lang="en-US"/>
            </a:defPPr>
            <a:lvl1pPr>
              <a:defRPr sz="2800">
                <a:solidFill>
                  <a:srgbClr val="244165"/>
                </a:solidFill>
                <a:latin typeface="Tahoma" pitchFamily="34" charset="0"/>
                <a:ea typeface="Tahoma" pitchFamily="34" charset="0"/>
                <a:cs typeface="Tahoma" pitchFamily="34" charset="0"/>
              </a:defRPr>
            </a:lvl1pPr>
          </a:lstStyle>
          <a:p>
            <a:r>
              <a:rPr lang="en-GB" b="1" dirty="0"/>
              <a:t>Technical Overview </a:t>
            </a:r>
            <a:r>
              <a:rPr lang="en-GB" b="1" dirty="0" smtClean="0"/>
              <a:t>(4 </a:t>
            </a:r>
            <a:r>
              <a:rPr lang="en-GB" b="1" dirty="0"/>
              <a:t>of </a:t>
            </a:r>
            <a:r>
              <a:rPr lang="en-GB" b="1" dirty="0" smtClean="0"/>
              <a:t>4)</a:t>
            </a:r>
            <a:endParaRPr lang="en-GB" b="1" dirty="0"/>
          </a:p>
          <a:p>
            <a:endParaRPr lang="en-GB" b="1" dirty="0"/>
          </a:p>
        </p:txBody>
      </p:sp>
      <p:pic>
        <p:nvPicPr>
          <p:cNvPr id="20" name="Picture 3"/>
          <p:cNvPicPr>
            <a:picLocks noChangeAspect="1" noChangeArrowheads="1"/>
          </p:cNvPicPr>
          <p:nvPr/>
        </p:nvPicPr>
        <p:blipFill>
          <a:blip r:embed="rId4" cstate="print"/>
          <a:srcRect r="745"/>
          <a:stretch>
            <a:fillRect/>
          </a:stretch>
        </p:blipFill>
        <p:spPr bwMode="auto">
          <a:xfrm>
            <a:off x="10369707" y="1410846"/>
            <a:ext cx="1762606" cy="1411681"/>
          </a:xfrm>
          <a:prstGeom prst="rect">
            <a:avLst/>
          </a:prstGeom>
          <a:noFill/>
          <a:ln w="9525">
            <a:noFill/>
            <a:miter lim="800000"/>
            <a:headEnd/>
            <a:tailEnd/>
          </a:ln>
        </p:spPr>
      </p:pic>
      <p:pic>
        <p:nvPicPr>
          <p:cNvPr id="21" name="Picture 20" descr="consolle.png"/>
          <p:cNvPicPr>
            <a:picLocks noChangeAspect="1"/>
          </p:cNvPicPr>
          <p:nvPr/>
        </p:nvPicPr>
        <p:blipFill>
          <a:blip r:embed="rId5" cstate="print"/>
          <a:srcRect l="2597" t="3291" r="11688" b="16453"/>
          <a:stretch>
            <a:fillRect/>
          </a:stretch>
        </p:blipFill>
        <p:spPr>
          <a:xfrm>
            <a:off x="5211607" y="4609638"/>
            <a:ext cx="1623841" cy="1800200"/>
          </a:xfrm>
          <a:prstGeom prst="rect">
            <a:avLst/>
          </a:prstGeom>
        </p:spPr>
      </p:pic>
      <p:pic>
        <p:nvPicPr>
          <p:cNvPr id="22" name="Immagin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29726" y="4724460"/>
            <a:ext cx="2302587" cy="1570556"/>
          </a:xfrm>
          <a:prstGeom prst="rect">
            <a:avLst/>
          </a:prstGeom>
        </p:spPr>
      </p:pic>
      <p:sp>
        <p:nvSpPr>
          <p:cNvPr id="23" name="Slide Number Placeholder 6"/>
          <p:cNvSpPr txBox="1">
            <a:spLocks/>
          </p:cNvSpPr>
          <p:nvPr/>
        </p:nvSpPr>
        <p:spPr>
          <a:xfrm>
            <a:off x="10391254" y="6461125"/>
            <a:ext cx="1249362" cy="261938"/>
          </a:xfrm>
          <a:prstGeom prst="rect">
            <a:avLst/>
          </a:prstGeom>
        </p:spPr>
        <p:txBody>
          <a:bodyPr vert="horz" lIns="91440" tIns="45720" rIns="0" bIns="45720"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smtClean="0">
                <a:solidFill>
                  <a:srgbClr val="006FAC"/>
                </a:solidFill>
                <a:latin typeface="Tahoma" charset="0"/>
                <a:ea typeface="Tahoma" charset="0"/>
                <a:cs typeface="Tahoma" charset="0"/>
              </a:rPr>
              <a:t>P-</a:t>
            </a:r>
            <a:fld id="{34A2F4A0-93AF-43B1-8693-228C1DE05C4F}" type="slidenum">
              <a:rPr lang="en-US" smtClean="0">
                <a:solidFill>
                  <a:srgbClr val="006FAC"/>
                </a:solidFill>
                <a:latin typeface="Tahoma" charset="0"/>
                <a:ea typeface="Tahoma" charset="0"/>
                <a:cs typeface="Tahoma" charset="0"/>
              </a:rPr>
              <a:pPr>
                <a:defRPr/>
              </a:pPr>
              <a:t>17</a:t>
            </a:fld>
            <a:endParaRPr lang="de-DE" dirty="0">
              <a:solidFill>
                <a:prstClr val="black">
                  <a:tint val="75000"/>
                </a:prstClr>
              </a:solidFill>
              <a:latin typeface="Tahoma Standard" charset="0"/>
              <a:cs typeface="Tahoma Standard" charset="0"/>
            </a:endParaRPr>
          </a:p>
        </p:txBody>
      </p:sp>
      <p:sp>
        <p:nvSpPr>
          <p:cNvPr id="24" name="Footer Placeholder 2"/>
          <p:cNvSpPr txBox="1">
            <a:spLocks/>
          </p:cNvSpPr>
          <p:nvPr/>
        </p:nvSpPr>
        <p:spPr>
          <a:xfrm>
            <a:off x="6023528" y="6453267"/>
            <a:ext cx="3454296" cy="269823"/>
          </a:xfrm>
          <a:prstGeom prst="rect">
            <a:avLst/>
          </a:prstGeom>
        </p:spPr>
        <p:txBody>
          <a:bodyPr vert="horz" lIns="0" tIns="45720" rIns="0" bIns="45720" rtlCol="0" anchor="ctr"/>
          <a:lstStyle>
            <a:defPPr>
              <a:defRPr lang="en-US"/>
            </a:defPPr>
            <a:lvl1pPr fontAlgn="auto">
              <a:spcBef>
                <a:spcPts val="0"/>
              </a:spcBef>
              <a:spcAft>
                <a:spcPts val="0"/>
              </a:spcAft>
              <a:defRPr sz="1200">
                <a:solidFill>
                  <a:schemeClr val="bg1">
                    <a:lumMod val="50000"/>
                  </a:schemeClr>
                </a:solidFill>
                <a:latin typeface="Tahoma" charset="0"/>
                <a:ea typeface="Tahoma" charset="0"/>
                <a:cs typeface="Tahoma" charset="0"/>
              </a:defRPr>
            </a:lvl1pPr>
          </a:lstStyle>
          <a:p>
            <a:pPr>
              <a:defRPr/>
            </a:pPr>
            <a:r>
              <a:rPr lang="en-GB" dirty="0" smtClean="0">
                <a:solidFill>
                  <a:srgbClr val="FFFFFF">
                    <a:lumMod val="50000"/>
                  </a:srgbClr>
                </a:solidFill>
              </a:rPr>
              <a:t>LSS PD</a:t>
            </a:r>
            <a:endParaRPr lang="en-GB" dirty="0">
              <a:solidFill>
                <a:srgbClr val="FFFFFF">
                  <a:lumMod val="50000"/>
                </a:srgbClr>
              </a:solidFill>
            </a:endParaRPr>
          </a:p>
        </p:txBody>
      </p:sp>
      <p:pic>
        <p:nvPicPr>
          <p:cNvPr id="5" name="Picture 4"/>
          <p:cNvPicPr>
            <a:picLocks noChangeAspect="1"/>
          </p:cNvPicPr>
          <p:nvPr/>
        </p:nvPicPr>
        <p:blipFill>
          <a:blip r:embed="rId7"/>
          <a:stretch>
            <a:fillRect/>
          </a:stretch>
        </p:blipFill>
        <p:spPr>
          <a:xfrm>
            <a:off x="5340147" y="1446555"/>
            <a:ext cx="1439930" cy="1234740"/>
          </a:xfrm>
          <a:prstGeom prst="rect">
            <a:avLst/>
          </a:prstGeom>
        </p:spPr>
      </p:pic>
      <p:pic>
        <p:nvPicPr>
          <p:cNvPr id="17" name="Bild 5"/>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1530493" y="901354"/>
            <a:ext cx="543159" cy="360000"/>
          </a:xfrm>
          <a:prstGeom prst="rect">
            <a:avLst/>
          </a:prstGeom>
          <a:effectLst>
            <a:outerShdw blurRad="50800" dist="25400" dir="2280000" sx="106000" sy="106000" algn="ctr" rotWithShape="0">
              <a:srgbClr val="000000">
                <a:alpha val="9000"/>
              </a:srgbClr>
            </a:outerShdw>
          </a:effectLst>
        </p:spPr>
      </p:pic>
      <p:pic>
        <p:nvPicPr>
          <p:cNvPr id="18" name="Bild 3"/>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883552" y="901354"/>
            <a:ext cx="543159" cy="360000"/>
          </a:xfrm>
          <a:prstGeom prst="rect">
            <a:avLst/>
          </a:prstGeom>
          <a:effectLst>
            <a:outerShdw blurRad="50800" dist="25400" dir="2280000" sx="106000" sy="106000" algn="ctr" rotWithShape="0">
              <a:srgbClr val="000000">
                <a:alpha val="9000"/>
              </a:srgbClr>
            </a:outerShdw>
          </a:effectLst>
        </p:spPr>
      </p:pic>
      <p:pic>
        <p:nvPicPr>
          <p:cNvPr id="19" name="Image 8">
            <a:extLst>
              <a:ext uri="{FF2B5EF4-FFF2-40B4-BE49-F238E27FC236}">
                <a16:creationId xmlns:a16="http://schemas.microsoft.com/office/drawing/2014/main" id="{56B0DE6F-3AF3-4C5B-8128-C666531229E6}"/>
              </a:ext>
            </a:extLst>
          </p:cNvPr>
          <p:cNvPicPr>
            <a:picLocks noChangeAspect="1"/>
          </p:cNvPicPr>
          <p:nvPr/>
        </p:nvPicPr>
        <p:blipFill rotWithShape="1">
          <a:blip r:embed="rId10"/>
          <a:srcRect l="31261" t="7006" r="31447" b="12563"/>
          <a:stretch/>
        </p:blipFill>
        <p:spPr>
          <a:xfrm>
            <a:off x="7428148" y="4580444"/>
            <a:ext cx="1828902" cy="1592914"/>
          </a:xfrm>
          <a:prstGeom prst="rect">
            <a:avLst/>
          </a:prstGeom>
        </p:spPr>
      </p:pic>
      <p:sp>
        <p:nvSpPr>
          <p:cNvPr id="25" name="Rounded Rectangle 24"/>
          <p:cNvSpPr/>
          <p:nvPr/>
        </p:nvSpPr>
        <p:spPr>
          <a:xfrm>
            <a:off x="7715661" y="6044342"/>
            <a:ext cx="1233851" cy="117727"/>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none" lIns="36000" tIns="36000" rIns="36000" bIns="72000" rtlCol="0" anchor="ctr">
            <a:noAutofit/>
          </a:bodyPr>
          <a:lstStyle/>
          <a:p>
            <a:pPr algn="ctr"/>
            <a:r>
              <a:rPr lang="it-IT" sz="600" i="1" dirty="0" smtClean="0">
                <a:solidFill>
                  <a:schemeClr val="bg1"/>
                </a:solidFill>
                <a:latin typeface="Tahoma" charset="0"/>
                <a:ea typeface="Tahoma" charset="0"/>
                <a:cs typeface="Tahoma" charset="0"/>
              </a:rPr>
              <a:t>Photo credit: </a:t>
            </a:r>
            <a:r>
              <a:rPr lang="it-IT" sz="600" i="1" dirty="0" err="1" smtClean="0">
                <a:solidFill>
                  <a:schemeClr val="bg1"/>
                </a:solidFill>
                <a:latin typeface="Tahoma" charset="0"/>
                <a:ea typeface="Tahoma" charset="0"/>
                <a:cs typeface="Tahoma" charset="0"/>
              </a:rPr>
              <a:t>Chantiers</a:t>
            </a:r>
            <a:r>
              <a:rPr lang="it-IT" sz="600" i="1" dirty="0" smtClean="0">
                <a:solidFill>
                  <a:schemeClr val="bg1"/>
                </a:solidFill>
                <a:latin typeface="Tahoma" charset="0"/>
                <a:ea typeface="Tahoma" charset="0"/>
                <a:cs typeface="Tahoma" charset="0"/>
              </a:rPr>
              <a:t> de l’Atlantique /</a:t>
            </a:r>
            <a:r>
              <a:rPr lang="it-IT" sz="600" i="1" dirty="0" err="1" smtClean="0">
                <a:solidFill>
                  <a:schemeClr val="bg1"/>
                </a:solidFill>
                <a:latin typeface="Tahoma" charset="0"/>
                <a:ea typeface="Tahoma" charset="0"/>
                <a:cs typeface="Tahoma" charset="0"/>
              </a:rPr>
              <a:t>Naval</a:t>
            </a:r>
            <a:r>
              <a:rPr lang="it-IT" sz="600" i="1" dirty="0" smtClean="0">
                <a:solidFill>
                  <a:schemeClr val="bg1"/>
                </a:solidFill>
                <a:latin typeface="Tahoma" charset="0"/>
                <a:ea typeface="Tahoma" charset="0"/>
                <a:cs typeface="Tahoma" charset="0"/>
              </a:rPr>
              <a:t> Group</a:t>
            </a:r>
            <a:endParaRPr lang="en-GB" sz="600" i="1" dirty="0" smtClean="0">
              <a:solidFill>
                <a:schemeClr val="bg1"/>
              </a:solidFill>
              <a:latin typeface="Tahoma" charset="0"/>
              <a:ea typeface="Tahoma" charset="0"/>
              <a:cs typeface="Tahoma" charset="0"/>
            </a:endParaRPr>
          </a:p>
        </p:txBody>
      </p:sp>
      <p:pic>
        <p:nvPicPr>
          <p:cNvPr id="27" name="Image 7">
            <a:extLst>
              <a:ext uri="{FF2B5EF4-FFF2-40B4-BE49-F238E27FC236}">
                <a16:creationId xmlns:a16="http://schemas.microsoft.com/office/drawing/2014/main" id="{DECF9C61-A018-4E83-93AE-74AD33482D41}"/>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r="7538"/>
          <a:stretch/>
        </p:blipFill>
        <p:spPr>
          <a:xfrm>
            <a:off x="6938849" y="684549"/>
            <a:ext cx="2113694" cy="1524011"/>
          </a:xfrm>
          <a:prstGeom prst="rect">
            <a:avLst/>
          </a:prstGeom>
        </p:spPr>
      </p:pic>
      <p:sp>
        <p:nvSpPr>
          <p:cNvPr id="26" name="Rounded Rectangle 25"/>
          <p:cNvSpPr/>
          <p:nvPr/>
        </p:nvSpPr>
        <p:spPr>
          <a:xfrm>
            <a:off x="7248357" y="2096938"/>
            <a:ext cx="1233851" cy="117727"/>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none" lIns="36000" tIns="36000" rIns="36000" bIns="72000" rtlCol="0" anchor="ctr">
            <a:noAutofit/>
          </a:bodyPr>
          <a:lstStyle/>
          <a:p>
            <a:pPr algn="ctr"/>
            <a:r>
              <a:rPr lang="it-IT" sz="600" i="1" dirty="0" smtClean="0">
                <a:solidFill>
                  <a:schemeClr val="bg1"/>
                </a:solidFill>
                <a:latin typeface="Tahoma" charset="0"/>
                <a:ea typeface="Tahoma" charset="0"/>
                <a:cs typeface="Tahoma" charset="0"/>
              </a:rPr>
              <a:t>Photo credit: </a:t>
            </a:r>
            <a:r>
              <a:rPr lang="it-IT" sz="600" i="1" dirty="0" err="1" smtClean="0">
                <a:solidFill>
                  <a:schemeClr val="bg1"/>
                </a:solidFill>
                <a:latin typeface="Tahoma" charset="0"/>
                <a:ea typeface="Tahoma" charset="0"/>
                <a:cs typeface="Tahoma" charset="0"/>
              </a:rPr>
              <a:t>Chantiers</a:t>
            </a:r>
            <a:r>
              <a:rPr lang="it-IT" sz="600" i="1" dirty="0" smtClean="0">
                <a:solidFill>
                  <a:schemeClr val="bg1"/>
                </a:solidFill>
                <a:latin typeface="Tahoma" charset="0"/>
                <a:ea typeface="Tahoma" charset="0"/>
                <a:cs typeface="Tahoma" charset="0"/>
              </a:rPr>
              <a:t> de l’Atlantique /</a:t>
            </a:r>
            <a:r>
              <a:rPr lang="it-IT" sz="600" i="1" dirty="0" err="1" smtClean="0">
                <a:solidFill>
                  <a:schemeClr val="bg1"/>
                </a:solidFill>
                <a:latin typeface="Tahoma" charset="0"/>
                <a:ea typeface="Tahoma" charset="0"/>
                <a:cs typeface="Tahoma" charset="0"/>
              </a:rPr>
              <a:t>Naval</a:t>
            </a:r>
            <a:r>
              <a:rPr lang="it-IT" sz="600" i="1" dirty="0" smtClean="0">
                <a:solidFill>
                  <a:schemeClr val="bg1"/>
                </a:solidFill>
                <a:latin typeface="Tahoma" charset="0"/>
                <a:ea typeface="Tahoma" charset="0"/>
                <a:cs typeface="Tahoma" charset="0"/>
              </a:rPr>
              <a:t> Group</a:t>
            </a:r>
            <a:endParaRPr lang="en-GB" sz="600" i="1" dirty="0" smtClean="0">
              <a:solidFill>
                <a:schemeClr val="bg1"/>
              </a:solidFill>
              <a:latin typeface="Tahoma" charset="0"/>
              <a:ea typeface="Tahoma" charset="0"/>
              <a:cs typeface="Tahoma" charset="0"/>
            </a:endParaRPr>
          </a:p>
        </p:txBody>
      </p:sp>
    </p:spTree>
    <p:extLst>
      <p:ext uri="{BB962C8B-B14F-4D97-AF65-F5344CB8AC3E}">
        <p14:creationId xmlns:p14="http://schemas.microsoft.com/office/powerpoint/2010/main" val="27800108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4294967295"/>
          </p:nvPr>
        </p:nvSpPr>
        <p:spPr>
          <a:xfrm>
            <a:off x="10391254" y="6461125"/>
            <a:ext cx="1249362" cy="261938"/>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6FAC"/>
                </a:solidFill>
                <a:effectLst/>
                <a:uLnTx/>
                <a:uFillTx/>
                <a:latin typeface="Tahoma" charset="0"/>
                <a:ea typeface="Tahoma" charset="0"/>
                <a:cs typeface="Tahoma" charset="0"/>
              </a:rPr>
              <a:t>P-</a:t>
            </a:r>
            <a:fld id="{34A2F4A0-93AF-43B1-8693-228C1DE05C4F}" type="slidenum">
              <a:rPr kumimoji="0" lang="en-US" sz="1200" b="0" i="0" u="none" strike="noStrike" kern="1200" cap="none" spc="0" normalizeH="0" baseline="0" noProof="0">
                <a:ln>
                  <a:noFill/>
                </a:ln>
                <a:solidFill>
                  <a:srgbClr val="006FAC"/>
                </a:solidFill>
                <a:effectLst/>
                <a:uLnTx/>
                <a:uFillTx/>
                <a:latin typeface="Tahoma" charset="0"/>
                <a:ea typeface="Tahoma" charset="0"/>
                <a:cs typeface="Tahoma"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de-DE" sz="1200" b="0" i="0" u="none" strike="noStrike" kern="1200" cap="none" spc="0" normalizeH="0" baseline="0" noProof="0" dirty="0">
              <a:ln>
                <a:noFill/>
              </a:ln>
              <a:solidFill>
                <a:prstClr val="black">
                  <a:tint val="75000"/>
                </a:prstClr>
              </a:solidFill>
              <a:effectLst/>
              <a:uLnTx/>
              <a:uFillTx/>
              <a:latin typeface="Tahoma Standard" charset="0"/>
              <a:ea typeface="+mn-ea"/>
              <a:cs typeface="Tahoma Standard" charset="0"/>
            </a:endParaRPr>
          </a:p>
        </p:txBody>
      </p:sp>
      <p:sp>
        <p:nvSpPr>
          <p:cNvPr id="8" name="AutoShape 5"/>
          <p:cNvSpPr>
            <a:spLocks noChangeArrowheads="1"/>
          </p:cNvSpPr>
          <p:nvPr/>
        </p:nvSpPr>
        <p:spPr bwMode="auto">
          <a:xfrm>
            <a:off x="2724150" y="2797491"/>
            <a:ext cx="7299614" cy="573749"/>
          </a:xfrm>
          <a:prstGeom prst="roundRect">
            <a:avLst>
              <a:gd name="adj" fmla="val 16667"/>
            </a:avLst>
          </a:prstGeom>
          <a:noFill/>
          <a:ln w="3175">
            <a:noFill/>
            <a:round/>
            <a:headEnd/>
            <a:tailEnd type="none" w="lg" len="sm"/>
          </a:ln>
          <a:effectLst/>
        </p:spPr>
        <p:txBody>
          <a:bodyPr wrap="none" anchor="ctr"/>
          <a:lstStyle/>
          <a:p>
            <a:pPr marL="457200" indent="-457200" fontAlgn="auto">
              <a:spcBef>
                <a:spcPts val="0"/>
              </a:spcBef>
              <a:spcAft>
                <a:spcPts val="0"/>
              </a:spcAft>
            </a:pPr>
            <a:endParaRPr lang="en-GB" sz="2800" dirty="0">
              <a:solidFill>
                <a:srgbClr val="244165"/>
              </a:solidFill>
              <a:latin typeface="Tahoma" pitchFamily="34" charset="0"/>
              <a:ea typeface="Tahoma" pitchFamily="34" charset="0"/>
              <a:cs typeface="Tahoma" pitchFamily="34" charset="0"/>
            </a:endParaRPr>
          </a:p>
        </p:txBody>
      </p:sp>
      <p:sp>
        <p:nvSpPr>
          <p:cNvPr id="6" name="Titel 28"/>
          <p:cNvSpPr txBox="1">
            <a:spLocks/>
          </p:cNvSpPr>
          <p:nvPr/>
        </p:nvSpPr>
        <p:spPr>
          <a:xfrm>
            <a:off x="623392" y="728700"/>
            <a:ext cx="8337551" cy="495245"/>
          </a:xfrm>
          <a:prstGeom prst="rect">
            <a:avLst/>
          </a:prstGeom>
        </p:spPr>
        <p:txBody>
          <a:bodyPr vert="horz" lIns="91440" tIns="45720" rIns="91440" bIns="45720" rtlCol="0" anchor="b">
            <a:normAutofit lnSpcReduction="10000"/>
          </a:bodyPr>
          <a:lstStyle/>
          <a:p>
            <a:r>
              <a:rPr lang="en-GB" sz="2800" dirty="0" smtClean="0">
                <a:solidFill>
                  <a:srgbClr val="244165"/>
                </a:solidFill>
                <a:latin typeface="Tahoma" charset="0"/>
                <a:ea typeface="Tahoma" charset="0"/>
                <a:cs typeface="Tahoma" charset="0"/>
              </a:rPr>
              <a:t>Agenda</a:t>
            </a:r>
            <a:endParaRPr lang="en-GB" sz="2800" dirty="0">
              <a:solidFill>
                <a:srgbClr val="244165"/>
              </a:solidFill>
              <a:latin typeface="Tahoma" charset="0"/>
              <a:ea typeface="Tahoma" charset="0"/>
              <a:cs typeface="Tahoma" charset="0"/>
            </a:endParaRPr>
          </a:p>
        </p:txBody>
      </p:sp>
      <p:sp>
        <p:nvSpPr>
          <p:cNvPr id="11" name="AutoShape 6"/>
          <p:cNvSpPr>
            <a:spLocks noChangeArrowheads="1"/>
          </p:cNvSpPr>
          <p:nvPr/>
        </p:nvSpPr>
        <p:spPr bwMode="auto">
          <a:xfrm>
            <a:off x="1055440" y="1772816"/>
            <a:ext cx="6753674" cy="3708412"/>
          </a:xfrm>
          <a:prstGeom prst="roundRect">
            <a:avLst>
              <a:gd name="adj" fmla="val 16667"/>
            </a:avLst>
          </a:prstGeom>
          <a:noFill/>
          <a:ln w="3175">
            <a:noFill/>
            <a:round/>
            <a:headEnd/>
            <a:tailEnd type="none" w="lg" len="sm"/>
          </a:ln>
          <a:effectLst/>
        </p:spPr>
        <p:txBody>
          <a:bodyPr wrap="none" anchor="ctr"/>
          <a:lstStyle/>
          <a:p>
            <a:pPr marL="457200" indent="-457200" fontAlgn="auto">
              <a:spcBef>
                <a:spcPts val="0"/>
              </a:spcBef>
              <a:spcAft>
                <a:spcPts val="0"/>
              </a:spcAft>
              <a:defRPr/>
            </a:pPr>
            <a:endParaRPr lang="en-GB" sz="2800" dirty="0" smtClean="0">
              <a:solidFill>
                <a:schemeClr val="bg1">
                  <a:lumMod val="75000"/>
                </a:schemeClr>
              </a:solidFill>
              <a:latin typeface="Tahoma" pitchFamily="34" charset="0"/>
              <a:ea typeface="Tahoma" pitchFamily="34" charset="0"/>
              <a:cs typeface="Tahoma" pitchFamily="34" charset="0"/>
            </a:endParaRPr>
          </a:p>
          <a:p>
            <a:pPr marL="457200" indent="-457200" fontAlgn="auto">
              <a:spcBef>
                <a:spcPts val="0"/>
              </a:spcBef>
              <a:spcAft>
                <a:spcPts val="0"/>
              </a:spcAft>
              <a:buFont typeface="Wingdings" panose="05000000000000000000" pitchFamily="2" charset="2"/>
              <a:buChar char="§"/>
              <a:defRPr/>
            </a:pPr>
            <a:r>
              <a:rPr lang="en-GB" sz="2400" dirty="0">
                <a:solidFill>
                  <a:schemeClr val="bg1">
                    <a:lumMod val="75000"/>
                  </a:schemeClr>
                </a:solidFill>
                <a:latin typeface="Tahoma" pitchFamily="34" charset="0"/>
                <a:ea typeface="Tahoma" pitchFamily="34" charset="0"/>
                <a:cs typeface="Tahoma" pitchFamily="34" charset="0"/>
              </a:rPr>
              <a:t>OCCAR overview</a:t>
            </a:r>
          </a:p>
          <a:p>
            <a:pPr marL="457200" indent="-457200" fontAlgn="auto">
              <a:spcBef>
                <a:spcPts val="0"/>
              </a:spcBef>
              <a:spcAft>
                <a:spcPts val="0"/>
              </a:spcAft>
              <a:buFont typeface="Wingdings" panose="05000000000000000000" pitchFamily="2" charset="2"/>
              <a:buChar char="§"/>
              <a:defRPr/>
            </a:pPr>
            <a:r>
              <a:rPr lang="en-GB" sz="2400" dirty="0">
                <a:solidFill>
                  <a:schemeClr val="bg1">
                    <a:lumMod val="75000"/>
                  </a:schemeClr>
                </a:solidFill>
                <a:latin typeface="Tahoma" pitchFamily="34" charset="0"/>
                <a:ea typeface="Tahoma" pitchFamily="34" charset="0"/>
                <a:cs typeface="Tahoma" pitchFamily="34" charset="0"/>
              </a:rPr>
              <a:t>Programmes managed in the Naval Domain</a:t>
            </a:r>
          </a:p>
          <a:p>
            <a:pPr marL="457200" indent="-457200" fontAlgn="auto">
              <a:spcBef>
                <a:spcPts val="0"/>
              </a:spcBef>
              <a:spcAft>
                <a:spcPts val="0"/>
              </a:spcAft>
              <a:buFont typeface="Wingdings" panose="05000000000000000000" pitchFamily="2" charset="2"/>
              <a:buChar char="§"/>
              <a:defRPr/>
            </a:pPr>
            <a:r>
              <a:rPr lang="en-GB" sz="2400" dirty="0">
                <a:solidFill>
                  <a:srgbClr val="005B80"/>
                </a:solidFill>
                <a:latin typeface="Tahoma" pitchFamily="34" charset="0"/>
                <a:ea typeface="Tahoma" pitchFamily="34" charset="0"/>
                <a:cs typeface="Tahoma" pitchFamily="34" charset="0"/>
              </a:rPr>
              <a:t>Technical focus</a:t>
            </a:r>
          </a:p>
          <a:p>
            <a:pPr lvl="2" indent="-457200" fontAlgn="auto">
              <a:spcBef>
                <a:spcPts val="0"/>
              </a:spcBef>
              <a:spcAft>
                <a:spcPts val="0"/>
              </a:spcAft>
              <a:buFont typeface="Wingdings" panose="05000000000000000000" pitchFamily="2" charset="2"/>
              <a:buChar char="§"/>
              <a:defRPr/>
            </a:pPr>
            <a:r>
              <a:rPr lang="it-IT" sz="2400" dirty="0">
                <a:solidFill>
                  <a:schemeClr val="bg1">
                    <a:lumMod val="75000"/>
                  </a:schemeClr>
                </a:solidFill>
                <a:latin typeface="Tahoma" pitchFamily="34" charset="0"/>
                <a:ea typeface="Tahoma" pitchFamily="34" charset="0"/>
                <a:cs typeface="Tahoma" pitchFamily="34" charset="0"/>
              </a:rPr>
              <a:t>LSS Programme</a:t>
            </a:r>
          </a:p>
          <a:p>
            <a:pPr lvl="2" indent="-457200" fontAlgn="auto">
              <a:spcBef>
                <a:spcPts val="0"/>
              </a:spcBef>
              <a:spcAft>
                <a:spcPts val="0"/>
              </a:spcAft>
              <a:buFont typeface="Wingdings" panose="05000000000000000000" pitchFamily="2" charset="2"/>
              <a:buChar char="§"/>
              <a:defRPr/>
            </a:pPr>
            <a:r>
              <a:rPr lang="it-IT" sz="2400" dirty="0">
                <a:solidFill>
                  <a:srgbClr val="005B80"/>
                </a:solidFill>
                <a:latin typeface="Tahoma" pitchFamily="34" charset="0"/>
                <a:ea typeface="Tahoma" pitchFamily="34" charset="0"/>
                <a:cs typeface="Tahoma" pitchFamily="34" charset="0"/>
              </a:rPr>
              <a:t>FREMM Programme</a:t>
            </a:r>
          </a:p>
          <a:p>
            <a:pPr lvl="2" indent="-457200" fontAlgn="auto">
              <a:spcBef>
                <a:spcPts val="0"/>
              </a:spcBef>
              <a:spcAft>
                <a:spcPts val="0"/>
              </a:spcAft>
              <a:buFont typeface="Wingdings" panose="05000000000000000000" pitchFamily="2" charset="2"/>
              <a:buChar char="§"/>
              <a:defRPr/>
            </a:pPr>
            <a:r>
              <a:rPr lang="it-IT" sz="2400" dirty="0">
                <a:solidFill>
                  <a:schemeClr val="bg1">
                    <a:lumMod val="75000"/>
                  </a:schemeClr>
                </a:solidFill>
                <a:latin typeface="Tahoma" pitchFamily="34" charset="0"/>
                <a:ea typeface="Tahoma" pitchFamily="34" charset="0"/>
                <a:cs typeface="Tahoma" pitchFamily="34" charset="0"/>
              </a:rPr>
              <a:t>PPA Programme</a:t>
            </a:r>
          </a:p>
          <a:p>
            <a:pPr lvl="2" indent="-457200" fontAlgn="auto">
              <a:spcBef>
                <a:spcPts val="0"/>
              </a:spcBef>
              <a:spcAft>
                <a:spcPts val="0"/>
              </a:spcAft>
              <a:buFont typeface="Wingdings" panose="05000000000000000000" pitchFamily="2" charset="2"/>
              <a:buChar char="§"/>
              <a:defRPr/>
            </a:pPr>
            <a:r>
              <a:rPr lang="it-IT" sz="2400" dirty="0">
                <a:solidFill>
                  <a:schemeClr val="bg1">
                    <a:lumMod val="75000"/>
                  </a:schemeClr>
                </a:solidFill>
                <a:latin typeface="Tahoma" pitchFamily="34" charset="0"/>
                <a:ea typeface="Tahoma" pitchFamily="34" charset="0"/>
                <a:cs typeface="Tahoma" pitchFamily="34" charset="0"/>
              </a:rPr>
              <a:t>MMCM </a:t>
            </a:r>
            <a:r>
              <a:rPr lang="it-IT" sz="2400" dirty="0" smtClean="0">
                <a:solidFill>
                  <a:schemeClr val="bg1">
                    <a:lumMod val="75000"/>
                  </a:schemeClr>
                </a:solidFill>
                <a:latin typeface="Tahoma" pitchFamily="34" charset="0"/>
                <a:ea typeface="Tahoma" pitchFamily="34" charset="0"/>
                <a:cs typeface="Tahoma" pitchFamily="34" charset="0"/>
              </a:rPr>
              <a:t>Programme</a:t>
            </a:r>
          </a:p>
          <a:p>
            <a:pPr lvl="2" indent="-457200" fontAlgn="auto">
              <a:spcBef>
                <a:spcPts val="0"/>
              </a:spcBef>
              <a:spcAft>
                <a:spcPts val="0"/>
              </a:spcAft>
              <a:buFont typeface="Wingdings" panose="05000000000000000000" pitchFamily="2" charset="2"/>
              <a:buChar char="§"/>
              <a:defRPr/>
            </a:pPr>
            <a:r>
              <a:rPr lang="it-IT" sz="2400" dirty="0" smtClean="0">
                <a:solidFill>
                  <a:schemeClr val="bg1">
                    <a:lumMod val="75000"/>
                  </a:schemeClr>
                </a:solidFill>
                <a:latin typeface="Tahoma" pitchFamily="34" charset="0"/>
                <a:ea typeface="Tahoma" pitchFamily="34" charset="0"/>
                <a:cs typeface="Tahoma" pitchFamily="34" charset="0"/>
              </a:rPr>
              <a:t>MALE RPAS Programme</a:t>
            </a:r>
          </a:p>
          <a:p>
            <a:pPr lvl="2" indent="-457200" fontAlgn="auto">
              <a:spcBef>
                <a:spcPts val="0"/>
              </a:spcBef>
              <a:spcAft>
                <a:spcPts val="0"/>
              </a:spcAft>
              <a:buFont typeface="Wingdings" panose="05000000000000000000" pitchFamily="2" charset="2"/>
              <a:buChar char="§"/>
              <a:defRPr/>
            </a:pPr>
            <a:r>
              <a:rPr lang="it-IT" sz="2400" dirty="0">
                <a:solidFill>
                  <a:schemeClr val="bg1">
                    <a:lumMod val="75000"/>
                  </a:schemeClr>
                </a:solidFill>
                <a:latin typeface="Tahoma" pitchFamily="34" charset="0"/>
                <a:ea typeface="Tahoma" pitchFamily="34" charset="0"/>
                <a:cs typeface="Tahoma" pitchFamily="34" charset="0"/>
              </a:rPr>
              <a:t>LWT Programme</a:t>
            </a:r>
            <a:endParaRPr lang="en-GB" sz="2400" dirty="0">
              <a:solidFill>
                <a:schemeClr val="bg1">
                  <a:lumMod val="75000"/>
                </a:schemeClr>
              </a:solidFill>
              <a:latin typeface="Tahoma" pitchFamily="34" charset="0"/>
              <a:ea typeface="Tahoma" pitchFamily="34" charset="0"/>
              <a:cs typeface="Tahoma" pitchFamily="34" charset="0"/>
            </a:endParaRPr>
          </a:p>
          <a:p>
            <a:pPr marL="457200" indent="-457200" fontAlgn="auto">
              <a:spcBef>
                <a:spcPts val="0"/>
              </a:spcBef>
              <a:spcAft>
                <a:spcPts val="0"/>
              </a:spcAft>
              <a:buFont typeface="Wingdings" panose="05000000000000000000" pitchFamily="2" charset="2"/>
              <a:buChar char="§"/>
              <a:defRPr/>
            </a:pPr>
            <a:r>
              <a:rPr lang="en-GB" sz="2400" dirty="0" smtClean="0">
                <a:solidFill>
                  <a:schemeClr val="bg1">
                    <a:lumMod val="75000"/>
                  </a:schemeClr>
                </a:solidFill>
                <a:latin typeface="Tahoma" pitchFamily="34" charset="0"/>
                <a:ea typeface="Tahoma" pitchFamily="34" charset="0"/>
                <a:cs typeface="Tahoma" pitchFamily="34" charset="0"/>
              </a:rPr>
              <a:t>Questions</a:t>
            </a:r>
          </a:p>
          <a:p>
            <a:pPr marL="457200" indent="-457200" fontAlgn="auto">
              <a:spcBef>
                <a:spcPts val="0"/>
              </a:spcBef>
              <a:spcAft>
                <a:spcPts val="0"/>
              </a:spcAft>
              <a:defRPr/>
            </a:pPr>
            <a:endParaRPr lang="en-GB" sz="2800" dirty="0">
              <a:solidFill>
                <a:schemeClr val="bg1">
                  <a:lumMod val="75000"/>
                </a:schemeClr>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1618942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89518" y="788344"/>
            <a:ext cx="11116735" cy="473155"/>
          </a:xfrm>
        </p:spPr>
        <p:txBody>
          <a:bodyPr>
            <a:normAutofit/>
          </a:bodyPr>
          <a:lstStyle/>
          <a:p>
            <a:r>
              <a:rPr lang="en-US" b="1" dirty="0" smtClean="0"/>
              <a:t>FR-IT </a:t>
            </a:r>
            <a:r>
              <a:rPr lang="en-US" b="1" dirty="0" err="1" smtClean="0"/>
              <a:t>Multimission</a:t>
            </a:r>
            <a:r>
              <a:rPr lang="en-US" b="1" dirty="0" smtClean="0"/>
              <a:t> </a:t>
            </a:r>
            <a:r>
              <a:rPr lang="en-US" b="1" dirty="0" err="1" smtClean="0"/>
              <a:t>Fregates</a:t>
            </a:r>
            <a:r>
              <a:rPr lang="en-US" b="1" dirty="0" smtClean="0"/>
              <a:t> </a:t>
            </a:r>
            <a:r>
              <a:rPr lang="en-US" b="1" dirty="0"/>
              <a:t>(FREMM Programme)   </a:t>
            </a:r>
          </a:p>
        </p:txBody>
      </p:sp>
      <p:sp>
        <p:nvSpPr>
          <p:cNvPr id="6" name="Text Placeholder 3"/>
          <p:cNvSpPr txBox="1">
            <a:spLocks/>
          </p:cNvSpPr>
          <p:nvPr/>
        </p:nvSpPr>
        <p:spPr>
          <a:xfrm>
            <a:off x="623392" y="1628800"/>
            <a:ext cx="9444369" cy="4284476"/>
          </a:xfrm>
          <a:prstGeom prst="rect">
            <a:avLst/>
          </a:prstGeom>
        </p:spPr>
        <p:txBody>
          <a:bodyPr/>
          <a:lstStyle>
            <a:lvl1pPr marL="269875" indent="-269875" algn="l" rtl="0" eaLnBrk="1" fontAlgn="base" hangingPunct="1">
              <a:spcBef>
                <a:spcPct val="20000"/>
              </a:spcBef>
              <a:spcAft>
                <a:spcPct val="0"/>
              </a:spcAft>
              <a:buClr>
                <a:srgbClr val="2A87BC"/>
              </a:buClr>
              <a:buSzPct val="50000"/>
              <a:buFontTx/>
              <a:buBlip>
                <a:blip r:embed="rId3"/>
              </a:buBlip>
              <a:defRPr sz="1800" b="0" kern="1200">
                <a:solidFill>
                  <a:schemeClr val="tx1"/>
                </a:solidFill>
                <a:latin typeface="Tahoma" charset="0"/>
                <a:ea typeface="Tahoma" charset="0"/>
                <a:cs typeface="Tahoma" charset="0"/>
              </a:defRPr>
            </a:lvl1pPr>
            <a:lvl2pPr marL="538163" indent="-268288" algn="l" rtl="0" eaLnBrk="1" fontAlgn="base" hangingPunct="1">
              <a:spcBef>
                <a:spcPct val="20000"/>
              </a:spcBef>
              <a:spcAft>
                <a:spcPct val="0"/>
              </a:spcAft>
              <a:buClr>
                <a:srgbClr val="2A87BC"/>
              </a:buClr>
              <a:buFont typeface="LucidaGrande" charset="0"/>
              <a:buChar char="⁃"/>
              <a:defRPr lang="en-US" sz="1800" b="0" kern="1200">
                <a:solidFill>
                  <a:schemeClr val="tx1"/>
                </a:solidFill>
                <a:latin typeface="Tahoma" charset="0"/>
                <a:ea typeface="Tahoma" charset="0"/>
                <a:cs typeface="Tahoma" charset="0"/>
              </a:defRPr>
            </a:lvl2pPr>
            <a:lvl3pPr marL="809625" indent="-269875" algn="l" rtl="0" eaLnBrk="1" fontAlgn="base" hangingPunct="1">
              <a:spcBef>
                <a:spcPct val="20000"/>
              </a:spcBef>
              <a:spcAft>
                <a:spcPct val="0"/>
              </a:spcAft>
              <a:buClr>
                <a:srgbClr val="2A87BC"/>
              </a:buClr>
              <a:buSzPct val="50000"/>
              <a:buFontTx/>
              <a:buBlip>
                <a:blip r:embed="rId4"/>
              </a:buBlip>
              <a:tabLst/>
              <a:defRPr sz="1800" b="0" kern="1200">
                <a:solidFill>
                  <a:schemeClr val="tx1"/>
                </a:solidFill>
                <a:latin typeface="Tahoma" charset="0"/>
                <a:ea typeface="Tahoma" charset="0"/>
                <a:cs typeface="Tahoma" charset="0"/>
              </a:defRPr>
            </a:lvl3pPr>
            <a:lvl4pPr marL="357188" indent="269875" algn="l" rtl="0" eaLnBrk="1" fontAlgn="base" hangingPunct="1">
              <a:spcBef>
                <a:spcPct val="20000"/>
              </a:spcBef>
              <a:spcAft>
                <a:spcPct val="0"/>
              </a:spcAft>
              <a:buFont typeface="Arial" charset="0"/>
              <a:buChar char="–"/>
              <a:tabLst/>
              <a:defRPr sz="1800" b="0" kern="1200">
                <a:solidFill>
                  <a:schemeClr val="tx1"/>
                </a:solidFill>
                <a:latin typeface="Tahoma" charset="0"/>
                <a:ea typeface="Tahoma" charset="0"/>
                <a:cs typeface="Tahoma" charset="0"/>
              </a:defRPr>
            </a:lvl4pPr>
            <a:lvl5pPr marL="357188" indent="269875" algn="l" rtl="0" eaLnBrk="1" fontAlgn="base" hangingPunct="1">
              <a:spcBef>
                <a:spcPct val="20000"/>
              </a:spcBef>
              <a:spcAft>
                <a:spcPct val="0"/>
              </a:spcAft>
              <a:buFont typeface="Arial" charset="0"/>
              <a:buChar char="»"/>
              <a:tabLst/>
              <a:defRPr sz="1800" b="0" kern="1200">
                <a:solidFill>
                  <a:schemeClr val="tx1"/>
                </a:solidFill>
                <a:latin typeface="Tahoma" charset="0"/>
                <a:ea typeface="Tahoma" charset="0"/>
                <a:cs typeface="Tahoma" charset="0"/>
              </a:defRPr>
            </a:lvl5pPr>
            <a:lvl6pPr marL="627063" indent="261938" algn="l" defTabSz="914400" rtl="0" eaLnBrk="1" latinLnBrk="0" hangingPunct="1">
              <a:spcBef>
                <a:spcPct val="20000"/>
              </a:spcBef>
              <a:buClr>
                <a:srgbClr val="2A87BC"/>
              </a:buClr>
              <a:buFont typeface="HiraMinProN-W3" charset="-128"/>
              <a:buChar char="・"/>
              <a:tabLst/>
              <a:defRPr sz="2000" kern="1200">
                <a:solidFill>
                  <a:schemeClr val="tx1"/>
                </a:solidFill>
                <a:latin typeface="+mn-lt"/>
                <a:ea typeface="+mn-ea"/>
                <a:cs typeface="+mn-cs"/>
              </a:defRPr>
            </a:lvl6pPr>
            <a:lvl7pPr marL="889000" indent="268288" algn="l" defTabSz="914400" rtl="0" eaLnBrk="1" latinLnBrk="0" hangingPunct="1">
              <a:spcBef>
                <a:spcPct val="20000"/>
              </a:spcBef>
              <a:buClr>
                <a:srgbClr val="2A87BC"/>
              </a:buClr>
              <a:buSzPct val="50000"/>
              <a:buFont typeface="LucidaGrande" charset="0"/>
              <a:buChar char="‣"/>
              <a:tabLst/>
              <a:defRPr sz="2000" kern="1200">
                <a:solidFill>
                  <a:schemeClr val="tx1"/>
                </a:solidFill>
                <a:latin typeface="+mn-lt"/>
                <a:ea typeface="+mn-ea"/>
                <a:cs typeface="+mn-cs"/>
              </a:defRPr>
            </a:lvl7pPr>
            <a:lvl8pPr marL="1157288" indent="268288" algn="l" defTabSz="914400" rtl="0" eaLnBrk="1" latinLnBrk="0" hangingPunct="1">
              <a:spcBef>
                <a:spcPct val="20000"/>
              </a:spcBef>
              <a:buFontTx/>
              <a:buBlip>
                <a:blip r:embed="rId3"/>
              </a:buBlip>
              <a:tabLst/>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20000"/>
              </a:spcBef>
              <a:spcAft>
                <a:spcPct val="0"/>
              </a:spcAft>
              <a:buClr>
                <a:srgbClr val="2A87BC"/>
              </a:buClr>
              <a:buSzPct val="50000"/>
              <a:buFontTx/>
              <a:buNone/>
              <a:tabLst/>
              <a:defRPr/>
            </a:pPr>
            <a:endParaRPr kumimoji="0" lang="en-GB" sz="1800" b="0" i="0" u="none" strike="noStrike" kern="1200" cap="none" spc="0" normalizeH="0" baseline="0" noProof="0" dirty="0">
              <a:ln>
                <a:noFill/>
              </a:ln>
              <a:solidFill>
                <a:srgbClr val="000000"/>
              </a:solidFill>
              <a:effectLst/>
              <a:uLnTx/>
              <a:uFillTx/>
              <a:latin typeface="Tahoma" charset="0"/>
              <a:ea typeface="Tahoma" charset="0"/>
              <a:cs typeface="Tahoma" charset="0"/>
            </a:endParaRPr>
          </a:p>
        </p:txBody>
      </p:sp>
      <p:sp>
        <p:nvSpPr>
          <p:cNvPr id="12" name="Rectangle 3"/>
          <p:cNvSpPr>
            <a:spLocks noChangeArrowheads="1"/>
          </p:cNvSpPr>
          <p:nvPr/>
        </p:nvSpPr>
        <p:spPr bwMode="auto">
          <a:xfrm>
            <a:off x="4739481" y="2287008"/>
            <a:ext cx="1143408" cy="734852"/>
          </a:xfrm>
          <a:prstGeom prst="rect">
            <a:avLst/>
          </a:prstGeom>
          <a:noFill/>
          <a:ln w="9525" algn="ctr">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Tahoma" pitchFamily="34" charset="0"/>
              <a:ea typeface="Tahoma" pitchFamily="34" charset="0"/>
              <a:cs typeface="Tahoma" pitchFamily="34" charset="0"/>
            </a:endParaRPr>
          </a:p>
        </p:txBody>
      </p:sp>
      <p:sp>
        <p:nvSpPr>
          <p:cNvPr id="13" name="Rectangle 255"/>
          <p:cNvSpPr>
            <a:spLocks noChangeArrowheads="1"/>
          </p:cNvSpPr>
          <p:nvPr/>
        </p:nvSpPr>
        <p:spPr bwMode="auto">
          <a:xfrm>
            <a:off x="2935087" y="3781470"/>
            <a:ext cx="1606888" cy="978660"/>
          </a:xfrm>
          <a:prstGeom prst="rect">
            <a:avLst/>
          </a:prstGeom>
          <a:solidFill>
            <a:schemeClr val="bg1"/>
          </a:solidFill>
          <a:ln>
            <a:noFill/>
          </a:ln>
          <a:effectLst/>
          <a:extLst>
            <a:ext uri="{91240B29-F687-4F45-9708-019B960494DF}">
              <a14:hiddenLine xmlns:a14="http://schemas.microsoft.com/office/drawing/2010/main" w="9525">
                <a:solidFill>
                  <a:schemeClr val="tx1"/>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altLang="en-US" sz="2400" b="0" i="0" u="none" strike="noStrike" kern="1200" cap="none" spc="0" normalizeH="0" baseline="0" noProof="0">
              <a:ln>
                <a:noFill/>
              </a:ln>
              <a:solidFill>
                <a:srgbClr val="000000"/>
              </a:solidFill>
              <a:effectLst/>
              <a:uLnTx/>
              <a:uFillTx/>
              <a:latin typeface="Arial" charset="0"/>
              <a:ea typeface="+mn-ea"/>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altLang="en-US" sz="2400" b="0" i="0" u="none" strike="noStrike" kern="1200" cap="none" spc="0" normalizeH="0" baseline="0" noProof="0">
              <a:ln>
                <a:noFill/>
              </a:ln>
              <a:solidFill>
                <a:srgbClr val="000000"/>
              </a:solidFill>
              <a:effectLst/>
              <a:uLnTx/>
              <a:uFillTx/>
              <a:latin typeface="Arial" charset="0"/>
              <a:ea typeface="+mn-ea"/>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altLang="en-US" sz="2400" b="0" i="0" u="none" strike="noStrike" kern="1200" cap="none" spc="0" normalizeH="0" baseline="0" noProof="0">
              <a:ln>
                <a:noFill/>
              </a:ln>
              <a:solidFill>
                <a:srgbClr val="000000"/>
              </a:solidFill>
              <a:effectLst/>
              <a:uLnTx/>
              <a:uFillTx/>
              <a:latin typeface="Arial" charset="0"/>
              <a:ea typeface="+mn-ea"/>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altLang="en-US" sz="2400" b="0" i="0" u="none" strike="noStrike" kern="1200" cap="none" spc="0" normalizeH="0" baseline="0" noProof="0">
              <a:ln>
                <a:noFill/>
              </a:ln>
              <a:solidFill>
                <a:srgbClr val="000000"/>
              </a:solidFill>
              <a:effectLst/>
              <a:uLnTx/>
              <a:uFillTx/>
              <a:latin typeface="Arial" charset="0"/>
              <a:ea typeface="+mn-ea"/>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alt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4" name="Rectangle 2"/>
          <p:cNvSpPr>
            <a:spLocks noChangeArrowheads="1"/>
          </p:cNvSpPr>
          <p:nvPr/>
        </p:nvSpPr>
        <p:spPr bwMode="auto">
          <a:xfrm>
            <a:off x="2933621" y="2832283"/>
            <a:ext cx="1606887" cy="978659"/>
          </a:xfrm>
          <a:prstGeom prst="rect">
            <a:avLst/>
          </a:prstGeom>
          <a:solidFill>
            <a:schemeClr val="bg1"/>
          </a:solidFill>
          <a:ln>
            <a:noFill/>
          </a:ln>
          <a:effectLst/>
          <a:extLst>
            <a:ext uri="{91240B29-F687-4F45-9708-019B960494DF}">
              <a14:hiddenLine xmlns:a14="http://schemas.microsoft.com/office/drawing/2010/main" w="9525">
                <a:solidFill>
                  <a:schemeClr val="tx1"/>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altLang="en-US" sz="2400" b="0" i="0" u="none" strike="noStrike" kern="1200" cap="none" spc="0" normalizeH="0" baseline="0" noProof="0">
              <a:ln>
                <a:noFill/>
              </a:ln>
              <a:solidFill>
                <a:srgbClr val="000000"/>
              </a:solidFill>
              <a:effectLst/>
              <a:uLnTx/>
              <a:uFillTx/>
              <a:latin typeface="Arial" charset="0"/>
              <a:ea typeface="+mn-ea"/>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altLang="en-US" sz="2400" b="0" i="0" u="none" strike="noStrike" kern="1200" cap="none" spc="0" normalizeH="0" baseline="0" noProof="0">
              <a:ln>
                <a:noFill/>
              </a:ln>
              <a:solidFill>
                <a:srgbClr val="000000"/>
              </a:solidFill>
              <a:effectLst/>
              <a:uLnTx/>
              <a:uFillTx/>
              <a:latin typeface="Arial" charset="0"/>
              <a:ea typeface="+mn-ea"/>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altLang="en-US" sz="2400" b="0" i="0" u="none" strike="noStrike" kern="1200" cap="none" spc="0" normalizeH="0" baseline="0" noProof="0">
              <a:ln>
                <a:noFill/>
              </a:ln>
              <a:solidFill>
                <a:srgbClr val="000000"/>
              </a:solidFill>
              <a:effectLst/>
              <a:uLnTx/>
              <a:uFillTx/>
              <a:latin typeface="Arial" charset="0"/>
              <a:ea typeface="+mn-ea"/>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altLang="en-US" sz="2400" b="0" i="0" u="none" strike="noStrike" kern="1200" cap="none" spc="0" normalizeH="0" baseline="0" noProof="0">
              <a:ln>
                <a:noFill/>
              </a:ln>
              <a:solidFill>
                <a:srgbClr val="000000"/>
              </a:solidFill>
              <a:effectLst/>
              <a:uLnTx/>
              <a:uFillTx/>
              <a:latin typeface="Arial" charset="0"/>
              <a:ea typeface="+mn-ea"/>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alt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5" name="Rectangle 4"/>
          <p:cNvSpPr>
            <a:spLocks noChangeArrowheads="1"/>
          </p:cNvSpPr>
          <p:nvPr/>
        </p:nvSpPr>
        <p:spPr bwMode="auto">
          <a:xfrm>
            <a:off x="7751346" y="2886310"/>
            <a:ext cx="253874" cy="132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charset="0"/>
              <a:ea typeface="+mn-ea"/>
              <a:cs typeface="Arial" charset="0"/>
            </a:endParaRPr>
          </a:p>
        </p:txBody>
      </p:sp>
      <p:pic>
        <p:nvPicPr>
          <p:cNvPr id="17" name="Picture 5" descr="oriz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4499" y="4040564"/>
            <a:ext cx="1331000" cy="465385"/>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1"/>
          <p:cNvSpPr>
            <a:spLocks noChangeArrowheads="1"/>
          </p:cNvSpPr>
          <p:nvPr/>
        </p:nvSpPr>
        <p:spPr bwMode="auto">
          <a:xfrm>
            <a:off x="2107161" y="2865476"/>
            <a:ext cx="1464541" cy="908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763">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9" name="Rectangle 12"/>
          <p:cNvSpPr>
            <a:spLocks noChangeArrowheads="1"/>
          </p:cNvSpPr>
          <p:nvPr/>
        </p:nvSpPr>
        <p:spPr bwMode="auto">
          <a:xfrm>
            <a:off x="1133694" y="1187699"/>
            <a:ext cx="710258" cy="338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0" name="Rectangle 13"/>
          <p:cNvSpPr>
            <a:spLocks noChangeArrowheads="1"/>
          </p:cNvSpPr>
          <p:nvPr/>
        </p:nvSpPr>
        <p:spPr bwMode="auto">
          <a:xfrm>
            <a:off x="1325933" y="1234360"/>
            <a:ext cx="431438" cy="305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2" name="Rectangle 41"/>
          <p:cNvSpPr>
            <a:spLocks noChangeArrowheads="1"/>
          </p:cNvSpPr>
          <p:nvPr/>
        </p:nvSpPr>
        <p:spPr bwMode="auto">
          <a:xfrm>
            <a:off x="896764" y="2357073"/>
            <a:ext cx="333117" cy="180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3" name="Rectangle 74"/>
          <p:cNvSpPr>
            <a:spLocks noChangeArrowheads="1"/>
          </p:cNvSpPr>
          <p:nvPr/>
        </p:nvSpPr>
        <p:spPr bwMode="auto">
          <a:xfrm>
            <a:off x="1149170" y="4903798"/>
            <a:ext cx="707323" cy="338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4" name="Rectangle 75"/>
          <p:cNvSpPr>
            <a:spLocks noChangeArrowheads="1"/>
          </p:cNvSpPr>
          <p:nvPr/>
        </p:nvSpPr>
        <p:spPr bwMode="auto">
          <a:xfrm>
            <a:off x="1372226" y="4950459"/>
            <a:ext cx="363934" cy="306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6" name="Rectangle 190"/>
          <p:cNvSpPr>
            <a:spLocks noChangeArrowheads="1"/>
          </p:cNvSpPr>
          <p:nvPr/>
        </p:nvSpPr>
        <p:spPr bwMode="auto">
          <a:xfrm>
            <a:off x="1557746" y="4827666"/>
            <a:ext cx="752815" cy="17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 name="Rectangle 192"/>
          <p:cNvSpPr>
            <a:spLocks noChangeArrowheads="1"/>
          </p:cNvSpPr>
          <p:nvPr/>
        </p:nvSpPr>
        <p:spPr bwMode="auto">
          <a:xfrm>
            <a:off x="1673676" y="4984841"/>
            <a:ext cx="518020" cy="180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charset="0"/>
              <a:ea typeface="+mn-ea"/>
              <a:cs typeface="Arial" charset="0"/>
            </a:endParaRPr>
          </a:p>
        </p:txBody>
      </p:sp>
      <p:cxnSp>
        <p:nvCxnSpPr>
          <p:cNvPr id="28" name="AutoShape 196"/>
          <p:cNvCxnSpPr>
            <a:cxnSpLocks noChangeShapeType="1"/>
          </p:cNvCxnSpPr>
          <p:nvPr/>
        </p:nvCxnSpPr>
        <p:spPr bwMode="auto">
          <a:xfrm>
            <a:off x="2144118" y="2314096"/>
            <a:ext cx="905432" cy="1510353"/>
          </a:xfrm>
          <a:prstGeom prst="bentConnector3">
            <a:avLst>
              <a:gd name="adj1" fmla="val 50000"/>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8100">
                <a:solidFill>
                  <a:schemeClr val="tx1"/>
                </a:solidFill>
                <a:miter lim="800000"/>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9" name="Group 213"/>
          <p:cNvGrpSpPr>
            <a:grpSpLocks/>
          </p:cNvGrpSpPr>
          <p:nvPr/>
        </p:nvGrpSpPr>
        <p:grpSpPr bwMode="auto">
          <a:xfrm>
            <a:off x="4167767" y="3615700"/>
            <a:ext cx="377142" cy="277512"/>
            <a:chOff x="2737" y="1025"/>
            <a:chExt cx="761" cy="544"/>
          </a:xfrm>
        </p:grpSpPr>
        <p:grpSp>
          <p:nvGrpSpPr>
            <p:cNvPr id="30" name="Group 214"/>
            <p:cNvGrpSpPr>
              <a:grpSpLocks/>
            </p:cNvGrpSpPr>
            <p:nvPr/>
          </p:nvGrpSpPr>
          <p:grpSpPr bwMode="auto">
            <a:xfrm>
              <a:off x="2737" y="1027"/>
              <a:ext cx="756" cy="538"/>
              <a:chOff x="2737" y="1027"/>
              <a:chExt cx="756" cy="538"/>
            </a:xfrm>
          </p:grpSpPr>
          <p:sp>
            <p:nvSpPr>
              <p:cNvPr id="32" name="Rectangle 215"/>
              <p:cNvSpPr>
                <a:spLocks noChangeArrowheads="1"/>
              </p:cNvSpPr>
              <p:nvPr/>
            </p:nvSpPr>
            <p:spPr bwMode="auto">
              <a:xfrm>
                <a:off x="2737" y="1027"/>
                <a:ext cx="756" cy="5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3" name="Rectangle 216"/>
              <p:cNvSpPr>
                <a:spLocks noChangeArrowheads="1"/>
              </p:cNvSpPr>
              <p:nvPr/>
            </p:nvSpPr>
            <p:spPr bwMode="auto">
              <a:xfrm>
                <a:off x="2737" y="1027"/>
                <a:ext cx="251" cy="538"/>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4" name="Freeform 217"/>
              <p:cNvSpPr>
                <a:spLocks/>
              </p:cNvSpPr>
              <p:nvPr/>
            </p:nvSpPr>
            <p:spPr bwMode="auto">
              <a:xfrm>
                <a:off x="3242" y="1027"/>
                <a:ext cx="251" cy="537"/>
              </a:xfrm>
              <a:custGeom>
                <a:avLst/>
                <a:gdLst>
                  <a:gd name="T0" fmla="*/ 504 w 504"/>
                  <a:gd name="T1" fmla="*/ 0 h 1073"/>
                  <a:gd name="T2" fmla="*/ 504 w 504"/>
                  <a:gd name="T3" fmla="*/ 1073 h 1073"/>
                  <a:gd name="T4" fmla="*/ 126 w 504"/>
                  <a:gd name="T5" fmla="*/ 1073 h 1073"/>
                  <a:gd name="T6" fmla="*/ 0 w 504"/>
                  <a:gd name="T7" fmla="*/ 1073 h 1073"/>
                  <a:gd name="T8" fmla="*/ 0 w 504"/>
                  <a:gd name="T9" fmla="*/ 0 h 1073"/>
                  <a:gd name="T10" fmla="*/ 504 w 504"/>
                  <a:gd name="T11" fmla="*/ 0 h 1073"/>
                </a:gdLst>
                <a:ahLst/>
                <a:cxnLst>
                  <a:cxn ang="0">
                    <a:pos x="T0" y="T1"/>
                  </a:cxn>
                  <a:cxn ang="0">
                    <a:pos x="T2" y="T3"/>
                  </a:cxn>
                  <a:cxn ang="0">
                    <a:pos x="T4" y="T5"/>
                  </a:cxn>
                  <a:cxn ang="0">
                    <a:pos x="T6" y="T7"/>
                  </a:cxn>
                  <a:cxn ang="0">
                    <a:pos x="T8" y="T9"/>
                  </a:cxn>
                  <a:cxn ang="0">
                    <a:pos x="T10" y="T11"/>
                  </a:cxn>
                </a:cxnLst>
                <a:rect l="0" t="0" r="r" b="b"/>
                <a:pathLst>
                  <a:path w="504" h="1073">
                    <a:moveTo>
                      <a:pt x="504" y="0"/>
                    </a:moveTo>
                    <a:lnTo>
                      <a:pt x="504" y="1073"/>
                    </a:lnTo>
                    <a:lnTo>
                      <a:pt x="126" y="1073"/>
                    </a:lnTo>
                    <a:lnTo>
                      <a:pt x="0" y="1073"/>
                    </a:lnTo>
                    <a:lnTo>
                      <a:pt x="0" y="0"/>
                    </a:lnTo>
                    <a:lnTo>
                      <a:pt x="504"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charset="0"/>
                  <a:ea typeface="+mn-ea"/>
                  <a:cs typeface="Arial" charset="0"/>
                </a:endParaRPr>
              </a:p>
            </p:txBody>
          </p:sp>
        </p:grpSp>
        <p:sp>
          <p:nvSpPr>
            <p:cNvPr id="31" name="Rectangle 218"/>
            <p:cNvSpPr>
              <a:spLocks noChangeArrowheads="1"/>
            </p:cNvSpPr>
            <p:nvPr/>
          </p:nvSpPr>
          <p:spPr bwMode="auto">
            <a:xfrm>
              <a:off x="2737" y="1025"/>
              <a:ext cx="761" cy="544"/>
            </a:xfrm>
            <a:prstGeom prst="rect">
              <a:avLst/>
            </a:prstGeom>
            <a:noFill/>
            <a:ln w="476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charset="0"/>
                <a:ea typeface="+mn-ea"/>
                <a:cs typeface="Arial" charset="0"/>
              </a:endParaRPr>
            </a:p>
          </p:txBody>
        </p:sp>
      </p:grpSp>
      <p:sp>
        <p:nvSpPr>
          <p:cNvPr id="35" name="Line 234"/>
          <p:cNvSpPr>
            <a:spLocks noChangeShapeType="1"/>
          </p:cNvSpPr>
          <p:nvPr/>
        </p:nvSpPr>
        <p:spPr bwMode="auto">
          <a:xfrm>
            <a:off x="2943893" y="3893211"/>
            <a:ext cx="1549656" cy="0"/>
          </a:xfrm>
          <a:prstGeom prst="line">
            <a:avLst/>
          </a:prstGeom>
          <a:noFill/>
          <a:ln w="9525">
            <a:solidFill>
              <a:schemeClr val="tx1"/>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6" name="Rectangle 235"/>
          <p:cNvSpPr>
            <a:spLocks noChangeArrowheads="1"/>
          </p:cNvSpPr>
          <p:nvPr/>
        </p:nvSpPr>
        <p:spPr bwMode="auto">
          <a:xfrm>
            <a:off x="1031771" y="3492768"/>
            <a:ext cx="1408778" cy="978659"/>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altLang="en-US" sz="2200" b="0" i="0" u="none" strike="noStrike" kern="1200" cap="none" spc="0" normalizeH="0" baseline="0" noProof="0" dirty="0">
              <a:ln>
                <a:noFill/>
              </a:ln>
              <a:solidFill>
                <a:srgbClr val="000000"/>
              </a:solidFill>
              <a:effectLst/>
              <a:uLnTx/>
              <a:uFillTx/>
              <a:latin typeface="Arial" charset="0"/>
              <a:ea typeface="+mn-ea"/>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altLang="en-US" sz="2200" b="0" i="0" u="none" strike="noStrike" kern="1200" cap="none" spc="0" normalizeH="0" baseline="0" noProof="0" dirty="0">
              <a:ln>
                <a:noFill/>
              </a:ln>
              <a:solidFill>
                <a:srgbClr val="20297C"/>
              </a:solidFill>
              <a:effectLst/>
              <a:uLnTx/>
              <a:uFillTx/>
              <a:latin typeface="Arial" charset="0"/>
              <a:ea typeface="+mn-ea"/>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altLang="en-US" sz="2200" b="0" i="0" u="none" strike="noStrike" kern="1200" cap="none" spc="0" normalizeH="0" baseline="0" noProof="0" dirty="0">
              <a:ln>
                <a:noFill/>
              </a:ln>
              <a:solidFill>
                <a:srgbClr val="20297C"/>
              </a:solidFill>
              <a:effectLst/>
              <a:uLnTx/>
              <a:uFillTx/>
              <a:latin typeface="Arial" charset="0"/>
              <a:ea typeface="+mn-ea"/>
              <a:cs typeface="Arial" charset="0"/>
            </a:endParaRPr>
          </a:p>
        </p:txBody>
      </p:sp>
      <p:cxnSp>
        <p:nvCxnSpPr>
          <p:cNvPr id="37" name="AutoShape 236"/>
          <p:cNvCxnSpPr>
            <a:cxnSpLocks noChangeShapeType="1"/>
            <a:endCxn id="35" idx="0"/>
          </p:cNvCxnSpPr>
          <p:nvPr/>
        </p:nvCxnSpPr>
        <p:spPr bwMode="auto">
          <a:xfrm>
            <a:off x="2450820" y="3893211"/>
            <a:ext cx="493072" cy="0"/>
          </a:xfrm>
          <a:prstGeom prst="straightConnector1">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38" name="Group 246"/>
          <p:cNvGrpSpPr>
            <a:grpSpLocks/>
          </p:cNvGrpSpPr>
          <p:nvPr/>
        </p:nvGrpSpPr>
        <p:grpSpPr bwMode="auto">
          <a:xfrm>
            <a:off x="4158964" y="4499808"/>
            <a:ext cx="378609" cy="277512"/>
            <a:chOff x="3957" y="1026"/>
            <a:chExt cx="808" cy="543"/>
          </a:xfrm>
        </p:grpSpPr>
        <p:grpSp>
          <p:nvGrpSpPr>
            <p:cNvPr id="39" name="Group 247"/>
            <p:cNvGrpSpPr>
              <a:grpSpLocks/>
            </p:cNvGrpSpPr>
            <p:nvPr/>
          </p:nvGrpSpPr>
          <p:grpSpPr bwMode="auto">
            <a:xfrm>
              <a:off x="3958" y="1029"/>
              <a:ext cx="804" cy="535"/>
              <a:chOff x="3958" y="1029"/>
              <a:chExt cx="804" cy="535"/>
            </a:xfrm>
          </p:grpSpPr>
          <p:sp>
            <p:nvSpPr>
              <p:cNvPr id="41" name="Rectangle 248"/>
              <p:cNvSpPr>
                <a:spLocks noChangeArrowheads="1"/>
              </p:cNvSpPr>
              <p:nvPr/>
            </p:nvSpPr>
            <p:spPr bwMode="auto">
              <a:xfrm>
                <a:off x="3958" y="1029"/>
                <a:ext cx="804" cy="5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42" name="Rectangle 249"/>
              <p:cNvSpPr>
                <a:spLocks noChangeArrowheads="1"/>
              </p:cNvSpPr>
              <p:nvPr/>
            </p:nvSpPr>
            <p:spPr bwMode="auto">
              <a:xfrm>
                <a:off x="3958" y="1029"/>
                <a:ext cx="267" cy="535"/>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43" name="Rectangle 250"/>
              <p:cNvSpPr>
                <a:spLocks noChangeArrowheads="1"/>
              </p:cNvSpPr>
              <p:nvPr/>
            </p:nvSpPr>
            <p:spPr bwMode="auto">
              <a:xfrm>
                <a:off x="4494" y="1029"/>
                <a:ext cx="268" cy="53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charset="0"/>
                  <a:ea typeface="+mn-ea"/>
                  <a:cs typeface="Arial" charset="0"/>
                </a:endParaRPr>
              </a:p>
            </p:txBody>
          </p:sp>
        </p:grpSp>
        <p:sp>
          <p:nvSpPr>
            <p:cNvPr id="40" name="Rectangle 251"/>
            <p:cNvSpPr>
              <a:spLocks noChangeArrowheads="1"/>
            </p:cNvSpPr>
            <p:nvPr/>
          </p:nvSpPr>
          <p:spPr bwMode="auto">
            <a:xfrm>
              <a:off x="3957" y="1026"/>
              <a:ext cx="808" cy="543"/>
            </a:xfrm>
            <a:prstGeom prst="rect">
              <a:avLst/>
            </a:prstGeom>
            <a:noFill/>
            <a:ln w="476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charset="0"/>
                <a:ea typeface="+mn-ea"/>
                <a:cs typeface="Arial" charset="0"/>
              </a:endParaRPr>
            </a:p>
          </p:txBody>
        </p:sp>
      </p:grpSp>
      <p:sp>
        <p:nvSpPr>
          <p:cNvPr id="44" name="Rectangle 254"/>
          <p:cNvSpPr>
            <a:spLocks noChangeArrowheads="1"/>
          </p:cNvSpPr>
          <p:nvPr/>
        </p:nvSpPr>
        <p:spPr bwMode="auto">
          <a:xfrm>
            <a:off x="2943893" y="2834737"/>
            <a:ext cx="1596614" cy="1945040"/>
          </a:xfrm>
          <a:prstGeom prst="rect">
            <a:avLst/>
          </a:prstGeom>
          <a:noFill/>
          <a:ln w="9525">
            <a:solidFill>
              <a:schemeClr val="tx1"/>
            </a:solidFill>
            <a:prstDash val="sysDot"/>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altLang="en-US" sz="2400" b="0" i="0" u="none" strike="noStrike" kern="1200" cap="none" spc="0" normalizeH="0" baseline="0" noProof="0">
              <a:ln>
                <a:noFill/>
              </a:ln>
              <a:solidFill>
                <a:srgbClr val="000000"/>
              </a:solidFill>
              <a:effectLst/>
              <a:uLnTx/>
              <a:uFillTx/>
              <a:latin typeface="Arial" charset="0"/>
              <a:ea typeface="+mn-ea"/>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altLang="en-US" sz="2400" b="0" i="0" u="none" strike="noStrike" kern="1200" cap="none" spc="0" normalizeH="0" baseline="0" noProof="0">
              <a:ln>
                <a:noFill/>
              </a:ln>
              <a:solidFill>
                <a:srgbClr val="000000"/>
              </a:solidFill>
              <a:effectLst/>
              <a:uLnTx/>
              <a:uFillTx/>
              <a:latin typeface="Arial" charset="0"/>
              <a:ea typeface="+mn-ea"/>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altLang="en-US" sz="2400" b="0" i="0" u="none" strike="noStrike" kern="1200" cap="none" spc="0" normalizeH="0" baseline="0" noProof="0">
              <a:ln>
                <a:noFill/>
              </a:ln>
              <a:solidFill>
                <a:srgbClr val="000000"/>
              </a:solidFill>
              <a:effectLst/>
              <a:uLnTx/>
              <a:uFillTx/>
              <a:latin typeface="Arial" charset="0"/>
              <a:ea typeface="+mn-ea"/>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altLang="en-US" sz="2400" b="0" i="0" u="none" strike="noStrike" kern="1200" cap="none" spc="0" normalizeH="0" baseline="0" noProof="0">
              <a:ln>
                <a:noFill/>
              </a:ln>
              <a:solidFill>
                <a:srgbClr val="000000"/>
              </a:solidFill>
              <a:effectLst/>
              <a:uLnTx/>
              <a:uFillTx/>
              <a:latin typeface="Arial" charset="0"/>
              <a:ea typeface="+mn-ea"/>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alt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45" name="AutoShape 256"/>
          <p:cNvSpPr>
            <a:spLocks noChangeAspect="1" noChangeArrowheads="1" noTextEdit="1"/>
          </p:cNvSpPr>
          <p:nvPr/>
        </p:nvSpPr>
        <p:spPr bwMode="auto">
          <a:xfrm>
            <a:off x="890894" y="2802811"/>
            <a:ext cx="1760972" cy="108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charset="0"/>
              <a:ea typeface="+mn-ea"/>
              <a:cs typeface="Arial" charset="0"/>
            </a:endParaRPr>
          </a:p>
        </p:txBody>
      </p:sp>
      <p:grpSp>
        <p:nvGrpSpPr>
          <p:cNvPr id="46" name="Group 276"/>
          <p:cNvGrpSpPr>
            <a:grpSpLocks/>
          </p:cNvGrpSpPr>
          <p:nvPr/>
        </p:nvGrpSpPr>
        <p:grpSpPr bwMode="auto">
          <a:xfrm>
            <a:off x="973072" y="3500418"/>
            <a:ext cx="1480684" cy="935682"/>
            <a:chOff x="743" y="1754"/>
            <a:chExt cx="1009" cy="762"/>
          </a:xfrm>
        </p:grpSpPr>
        <p:sp>
          <p:nvSpPr>
            <p:cNvPr id="47" name="Rectangle 258"/>
            <p:cNvSpPr>
              <a:spLocks noChangeArrowheads="1"/>
            </p:cNvSpPr>
            <p:nvPr/>
          </p:nvSpPr>
          <p:spPr bwMode="auto">
            <a:xfrm>
              <a:off x="813" y="1775"/>
              <a:ext cx="898" cy="741"/>
            </a:xfrm>
            <a:prstGeom prst="rect">
              <a:avLst/>
            </a:prstGeom>
            <a:solidFill>
              <a:srgbClr val="A2C1FE"/>
            </a:solidFill>
            <a:ln w="9525">
              <a:solidFill>
                <a:srgbClr val="0000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48" name="Rectangle 259"/>
            <p:cNvSpPr>
              <a:spLocks noChangeArrowheads="1"/>
            </p:cNvSpPr>
            <p:nvPr/>
          </p:nvSpPr>
          <p:spPr bwMode="auto">
            <a:xfrm>
              <a:off x="1074" y="2270"/>
              <a:ext cx="416"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Arial" charset="0"/>
                  <a:ea typeface="+mn-ea"/>
                  <a:cs typeface="Arial" charset="0"/>
                </a:rPr>
                <a:t>OCCAR</a:t>
              </a:r>
              <a:endParaRPr kumimoji="0" lang="en-US" alt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49" name="Freeform 260"/>
            <p:cNvSpPr>
              <a:spLocks/>
            </p:cNvSpPr>
            <p:nvPr/>
          </p:nvSpPr>
          <p:spPr bwMode="auto">
            <a:xfrm>
              <a:off x="854" y="2292"/>
              <a:ext cx="93" cy="81"/>
            </a:xfrm>
            <a:custGeom>
              <a:avLst/>
              <a:gdLst>
                <a:gd name="T0" fmla="*/ 113 w 187"/>
                <a:gd name="T1" fmla="*/ 64 h 162"/>
                <a:gd name="T2" fmla="*/ 94 w 187"/>
                <a:gd name="T3" fmla="*/ 0 h 162"/>
                <a:gd name="T4" fmla="*/ 71 w 187"/>
                <a:gd name="T5" fmla="*/ 64 h 162"/>
                <a:gd name="T6" fmla="*/ 0 w 187"/>
                <a:gd name="T7" fmla="*/ 64 h 162"/>
                <a:gd name="T8" fmla="*/ 58 w 187"/>
                <a:gd name="T9" fmla="*/ 98 h 162"/>
                <a:gd name="T10" fmla="*/ 36 w 187"/>
                <a:gd name="T11" fmla="*/ 162 h 162"/>
                <a:gd name="T12" fmla="*/ 94 w 187"/>
                <a:gd name="T13" fmla="*/ 123 h 162"/>
                <a:gd name="T14" fmla="*/ 149 w 187"/>
                <a:gd name="T15" fmla="*/ 162 h 162"/>
                <a:gd name="T16" fmla="*/ 131 w 187"/>
                <a:gd name="T17" fmla="*/ 98 h 162"/>
                <a:gd name="T18" fmla="*/ 187 w 187"/>
                <a:gd name="T19" fmla="*/ 64 h 162"/>
                <a:gd name="T20" fmla="*/ 113 w 187"/>
                <a:gd name="T21" fmla="*/ 64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7" h="162">
                  <a:moveTo>
                    <a:pt x="113" y="64"/>
                  </a:moveTo>
                  <a:lnTo>
                    <a:pt x="94" y="0"/>
                  </a:lnTo>
                  <a:lnTo>
                    <a:pt x="71" y="64"/>
                  </a:lnTo>
                  <a:lnTo>
                    <a:pt x="0" y="64"/>
                  </a:lnTo>
                  <a:lnTo>
                    <a:pt x="58" y="98"/>
                  </a:lnTo>
                  <a:lnTo>
                    <a:pt x="36" y="162"/>
                  </a:lnTo>
                  <a:lnTo>
                    <a:pt x="94" y="123"/>
                  </a:lnTo>
                  <a:lnTo>
                    <a:pt x="149" y="162"/>
                  </a:lnTo>
                  <a:lnTo>
                    <a:pt x="131" y="98"/>
                  </a:lnTo>
                  <a:lnTo>
                    <a:pt x="187" y="64"/>
                  </a:lnTo>
                  <a:lnTo>
                    <a:pt x="113" y="64"/>
                  </a:lnTo>
                  <a:close/>
                </a:path>
              </a:pathLst>
            </a:custGeom>
            <a:solidFill>
              <a:srgbClr val="0000FF"/>
            </a:solidFill>
            <a:ln w="9525">
              <a:solidFill>
                <a:srgbClr val="063DE8"/>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0" name="Freeform 261"/>
            <p:cNvSpPr>
              <a:spLocks/>
            </p:cNvSpPr>
            <p:nvPr/>
          </p:nvSpPr>
          <p:spPr bwMode="auto">
            <a:xfrm>
              <a:off x="943" y="2057"/>
              <a:ext cx="92" cy="78"/>
            </a:xfrm>
            <a:custGeom>
              <a:avLst/>
              <a:gdLst>
                <a:gd name="T0" fmla="*/ 116 w 183"/>
                <a:gd name="T1" fmla="*/ 61 h 157"/>
                <a:gd name="T2" fmla="*/ 92 w 183"/>
                <a:gd name="T3" fmla="*/ 0 h 157"/>
                <a:gd name="T4" fmla="*/ 73 w 183"/>
                <a:gd name="T5" fmla="*/ 61 h 157"/>
                <a:gd name="T6" fmla="*/ 0 w 183"/>
                <a:gd name="T7" fmla="*/ 61 h 157"/>
                <a:gd name="T8" fmla="*/ 55 w 183"/>
                <a:gd name="T9" fmla="*/ 97 h 157"/>
                <a:gd name="T10" fmla="*/ 35 w 183"/>
                <a:gd name="T11" fmla="*/ 157 h 157"/>
                <a:gd name="T12" fmla="*/ 92 w 183"/>
                <a:gd name="T13" fmla="*/ 118 h 157"/>
                <a:gd name="T14" fmla="*/ 152 w 183"/>
                <a:gd name="T15" fmla="*/ 157 h 157"/>
                <a:gd name="T16" fmla="*/ 129 w 183"/>
                <a:gd name="T17" fmla="*/ 97 h 157"/>
                <a:gd name="T18" fmla="*/ 183 w 183"/>
                <a:gd name="T19" fmla="*/ 61 h 157"/>
                <a:gd name="T20" fmla="*/ 116 w 183"/>
                <a:gd name="T21" fmla="*/ 61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3" h="157">
                  <a:moveTo>
                    <a:pt x="116" y="61"/>
                  </a:moveTo>
                  <a:lnTo>
                    <a:pt x="92" y="0"/>
                  </a:lnTo>
                  <a:lnTo>
                    <a:pt x="73" y="61"/>
                  </a:lnTo>
                  <a:lnTo>
                    <a:pt x="0" y="61"/>
                  </a:lnTo>
                  <a:lnTo>
                    <a:pt x="55" y="97"/>
                  </a:lnTo>
                  <a:lnTo>
                    <a:pt x="35" y="157"/>
                  </a:lnTo>
                  <a:lnTo>
                    <a:pt x="92" y="118"/>
                  </a:lnTo>
                  <a:lnTo>
                    <a:pt x="152" y="157"/>
                  </a:lnTo>
                  <a:lnTo>
                    <a:pt x="129" y="97"/>
                  </a:lnTo>
                  <a:lnTo>
                    <a:pt x="183" y="61"/>
                  </a:lnTo>
                  <a:lnTo>
                    <a:pt x="116" y="61"/>
                  </a:lnTo>
                  <a:close/>
                </a:path>
              </a:pathLst>
            </a:custGeom>
            <a:solidFill>
              <a:srgbClr val="FFFF00"/>
            </a:solidFill>
            <a:ln w="9525">
              <a:solidFill>
                <a:srgbClr val="FAFD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1" name="Freeform 262"/>
            <p:cNvSpPr>
              <a:spLocks/>
            </p:cNvSpPr>
            <p:nvPr/>
          </p:nvSpPr>
          <p:spPr bwMode="auto">
            <a:xfrm>
              <a:off x="1558" y="2135"/>
              <a:ext cx="93" cy="78"/>
            </a:xfrm>
            <a:custGeom>
              <a:avLst/>
              <a:gdLst>
                <a:gd name="T0" fmla="*/ 113 w 186"/>
                <a:gd name="T1" fmla="*/ 60 h 157"/>
                <a:gd name="T2" fmla="*/ 94 w 186"/>
                <a:gd name="T3" fmla="*/ 0 h 157"/>
                <a:gd name="T4" fmla="*/ 70 w 186"/>
                <a:gd name="T5" fmla="*/ 60 h 157"/>
                <a:gd name="T6" fmla="*/ 0 w 186"/>
                <a:gd name="T7" fmla="*/ 60 h 157"/>
                <a:gd name="T8" fmla="*/ 57 w 186"/>
                <a:gd name="T9" fmla="*/ 96 h 157"/>
                <a:gd name="T10" fmla="*/ 35 w 186"/>
                <a:gd name="T11" fmla="*/ 157 h 157"/>
                <a:gd name="T12" fmla="*/ 94 w 186"/>
                <a:gd name="T13" fmla="*/ 122 h 157"/>
                <a:gd name="T14" fmla="*/ 151 w 186"/>
                <a:gd name="T15" fmla="*/ 157 h 157"/>
                <a:gd name="T16" fmla="*/ 130 w 186"/>
                <a:gd name="T17" fmla="*/ 96 h 157"/>
                <a:gd name="T18" fmla="*/ 186 w 186"/>
                <a:gd name="T19" fmla="*/ 60 h 157"/>
                <a:gd name="T20" fmla="*/ 113 w 186"/>
                <a:gd name="T21" fmla="*/ 6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6" h="157">
                  <a:moveTo>
                    <a:pt x="113" y="60"/>
                  </a:moveTo>
                  <a:lnTo>
                    <a:pt x="94" y="0"/>
                  </a:lnTo>
                  <a:lnTo>
                    <a:pt x="70" y="60"/>
                  </a:lnTo>
                  <a:lnTo>
                    <a:pt x="0" y="60"/>
                  </a:lnTo>
                  <a:lnTo>
                    <a:pt x="57" y="96"/>
                  </a:lnTo>
                  <a:lnTo>
                    <a:pt x="35" y="157"/>
                  </a:lnTo>
                  <a:lnTo>
                    <a:pt x="94" y="122"/>
                  </a:lnTo>
                  <a:lnTo>
                    <a:pt x="151" y="157"/>
                  </a:lnTo>
                  <a:lnTo>
                    <a:pt x="130" y="96"/>
                  </a:lnTo>
                  <a:lnTo>
                    <a:pt x="186" y="60"/>
                  </a:lnTo>
                  <a:lnTo>
                    <a:pt x="113" y="60"/>
                  </a:lnTo>
                  <a:close/>
                </a:path>
              </a:pathLst>
            </a:custGeom>
            <a:solidFill>
              <a:srgbClr val="FFFF00"/>
            </a:solidFill>
            <a:ln w="9525">
              <a:solidFill>
                <a:srgbClr val="FAFD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2" name="Freeform 263"/>
            <p:cNvSpPr>
              <a:spLocks/>
            </p:cNvSpPr>
            <p:nvPr/>
          </p:nvSpPr>
          <p:spPr bwMode="auto">
            <a:xfrm>
              <a:off x="1031" y="1978"/>
              <a:ext cx="96" cy="79"/>
            </a:xfrm>
            <a:custGeom>
              <a:avLst/>
              <a:gdLst>
                <a:gd name="T0" fmla="*/ 117 w 191"/>
                <a:gd name="T1" fmla="*/ 60 h 156"/>
                <a:gd name="T2" fmla="*/ 94 w 191"/>
                <a:gd name="T3" fmla="*/ 0 h 156"/>
                <a:gd name="T4" fmla="*/ 73 w 191"/>
                <a:gd name="T5" fmla="*/ 60 h 156"/>
                <a:gd name="T6" fmla="*/ 0 w 191"/>
                <a:gd name="T7" fmla="*/ 60 h 156"/>
                <a:gd name="T8" fmla="*/ 60 w 191"/>
                <a:gd name="T9" fmla="*/ 96 h 156"/>
                <a:gd name="T10" fmla="*/ 38 w 191"/>
                <a:gd name="T11" fmla="*/ 156 h 156"/>
                <a:gd name="T12" fmla="*/ 94 w 191"/>
                <a:gd name="T13" fmla="*/ 122 h 156"/>
                <a:gd name="T14" fmla="*/ 152 w 191"/>
                <a:gd name="T15" fmla="*/ 156 h 156"/>
                <a:gd name="T16" fmla="*/ 130 w 191"/>
                <a:gd name="T17" fmla="*/ 96 h 156"/>
                <a:gd name="T18" fmla="*/ 191 w 191"/>
                <a:gd name="T19" fmla="*/ 60 h 156"/>
                <a:gd name="T20" fmla="*/ 117 w 191"/>
                <a:gd name="T21" fmla="*/ 6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1" h="156">
                  <a:moveTo>
                    <a:pt x="117" y="60"/>
                  </a:moveTo>
                  <a:lnTo>
                    <a:pt x="94" y="0"/>
                  </a:lnTo>
                  <a:lnTo>
                    <a:pt x="73" y="60"/>
                  </a:lnTo>
                  <a:lnTo>
                    <a:pt x="0" y="60"/>
                  </a:lnTo>
                  <a:lnTo>
                    <a:pt x="60" y="96"/>
                  </a:lnTo>
                  <a:lnTo>
                    <a:pt x="38" y="156"/>
                  </a:lnTo>
                  <a:lnTo>
                    <a:pt x="94" y="122"/>
                  </a:lnTo>
                  <a:lnTo>
                    <a:pt x="152" y="156"/>
                  </a:lnTo>
                  <a:lnTo>
                    <a:pt x="130" y="96"/>
                  </a:lnTo>
                  <a:lnTo>
                    <a:pt x="191" y="60"/>
                  </a:lnTo>
                  <a:lnTo>
                    <a:pt x="117" y="60"/>
                  </a:lnTo>
                  <a:close/>
                </a:path>
              </a:pathLst>
            </a:custGeom>
            <a:solidFill>
              <a:srgbClr val="FFFF00"/>
            </a:solidFill>
            <a:ln w="9525">
              <a:solidFill>
                <a:srgbClr val="FAFD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3" name="Freeform 264"/>
            <p:cNvSpPr>
              <a:spLocks/>
            </p:cNvSpPr>
            <p:nvPr/>
          </p:nvSpPr>
          <p:spPr bwMode="auto">
            <a:xfrm>
              <a:off x="1228" y="1920"/>
              <a:ext cx="93" cy="78"/>
            </a:xfrm>
            <a:custGeom>
              <a:avLst/>
              <a:gdLst>
                <a:gd name="T0" fmla="*/ 118 w 187"/>
                <a:gd name="T1" fmla="*/ 58 h 157"/>
                <a:gd name="T2" fmla="*/ 96 w 187"/>
                <a:gd name="T3" fmla="*/ 0 h 157"/>
                <a:gd name="T4" fmla="*/ 74 w 187"/>
                <a:gd name="T5" fmla="*/ 58 h 157"/>
                <a:gd name="T6" fmla="*/ 0 w 187"/>
                <a:gd name="T7" fmla="*/ 58 h 157"/>
                <a:gd name="T8" fmla="*/ 58 w 187"/>
                <a:gd name="T9" fmla="*/ 96 h 157"/>
                <a:gd name="T10" fmla="*/ 38 w 187"/>
                <a:gd name="T11" fmla="*/ 157 h 157"/>
                <a:gd name="T12" fmla="*/ 96 w 187"/>
                <a:gd name="T13" fmla="*/ 121 h 157"/>
                <a:gd name="T14" fmla="*/ 151 w 187"/>
                <a:gd name="T15" fmla="*/ 157 h 157"/>
                <a:gd name="T16" fmla="*/ 131 w 187"/>
                <a:gd name="T17" fmla="*/ 96 h 157"/>
                <a:gd name="T18" fmla="*/ 187 w 187"/>
                <a:gd name="T19" fmla="*/ 58 h 157"/>
                <a:gd name="T20" fmla="*/ 118 w 187"/>
                <a:gd name="T21" fmla="*/ 5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7" h="157">
                  <a:moveTo>
                    <a:pt x="118" y="58"/>
                  </a:moveTo>
                  <a:lnTo>
                    <a:pt x="96" y="0"/>
                  </a:lnTo>
                  <a:lnTo>
                    <a:pt x="74" y="58"/>
                  </a:lnTo>
                  <a:lnTo>
                    <a:pt x="0" y="58"/>
                  </a:lnTo>
                  <a:lnTo>
                    <a:pt x="58" y="96"/>
                  </a:lnTo>
                  <a:lnTo>
                    <a:pt x="38" y="157"/>
                  </a:lnTo>
                  <a:lnTo>
                    <a:pt x="96" y="121"/>
                  </a:lnTo>
                  <a:lnTo>
                    <a:pt x="151" y="157"/>
                  </a:lnTo>
                  <a:lnTo>
                    <a:pt x="131" y="96"/>
                  </a:lnTo>
                  <a:lnTo>
                    <a:pt x="187" y="58"/>
                  </a:lnTo>
                  <a:lnTo>
                    <a:pt x="118" y="58"/>
                  </a:lnTo>
                  <a:close/>
                </a:path>
              </a:pathLst>
            </a:custGeom>
            <a:solidFill>
              <a:srgbClr val="FFFF00"/>
            </a:solidFill>
            <a:ln w="9525">
              <a:solidFill>
                <a:srgbClr val="FAFD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4" name="Freeform 265"/>
            <p:cNvSpPr>
              <a:spLocks/>
            </p:cNvSpPr>
            <p:nvPr/>
          </p:nvSpPr>
          <p:spPr bwMode="auto">
            <a:xfrm>
              <a:off x="1122" y="1940"/>
              <a:ext cx="93" cy="79"/>
            </a:xfrm>
            <a:custGeom>
              <a:avLst/>
              <a:gdLst>
                <a:gd name="T0" fmla="*/ 115 w 187"/>
                <a:gd name="T1" fmla="*/ 59 h 160"/>
                <a:gd name="T2" fmla="*/ 94 w 187"/>
                <a:gd name="T3" fmla="*/ 0 h 160"/>
                <a:gd name="T4" fmla="*/ 72 w 187"/>
                <a:gd name="T5" fmla="*/ 59 h 160"/>
                <a:gd name="T6" fmla="*/ 0 w 187"/>
                <a:gd name="T7" fmla="*/ 59 h 160"/>
                <a:gd name="T8" fmla="*/ 62 w 187"/>
                <a:gd name="T9" fmla="*/ 98 h 160"/>
                <a:gd name="T10" fmla="*/ 36 w 187"/>
                <a:gd name="T11" fmla="*/ 160 h 160"/>
                <a:gd name="T12" fmla="*/ 94 w 187"/>
                <a:gd name="T13" fmla="*/ 119 h 160"/>
                <a:gd name="T14" fmla="*/ 152 w 187"/>
                <a:gd name="T15" fmla="*/ 160 h 160"/>
                <a:gd name="T16" fmla="*/ 130 w 187"/>
                <a:gd name="T17" fmla="*/ 98 h 160"/>
                <a:gd name="T18" fmla="*/ 187 w 187"/>
                <a:gd name="T19" fmla="*/ 59 h 160"/>
                <a:gd name="T20" fmla="*/ 115 w 187"/>
                <a:gd name="T21" fmla="*/ 59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7" h="160">
                  <a:moveTo>
                    <a:pt x="115" y="59"/>
                  </a:moveTo>
                  <a:lnTo>
                    <a:pt x="94" y="0"/>
                  </a:lnTo>
                  <a:lnTo>
                    <a:pt x="72" y="59"/>
                  </a:lnTo>
                  <a:lnTo>
                    <a:pt x="0" y="59"/>
                  </a:lnTo>
                  <a:lnTo>
                    <a:pt x="62" y="98"/>
                  </a:lnTo>
                  <a:lnTo>
                    <a:pt x="36" y="160"/>
                  </a:lnTo>
                  <a:lnTo>
                    <a:pt x="94" y="119"/>
                  </a:lnTo>
                  <a:lnTo>
                    <a:pt x="152" y="160"/>
                  </a:lnTo>
                  <a:lnTo>
                    <a:pt x="130" y="98"/>
                  </a:lnTo>
                  <a:lnTo>
                    <a:pt x="187" y="59"/>
                  </a:lnTo>
                  <a:lnTo>
                    <a:pt x="115" y="59"/>
                  </a:lnTo>
                  <a:close/>
                </a:path>
              </a:pathLst>
            </a:custGeom>
            <a:solidFill>
              <a:srgbClr val="FFFF00"/>
            </a:solidFill>
            <a:ln w="9525">
              <a:solidFill>
                <a:srgbClr val="FAFD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5" name="Freeform 266"/>
            <p:cNvSpPr>
              <a:spLocks/>
            </p:cNvSpPr>
            <p:nvPr/>
          </p:nvSpPr>
          <p:spPr bwMode="auto">
            <a:xfrm>
              <a:off x="1601" y="2213"/>
              <a:ext cx="95" cy="79"/>
            </a:xfrm>
            <a:custGeom>
              <a:avLst/>
              <a:gdLst>
                <a:gd name="T0" fmla="*/ 116 w 190"/>
                <a:gd name="T1" fmla="*/ 60 h 156"/>
                <a:gd name="T2" fmla="*/ 96 w 190"/>
                <a:gd name="T3" fmla="*/ 0 h 156"/>
                <a:gd name="T4" fmla="*/ 74 w 190"/>
                <a:gd name="T5" fmla="*/ 60 h 156"/>
                <a:gd name="T6" fmla="*/ 0 w 190"/>
                <a:gd name="T7" fmla="*/ 60 h 156"/>
                <a:gd name="T8" fmla="*/ 62 w 190"/>
                <a:gd name="T9" fmla="*/ 99 h 156"/>
                <a:gd name="T10" fmla="*/ 38 w 190"/>
                <a:gd name="T11" fmla="*/ 156 h 156"/>
                <a:gd name="T12" fmla="*/ 96 w 190"/>
                <a:gd name="T13" fmla="*/ 123 h 156"/>
                <a:gd name="T14" fmla="*/ 154 w 190"/>
                <a:gd name="T15" fmla="*/ 156 h 156"/>
                <a:gd name="T16" fmla="*/ 132 w 190"/>
                <a:gd name="T17" fmla="*/ 99 h 156"/>
                <a:gd name="T18" fmla="*/ 190 w 190"/>
                <a:gd name="T19" fmla="*/ 60 h 156"/>
                <a:gd name="T20" fmla="*/ 116 w 190"/>
                <a:gd name="T21" fmla="*/ 6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0" h="156">
                  <a:moveTo>
                    <a:pt x="116" y="60"/>
                  </a:moveTo>
                  <a:lnTo>
                    <a:pt x="96" y="0"/>
                  </a:lnTo>
                  <a:lnTo>
                    <a:pt x="74" y="60"/>
                  </a:lnTo>
                  <a:lnTo>
                    <a:pt x="0" y="60"/>
                  </a:lnTo>
                  <a:lnTo>
                    <a:pt x="62" y="99"/>
                  </a:lnTo>
                  <a:lnTo>
                    <a:pt x="38" y="156"/>
                  </a:lnTo>
                  <a:lnTo>
                    <a:pt x="96" y="123"/>
                  </a:lnTo>
                  <a:lnTo>
                    <a:pt x="154" y="156"/>
                  </a:lnTo>
                  <a:lnTo>
                    <a:pt x="132" y="99"/>
                  </a:lnTo>
                  <a:lnTo>
                    <a:pt x="190" y="60"/>
                  </a:lnTo>
                  <a:lnTo>
                    <a:pt x="116" y="60"/>
                  </a:lnTo>
                  <a:close/>
                </a:path>
              </a:pathLst>
            </a:custGeom>
            <a:solidFill>
              <a:srgbClr val="0000FF"/>
            </a:solidFill>
            <a:ln w="9525">
              <a:solidFill>
                <a:srgbClr val="063DE8"/>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6" name="Freeform 267"/>
            <p:cNvSpPr>
              <a:spLocks/>
            </p:cNvSpPr>
            <p:nvPr/>
          </p:nvSpPr>
          <p:spPr bwMode="auto">
            <a:xfrm>
              <a:off x="854" y="2213"/>
              <a:ext cx="93" cy="79"/>
            </a:xfrm>
            <a:custGeom>
              <a:avLst/>
              <a:gdLst>
                <a:gd name="T0" fmla="*/ 113 w 187"/>
                <a:gd name="T1" fmla="*/ 60 h 156"/>
                <a:gd name="T2" fmla="*/ 94 w 187"/>
                <a:gd name="T3" fmla="*/ 0 h 156"/>
                <a:gd name="T4" fmla="*/ 71 w 187"/>
                <a:gd name="T5" fmla="*/ 60 h 156"/>
                <a:gd name="T6" fmla="*/ 0 w 187"/>
                <a:gd name="T7" fmla="*/ 60 h 156"/>
                <a:gd name="T8" fmla="*/ 58 w 187"/>
                <a:gd name="T9" fmla="*/ 99 h 156"/>
                <a:gd name="T10" fmla="*/ 36 w 187"/>
                <a:gd name="T11" fmla="*/ 156 h 156"/>
                <a:gd name="T12" fmla="*/ 94 w 187"/>
                <a:gd name="T13" fmla="*/ 123 h 156"/>
                <a:gd name="T14" fmla="*/ 149 w 187"/>
                <a:gd name="T15" fmla="*/ 156 h 156"/>
                <a:gd name="T16" fmla="*/ 131 w 187"/>
                <a:gd name="T17" fmla="*/ 99 h 156"/>
                <a:gd name="T18" fmla="*/ 187 w 187"/>
                <a:gd name="T19" fmla="*/ 60 h 156"/>
                <a:gd name="T20" fmla="*/ 113 w 187"/>
                <a:gd name="T21" fmla="*/ 6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7" h="156">
                  <a:moveTo>
                    <a:pt x="113" y="60"/>
                  </a:moveTo>
                  <a:lnTo>
                    <a:pt x="94" y="0"/>
                  </a:lnTo>
                  <a:lnTo>
                    <a:pt x="71" y="60"/>
                  </a:lnTo>
                  <a:lnTo>
                    <a:pt x="0" y="60"/>
                  </a:lnTo>
                  <a:lnTo>
                    <a:pt x="58" y="99"/>
                  </a:lnTo>
                  <a:lnTo>
                    <a:pt x="36" y="156"/>
                  </a:lnTo>
                  <a:lnTo>
                    <a:pt x="94" y="123"/>
                  </a:lnTo>
                  <a:lnTo>
                    <a:pt x="149" y="156"/>
                  </a:lnTo>
                  <a:lnTo>
                    <a:pt x="131" y="99"/>
                  </a:lnTo>
                  <a:lnTo>
                    <a:pt x="187" y="60"/>
                  </a:lnTo>
                  <a:lnTo>
                    <a:pt x="113" y="60"/>
                  </a:lnTo>
                  <a:close/>
                </a:path>
              </a:pathLst>
            </a:custGeom>
            <a:solidFill>
              <a:srgbClr val="0000FF"/>
            </a:solidFill>
            <a:ln w="9525">
              <a:solidFill>
                <a:srgbClr val="063DE8"/>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7" name="Freeform 268"/>
            <p:cNvSpPr>
              <a:spLocks/>
            </p:cNvSpPr>
            <p:nvPr/>
          </p:nvSpPr>
          <p:spPr bwMode="auto">
            <a:xfrm>
              <a:off x="1334" y="1940"/>
              <a:ext cx="93" cy="79"/>
            </a:xfrm>
            <a:custGeom>
              <a:avLst/>
              <a:gdLst>
                <a:gd name="T0" fmla="*/ 117 w 186"/>
                <a:gd name="T1" fmla="*/ 59 h 160"/>
                <a:gd name="T2" fmla="*/ 95 w 186"/>
                <a:gd name="T3" fmla="*/ 0 h 160"/>
                <a:gd name="T4" fmla="*/ 70 w 186"/>
                <a:gd name="T5" fmla="*/ 59 h 160"/>
                <a:gd name="T6" fmla="*/ 0 w 186"/>
                <a:gd name="T7" fmla="*/ 59 h 160"/>
                <a:gd name="T8" fmla="*/ 57 w 186"/>
                <a:gd name="T9" fmla="*/ 98 h 160"/>
                <a:gd name="T10" fmla="*/ 38 w 186"/>
                <a:gd name="T11" fmla="*/ 160 h 160"/>
                <a:gd name="T12" fmla="*/ 95 w 186"/>
                <a:gd name="T13" fmla="*/ 119 h 160"/>
                <a:gd name="T14" fmla="*/ 152 w 186"/>
                <a:gd name="T15" fmla="*/ 160 h 160"/>
                <a:gd name="T16" fmla="*/ 130 w 186"/>
                <a:gd name="T17" fmla="*/ 98 h 160"/>
                <a:gd name="T18" fmla="*/ 186 w 186"/>
                <a:gd name="T19" fmla="*/ 59 h 160"/>
                <a:gd name="T20" fmla="*/ 117 w 186"/>
                <a:gd name="T21" fmla="*/ 59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6" h="160">
                  <a:moveTo>
                    <a:pt x="117" y="59"/>
                  </a:moveTo>
                  <a:lnTo>
                    <a:pt x="95" y="0"/>
                  </a:lnTo>
                  <a:lnTo>
                    <a:pt x="70" y="59"/>
                  </a:lnTo>
                  <a:lnTo>
                    <a:pt x="0" y="59"/>
                  </a:lnTo>
                  <a:lnTo>
                    <a:pt x="57" y="98"/>
                  </a:lnTo>
                  <a:lnTo>
                    <a:pt x="38" y="160"/>
                  </a:lnTo>
                  <a:lnTo>
                    <a:pt x="95" y="119"/>
                  </a:lnTo>
                  <a:lnTo>
                    <a:pt x="152" y="160"/>
                  </a:lnTo>
                  <a:lnTo>
                    <a:pt x="130" y="98"/>
                  </a:lnTo>
                  <a:lnTo>
                    <a:pt x="186" y="59"/>
                  </a:lnTo>
                  <a:lnTo>
                    <a:pt x="117" y="59"/>
                  </a:lnTo>
                  <a:close/>
                </a:path>
              </a:pathLst>
            </a:custGeom>
            <a:solidFill>
              <a:srgbClr val="FFFF00"/>
            </a:solidFill>
            <a:ln w="9525">
              <a:solidFill>
                <a:srgbClr val="FAFD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8" name="Freeform 269"/>
            <p:cNvSpPr>
              <a:spLocks/>
            </p:cNvSpPr>
            <p:nvPr/>
          </p:nvSpPr>
          <p:spPr bwMode="auto">
            <a:xfrm>
              <a:off x="1513" y="2057"/>
              <a:ext cx="93" cy="78"/>
            </a:xfrm>
            <a:custGeom>
              <a:avLst/>
              <a:gdLst>
                <a:gd name="T0" fmla="*/ 113 w 186"/>
                <a:gd name="T1" fmla="*/ 61 h 157"/>
                <a:gd name="T2" fmla="*/ 95 w 186"/>
                <a:gd name="T3" fmla="*/ 0 h 157"/>
                <a:gd name="T4" fmla="*/ 70 w 186"/>
                <a:gd name="T5" fmla="*/ 61 h 157"/>
                <a:gd name="T6" fmla="*/ 0 w 186"/>
                <a:gd name="T7" fmla="*/ 61 h 157"/>
                <a:gd name="T8" fmla="*/ 53 w 186"/>
                <a:gd name="T9" fmla="*/ 97 h 157"/>
                <a:gd name="T10" fmla="*/ 35 w 186"/>
                <a:gd name="T11" fmla="*/ 157 h 157"/>
                <a:gd name="T12" fmla="*/ 95 w 186"/>
                <a:gd name="T13" fmla="*/ 118 h 157"/>
                <a:gd name="T14" fmla="*/ 148 w 186"/>
                <a:gd name="T15" fmla="*/ 157 h 157"/>
                <a:gd name="T16" fmla="*/ 129 w 186"/>
                <a:gd name="T17" fmla="*/ 97 h 157"/>
                <a:gd name="T18" fmla="*/ 186 w 186"/>
                <a:gd name="T19" fmla="*/ 61 h 157"/>
                <a:gd name="T20" fmla="*/ 113 w 186"/>
                <a:gd name="T21" fmla="*/ 61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6" h="157">
                  <a:moveTo>
                    <a:pt x="113" y="61"/>
                  </a:moveTo>
                  <a:lnTo>
                    <a:pt x="95" y="0"/>
                  </a:lnTo>
                  <a:lnTo>
                    <a:pt x="70" y="61"/>
                  </a:lnTo>
                  <a:lnTo>
                    <a:pt x="0" y="61"/>
                  </a:lnTo>
                  <a:lnTo>
                    <a:pt x="53" y="97"/>
                  </a:lnTo>
                  <a:lnTo>
                    <a:pt x="35" y="157"/>
                  </a:lnTo>
                  <a:lnTo>
                    <a:pt x="95" y="118"/>
                  </a:lnTo>
                  <a:lnTo>
                    <a:pt x="148" y="157"/>
                  </a:lnTo>
                  <a:lnTo>
                    <a:pt x="129" y="97"/>
                  </a:lnTo>
                  <a:lnTo>
                    <a:pt x="186" y="61"/>
                  </a:lnTo>
                  <a:lnTo>
                    <a:pt x="113" y="61"/>
                  </a:lnTo>
                  <a:close/>
                </a:path>
              </a:pathLst>
            </a:custGeom>
            <a:solidFill>
              <a:srgbClr val="FFFF00"/>
            </a:solidFill>
            <a:ln w="9525">
              <a:solidFill>
                <a:srgbClr val="FAFD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9" name="Freeform 270"/>
            <p:cNvSpPr>
              <a:spLocks/>
            </p:cNvSpPr>
            <p:nvPr/>
          </p:nvSpPr>
          <p:spPr bwMode="auto">
            <a:xfrm>
              <a:off x="1424" y="1978"/>
              <a:ext cx="93" cy="79"/>
            </a:xfrm>
            <a:custGeom>
              <a:avLst/>
              <a:gdLst>
                <a:gd name="T0" fmla="*/ 116 w 187"/>
                <a:gd name="T1" fmla="*/ 60 h 156"/>
                <a:gd name="T2" fmla="*/ 91 w 187"/>
                <a:gd name="T3" fmla="*/ 0 h 156"/>
                <a:gd name="T4" fmla="*/ 69 w 187"/>
                <a:gd name="T5" fmla="*/ 60 h 156"/>
                <a:gd name="T6" fmla="*/ 0 w 187"/>
                <a:gd name="T7" fmla="*/ 60 h 156"/>
                <a:gd name="T8" fmla="*/ 56 w 187"/>
                <a:gd name="T9" fmla="*/ 96 h 156"/>
                <a:gd name="T10" fmla="*/ 36 w 187"/>
                <a:gd name="T11" fmla="*/ 156 h 156"/>
                <a:gd name="T12" fmla="*/ 91 w 187"/>
                <a:gd name="T13" fmla="*/ 122 h 156"/>
                <a:gd name="T14" fmla="*/ 149 w 187"/>
                <a:gd name="T15" fmla="*/ 156 h 156"/>
                <a:gd name="T16" fmla="*/ 130 w 187"/>
                <a:gd name="T17" fmla="*/ 96 h 156"/>
                <a:gd name="T18" fmla="*/ 187 w 187"/>
                <a:gd name="T19" fmla="*/ 60 h 156"/>
                <a:gd name="T20" fmla="*/ 116 w 187"/>
                <a:gd name="T21" fmla="*/ 6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7" h="156">
                  <a:moveTo>
                    <a:pt x="116" y="60"/>
                  </a:moveTo>
                  <a:lnTo>
                    <a:pt x="91" y="0"/>
                  </a:lnTo>
                  <a:lnTo>
                    <a:pt x="69" y="60"/>
                  </a:lnTo>
                  <a:lnTo>
                    <a:pt x="0" y="60"/>
                  </a:lnTo>
                  <a:lnTo>
                    <a:pt x="56" y="96"/>
                  </a:lnTo>
                  <a:lnTo>
                    <a:pt x="36" y="156"/>
                  </a:lnTo>
                  <a:lnTo>
                    <a:pt x="91" y="122"/>
                  </a:lnTo>
                  <a:lnTo>
                    <a:pt x="149" y="156"/>
                  </a:lnTo>
                  <a:lnTo>
                    <a:pt x="130" y="96"/>
                  </a:lnTo>
                  <a:lnTo>
                    <a:pt x="187" y="60"/>
                  </a:lnTo>
                  <a:lnTo>
                    <a:pt x="116" y="60"/>
                  </a:lnTo>
                  <a:close/>
                </a:path>
              </a:pathLst>
            </a:custGeom>
            <a:solidFill>
              <a:srgbClr val="FFFF00"/>
            </a:solidFill>
            <a:ln w="9525">
              <a:solidFill>
                <a:srgbClr val="FAFD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0" name="Freeform 271"/>
            <p:cNvSpPr>
              <a:spLocks/>
            </p:cNvSpPr>
            <p:nvPr/>
          </p:nvSpPr>
          <p:spPr bwMode="auto">
            <a:xfrm>
              <a:off x="899" y="2135"/>
              <a:ext cx="92" cy="78"/>
            </a:xfrm>
            <a:custGeom>
              <a:avLst/>
              <a:gdLst>
                <a:gd name="T0" fmla="*/ 113 w 184"/>
                <a:gd name="T1" fmla="*/ 60 h 157"/>
                <a:gd name="T2" fmla="*/ 93 w 184"/>
                <a:gd name="T3" fmla="*/ 0 h 157"/>
                <a:gd name="T4" fmla="*/ 69 w 184"/>
                <a:gd name="T5" fmla="*/ 60 h 157"/>
                <a:gd name="T6" fmla="*/ 0 w 184"/>
                <a:gd name="T7" fmla="*/ 60 h 157"/>
                <a:gd name="T8" fmla="*/ 56 w 184"/>
                <a:gd name="T9" fmla="*/ 96 h 157"/>
                <a:gd name="T10" fmla="*/ 34 w 184"/>
                <a:gd name="T11" fmla="*/ 157 h 157"/>
                <a:gd name="T12" fmla="*/ 93 w 184"/>
                <a:gd name="T13" fmla="*/ 122 h 157"/>
                <a:gd name="T14" fmla="*/ 150 w 184"/>
                <a:gd name="T15" fmla="*/ 157 h 157"/>
                <a:gd name="T16" fmla="*/ 128 w 184"/>
                <a:gd name="T17" fmla="*/ 96 h 157"/>
                <a:gd name="T18" fmla="*/ 184 w 184"/>
                <a:gd name="T19" fmla="*/ 60 h 157"/>
                <a:gd name="T20" fmla="*/ 113 w 184"/>
                <a:gd name="T21" fmla="*/ 6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4" h="157">
                  <a:moveTo>
                    <a:pt x="113" y="60"/>
                  </a:moveTo>
                  <a:lnTo>
                    <a:pt x="93" y="0"/>
                  </a:lnTo>
                  <a:lnTo>
                    <a:pt x="69" y="60"/>
                  </a:lnTo>
                  <a:lnTo>
                    <a:pt x="0" y="60"/>
                  </a:lnTo>
                  <a:lnTo>
                    <a:pt x="56" y="96"/>
                  </a:lnTo>
                  <a:lnTo>
                    <a:pt x="34" y="157"/>
                  </a:lnTo>
                  <a:lnTo>
                    <a:pt x="93" y="122"/>
                  </a:lnTo>
                  <a:lnTo>
                    <a:pt x="150" y="157"/>
                  </a:lnTo>
                  <a:lnTo>
                    <a:pt x="128" y="96"/>
                  </a:lnTo>
                  <a:lnTo>
                    <a:pt x="184" y="60"/>
                  </a:lnTo>
                  <a:lnTo>
                    <a:pt x="113" y="60"/>
                  </a:lnTo>
                  <a:close/>
                </a:path>
              </a:pathLst>
            </a:custGeom>
            <a:solidFill>
              <a:srgbClr val="FFFF00"/>
            </a:solidFill>
            <a:ln w="9525">
              <a:solidFill>
                <a:srgbClr val="FAFD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1" name="Freeform 272"/>
            <p:cNvSpPr>
              <a:spLocks/>
            </p:cNvSpPr>
            <p:nvPr/>
          </p:nvSpPr>
          <p:spPr bwMode="auto">
            <a:xfrm>
              <a:off x="1601" y="2292"/>
              <a:ext cx="95" cy="81"/>
            </a:xfrm>
            <a:custGeom>
              <a:avLst/>
              <a:gdLst>
                <a:gd name="T0" fmla="*/ 116 w 190"/>
                <a:gd name="T1" fmla="*/ 64 h 162"/>
                <a:gd name="T2" fmla="*/ 96 w 190"/>
                <a:gd name="T3" fmla="*/ 0 h 162"/>
                <a:gd name="T4" fmla="*/ 74 w 190"/>
                <a:gd name="T5" fmla="*/ 64 h 162"/>
                <a:gd name="T6" fmla="*/ 0 w 190"/>
                <a:gd name="T7" fmla="*/ 64 h 162"/>
                <a:gd name="T8" fmla="*/ 62 w 190"/>
                <a:gd name="T9" fmla="*/ 98 h 162"/>
                <a:gd name="T10" fmla="*/ 38 w 190"/>
                <a:gd name="T11" fmla="*/ 162 h 162"/>
                <a:gd name="T12" fmla="*/ 96 w 190"/>
                <a:gd name="T13" fmla="*/ 123 h 162"/>
                <a:gd name="T14" fmla="*/ 154 w 190"/>
                <a:gd name="T15" fmla="*/ 162 h 162"/>
                <a:gd name="T16" fmla="*/ 132 w 190"/>
                <a:gd name="T17" fmla="*/ 98 h 162"/>
                <a:gd name="T18" fmla="*/ 190 w 190"/>
                <a:gd name="T19" fmla="*/ 64 h 162"/>
                <a:gd name="T20" fmla="*/ 116 w 190"/>
                <a:gd name="T21" fmla="*/ 64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0" h="162">
                  <a:moveTo>
                    <a:pt x="116" y="64"/>
                  </a:moveTo>
                  <a:lnTo>
                    <a:pt x="96" y="0"/>
                  </a:lnTo>
                  <a:lnTo>
                    <a:pt x="74" y="64"/>
                  </a:lnTo>
                  <a:lnTo>
                    <a:pt x="0" y="64"/>
                  </a:lnTo>
                  <a:lnTo>
                    <a:pt x="62" y="98"/>
                  </a:lnTo>
                  <a:lnTo>
                    <a:pt x="38" y="162"/>
                  </a:lnTo>
                  <a:lnTo>
                    <a:pt x="96" y="123"/>
                  </a:lnTo>
                  <a:lnTo>
                    <a:pt x="154" y="162"/>
                  </a:lnTo>
                  <a:lnTo>
                    <a:pt x="132" y="98"/>
                  </a:lnTo>
                  <a:lnTo>
                    <a:pt x="190" y="64"/>
                  </a:lnTo>
                  <a:lnTo>
                    <a:pt x="116" y="64"/>
                  </a:lnTo>
                  <a:close/>
                </a:path>
              </a:pathLst>
            </a:custGeom>
            <a:solidFill>
              <a:srgbClr val="0000FF"/>
            </a:solidFill>
            <a:ln w="9525">
              <a:solidFill>
                <a:srgbClr val="063DE8"/>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2" name="Rectangle 273"/>
            <p:cNvSpPr>
              <a:spLocks noChangeArrowheads="1"/>
            </p:cNvSpPr>
            <p:nvPr/>
          </p:nvSpPr>
          <p:spPr bwMode="auto">
            <a:xfrm>
              <a:off x="743" y="1754"/>
              <a:ext cx="3"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3" name="Rectangle 274"/>
            <p:cNvSpPr>
              <a:spLocks noChangeArrowheads="1"/>
            </p:cNvSpPr>
            <p:nvPr/>
          </p:nvSpPr>
          <p:spPr bwMode="auto">
            <a:xfrm>
              <a:off x="743" y="1754"/>
              <a:ext cx="3"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4" name="Rectangle 275"/>
            <p:cNvSpPr>
              <a:spLocks noChangeArrowheads="1"/>
            </p:cNvSpPr>
            <p:nvPr/>
          </p:nvSpPr>
          <p:spPr bwMode="auto">
            <a:xfrm>
              <a:off x="1749" y="1754"/>
              <a:ext cx="3"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charset="0"/>
                <a:ea typeface="+mn-ea"/>
                <a:cs typeface="Arial" charset="0"/>
              </a:endParaRPr>
            </a:p>
          </p:txBody>
        </p:sp>
      </p:grpSp>
      <p:sp>
        <p:nvSpPr>
          <p:cNvPr id="66" name="Oval 284"/>
          <p:cNvSpPr>
            <a:spLocks noChangeArrowheads="1"/>
          </p:cNvSpPr>
          <p:nvPr/>
        </p:nvSpPr>
        <p:spPr bwMode="auto">
          <a:xfrm>
            <a:off x="2676812" y="2834737"/>
            <a:ext cx="2063272" cy="2172206"/>
          </a:xfrm>
          <a:prstGeom prst="ellipse">
            <a:avLst/>
          </a:prstGeom>
          <a:noFill/>
          <a:ln w="28575">
            <a:solidFill>
              <a:srgbClr val="FF000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8" name="Text Box 289"/>
          <p:cNvSpPr txBox="1">
            <a:spLocks noChangeArrowheads="1"/>
          </p:cNvSpPr>
          <p:nvPr/>
        </p:nvSpPr>
        <p:spPr bwMode="auto">
          <a:xfrm>
            <a:off x="2714387" y="2357073"/>
            <a:ext cx="2498799" cy="369332"/>
          </a:xfrm>
          <a:prstGeom prst="rect">
            <a:avLst/>
          </a:prstGeom>
          <a:solidFill>
            <a:schemeClr val="accent3">
              <a:lumMod val="40000"/>
              <a:lumOff val="60000"/>
            </a:schemeClr>
          </a:solidFill>
          <a:ln w="9525">
            <a:solidFill>
              <a:schemeClr val="tx1"/>
            </a:solidFill>
            <a:miter lim="800000"/>
            <a:headEnd/>
            <a:tailEnd/>
          </a:ln>
          <a:effectLst>
            <a:outerShdw dist="35921" dir="2700000" algn="ctr" rotWithShape="0">
              <a:schemeClr val="bg2"/>
            </a:outerShdw>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en-US" sz="1800" b="0" i="0" u="none" strike="noStrike" kern="1200" cap="none" spc="0" normalizeH="0" baseline="0" noProof="0" dirty="0" smtClean="0">
                <a:ln>
                  <a:noFill/>
                </a:ln>
                <a:solidFill>
                  <a:srgbClr val="006EAB"/>
                </a:solidFill>
                <a:effectLst/>
                <a:uLnTx/>
                <a:uFillTx/>
                <a:latin typeface="Arial" charset="0"/>
                <a:ea typeface="+mn-ea"/>
                <a:cs typeface="Arial" charset="0"/>
              </a:rPr>
              <a:t>2 Prime </a:t>
            </a:r>
            <a:r>
              <a:rPr kumimoji="0" lang="fr-FR" altLang="en-US" sz="1800" b="0" i="0" u="none" strike="noStrike" kern="1200" cap="none" spc="0" normalizeH="0" baseline="0" noProof="0" dirty="0" err="1">
                <a:ln>
                  <a:noFill/>
                </a:ln>
                <a:solidFill>
                  <a:srgbClr val="006EAB"/>
                </a:solidFill>
                <a:effectLst/>
                <a:uLnTx/>
                <a:uFillTx/>
                <a:latin typeface="Arial" charset="0"/>
                <a:ea typeface="+mn-ea"/>
                <a:cs typeface="Arial" charset="0"/>
              </a:rPr>
              <a:t>Contractors</a:t>
            </a:r>
            <a:endParaRPr kumimoji="0" lang="en-US" altLang="en-US" sz="1800" b="0" i="0" u="none" strike="noStrike" kern="1200" cap="none" spc="0" normalizeH="0" baseline="0" noProof="0" dirty="0">
              <a:ln>
                <a:noFill/>
              </a:ln>
              <a:solidFill>
                <a:srgbClr val="006EAB"/>
              </a:solidFill>
              <a:effectLst/>
              <a:uLnTx/>
              <a:uFillTx/>
              <a:latin typeface="Arial" charset="0"/>
              <a:ea typeface="+mn-ea"/>
              <a:cs typeface="Arial" charset="0"/>
            </a:endParaRPr>
          </a:p>
        </p:txBody>
      </p:sp>
      <p:cxnSp>
        <p:nvCxnSpPr>
          <p:cNvPr id="69" name="AutoShape 200"/>
          <p:cNvCxnSpPr>
            <a:cxnSpLocks noChangeShapeType="1"/>
            <a:stCxn id="44" idx="3"/>
          </p:cNvCxnSpPr>
          <p:nvPr/>
        </p:nvCxnSpPr>
        <p:spPr bwMode="auto">
          <a:xfrm>
            <a:off x="4540507" y="3807257"/>
            <a:ext cx="896822" cy="355026"/>
          </a:xfrm>
          <a:prstGeom prst="bentConnector3">
            <a:avLst>
              <a:gd name="adj1" fmla="val 50000"/>
            </a:avLst>
          </a:prstGeom>
          <a:noFill/>
          <a:ln w="381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 name="AutoShape 252"/>
          <p:cNvCxnSpPr>
            <a:cxnSpLocks noChangeShapeType="1"/>
            <a:stCxn id="44" idx="3"/>
          </p:cNvCxnSpPr>
          <p:nvPr/>
        </p:nvCxnSpPr>
        <p:spPr bwMode="auto">
          <a:xfrm flipV="1">
            <a:off x="4540507" y="3477699"/>
            <a:ext cx="896822" cy="329558"/>
          </a:xfrm>
          <a:prstGeom prst="bentConnector3">
            <a:avLst>
              <a:gd name="adj1" fmla="val 50000"/>
            </a:avLst>
          </a:prstGeom>
          <a:noFill/>
          <a:ln w="381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1" name="Rounded Rectangle 70"/>
          <p:cNvSpPr/>
          <p:nvPr/>
        </p:nvSpPr>
        <p:spPr bwMode="auto">
          <a:xfrm>
            <a:off x="5218823" y="3942513"/>
            <a:ext cx="1982447" cy="639064"/>
          </a:xfrm>
          <a:prstGeom prst="roundRect">
            <a:avLst>
              <a:gd name="adj" fmla="val 0"/>
            </a:avLst>
          </a:prstGeom>
          <a:solidFill>
            <a:schemeClr val="bg1">
              <a:lumMod val="85000"/>
            </a:schemeClr>
          </a:solidFill>
          <a:ln>
            <a:noFill/>
            <a:headEnd type="none" w="med" len="med"/>
            <a:tailEnd type="none" w="med" len="med"/>
          </a:ln>
          <a:effectLst>
            <a:glow rad="101600">
              <a:schemeClr val="accent2">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anchor="ctr"/>
          <a:lstStyle/>
          <a:p>
            <a:pPr marL="268288" marR="0" lvl="0" indent="-174625"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rgbClr val="000099"/>
                </a:solidFill>
                <a:effectLst/>
                <a:uLnTx/>
                <a:uFillTx/>
                <a:latin typeface="Tahoma" pitchFamily="34" charset="0"/>
                <a:ea typeface="Tahoma" pitchFamily="34" charset="0"/>
                <a:cs typeface="Tahoma" pitchFamily="34" charset="0"/>
              </a:rPr>
              <a:t>Italy</a:t>
            </a:r>
          </a:p>
          <a:p>
            <a:pPr marL="268288" marR="0" lvl="0" indent="-174625"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rgbClr val="000099"/>
                </a:solidFill>
                <a:effectLst/>
                <a:uLnTx/>
                <a:uFillTx/>
                <a:latin typeface="Tahoma" pitchFamily="34" charset="0"/>
                <a:ea typeface="Tahoma" pitchFamily="34" charset="0"/>
                <a:cs typeface="Tahoma" pitchFamily="34" charset="0"/>
              </a:rPr>
              <a:t>10 ships &amp; ISS</a:t>
            </a:r>
          </a:p>
        </p:txBody>
      </p:sp>
      <p:sp>
        <p:nvSpPr>
          <p:cNvPr id="72" name="Rounded Rectangle 71"/>
          <p:cNvSpPr/>
          <p:nvPr/>
        </p:nvSpPr>
        <p:spPr bwMode="auto">
          <a:xfrm>
            <a:off x="5230230" y="3078941"/>
            <a:ext cx="1982447" cy="627140"/>
          </a:xfrm>
          <a:prstGeom prst="roundRect">
            <a:avLst>
              <a:gd name="adj" fmla="val 0"/>
            </a:avLst>
          </a:prstGeom>
          <a:solidFill>
            <a:schemeClr val="bg1">
              <a:lumMod val="85000"/>
            </a:schemeClr>
          </a:solidFill>
          <a:ln>
            <a:noFill/>
            <a:headEnd type="none" w="med" len="med"/>
            <a:tailEnd type="none" w="med" len="med"/>
          </a:ln>
          <a:effectLst>
            <a:glow rad="101600">
              <a:schemeClr val="accent2">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anchor="ctr"/>
          <a:lstStyle/>
          <a:p>
            <a:pPr marL="268288" marR="0" lvl="0" indent="-174625"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rgbClr val="000099"/>
                </a:solidFill>
                <a:effectLst/>
                <a:uLnTx/>
                <a:uFillTx/>
                <a:latin typeface="Tahoma" pitchFamily="34" charset="0"/>
                <a:ea typeface="Tahoma" pitchFamily="34" charset="0"/>
                <a:cs typeface="Tahoma" pitchFamily="34" charset="0"/>
              </a:rPr>
              <a:t>France</a:t>
            </a:r>
          </a:p>
          <a:p>
            <a:pPr marL="268288" marR="0" lvl="0" indent="-174625"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rgbClr val="000099"/>
                </a:solidFill>
                <a:effectLst/>
                <a:uLnTx/>
                <a:uFillTx/>
                <a:latin typeface="Tahoma" pitchFamily="34" charset="0"/>
                <a:ea typeface="Tahoma" pitchFamily="34" charset="0"/>
                <a:cs typeface="Tahoma" pitchFamily="34" charset="0"/>
              </a:rPr>
              <a:t>8 ships &amp; ISS</a:t>
            </a:r>
          </a:p>
        </p:txBody>
      </p:sp>
      <p:pic>
        <p:nvPicPr>
          <p:cNvPr id="73" name="Picture 72"/>
          <p:cNvPicPr>
            <a:picLocks noChangeAspect="1"/>
          </p:cNvPicPr>
          <p:nvPr/>
        </p:nvPicPr>
        <p:blipFill>
          <a:blip r:embed="rId6"/>
          <a:stretch>
            <a:fillRect/>
          </a:stretch>
        </p:blipFill>
        <p:spPr>
          <a:xfrm>
            <a:off x="3177111" y="3071855"/>
            <a:ext cx="1130394" cy="391780"/>
          </a:xfrm>
          <a:prstGeom prst="rect">
            <a:avLst/>
          </a:prstGeom>
        </p:spPr>
      </p:pic>
      <p:sp>
        <p:nvSpPr>
          <p:cNvPr id="84" name="Rectangle 83"/>
          <p:cNvSpPr/>
          <p:nvPr/>
        </p:nvSpPr>
        <p:spPr>
          <a:xfrm>
            <a:off x="177283" y="1712722"/>
            <a:ext cx="2674474" cy="584775"/>
          </a:xfrm>
          <a:prstGeom prst="rect">
            <a:avLst/>
          </a:prstGeom>
        </p:spPr>
        <p:txBody>
          <a:bodyPr wrap="square">
            <a:spAutoFit/>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fr-FR" altLang="en-US" sz="1600" b="0" i="0" u="none" strike="noStrike" kern="1200" cap="none" spc="0" normalizeH="0" baseline="0" noProof="0" dirty="0" smtClean="0">
                <a:ln>
                  <a:noFill/>
                </a:ln>
                <a:solidFill>
                  <a:srgbClr val="20297C"/>
                </a:solidFill>
                <a:effectLst/>
                <a:uLnTx/>
                <a:uFillTx/>
                <a:latin typeface="Arial" charset="0"/>
                <a:ea typeface="+mn-ea"/>
                <a:cs typeface="Arial" charset="0"/>
              </a:rPr>
              <a:t>          FREMM PD</a:t>
            </a:r>
          </a:p>
          <a:p>
            <a:pPr marL="0" marR="0" lvl="0" indent="0" defTabSz="914400" rtl="0" eaLnBrk="0" fontAlgn="base" latinLnBrk="0" hangingPunct="0">
              <a:lnSpc>
                <a:spcPct val="100000"/>
              </a:lnSpc>
              <a:spcBef>
                <a:spcPct val="0"/>
              </a:spcBef>
              <a:spcAft>
                <a:spcPct val="0"/>
              </a:spcAft>
              <a:buClrTx/>
              <a:buSzTx/>
              <a:buFontTx/>
              <a:buNone/>
              <a:tabLst/>
              <a:defRPr/>
            </a:pPr>
            <a:r>
              <a:rPr lang="fr-FR" altLang="en-US" sz="1600" dirty="0" smtClean="0">
                <a:solidFill>
                  <a:srgbClr val="20297C"/>
                </a:solidFill>
                <a:latin typeface="Arial" charset="0"/>
                <a:cs typeface="Arial" charset="0"/>
              </a:rPr>
              <a:t>(Paris and La Spezia sites)</a:t>
            </a:r>
            <a:endParaRPr kumimoji="0" lang="fr-FR" altLang="en-US" sz="16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2" name="TextBox 1"/>
          <p:cNvSpPr txBox="1"/>
          <p:nvPr/>
        </p:nvSpPr>
        <p:spPr>
          <a:xfrm>
            <a:off x="7309336" y="3059750"/>
            <a:ext cx="3025506" cy="461665"/>
          </a:xfrm>
          <a:prstGeom prst="rect">
            <a:avLst/>
          </a:prstGeom>
          <a:noFill/>
          <a:ln>
            <a:solidFill>
              <a:schemeClr val="tx1"/>
            </a:solidFill>
          </a:ln>
        </p:spPr>
        <p:txBody>
          <a:bodyPr wrap="square" rtlCol="0">
            <a:spAutoFit/>
          </a:bodyPr>
          <a:lstStyle/>
          <a:p>
            <a:pPr marL="171450" indent="-171450">
              <a:buFontTx/>
              <a:buChar char="-"/>
            </a:pPr>
            <a:r>
              <a:rPr lang="it-IT" sz="1200" dirty="0" smtClean="0">
                <a:solidFill>
                  <a:srgbClr val="FF0000"/>
                </a:solidFill>
                <a:latin typeface="Tahoma" panose="020B0604030504040204" pitchFamily="34" charset="0"/>
                <a:ea typeface="Tahoma" panose="020B0604030504040204" pitchFamily="34" charset="0"/>
                <a:cs typeface="Tahoma" panose="020B0604030504040204" pitchFamily="34" charset="0"/>
              </a:rPr>
              <a:t>Last </a:t>
            </a:r>
            <a:r>
              <a:rPr lang="it-IT" sz="1200"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ship</a:t>
            </a:r>
            <a:r>
              <a:rPr lang="it-IT" sz="1200" dirty="0" smtClean="0">
                <a:solidFill>
                  <a:srgbClr val="FF0000"/>
                </a:solidFill>
                <a:latin typeface="Tahoma" panose="020B0604030504040204" pitchFamily="34" charset="0"/>
                <a:ea typeface="Tahoma" panose="020B0604030504040204" pitchFamily="34" charset="0"/>
                <a:cs typeface="Tahoma" panose="020B0604030504040204" pitchFamily="34" charset="0"/>
              </a:rPr>
              <a:t> delivery: </a:t>
            </a:r>
            <a:r>
              <a:rPr lang="it-IT" sz="1200"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Dec</a:t>
            </a:r>
            <a:r>
              <a:rPr lang="it-IT" sz="1200" dirty="0" smtClean="0">
                <a:solidFill>
                  <a:srgbClr val="FF0000"/>
                </a:solidFill>
                <a:latin typeface="Tahoma" panose="020B0604030504040204" pitchFamily="34" charset="0"/>
                <a:ea typeface="Tahoma" panose="020B0604030504040204" pitchFamily="34" charset="0"/>
                <a:cs typeface="Tahoma" panose="020B0604030504040204" pitchFamily="34" charset="0"/>
              </a:rPr>
              <a:t> 2022</a:t>
            </a:r>
          </a:p>
          <a:p>
            <a:pPr marL="171450" indent="-171450">
              <a:buFontTx/>
              <a:buChar char="-"/>
            </a:pPr>
            <a:r>
              <a:rPr lang="it-IT" sz="1200" dirty="0" smtClean="0">
                <a:solidFill>
                  <a:srgbClr val="FF0000"/>
                </a:solidFill>
                <a:latin typeface="Tahoma" panose="020B0604030504040204" pitchFamily="34" charset="0"/>
                <a:ea typeface="Tahoma" panose="020B0604030504040204" pitchFamily="34" charset="0"/>
                <a:cs typeface="Tahoma" panose="020B0604030504040204" pitchFamily="34" charset="0"/>
              </a:rPr>
              <a:t>ISS for MCTO CMS &amp; EWS </a:t>
            </a:r>
            <a:r>
              <a:rPr lang="it-IT" sz="1200"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till</a:t>
            </a:r>
            <a:r>
              <a:rPr lang="it-IT" sz="1200" dirty="0" smtClean="0">
                <a:solidFill>
                  <a:srgbClr val="FF0000"/>
                </a:solidFill>
                <a:latin typeface="Tahoma" panose="020B0604030504040204" pitchFamily="34" charset="0"/>
                <a:ea typeface="Tahoma" panose="020B0604030504040204" pitchFamily="34" charset="0"/>
                <a:cs typeface="Tahoma" panose="020B0604030504040204" pitchFamily="34" charset="0"/>
              </a:rPr>
              <a:t> 2024</a:t>
            </a:r>
            <a:endParaRPr lang="en-GB" sz="12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78" name="TextBox 77"/>
          <p:cNvSpPr txBox="1"/>
          <p:nvPr/>
        </p:nvSpPr>
        <p:spPr>
          <a:xfrm>
            <a:off x="7347130" y="4040564"/>
            <a:ext cx="2987712" cy="461665"/>
          </a:xfrm>
          <a:prstGeom prst="rect">
            <a:avLst/>
          </a:prstGeom>
          <a:noFill/>
          <a:ln>
            <a:solidFill>
              <a:schemeClr val="tx1"/>
            </a:solidFill>
          </a:ln>
        </p:spPr>
        <p:txBody>
          <a:bodyPr wrap="square" rtlCol="0">
            <a:spAutoFit/>
          </a:bodyPr>
          <a:lstStyle/>
          <a:p>
            <a:r>
              <a:rPr lang="it-IT" sz="1200" dirty="0" smtClean="0">
                <a:solidFill>
                  <a:srgbClr val="FF0000"/>
                </a:solidFill>
                <a:latin typeface="Tahoma" panose="020B0604030504040204" pitchFamily="34" charset="0"/>
                <a:ea typeface="Tahoma" panose="020B0604030504040204" pitchFamily="34" charset="0"/>
                <a:cs typeface="Tahoma" panose="020B0604030504040204" pitchFamily="34" charset="0"/>
              </a:rPr>
              <a:t>- Last </a:t>
            </a:r>
            <a:r>
              <a:rPr lang="it-IT" sz="1200"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ship</a:t>
            </a:r>
            <a:r>
              <a:rPr lang="it-IT" sz="1200" dirty="0" smtClean="0">
                <a:solidFill>
                  <a:srgbClr val="FF0000"/>
                </a:solidFill>
                <a:latin typeface="Tahoma" panose="020B0604030504040204" pitchFamily="34" charset="0"/>
                <a:ea typeface="Tahoma" panose="020B0604030504040204" pitchFamily="34" charset="0"/>
                <a:cs typeface="Tahoma" panose="020B0604030504040204" pitchFamily="34" charset="0"/>
              </a:rPr>
              <a:t> delivery:  </a:t>
            </a:r>
            <a:r>
              <a:rPr lang="it-IT" sz="1200"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Apr</a:t>
            </a:r>
            <a:r>
              <a:rPr lang="it-IT" sz="1200" dirty="0" smtClean="0">
                <a:solidFill>
                  <a:srgbClr val="FF0000"/>
                </a:solidFill>
                <a:latin typeface="Tahoma" panose="020B0604030504040204" pitchFamily="34" charset="0"/>
                <a:ea typeface="Tahoma" panose="020B0604030504040204" pitchFamily="34" charset="0"/>
                <a:cs typeface="Tahoma" panose="020B0604030504040204" pitchFamily="34" charset="0"/>
              </a:rPr>
              <a:t> &amp; </a:t>
            </a:r>
            <a:r>
              <a:rPr lang="it-IT" sz="1200"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Oct</a:t>
            </a:r>
            <a:r>
              <a:rPr lang="it-IT" sz="1200" dirty="0" smtClean="0">
                <a:solidFill>
                  <a:srgbClr val="FF0000"/>
                </a:solidFill>
                <a:latin typeface="Tahoma" panose="020B0604030504040204" pitchFamily="34" charset="0"/>
                <a:ea typeface="Tahoma" panose="020B0604030504040204" pitchFamily="34" charset="0"/>
                <a:cs typeface="Tahoma" panose="020B0604030504040204" pitchFamily="34" charset="0"/>
              </a:rPr>
              <a:t>     2025</a:t>
            </a:r>
          </a:p>
          <a:p>
            <a:r>
              <a:rPr lang="it-IT" sz="1200" dirty="0" smtClean="0">
                <a:solidFill>
                  <a:srgbClr val="FF0000"/>
                </a:solidFill>
                <a:latin typeface="Tahoma" panose="020B0604030504040204" pitchFamily="34" charset="0"/>
                <a:ea typeface="Tahoma" panose="020B0604030504040204" pitchFamily="34" charset="0"/>
                <a:cs typeface="Tahoma" panose="020B0604030504040204" pitchFamily="34" charset="0"/>
              </a:rPr>
              <a:t>- ISS for IT </a:t>
            </a:r>
            <a:r>
              <a:rPr lang="it-IT" sz="1200"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ships</a:t>
            </a:r>
            <a:r>
              <a:rPr lang="it-IT" sz="1200"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it-IT" sz="1200"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till</a:t>
            </a:r>
            <a:r>
              <a:rPr lang="it-IT" sz="1200" dirty="0" smtClean="0">
                <a:solidFill>
                  <a:srgbClr val="FF0000"/>
                </a:solidFill>
                <a:latin typeface="Tahoma" panose="020B0604030504040204" pitchFamily="34" charset="0"/>
                <a:ea typeface="Tahoma" panose="020B0604030504040204" pitchFamily="34" charset="0"/>
                <a:cs typeface="Tahoma" panose="020B0604030504040204" pitchFamily="34" charset="0"/>
              </a:rPr>
              <a:t> 2034</a:t>
            </a:r>
            <a:endParaRPr lang="en-GB" sz="12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79" name="Picture 12" descr="OSN_FREMMGP"/>
          <p:cNvPicPr>
            <a:picLocks noChangeAspect="1" noChangeArrowheads="1"/>
          </p:cNvPicPr>
          <p:nvPr/>
        </p:nvPicPr>
        <p:blipFill>
          <a:blip r:embed="rId7" cstate="print">
            <a:clrChange>
              <a:clrFrom>
                <a:srgbClr val="FFFFFF"/>
              </a:clrFrom>
              <a:clrTo>
                <a:srgbClr val="FFFFFF">
                  <a:alpha val="0"/>
                </a:srgbClr>
              </a:clrTo>
            </a:clrChange>
          </a:blip>
          <a:srcRect l="9860"/>
          <a:stretch>
            <a:fillRect/>
          </a:stretch>
        </p:blipFill>
        <p:spPr bwMode="auto">
          <a:xfrm>
            <a:off x="7349192" y="4734739"/>
            <a:ext cx="2273009" cy="1185719"/>
          </a:xfrm>
          <a:prstGeom prst="rect">
            <a:avLst/>
          </a:prstGeom>
          <a:noFill/>
          <a:ln w="9525">
            <a:noFill/>
            <a:miter lim="800000"/>
            <a:headEnd/>
            <a:tailEnd/>
          </a:ln>
        </p:spPr>
      </p:pic>
      <p:pic>
        <p:nvPicPr>
          <p:cNvPr id="80" name="Picture 8" descr="ING-FMM01-13-1006"/>
          <p:cNvPicPr>
            <a:picLocks noChangeAspect="1" noChangeArrowheads="1"/>
          </p:cNvPicPr>
          <p:nvPr/>
        </p:nvPicPr>
        <p:blipFill>
          <a:blip r:embed="rId8" cstate="print">
            <a:clrChange>
              <a:clrFrom>
                <a:srgbClr val="FFFFFF"/>
              </a:clrFrom>
              <a:clrTo>
                <a:srgbClr val="FFFFFF">
                  <a:alpha val="0"/>
                </a:srgbClr>
              </a:clrTo>
            </a:clrChange>
          </a:blip>
          <a:srcRect l="3452"/>
          <a:stretch>
            <a:fillRect/>
          </a:stretch>
        </p:blipFill>
        <p:spPr bwMode="auto">
          <a:xfrm>
            <a:off x="7584582" y="1809506"/>
            <a:ext cx="1665404" cy="1153451"/>
          </a:xfrm>
          <a:prstGeom prst="rect">
            <a:avLst/>
          </a:prstGeom>
          <a:noFill/>
          <a:ln w="9525" algn="ctr">
            <a:noFill/>
            <a:miter lim="800000"/>
            <a:headEnd/>
            <a:tailEnd/>
          </a:ln>
        </p:spPr>
      </p:pic>
      <p:grpSp>
        <p:nvGrpSpPr>
          <p:cNvPr id="81" name="Group 41"/>
          <p:cNvGrpSpPr>
            <a:grpSpLocks/>
          </p:cNvGrpSpPr>
          <p:nvPr/>
        </p:nvGrpSpPr>
        <p:grpSpPr bwMode="auto">
          <a:xfrm>
            <a:off x="6328998" y="2578432"/>
            <a:ext cx="720080" cy="360040"/>
            <a:chOff x="2737" y="1025"/>
            <a:chExt cx="761" cy="544"/>
          </a:xfrm>
          <a:effectLst>
            <a:glow rad="101600">
              <a:schemeClr val="accent2">
                <a:satMod val="175000"/>
                <a:alpha val="40000"/>
              </a:schemeClr>
            </a:glow>
          </a:effectLst>
        </p:grpSpPr>
        <p:grpSp>
          <p:nvGrpSpPr>
            <p:cNvPr id="82" name="Group 42"/>
            <p:cNvGrpSpPr>
              <a:grpSpLocks/>
            </p:cNvGrpSpPr>
            <p:nvPr/>
          </p:nvGrpSpPr>
          <p:grpSpPr bwMode="auto">
            <a:xfrm>
              <a:off x="2737" y="1027"/>
              <a:ext cx="756" cy="538"/>
              <a:chOff x="2737" y="1027"/>
              <a:chExt cx="756" cy="538"/>
            </a:xfrm>
          </p:grpSpPr>
          <p:sp>
            <p:nvSpPr>
              <p:cNvPr id="86" name="Rectangle 43"/>
              <p:cNvSpPr>
                <a:spLocks noChangeArrowheads="1"/>
              </p:cNvSpPr>
              <p:nvPr/>
            </p:nvSpPr>
            <p:spPr bwMode="auto">
              <a:xfrm>
                <a:off x="2737" y="1027"/>
                <a:ext cx="756" cy="538"/>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en-US" sz="1600">
                  <a:latin typeface="Tahoma" pitchFamily="34" charset="0"/>
                  <a:ea typeface="Tahoma" pitchFamily="34" charset="0"/>
                  <a:cs typeface="Tahoma" pitchFamily="34" charset="0"/>
                </a:endParaRPr>
              </a:p>
            </p:txBody>
          </p:sp>
          <p:sp>
            <p:nvSpPr>
              <p:cNvPr id="87" name="Rectangle 44"/>
              <p:cNvSpPr>
                <a:spLocks noChangeArrowheads="1"/>
              </p:cNvSpPr>
              <p:nvPr/>
            </p:nvSpPr>
            <p:spPr bwMode="auto">
              <a:xfrm>
                <a:off x="2737" y="1027"/>
                <a:ext cx="251" cy="538"/>
              </a:xfrm>
              <a:prstGeom prst="rect">
                <a:avLst/>
              </a:prstGeom>
              <a:solidFill>
                <a:srgbClr val="000080"/>
              </a:solidFill>
              <a:ln w="9525">
                <a:noFill/>
                <a:miter lim="800000"/>
                <a:headEnd/>
                <a:tailEnd/>
              </a:ln>
            </p:spPr>
            <p:txBody>
              <a:bodyPr/>
              <a:lstStyle/>
              <a:p>
                <a:pPr fontAlgn="auto">
                  <a:spcBef>
                    <a:spcPts val="0"/>
                  </a:spcBef>
                  <a:spcAft>
                    <a:spcPts val="0"/>
                  </a:spcAft>
                  <a:defRPr/>
                </a:pPr>
                <a:endParaRPr lang="en-US" sz="1600">
                  <a:latin typeface="Tahoma" pitchFamily="34" charset="0"/>
                  <a:ea typeface="Tahoma" pitchFamily="34" charset="0"/>
                  <a:cs typeface="Tahoma" pitchFamily="34" charset="0"/>
                </a:endParaRPr>
              </a:p>
            </p:txBody>
          </p:sp>
          <p:sp>
            <p:nvSpPr>
              <p:cNvPr id="88" name="Freeform 45"/>
              <p:cNvSpPr>
                <a:spLocks/>
              </p:cNvSpPr>
              <p:nvPr/>
            </p:nvSpPr>
            <p:spPr bwMode="auto">
              <a:xfrm>
                <a:off x="3242" y="1027"/>
                <a:ext cx="251" cy="537"/>
              </a:xfrm>
              <a:custGeom>
                <a:avLst/>
                <a:gdLst>
                  <a:gd name="T0" fmla="*/ 504 w 504"/>
                  <a:gd name="T1" fmla="*/ 0 h 1073"/>
                  <a:gd name="T2" fmla="*/ 504 w 504"/>
                  <a:gd name="T3" fmla="*/ 1073 h 1073"/>
                  <a:gd name="T4" fmla="*/ 126 w 504"/>
                  <a:gd name="T5" fmla="*/ 1073 h 1073"/>
                  <a:gd name="T6" fmla="*/ 0 w 504"/>
                  <a:gd name="T7" fmla="*/ 1073 h 1073"/>
                  <a:gd name="T8" fmla="*/ 0 w 504"/>
                  <a:gd name="T9" fmla="*/ 0 h 1073"/>
                  <a:gd name="T10" fmla="*/ 504 w 504"/>
                  <a:gd name="T11" fmla="*/ 0 h 1073"/>
                  <a:gd name="T12" fmla="*/ 0 60000 65536"/>
                  <a:gd name="T13" fmla="*/ 0 60000 65536"/>
                  <a:gd name="T14" fmla="*/ 0 60000 65536"/>
                  <a:gd name="T15" fmla="*/ 0 60000 65536"/>
                  <a:gd name="T16" fmla="*/ 0 60000 65536"/>
                  <a:gd name="T17" fmla="*/ 0 60000 65536"/>
                  <a:gd name="T18" fmla="*/ 0 w 504"/>
                  <a:gd name="T19" fmla="*/ 0 h 1073"/>
                  <a:gd name="T20" fmla="*/ 504 w 504"/>
                  <a:gd name="T21" fmla="*/ 1073 h 1073"/>
                </a:gdLst>
                <a:ahLst/>
                <a:cxnLst>
                  <a:cxn ang="T12">
                    <a:pos x="T0" y="T1"/>
                  </a:cxn>
                  <a:cxn ang="T13">
                    <a:pos x="T2" y="T3"/>
                  </a:cxn>
                  <a:cxn ang="T14">
                    <a:pos x="T4" y="T5"/>
                  </a:cxn>
                  <a:cxn ang="T15">
                    <a:pos x="T6" y="T7"/>
                  </a:cxn>
                  <a:cxn ang="T16">
                    <a:pos x="T8" y="T9"/>
                  </a:cxn>
                  <a:cxn ang="T17">
                    <a:pos x="T10" y="T11"/>
                  </a:cxn>
                </a:cxnLst>
                <a:rect l="T18" t="T19" r="T20" b="T21"/>
                <a:pathLst>
                  <a:path w="504" h="1073">
                    <a:moveTo>
                      <a:pt x="504" y="0"/>
                    </a:moveTo>
                    <a:lnTo>
                      <a:pt x="504" y="1073"/>
                    </a:lnTo>
                    <a:lnTo>
                      <a:pt x="126" y="1073"/>
                    </a:lnTo>
                    <a:lnTo>
                      <a:pt x="0" y="1073"/>
                    </a:lnTo>
                    <a:lnTo>
                      <a:pt x="0" y="0"/>
                    </a:lnTo>
                    <a:lnTo>
                      <a:pt x="504" y="0"/>
                    </a:lnTo>
                    <a:close/>
                  </a:path>
                </a:pathLst>
              </a:custGeom>
              <a:solidFill>
                <a:srgbClr val="FF0000"/>
              </a:solidFill>
              <a:ln w="9525">
                <a:noFill/>
                <a:round/>
                <a:headEnd/>
                <a:tailEnd/>
              </a:ln>
            </p:spPr>
            <p:txBody>
              <a:bodyPr/>
              <a:lstStyle/>
              <a:p>
                <a:pPr fontAlgn="auto">
                  <a:spcBef>
                    <a:spcPts val="0"/>
                  </a:spcBef>
                  <a:spcAft>
                    <a:spcPts val="0"/>
                  </a:spcAft>
                  <a:defRPr/>
                </a:pPr>
                <a:endParaRPr lang="en-GB" sz="1600">
                  <a:latin typeface="Tahoma" pitchFamily="34" charset="0"/>
                  <a:ea typeface="Tahoma" pitchFamily="34" charset="0"/>
                  <a:cs typeface="Tahoma" pitchFamily="34" charset="0"/>
                </a:endParaRPr>
              </a:p>
            </p:txBody>
          </p:sp>
        </p:grpSp>
        <p:sp>
          <p:nvSpPr>
            <p:cNvPr id="85" name="Rectangle 46"/>
            <p:cNvSpPr>
              <a:spLocks noChangeArrowheads="1"/>
            </p:cNvSpPr>
            <p:nvPr/>
          </p:nvSpPr>
          <p:spPr bwMode="auto">
            <a:xfrm>
              <a:off x="2737" y="1025"/>
              <a:ext cx="761" cy="544"/>
            </a:xfrm>
            <a:prstGeom prst="rect">
              <a:avLst/>
            </a:prstGeom>
            <a:noFill/>
            <a:ln w="4763">
              <a:noFill/>
              <a:miter lim="800000"/>
              <a:headEnd/>
              <a:tailEnd/>
            </a:ln>
          </p:spPr>
          <p:txBody>
            <a:bodyPr/>
            <a:lstStyle/>
            <a:p>
              <a:pPr fontAlgn="auto">
                <a:spcBef>
                  <a:spcPts val="0"/>
                </a:spcBef>
                <a:spcAft>
                  <a:spcPts val="0"/>
                </a:spcAft>
                <a:defRPr/>
              </a:pPr>
              <a:endParaRPr lang="en-US" sz="1600">
                <a:latin typeface="Tahoma" pitchFamily="34" charset="0"/>
                <a:ea typeface="Tahoma" pitchFamily="34" charset="0"/>
                <a:cs typeface="Tahoma" pitchFamily="34" charset="0"/>
              </a:endParaRPr>
            </a:p>
          </p:txBody>
        </p:sp>
      </p:grpSp>
      <p:grpSp>
        <p:nvGrpSpPr>
          <p:cNvPr id="89" name="Group 47"/>
          <p:cNvGrpSpPr>
            <a:grpSpLocks/>
          </p:cNvGrpSpPr>
          <p:nvPr/>
        </p:nvGrpSpPr>
        <p:grpSpPr bwMode="auto">
          <a:xfrm>
            <a:off x="6381903" y="4723798"/>
            <a:ext cx="720000" cy="360000"/>
            <a:chOff x="3957" y="1026"/>
            <a:chExt cx="808" cy="543"/>
          </a:xfrm>
          <a:effectLst>
            <a:glow rad="101600">
              <a:schemeClr val="accent2">
                <a:satMod val="175000"/>
                <a:alpha val="40000"/>
              </a:schemeClr>
            </a:glow>
          </a:effectLst>
        </p:grpSpPr>
        <p:grpSp>
          <p:nvGrpSpPr>
            <p:cNvPr id="90" name="Group 48"/>
            <p:cNvGrpSpPr>
              <a:grpSpLocks/>
            </p:cNvGrpSpPr>
            <p:nvPr/>
          </p:nvGrpSpPr>
          <p:grpSpPr bwMode="auto">
            <a:xfrm>
              <a:off x="3958" y="1029"/>
              <a:ext cx="804" cy="535"/>
              <a:chOff x="3958" y="1029"/>
              <a:chExt cx="804" cy="535"/>
            </a:xfrm>
          </p:grpSpPr>
          <p:sp>
            <p:nvSpPr>
              <p:cNvPr id="92" name="Rectangle 49"/>
              <p:cNvSpPr>
                <a:spLocks noChangeArrowheads="1"/>
              </p:cNvSpPr>
              <p:nvPr/>
            </p:nvSpPr>
            <p:spPr bwMode="auto">
              <a:xfrm>
                <a:off x="3958" y="1029"/>
                <a:ext cx="804" cy="535"/>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en-US" sz="1600">
                  <a:latin typeface="Tahoma" pitchFamily="34" charset="0"/>
                  <a:ea typeface="Tahoma" pitchFamily="34" charset="0"/>
                  <a:cs typeface="Tahoma" pitchFamily="34" charset="0"/>
                </a:endParaRPr>
              </a:p>
            </p:txBody>
          </p:sp>
          <p:sp>
            <p:nvSpPr>
              <p:cNvPr id="93" name="Rectangle 50"/>
              <p:cNvSpPr>
                <a:spLocks noChangeArrowheads="1"/>
              </p:cNvSpPr>
              <p:nvPr/>
            </p:nvSpPr>
            <p:spPr bwMode="auto">
              <a:xfrm>
                <a:off x="3958" y="1029"/>
                <a:ext cx="267" cy="535"/>
              </a:xfrm>
              <a:prstGeom prst="rect">
                <a:avLst/>
              </a:prstGeom>
              <a:solidFill>
                <a:srgbClr val="008000"/>
              </a:solidFill>
              <a:ln w="9525">
                <a:noFill/>
                <a:miter lim="800000"/>
                <a:headEnd/>
                <a:tailEnd/>
              </a:ln>
            </p:spPr>
            <p:txBody>
              <a:bodyPr/>
              <a:lstStyle/>
              <a:p>
                <a:pPr fontAlgn="auto">
                  <a:spcBef>
                    <a:spcPts val="0"/>
                  </a:spcBef>
                  <a:spcAft>
                    <a:spcPts val="0"/>
                  </a:spcAft>
                  <a:defRPr/>
                </a:pPr>
                <a:endParaRPr lang="en-US" sz="1600">
                  <a:latin typeface="Tahoma" pitchFamily="34" charset="0"/>
                  <a:ea typeface="Tahoma" pitchFamily="34" charset="0"/>
                  <a:cs typeface="Tahoma" pitchFamily="34" charset="0"/>
                </a:endParaRPr>
              </a:p>
            </p:txBody>
          </p:sp>
          <p:sp>
            <p:nvSpPr>
              <p:cNvPr id="94" name="Rectangle 51"/>
              <p:cNvSpPr>
                <a:spLocks noChangeArrowheads="1"/>
              </p:cNvSpPr>
              <p:nvPr/>
            </p:nvSpPr>
            <p:spPr bwMode="auto">
              <a:xfrm>
                <a:off x="4494" y="1029"/>
                <a:ext cx="268" cy="535"/>
              </a:xfrm>
              <a:prstGeom prst="rect">
                <a:avLst/>
              </a:prstGeom>
              <a:solidFill>
                <a:srgbClr val="FF0000"/>
              </a:solidFill>
              <a:ln w="9525">
                <a:noFill/>
                <a:miter lim="800000"/>
                <a:headEnd/>
                <a:tailEnd/>
              </a:ln>
            </p:spPr>
            <p:txBody>
              <a:bodyPr/>
              <a:lstStyle/>
              <a:p>
                <a:pPr fontAlgn="auto">
                  <a:spcBef>
                    <a:spcPts val="0"/>
                  </a:spcBef>
                  <a:spcAft>
                    <a:spcPts val="0"/>
                  </a:spcAft>
                  <a:defRPr/>
                </a:pPr>
                <a:endParaRPr lang="en-US" sz="1600">
                  <a:latin typeface="Tahoma" pitchFamily="34" charset="0"/>
                  <a:ea typeface="Tahoma" pitchFamily="34" charset="0"/>
                  <a:cs typeface="Tahoma" pitchFamily="34" charset="0"/>
                </a:endParaRPr>
              </a:p>
            </p:txBody>
          </p:sp>
        </p:grpSp>
        <p:sp>
          <p:nvSpPr>
            <p:cNvPr id="91" name="Rectangle 52"/>
            <p:cNvSpPr>
              <a:spLocks noChangeArrowheads="1"/>
            </p:cNvSpPr>
            <p:nvPr/>
          </p:nvSpPr>
          <p:spPr bwMode="auto">
            <a:xfrm>
              <a:off x="3957" y="1026"/>
              <a:ext cx="808" cy="543"/>
            </a:xfrm>
            <a:prstGeom prst="rect">
              <a:avLst/>
            </a:prstGeom>
            <a:noFill/>
            <a:ln w="4763">
              <a:noFill/>
              <a:miter lim="800000"/>
              <a:headEnd/>
              <a:tailEnd/>
            </a:ln>
          </p:spPr>
          <p:txBody>
            <a:bodyPr/>
            <a:lstStyle/>
            <a:p>
              <a:pPr fontAlgn="auto">
                <a:spcBef>
                  <a:spcPts val="0"/>
                </a:spcBef>
                <a:spcAft>
                  <a:spcPts val="0"/>
                </a:spcAft>
                <a:defRPr/>
              </a:pPr>
              <a:endParaRPr lang="en-US" sz="1600">
                <a:latin typeface="Tahoma" pitchFamily="34" charset="0"/>
                <a:ea typeface="Tahoma" pitchFamily="34" charset="0"/>
                <a:cs typeface="Tahoma" pitchFamily="34" charset="0"/>
              </a:endParaRPr>
            </a:p>
          </p:txBody>
        </p:sp>
      </p:grpSp>
      <p:sp>
        <p:nvSpPr>
          <p:cNvPr id="107" name="Down Arrow 106"/>
          <p:cNvSpPr/>
          <p:nvPr/>
        </p:nvSpPr>
        <p:spPr>
          <a:xfrm>
            <a:off x="5218065" y="5078238"/>
            <a:ext cx="1266259" cy="402990"/>
          </a:xfrm>
          <a:prstGeom prst="downArrow">
            <a:avLst/>
          </a:prstGeom>
          <a:solidFill>
            <a:srgbClr val="0071B9"/>
          </a:solidFill>
          <a:ln w="0">
            <a:noFill/>
          </a:ln>
          <a:effectLst>
            <a:outerShdw blurRad="38100" dist="25400" dir="2700000" sx="98000" sy="98000" algn="ctr" rotWithShape="0">
              <a:srgbClr val="000000">
                <a:alpha val="26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72000" rtlCol="0" anchor="ctr">
            <a:noAutofit/>
          </a:bodyPr>
          <a:lstStyle/>
          <a:p>
            <a:pPr algn="ctr"/>
            <a:endParaRPr lang="en-GB" sz="700" dirty="0" smtClean="0">
              <a:solidFill>
                <a:schemeClr val="tx2"/>
              </a:solidFill>
              <a:latin typeface="Tahoma" charset="0"/>
              <a:ea typeface="Tahoma" charset="0"/>
              <a:cs typeface="Tahoma" charset="0"/>
            </a:endParaRPr>
          </a:p>
        </p:txBody>
      </p:sp>
      <p:sp>
        <p:nvSpPr>
          <p:cNvPr id="108" name="TextBox 107"/>
          <p:cNvSpPr txBox="1"/>
          <p:nvPr/>
        </p:nvSpPr>
        <p:spPr>
          <a:xfrm>
            <a:off x="1747344" y="5867980"/>
            <a:ext cx="8201084" cy="369332"/>
          </a:xfrm>
          <a:prstGeom prst="rect">
            <a:avLst/>
          </a:prstGeom>
          <a:noFill/>
          <a:ln>
            <a:solidFill>
              <a:schemeClr val="tx1"/>
            </a:solidFill>
          </a:ln>
        </p:spPr>
        <p:txBody>
          <a:bodyPr wrap="square" rtlCol="0">
            <a:spAutoFit/>
          </a:bodyPr>
          <a:lstStyle/>
          <a:p>
            <a:r>
              <a:rPr lang="it-IT" dirty="0" smtClean="0"/>
              <a:t>Three </a:t>
            </a:r>
            <a:r>
              <a:rPr lang="it-IT" dirty="0" err="1" smtClean="0"/>
              <a:t>different</a:t>
            </a:r>
            <a:r>
              <a:rPr lang="it-IT" dirty="0" smtClean="0"/>
              <a:t> </a:t>
            </a:r>
            <a:r>
              <a:rPr lang="it-IT" dirty="0" err="1" smtClean="0"/>
              <a:t>configurations</a:t>
            </a:r>
            <a:r>
              <a:rPr lang="it-IT" dirty="0" smtClean="0"/>
              <a:t>: ASW – General </a:t>
            </a:r>
            <a:r>
              <a:rPr lang="it-IT" dirty="0" err="1" smtClean="0"/>
              <a:t>Purpose</a:t>
            </a:r>
            <a:r>
              <a:rPr lang="it-IT" dirty="0" smtClean="0"/>
              <a:t> – AAW (</a:t>
            </a:r>
            <a:r>
              <a:rPr lang="it-IT" dirty="0" err="1" smtClean="0"/>
              <a:t>Freda</a:t>
            </a:r>
            <a:r>
              <a:rPr lang="it-IT" dirty="0" smtClean="0"/>
              <a:t>) </a:t>
            </a:r>
            <a:endParaRPr lang="en-GB" dirty="0"/>
          </a:p>
        </p:txBody>
      </p:sp>
      <p:sp>
        <p:nvSpPr>
          <p:cNvPr id="109" name="Slide Number Placeholder 6"/>
          <p:cNvSpPr>
            <a:spLocks noGrp="1"/>
          </p:cNvSpPr>
          <p:nvPr>
            <p:ph type="sldNum" sz="quarter" idx="4294967295"/>
          </p:nvPr>
        </p:nvSpPr>
        <p:spPr>
          <a:xfrm>
            <a:off x="10391254" y="6461125"/>
            <a:ext cx="1249362" cy="261938"/>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6FAC"/>
                </a:solidFill>
                <a:effectLst/>
                <a:uLnTx/>
                <a:uFillTx/>
                <a:latin typeface="Tahoma" charset="0"/>
                <a:ea typeface="Tahoma" charset="0"/>
                <a:cs typeface="Tahoma" charset="0"/>
              </a:rPr>
              <a:t>P-</a:t>
            </a:r>
            <a:fld id="{34A2F4A0-93AF-43B1-8693-228C1DE05C4F}" type="slidenum">
              <a:rPr kumimoji="0" lang="en-US" sz="1200" b="0" i="0" u="none" strike="noStrike" kern="1200" cap="none" spc="0" normalizeH="0" baseline="0" noProof="0">
                <a:ln>
                  <a:noFill/>
                </a:ln>
                <a:solidFill>
                  <a:srgbClr val="006FAC"/>
                </a:solidFill>
                <a:effectLst/>
                <a:uLnTx/>
                <a:uFillTx/>
                <a:latin typeface="Tahoma" charset="0"/>
                <a:ea typeface="Tahoma" charset="0"/>
                <a:cs typeface="Tahoma"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de-DE" sz="1200" b="0" i="0" u="none" strike="noStrike" kern="1200" cap="none" spc="0" normalizeH="0" baseline="0" noProof="0" dirty="0">
              <a:ln>
                <a:noFill/>
              </a:ln>
              <a:solidFill>
                <a:prstClr val="black">
                  <a:tint val="75000"/>
                </a:prstClr>
              </a:solidFill>
              <a:effectLst/>
              <a:uLnTx/>
              <a:uFillTx/>
              <a:latin typeface="Tahoma Standard" charset="0"/>
              <a:ea typeface="+mn-ea"/>
              <a:cs typeface="Tahoma Standard" charset="0"/>
            </a:endParaRPr>
          </a:p>
        </p:txBody>
      </p:sp>
      <p:pic>
        <p:nvPicPr>
          <p:cNvPr id="95" name="Bild 5"/>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1530493" y="901354"/>
            <a:ext cx="543159" cy="360000"/>
          </a:xfrm>
          <a:prstGeom prst="rect">
            <a:avLst/>
          </a:prstGeom>
          <a:effectLst>
            <a:outerShdw blurRad="50800" dist="25400" dir="2280000" sx="106000" sy="106000" algn="ctr" rotWithShape="0">
              <a:srgbClr val="000000">
                <a:alpha val="9000"/>
              </a:srgbClr>
            </a:outerShdw>
          </a:effectLst>
        </p:spPr>
      </p:pic>
      <p:pic>
        <p:nvPicPr>
          <p:cNvPr id="96" name="Bild 3"/>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883552" y="901354"/>
            <a:ext cx="543159" cy="360000"/>
          </a:xfrm>
          <a:prstGeom prst="rect">
            <a:avLst/>
          </a:prstGeom>
          <a:effectLst>
            <a:outerShdw blurRad="50800" dist="25400" dir="2280000" sx="106000" sy="106000" algn="ctr" rotWithShape="0">
              <a:srgbClr val="000000">
                <a:alpha val="9000"/>
              </a:srgbClr>
            </a:outerShdw>
          </a:effectLst>
        </p:spPr>
      </p:pic>
    </p:spTree>
    <p:extLst>
      <p:ext uri="{BB962C8B-B14F-4D97-AF65-F5344CB8AC3E}">
        <p14:creationId xmlns:p14="http://schemas.microsoft.com/office/powerpoint/2010/main" val="30356211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4294967295"/>
          </p:nvPr>
        </p:nvSpPr>
        <p:spPr>
          <a:xfrm>
            <a:off x="10391254" y="6461125"/>
            <a:ext cx="1249362" cy="261938"/>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6FAC"/>
                </a:solidFill>
                <a:effectLst/>
                <a:uLnTx/>
                <a:uFillTx/>
                <a:latin typeface="Tahoma" charset="0"/>
                <a:ea typeface="Tahoma" charset="0"/>
                <a:cs typeface="Tahoma" charset="0"/>
              </a:rPr>
              <a:t>P-</a:t>
            </a:r>
            <a:fld id="{34A2F4A0-93AF-43B1-8693-228C1DE05C4F}" type="slidenum">
              <a:rPr kumimoji="0" lang="en-US" sz="1200" b="0" i="0" u="none" strike="noStrike" kern="1200" cap="none" spc="0" normalizeH="0" baseline="0" noProof="0">
                <a:ln>
                  <a:noFill/>
                </a:ln>
                <a:solidFill>
                  <a:srgbClr val="006FAC"/>
                </a:solidFill>
                <a:effectLst/>
                <a:uLnTx/>
                <a:uFillTx/>
                <a:latin typeface="Tahoma" charset="0"/>
                <a:ea typeface="Tahoma" charset="0"/>
                <a:cs typeface="Tahoma"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de-DE" sz="1200" b="0" i="0" u="none" strike="noStrike" kern="1200" cap="none" spc="0" normalizeH="0" baseline="0" noProof="0" dirty="0">
              <a:ln>
                <a:noFill/>
              </a:ln>
              <a:solidFill>
                <a:prstClr val="black">
                  <a:tint val="75000"/>
                </a:prstClr>
              </a:solidFill>
              <a:effectLst/>
              <a:uLnTx/>
              <a:uFillTx/>
              <a:latin typeface="Tahoma Standard" charset="0"/>
              <a:ea typeface="+mn-ea"/>
              <a:cs typeface="Tahoma Standard" charset="0"/>
            </a:endParaRPr>
          </a:p>
        </p:txBody>
      </p:sp>
      <p:sp>
        <p:nvSpPr>
          <p:cNvPr id="8" name="AutoShape 5"/>
          <p:cNvSpPr>
            <a:spLocks noChangeArrowheads="1"/>
          </p:cNvSpPr>
          <p:nvPr/>
        </p:nvSpPr>
        <p:spPr bwMode="auto">
          <a:xfrm>
            <a:off x="2724150" y="2797491"/>
            <a:ext cx="7299614" cy="573749"/>
          </a:xfrm>
          <a:prstGeom prst="roundRect">
            <a:avLst>
              <a:gd name="adj" fmla="val 16667"/>
            </a:avLst>
          </a:prstGeom>
          <a:noFill/>
          <a:ln w="3175">
            <a:noFill/>
            <a:round/>
            <a:headEnd/>
            <a:tailEnd type="none" w="lg" len="sm"/>
          </a:ln>
          <a:effectLst/>
        </p:spPr>
        <p:txBody>
          <a:bodyPr wrap="none" anchor="ctr"/>
          <a:lstStyle/>
          <a:p>
            <a:pPr marL="457200" indent="-457200" fontAlgn="auto">
              <a:spcBef>
                <a:spcPts val="0"/>
              </a:spcBef>
              <a:spcAft>
                <a:spcPts val="0"/>
              </a:spcAft>
            </a:pPr>
            <a:endParaRPr lang="en-GB" sz="2800" dirty="0">
              <a:solidFill>
                <a:srgbClr val="244165"/>
              </a:solidFill>
              <a:latin typeface="Tahoma" pitchFamily="34" charset="0"/>
              <a:ea typeface="Tahoma" pitchFamily="34" charset="0"/>
              <a:cs typeface="Tahoma" pitchFamily="34" charset="0"/>
            </a:endParaRPr>
          </a:p>
        </p:txBody>
      </p:sp>
      <p:sp>
        <p:nvSpPr>
          <p:cNvPr id="6" name="Titel 28"/>
          <p:cNvSpPr txBox="1">
            <a:spLocks/>
          </p:cNvSpPr>
          <p:nvPr/>
        </p:nvSpPr>
        <p:spPr>
          <a:xfrm>
            <a:off x="623392" y="728700"/>
            <a:ext cx="8337551" cy="495245"/>
          </a:xfrm>
          <a:prstGeom prst="rect">
            <a:avLst/>
          </a:prstGeom>
        </p:spPr>
        <p:txBody>
          <a:bodyPr vert="horz" lIns="91440" tIns="45720" rIns="91440" bIns="45720" rtlCol="0" anchor="b">
            <a:normAutofit lnSpcReduction="10000"/>
          </a:bodyPr>
          <a:lstStyle/>
          <a:p>
            <a:r>
              <a:rPr lang="en-GB" sz="2800" dirty="0" smtClean="0">
                <a:solidFill>
                  <a:srgbClr val="244165"/>
                </a:solidFill>
                <a:latin typeface="Tahoma" charset="0"/>
                <a:ea typeface="Tahoma" charset="0"/>
                <a:cs typeface="Tahoma" charset="0"/>
              </a:rPr>
              <a:t>Agenda</a:t>
            </a:r>
            <a:endParaRPr lang="en-GB" sz="2800" dirty="0">
              <a:solidFill>
                <a:srgbClr val="244165"/>
              </a:solidFill>
              <a:latin typeface="Tahoma" charset="0"/>
              <a:ea typeface="Tahoma" charset="0"/>
              <a:cs typeface="Tahoma" charset="0"/>
            </a:endParaRPr>
          </a:p>
        </p:txBody>
      </p:sp>
      <p:sp>
        <p:nvSpPr>
          <p:cNvPr id="11" name="AutoShape 6"/>
          <p:cNvSpPr>
            <a:spLocks noChangeArrowheads="1"/>
          </p:cNvSpPr>
          <p:nvPr/>
        </p:nvSpPr>
        <p:spPr bwMode="auto">
          <a:xfrm>
            <a:off x="1055440" y="1772816"/>
            <a:ext cx="6753674" cy="3852428"/>
          </a:xfrm>
          <a:prstGeom prst="roundRect">
            <a:avLst>
              <a:gd name="adj" fmla="val 16667"/>
            </a:avLst>
          </a:prstGeom>
          <a:noFill/>
          <a:ln w="3175">
            <a:noFill/>
            <a:round/>
            <a:headEnd/>
            <a:tailEnd type="none" w="lg" len="sm"/>
          </a:ln>
          <a:effectLst/>
        </p:spPr>
        <p:txBody>
          <a:bodyPr wrap="none" anchor="ctr"/>
          <a:lstStyle/>
          <a:p>
            <a:pPr marL="457200" indent="-457200" fontAlgn="auto">
              <a:spcBef>
                <a:spcPts val="0"/>
              </a:spcBef>
              <a:spcAft>
                <a:spcPts val="0"/>
              </a:spcAft>
              <a:defRPr/>
            </a:pPr>
            <a:endParaRPr lang="en-GB" sz="2800" dirty="0" smtClean="0">
              <a:solidFill>
                <a:schemeClr val="bg1">
                  <a:lumMod val="75000"/>
                </a:schemeClr>
              </a:solidFill>
              <a:latin typeface="Tahoma" pitchFamily="34" charset="0"/>
              <a:ea typeface="Tahoma" pitchFamily="34" charset="0"/>
              <a:cs typeface="Tahoma" pitchFamily="34" charset="0"/>
            </a:endParaRPr>
          </a:p>
          <a:p>
            <a:pPr marL="457200" indent="-457200" fontAlgn="auto">
              <a:spcBef>
                <a:spcPts val="0"/>
              </a:spcBef>
              <a:spcAft>
                <a:spcPts val="0"/>
              </a:spcAft>
              <a:buFont typeface="Wingdings" panose="05000000000000000000" pitchFamily="2" charset="2"/>
              <a:buChar char="§"/>
              <a:defRPr/>
            </a:pPr>
            <a:r>
              <a:rPr lang="en-GB" sz="2400" dirty="0">
                <a:solidFill>
                  <a:srgbClr val="005B80"/>
                </a:solidFill>
                <a:latin typeface="Tahoma" pitchFamily="34" charset="0"/>
                <a:ea typeface="Tahoma" pitchFamily="34" charset="0"/>
                <a:cs typeface="Tahoma" pitchFamily="34" charset="0"/>
              </a:rPr>
              <a:t>OCCAR overview</a:t>
            </a:r>
          </a:p>
          <a:p>
            <a:pPr marL="457200" indent="-457200" fontAlgn="auto">
              <a:spcBef>
                <a:spcPts val="0"/>
              </a:spcBef>
              <a:spcAft>
                <a:spcPts val="0"/>
              </a:spcAft>
              <a:buFont typeface="Wingdings" panose="05000000000000000000" pitchFamily="2" charset="2"/>
              <a:buChar char="§"/>
              <a:defRPr/>
            </a:pPr>
            <a:r>
              <a:rPr lang="en-GB" sz="2400" dirty="0">
                <a:solidFill>
                  <a:schemeClr val="bg1">
                    <a:lumMod val="75000"/>
                  </a:schemeClr>
                </a:solidFill>
                <a:latin typeface="Tahoma" pitchFamily="34" charset="0"/>
                <a:ea typeface="Tahoma" pitchFamily="34" charset="0"/>
                <a:cs typeface="Tahoma" pitchFamily="34" charset="0"/>
              </a:rPr>
              <a:t>Programmes managed in the Naval Domain</a:t>
            </a:r>
          </a:p>
          <a:p>
            <a:pPr marL="457200" indent="-457200" fontAlgn="auto">
              <a:spcBef>
                <a:spcPts val="0"/>
              </a:spcBef>
              <a:spcAft>
                <a:spcPts val="0"/>
              </a:spcAft>
              <a:buFont typeface="Wingdings" panose="05000000000000000000" pitchFamily="2" charset="2"/>
              <a:buChar char="§"/>
              <a:defRPr/>
            </a:pPr>
            <a:r>
              <a:rPr lang="en-GB" sz="2400" dirty="0">
                <a:solidFill>
                  <a:schemeClr val="bg1">
                    <a:lumMod val="75000"/>
                  </a:schemeClr>
                </a:solidFill>
                <a:latin typeface="Tahoma" pitchFamily="34" charset="0"/>
                <a:ea typeface="Tahoma" pitchFamily="34" charset="0"/>
                <a:cs typeface="Tahoma" pitchFamily="34" charset="0"/>
              </a:rPr>
              <a:t>Technical focus</a:t>
            </a:r>
          </a:p>
          <a:p>
            <a:pPr lvl="2" indent="-457200" fontAlgn="auto">
              <a:spcBef>
                <a:spcPts val="0"/>
              </a:spcBef>
              <a:spcAft>
                <a:spcPts val="0"/>
              </a:spcAft>
              <a:buFont typeface="Wingdings" panose="05000000000000000000" pitchFamily="2" charset="2"/>
              <a:buChar char="§"/>
              <a:defRPr/>
            </a:pPr>
            <a:r>
              <a:rPr lang="it-IT" sz="2400" dirty="0">
                <a:solidFill>
                  <a:schemeClr val="bg1">
                    <a:lumMod val="75000"/>
                  </a:schemeClr>
                </a:solidFill>
                <a:latin typeface="Tahoma" pitchFamily="34" charset="0"/>
                <a:ea typeface="Tahoma" pitchFamily="34" charset="0"/>
                <a:cs typeface="Tahoma" pitchFamily="34" charset="0"/>
              </a:rPr>
              <a:t>LSS Programme</a:t>
            </a:r>
          </a:p>
          <a:p>
            <a:pPr lvl="2" indent="-457200" fontAlgn="auto">
              <a:spcBef>
                <a:spcPts val="0"/>
              </a:spcBef>
              <a:spcAft>
                <a:spcPts val="0"/>
              </a:spcAft>
              <a:buFont typeface="Wingdings" panose="05000000000000000000" pitchFamily="2" charset="2"/>
              <a:buChar char="§"/>
              <a:defRPr/>
            </a:pPr>
            <a:r>
              <a:rPr lang="it-IT" sz="2400" dirty="0">
                <a:solidFill>
                  <a:schemeClr val="bg1">
                    <a:lumMod val="75000"/>
                  </a:schemeClr>
                </a:solidFill>
                <a:latin typeface="Tahoma" pitchFamily="34" charset="0"/>
                <a:ea typeface="Tahoma" pitchFamily="34" charset="0"/>
                <a:cs typeface="Tahoma" pitchFamily="34" charset="0"/>
              </a:rPr>
              <a:t>FREMM Programme</a:t>
            </a:r>
          </a:p>
          <a:p>
            <a:pPr lvl="2" indent="-457200" fontAlgn="auto">
              <a:spcBef>
                <a:spcPts val="0"/>
              </a:spcBef>
              <a:spcAft>
                <a:spcPts val="0"/>
              </a:spcAft>
              <a:buFont typeface="Wingdings" panose="05000000000000000000" pitchFamily="2" charset="2"/>
              <a:buChar char="§"/>
              <a:defRPr/>
            </a:pPr>
            <a:r>
              <a:rPr lang="it-IT" sz="2400" dirty="0">
                <a:solidFill>
                  <a:schemeClr val="bg1">
                    <a:lumMod val="75000"/>
                  </a:schemeClr>
                </a:solidFill>
                <a:latin typeface="Tahoma" pitchFamily="34" charset="0"/>
                <a:ea typeface="Tahoma" pitchFamily="34" charset="0"/>
                <a:cs typeface="Tahoma" pitchFamily="34" charset="0"/>
              </a:rPr>
              <a:t>PPA Programme</a:t>
            </a:r>
          </a:p>
          <a:p>
            <a:pPr lvl="2" indent="-457200" fontAlgn="auto">
              <a:spcBef>
                <a:spcPts val="0"/>
              </a:spcBef>
              <a:spcAft>
                <a:spcPts val="0"/>
              </a:spcAft>
              <a:buFont typeface="Wingdings" panose="05000000000000000000" pitchFamily="2" charset="2"/>
              <a:buChar char="§"/>
              <a:defRPr/>
            </a:pPr>
            <a:r>
              <a:rPr lang="it-IT" sz="2400" dirty="0">
                <a:solidFill>
                  <a:schemeClr val="bg1">
                    <a:lumMod val="75000"/>
                  </a:schemeClr>
                </a:solidFill>
                <a:latin typeface="Tahoma" pitchFamily="34" charset="0"/>
                <a:ea typeface="Tahoma" pitchFamily="34" charset="0"/>
                <a:cs typeface="Tahoma" pitchFamily="34" charset="0"/>
              </a:rPr>
              <a:t>MMCM </a:t>
            </a:r>
            <a:r>
              <a:rPr lang="it-IT" sz="2400" dirty="0" smtClean="0">
                <a:solidFill>
                  <a:schemeClr val="bg1">
                    <a:lumMod val="75000"/>
                  </a:schemeClr>
                </a:solidFill>
                <a:latin typeface="Tahoma" pitchFamily="34" charset="0"/>
                <a:ea typeface="Tahoma" pitchFamily="34" charset="0"/>
                <a:cs typeface="Tahoma" pitchFamily="34" charset="0"/>
              </a:rPr>
              <a:t>Programme</a:t>
            </a:r>
          </a:p>
          <a:p>
            <a:pPr lvl="2" indent="-457200" fontAlgn="auto">
              <a:spcBef>
                <a:spcPts val="0"/>
              </a:spcBef>
              <a:spcAft>
                <a:spcPts val="0"/>
              </a:spcAft>
              <a:buFont typeface="Wingdings" panose="05000000000000000000" pitchFamily="2" charset="2"/>
              <a:buChar char="§"/>
              <a:defRPr/>
            </a:pPr>
            <a:r>
              <a:rPr lang="it-IT" sz="2400" dirty="0" smtClean="0">
                <a:solidFill>
                  <a:schemeClr val="bg1">
                    <a:lumMod val="75000"/>
                  </a:schemeClr>
                </a:solidFill>
                <a:latin typeface="Tahoma" pitchFamily="34" charset="0"/>
                <a:ea typeface="Tahoma" pitchFamily="34" charset="0"/>
                <a:cs typeface="Tahoma" pitchFamily="34" charset="0"/>
              </a:rPr>
              <a:t>MALE RPAS Programme</a:t>
            </a:r>
          </a:p>
          <a:p>
            <a:pPr lvl="2" indent="-457200" fontAlgn="auto">
              <a:spcBef>
                <a:spcPts val="0"/>
              </a:spcBef>
              <a:spcAft>
                <a:spcPts val="0"/>
              </a:spcAft>
              <a:buFont typeface="Wingdings" panose="05000000000000000000" pitchFamily="2" charset="2"/>
              <a:buChar char="§"/>
              <a:defRPr/>
            </a:pPr>
            <a:r>
              <a:rPr lang="it-IT" sz="2400" dirty="0" smtClean="0">
                <a:solidFill>
                  <a:schemeClr val="bg1">
                    <a:lumMod val="75000"/>
                  </a:schemeClr>
                </a:solidFill>
                <a:latin typeface="Tahoma" pitchFamily="34" charset="0"/>
                <a:ea typeface="Tahoma" pitchFamily="34" charset="0"/>
                <a:cs typeface="Tahoma" pitchFamily="34" charset="0"/>
              </a:rPr>
              <a:t>LWT Programme</a:t>
            </a:r>
            <a:endParaRPr lang="en-GB" sz="2400" dirty="0">
              <a:solidFill>
                <a:schemeClr val="bg1">
                  <a:lumMod val="75000"/>
                </a:schemeClr>
              </a:solidFill>
              <a:latin typeface="Tahoma" pitchFamily="34" charset="0"/>
              <a:ea typeface="Tahoma" pitchFamily="34" charset="0"/>
              <a:cs typeface="Tahoma" pitchFamily="34" charset="0"/>
            </a:endParaRPr>
          </a:p>
          <a:p>
            <a:pPr marL="457200" indent="-457200" fontAlgn="auto">
              <a:spcBef>
                <a:spcPts val="0"/>
              </a:spcBef>
              <a:spcAft>
                <a:spcPts val="0"/>
              </a:spcAft>
              <a:buFont typeface="Wingdings" panose="05000000000000000000" pitchFamily="2" charset="2"/>
              <a:buChar char="§"/>
              <a:defRPr/>
            </a:pPr>
            <a:r>
              <a:rPr lang="en-GB" sz="2400" dirty="0" smtClean="0">
                <a:solidFill>
                  <a:schemeClr val="bg1">
                    <a:lumMod val="75000"/>
                  </a:schemeClr>
                </a:solidFill>
                <a:latin typeface="Tahoma" pitchFamily="34" charset="0"/>
                <a:ea typeface="Tahoma" pitchFamily="34" charset="0"/>
                <a:cs typeface="Tahoma" pitchFamily="34" charset="0"/>
              </a:rPr>
              <a:t>Questions</a:t>
            </a:r>
          </a:p>
          <a:p>
            <a:pPr marL="457200" indent="-457200" fontAlgn="auto">
              <a:spcBef>
                <a:spcPts val="0"/>
              </a:spcBef>
              <a:spcAft>
                <a:spcPts val="0"/>
              </a:spcAft>
              <a:defRPr/>
            </a:pPr>
            <a:endParaRPr lang="en-GB" sz="2800" dirty="0">
              <a:solidFill>
                <a:schemeClr val="bg1">
                  <a:lumMod val="75000"/>
                </a:schemeClr>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24719627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10288" y="739479"/>
            <a:ext cx="11116735" cy="487555"/>
          </a:xfrm>
        </p:spPr>
        <p:txBody>
          <a:bodyPr vert="horz" lIns="0" tIns="45720" rIns="91440" bIns="45720" rtlCol="0" anchor="b" anchorCtr="0">
            <a:normAutofit/>
          </a:bodyPr>
          <a:lstStyle/>
          <a:p>
            <a:r>
              <a:rPr lang="en-US" b="1" dirty="0" smtClean="0"/>
              <a:t>FR-IT HORIZON </a:t>
            </a:r>
            <a:r>
              <a:rPr lang="en-US" b="1" dirty="0"/>
              <a:t>(class frigates) Mid-life Upgrade Programme  </a:t>
            </a:r>
          </a:p>
        </p:txBody>
      </p:sp>
      <p:sp>
        <p:nvSpPr>
          <p:cNvPr id="6" name="Text Placeholder 3"/>
          <p:cNvSpPr txBox="1">
            <a:spLocks/>
          </p:cNvSpPr>
          <p:nvPr/>
        </p:nvSpPr>
        <p:spPr>
          <a:xfrm>
            <a:off x="623392" y="1628800"/>
            <a:ext cx="9444369" cy="4284476"/>
          </a:xfrm>
          <a:prstGeom prst="rect">
            <a:avLst/>
          </a:prstGeom>
        </p:spPr>
        <p:txBody>
          <a:bodyPr/>
          <a:lstStyle>
            <a:lvl1pPr marL="269875" indent="-269875" algn="l" rtl="0" eaLnBrk="1" fontAlgn="base" hangingPunct="1">
              <a:spcBef>
                <a:spcPct val="20000"/>
              </a:spcBef>
              <a:spcAft>
                <a:spcPct val="0"/>
              </a:spcAft>
              <a:buClr>
                <a:srgbClr val="2A87BC"/>
              </a:buClr>
              <a:buSzPct val="50000"/>
              <a:buFontTx/>
              <a:buBlip>
                <a:blip r:embed="rId3"/>
              </a:buBlip>
              <a:defRPr sz="1800" b="0" kern="1200">
                <a:solidFill>
                  <a:schemeClr val="tx1"/>
                </a:solidFill>
                <a:latin typeface="Tahoma" charset="0"/>
                <a:ea typeface="Tahoma" charset="0"/>
                <a:cs typeface="Tahoma" charset="0"/>
              </a:defRPr>
            </a:lvl1pPr>
            <a:lvl2pPr marL="538163" indent="-268288" algn="l" rtl="0" eaLnBrk="1" fontAlgn="base" hangingPunct="1">
              <a:spcBef>
                <a:spcPct val="20000"/>
              </a:spcBef>
              <a:spcAft>
                <a:spcPct val="0"/>
              </a:spcAft>
              <a:buClr>
                <a:srgbClr val="2A87BC"/>
              </a:buClr>
              <a:buFont typeface="LucidaGrande" charset="0"/>
              <a:buChar char="⁃"/>
              <a:defRPr lang="en-US" sz="1800" b="0" kern="1200">
                <a:solidFill>
                  <a:schemeClr val="tx1"/>
                </a:solidFill>
                <a:latin typeface="Tahoma" charset="0"/>
                <a:ea typeface="Tahoma" charset="0"/>
                <a:cs typeface="Tahoma" charset="0"/>
              </a:defRPr>
            </a:lvl2pPr>
            <a:lvl3pPr marL="809625" indent="-269875" algn="l" rtl="0" eaLnBrk="1" fontAlgn="base" hangingPunct="1">
              <a:spcBef>
                <a:spcPct val="20000"/>
              </a:spcBef>
              <a:spcAft>
                <a:spcPct val="0"/>
              </a:spcAft>
              <a:buClr>
                <a:srgbClr val="2A87BC"/>
              </a:buClr>
              <a:buSzPct val="50000"/>
              <a:buFontTx/>
              <a:buBlip>
                <a:blip r:embed="rId4"/>
              </a:buBlip>
              <a:tabLst/>
              <a:defRPr sz="1800" b="0" kern="1200">
                <a:solidFill>
                  <a:schemeClr val="tx1"/>
                </a:solidFill>
                <a:latin typeface="Tahoma" charset="0"/>
                <a:ea typeface="Tahoma" charset="0"/>
                <a:cs typeface="Tahoma" charset="0"/>
              </a:defRPr>
            </a:lvl3pPr>
            <a:lvl4pPr marL="357188" indent="269875" algn="l" rtl="0" eaLnBrk="1" fontAlgn="base" hangingPunct="1">
              <a:spcBef>
                <a:spcPct val="20000"/>
              </a:spcBef>
              <a:spcAft>
                <a:spcPct val="0"/>
              </a:spcAft>
              <a:buFont typeface="Arial" charset="0"/>
              <a:buChar char="–"/>
              <a:tabLst/>
              <a:defRPr sz="1800" b="0" kern="1200">
                <a:solidFill>
                  <a:schemeClr val="tx1"/>
                </a:solidFill>
                <a:latin typeface="Tahoma" charset="0"/>
                <a:ea typeface="Tahoma" charset="0"/>
                <a:cs typeface="Tahoma" charset="0"/>
              </a:defRPr>
            </a:lvl4pPr>
            <a:lvl5pPr marL="357188" indent="269875" algn="l" rtl="0" eaLnBrk="1" fontAlgn="base" hangingPunct="1">
              <a:spcBef>
                <a:spcPct val="20000"/>
              </a:spcBef>
              <a:spcAft>
                <a:spcPct val="0"/>
              </a:spcAft>
              <a:buFont typeface="Arial" charset="0"/>
              <a:buChar char="»"/>
              <a:tabLst/>
              <a:defRPr sz="1800" b="0" kern="1200">
                <a:solidFill>
                  <a:schemeClr val="tx1"/>
                </a:solidFill>
                <a:latin typeface="Tahoma" charset="0"/>
                <a:ea typeface="Tahoma" charset="0"/>
                <a:cs typeface="Tahoma" charset="0"/>
              </a:defRPr>
            </a:lvl5pPr>
            <a:lvl6pPr marL="627063" indent="261938" algn="l" defTabSz="914400" rtl="0" eaLnBrk="1" latinLnBrk="0" hangingPunct="1">
              <a:spcBef>
                <a:spcPct val="20000"/>
              </a:spcBef>
              <a:buClr>
                <a:srgbClr val="2A87BC"/>
              </a:buClr>
              <a:buFont typeface="HiraMinProN-W3" charset="-128"/>
              <a:buChar char="・"/>
              <a:tabLst/>
              <a:defRPr sz="2000" kern="1200">
                <a:solidFill>
                  <a:schemeClr val="tx1"/>
                </a:solidFill>
                <a:latin typeface="+mn-lt"/>
                <a:ea typeface="+mn-ea"/>
                <a:cs typeface="+mn-cs"/>
              </a:defRPr>
            </a:lvl6pPr>
            <a:lvl7pPr marL="889000" indent="268288" algn="l" defTabSz="914400" rtl="0" eaLnBrk="1" latinLnBrk="0" hangingPunct="1">
              <a:spcBef>
                <a:spcPct val="20000"/>
              </a:spcBef>
              <a:buClr>
                <a:srgbClr val="2A87BC"/>
              </a:buClr>
              <a:buSzPct val="50000"/>
              <a:buFont typeface="LucidaGrande" charset="0"/>
              <a:buChar char="‣"/>
              <a:tabLst/>
              <a:defRPr sz="2000" kern="1200">
                <a:solidFill>
                  <a:schemeClr val="tx1"/>
                </a:solidFill>
                <a:latin typeface="+mn-lt"/>
                <a:ea typeface="+mn-ea"/>
                <a:cs typeface="+mn-cs"/>
              </a:defRPr>
            </a:lvl7pPr>
            <a:lvl8pPr marL="1157288" indent="268288" algn="l" defTabSz="914400" rtl="0" eaLnBrk="1" latinLnBrk="0" hangingPunct="1">
              <a:spcBef>
                <a:spcPct val="20000"/>
              </a:spcBef>
              <a:buFontTx/>
              <a:buBlip>
                <a:blip r:embed="rId3"/>
              </a:buBlip>
              <a:tabLst/>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20000"/>
              </a:spcBef>
              <a:spcAft>
                <a:spcPct val="0"/>
              </a:spcAft>
              <a:buClr>
                <a:srgbClr val="2A87BC"/>
              </a:buClr>
              <a:buSzPct val="50000"/>
              <a:buFontTx/>
              <a:buNone/>
              <a:tabLst/>
              <a:defRPr/>
            </a:pPr>
            <a:endParaRPr kumimoji="0" lang="en-GB" sz="1800" b="0" i="0" u="none" strike="noStrike" kern="1200" cap="none" spc="0" normalizeH="0" baseline="0" noProof="0" dirty="0">
              <a:ln>
                <a:noFill/>
              </a:ln>
              <a:solidFill>
                <a:srgbClr val="000000"/>
              </a:solidFill>
              <a:effectLst/>
              <a:uLnTx/>
              <a:uFillTx/>
              <a:latin typeface="Tahoma" charset="0"/>
              <a:ea typeface="Tahoma" charset="0"/>
              <a:cs typeface="Tahoma" charset="0"/>
            </a:endParaRPr>
          </a:p>
        </p:txBody>
      </p:sp>
      <p:sp>
        <p:nvSpPr>
          <p:cNvPr id="12" name="Rectangle 3"/>
          <p:cNvSpPr>
            <a:spLocks noChangeArrowheads="1"/>
          </p:cNvSpPr>
          <p:nvPr/>
        </p:nvSpPr>
        <p:spPr bwMode="auto">
          <a:xfrm>
            <a:off x="4743932" y="1910876"/>
            <a:ext cx="1143408" cy="734852"/>
          </a:xfrm>
          <a:prstGeom prst="rect">
            <a:avLst/>
          </a:prstGeom>
          <a:noFill/>
          <a:ln w="9525" algn="ctr">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Tahoma" pitchFamily="34" charset="0"/>
              <a:ea typeface="Tahoma" pitchFamily="34" charset="0"/>
              <a:cs typeface="Tahoma" pitchFamily="34" charset="0"/>
            </a:endParaRPr>
          </a:p>
        </p:txBody>
      </p:sp>
      <p:sp>
        <p:nvSpPr>
          <p:cNvPr id="13" name="Rectangle 255"/>
          <p:cNvSpPr>
            <a:spLocks noChangeArrowheads="1"/>
          </p:cNvSpPr>
          <p:nvPr/>
        </p:nvSpPr>
        <p:spPr bwMode="auto">
          <a:xfrm>
            <a:off x="2939538" y="3405338"/>
            <a:ext cx="1606888" cy="978660"/>
          </a:xfrm>
          <a:prstGeom prst="rect">
            <a:avLst/>
          </a:prstGeom>
          <a:solidFill>
            <a:schemeClr val="bg1"/>
          </a:solidFill>
          <a:ln>
            <a:noFill/>
          </a:ln>
          <a:effectLst/>
          <a:extLst>
            <a:ext uri="{91240B29-F687-4F45-9708-019B960494DF}">
              <a14:hiddenLine xmlns:a14="http://schemas.microsoft.com/office/drawing/2010/main" w="9525">
                <a:solidFill>
                  <a:schemeClr val="tx1"/>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altLang="en-US" sz="2400" b="0" i="0" u="none" strike="noStrike" kern="1200" cap="none" spc="0" normalizeH="0" baseline="0" noProof="0">
              <a:ln>
                <a:noFill/>
              </a:ln>
              <a:solidFill>
                <a:srgbClr val="000000"/>
              </a:solidFill>
              <a:effectLst/>
              <a:uLnTx/>
              <a:uFillTx/>
              <a:latin typeface="Arial" charset="0"/>
              <a:ea typeface="+mn-ea"/>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altLang="en-US" sz="2400" b="0" i="0" u="none" strike="noStrike" kern="1200" cap="none" spc="0" normalizeH="0" baseline="0" noProof="0">
              <a:ln>
                <a:noFill/>
              </a:ln>
              <a:solidFill>
                <a:srgbClr val="000000"/>
              </a:solidFill>
              <a:effectLst/>
              <a:uLnTx/>
              <a:uFillTx/>
              <a:latin typeface="Arial" charset="0"/>
              <a:ea typeface="+mn-ea"/>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altLang="en-US" sz="2400" b="0" i="0" u="none" strike="noStrike" kern="1200" cap="none" spc="0" normalizeH="0" baseline="0" noProof="0">
              <a:ln>
                <a:noFill/>
              </a:ln>
              <a:solidFill>
                <a:srgbClr val="000000"/>
              </a:solidFill>
              <a:effectLst/>
              <a:uLnTx/>
              <a:uFillTx/>
              <a:latin typeface="Arial" charset="0"/>
              <a:ea typeface="+mn-ea"/>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altLang="en-US" sz="2400" b="0" i="0" u="none" strike="noStrike" kern="1200" cap="none" spc="0" normalizeH="0" baseline="0" noProof="0">
              <a:ln>
                <a:noFill/>
              </a:ln>
              <a:solidFill>
                <a:srgbClr val="000000"/>
              </a:solidFill>
              <a:effectLst/>
              <a:uLnTx/>
              <a:uFillTx/>
              <a:latin typeface="Arial" charset="0"/>
              <a:ea typeface="+mn-ea"/>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alt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4" name="Rectangle 2"/>
          <p:cNvSpPr>
            <a:spLocks noChangeArrowheads="1"/>
          </p:cNvSpPr>
          <p:nvPr/>
        </p:nvSpPr>
        <p:spPr bwMode="auto">
          <a:xfrm>
            <a:off x="2938072" y="2456151"/>
            <a:ext cx="1606887" cy="978659"/>
          </a:xfrm>
          <a:prstGeom prst="rect">
            <a:avLst/>
          </a:prstGeom>
          <a:solidFill>
            <a:schemeClr val="bg1"/>
          </a:solidFill>
          <a:ln>
            <a:noFill/>
          </a:ln>
          <a:effectLst/>
          <a:extLst>
            <a:ext uri="{91240B29-F687-4F45-9708-019B960494DF}">
              <a14:hiddenLine xmlns:a14="http://schemas.microsoft.com/office/drawing/2010/main" w="9525">
                <a:solidFill>
                  <a:schemeClr val="tx1"/>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altLang="en-US" sz="2400" b="0" i="0" u="none" strike="noStrike" kern="1200" cap="none" spc="0" normalizeH="0" baseline="0" noProof="0">
              <a:ln>
                <a:noFill/>
              </a:ln>
              <a:solidFill>
                <a:srgbClr val="000000"/>
              </a:solidFill>
              <a:effectLst/>
              <a:uLnTx/>
              <a:uFillTx/>
              <a:latin typeface="Arial" charset="0"/>
              <a:ea typeface="+mn-ea"/>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altLang="en-US" sz="2400" b="0" i="0" u="none" strike="noStrike" kern="1200" cap="none" spc="0" normalizeH="0" baseline="0" noProof="0">
              <a:ln>
                <a:noFill/>
              </a:ln>
              <a:solidFill>
                <a:srgbClr val="000000"/>
              </a:solidFill>
              <a:effectLst/>
              <a:uLnTx/>
              <a:uFillTx/>
              <a:latin typeface="Arial" charset="0"/>
              <a:ea typeface="+mn-ea"/>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altLang="en-US" sz="2400" b="0" i="0" u="none" strike="noStrike" kern="1200" cap="none" spc="0" normalizeH="0" baseline="0" noProof="0">
              <a:ln>
                <a:noFill/>
              </a:ln>
              <a:solidFill>
                <a:srgbClr val="000000"/>
              </a:solidFill>
              <a:effectLst/>
              <a:uLnTx/>
              <a:uFillTx/>
              <a:latin typeface="Arial" charset="0"/>
              <a:ea typeface="+mn-ea"/>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altLang="en-US" sz="2400" b="0" i="0" u="none" strike="noStrike" kern="1200" cap="none" spc="0" normalizeH="0" baseline="0" noProof="0">
              <a:ln>
                <a:noFill/>
              </a:ln>
              <a:solidFill>
                <a:srgbClr val="000000"/>
              </a:solidFill>
              <a:effectLst/>
              <a:uLnTx/>
              <a:uFillTx/>
              <a:latin typeface="Arial" charset="0"/>
              <a:ea typeface="+mn-ea"/>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alt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5" name="Rectangle 4"/>
          <p:cNvSpPr>
            <a:spLocks noChangeArrowheads="1"/>
          </p:cNvSpPr>
          <p:nvPr/>
        </p:nvSpPr>
        <p:spPr bwMode="auto">
          <a:xfrm>
            <a:off x="7755797" y="2510178"/>
            <a:ext cx="253874" cy="132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8" name="Rectangle 11"/>
          <p:cNvSpPr>
            <a:spLocks noChangeArrowheads="1"/>
          </p:cNvSpPr>
          <p:nvPr/>
        </p:nvSpPr>
        <p:spPr bwMode="auto">
          <a:xfrm>
            <a:off x="2111612" y="2489344"/>
            <a:ext cx="1464541" cy="908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763">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9" name="Rectangle 12"/>
          <p:cNvSpPr>
            <a:spLocks noChangeArrowheads="1"/>
          </p:cNvSpPr>
          <p:nvPr/>
        </p:nvSpPr>
        <p:spPr bwMode="auto">
          <a:xfrm>
            <a:off x="1133694" y="1187699"/>
            <a:ext cx="710258" cy="338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0" name="Rectangle 13"/>
          <p:cNvSpPr>
            <a:spLocks noChangeArrowheads="1"/>
          </p:cNvSpPr>
          <p:nvPr/>
        </p:nvSpPr>
        <p:spPr bwMode="auto">
          <a:xfrm>
            <a:off x="1325933" y="1234360"/>
            <a:ext cx="431438" cy="305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2" name="Rectangle 41"/>
          <p:cNvSpPr>
            <a:spLocks noChangeArrowheads="1"/>
          </p:cNvSpPr>
          <p:nvPr/>
        </p:nvSpPr>
        <p:spPr bwMode="auto">
          <a:xfrm>
            <a:off x="901215" y="1980941"/>
            <a:ext cx="333117" cy="180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3" name="Rectangle 74"/>
          <p:cNvSpPr>
            <a:spLocks noChangeArrowheads="1"/>
          </p:cNvSpPr>
          <p:nvPr/>
        </p:nvSpPr>
        <p:spPr bwMode="auto">
          <a:xfrm>
            <a:off x="1153621" y="4527666"/>
            <a:ext cx="707323" cy="338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4" name="Rectangle 75"/>
          <p:cNvSpPr>
            <a:spLocks noChangeArrowheads="1"/>
          </p:cNvSpPr>
          <p:nvPr/>
        </p:nvSpPr>
        <p:spPr bwMode="auto">
          <a:xfrm>
            <a:off x="1376677" y="4574327"/>
            <a:ext cx="363934" cy="306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6" name="Rectangle 190"/>
          <p:cNvSpPr>
            <a:spLocks noChangeArrowheads="1"/>
          </p:cNvSpPr>
          <p:nvPr/>
        </p:nvSpPr>
        <p:spPr bwMode="auto">
          <a:xfrm>
            <a:off x="1562197" y="4451534"/>
            <a:ext cx="752815" cy="17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 name="Rectangle 192"/>
          <p:cNvSpPr>
            <a:spLocks noChangeArrowheads="1"/>
          </p:cNvSpPr>
          <p:nvPr/>
        </p:nvSpPr>
        <p:spPr bwMode="auto">
          <a:xfrm>
            <a:off x="1678127" y="4608709"/>
            <a:ext cx="518020" cy="180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charset="0"/>
              <a:ea typeface="+mn-ea"/>
              <a:cs typeface="Arial" charset="0"/>
            </a:endParaRPr>
          </a:p>
        </p:txBody>
      </p:sp>
      <p:cxnSp>
        <p:nvCxnSpPr>
          <p:cNvPr id="28" name="AutoShape 196"/>
          <p:cNvCxnSpPr>
            <a:cxnSpLocks noChangeShapeType="1"/>
          </p:cNvCxnSpPr>
          <p:nvPr/>
        </p:nvCxnSpPr>
        <p:spPr bwMode="auto">
          <a:xfrm>
            <a:off x="2148569" y="1937964"/>
            <a:ext cx="905432" cy="1510353"/>
          </a:xfrm>
          <a:prstGeom prst="bentConnector3">
            <a:avLst>
              <a:gd name="adj1" fmla="val 50000"/>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8100">
                <a:solidFill>
                  <a:schemeClr val="tx1"/>
                </a:solidFill>
                <a:miter lim="800000"/>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5" name="Line 234"/>
          <p:cNvSpPr>
            <a:spLocks noChangeShapeType="1"/>
          </p:cNvSpPr>
          <p:nvPr/>
        </p:nvSpPr>
        <p:spPr bwMode="auto">
          <a:xfrm>
            <a:off x="2948344" y="3517079"/>
            <a:ext cx="1549656" cy="0"/>
          </a:xfrm>
          <a:prstGeom prst="line">
            <a:avLst/>
          </a:prstGeom>
          <a:noFill/>
          <a:ln w="9525">
            <a:solidFill>
              <a:schemeClr val="tx1"/>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6" name="Rectangle 235"/>
          <p:cNvSpPr>
            <a:spLocks noChangeArrowheads="1"/>
          </p:cNvSpPr>
          <p:nvPr/>
        </p:nvSpPr>
        <p:spPr bwMode="auto">
          <a:xfrm>
            <a:off x="233919" y="2929714"/>
            <a:ext cx="1408778" cy="95164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altLang="en-US" sz="2200" b="0" i="0" u="none" strike="noStrike" kern="1200" cap="none" spc="0" normalizeH="0" baseline="0" noProof="0" dirty="0">
              <a:ln>
                <a:noFill/>
              </a:ln>
              <a:solidFill>
                <a:srgbClr val="000000"/>
              </a:solidFill>
              <a:effectLst/>
              <a:uLnTx/>
              <a:uFillTx/>
              <a:latin typeface="Arial" charset="0"/>
              <a:ea typeface="+mn-ea"/>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altLang="en-US" sz="2200" b="0" i="0" u="none" strike="noStrike" kern="1200" cap="none" spc="0" normalizeH="0" baseline="0" noProof="0" dirty="0">
              <a:ln>
                <a:noFill/>
              </a:ln>
              <a:solidFill>
                <a:srgbClr val="20297C"/>
              </a:solidFill>
              <a:effectLst/>
              <a:uLnTx/>
              <a:uFillTx/>
              <a:latin typeface="Arial" charset="0"/>
              <a:ea typeface="+mn-ea"/>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altLang="en-US" sz="2200" b="0" i="0" u="none" strike="noStrike" kern="1200" cap="none" spc="0" normalizeH="0" baseline="0" noProof="0" dirty="0">
              <a:ln>
                <a:noFill/>
              </a:ln>
              <a:solidFill>
                <a:srgbClr val="20297C"/>
              </a:solidFill>
              <a:effectLst/>
              <a:uLnTx/>
              <a:uFillTx/>
              <a:latin typeface="Arial" charset="0"/>
              <a:ea typeface="+mn-ea"/>
              <a:cs typeface="Arial" charset="0"/>
            </a:endParaRPr>
          </a:p>
        </p:txBody>
      </p:sp>
      <p:cxnSp>
        <p:nvCxnSpPr>
          <p:cNvPr id="37" name="AutoShape 236"/>
          <p:cNvCxnSpPr>
            <a:cxnSpLocks noChangeShapeType="1"/>
            <a:endCxn id="35" idx="0"/>
          </p:cNvCxnSpPr>
          <p:nvPr/>
        </p:nvCxnSpPr>
        <p:spPr bwMode="auto">
          <a:xfrm>
            <a:off x="2455271" y="3517079"/>
            <a:ext cx="493072" cy="0"/>
          </a:xfrm>
          <a:prstGeom prst="straightConnector1">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4" name="Rectangle 254"/>
          <p:cNvSpPr>
            <a:spLocks noChangeArrowheads="1"/>
          </p:cNvSpPr>
          <p:nvPr/>
        </p:nvSpPr>
        <p:spPr bwMode="auto">
          <a:xfrm>
            <a:off x="2948344" y="2458605"/>
            <a:ext cx="1596614" cy="1945040"/>
          </a:xfrm>
          <a:prstGeom prst="rect">
            <a:avLst/>
          </a:prstGeom>
          <a:noFill/>
          <a:ln w="9525">
            <a:solidFill>
              <a:schemeClr val="tx1"/>
            </a:solidFill>
            <a:prstDash val="sysDot"/>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altLang="en-US" sz="2400" b="0" i="0" u="none" strike="noStrike" kern="1200" cap="none" spc="0" normalizeH="0" baseline="0" noProof="0">
              <a:ln>
                <a:noFill/>
              </a:ln>
              <a:solidFill>
                <a:srgbClr val="000000"/>
              </a:solidFill>
              <a:effectLst/>
              <a:uLnTx/>
              <a:uFillTx/>
              <a:latin typeface="Arial" charset="0"/>
              <a:ea typeface="+mn-ea"/>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altLang="en-US" sz="2400" b="0" i="0" u="none" strike="noStrike" kern="1200" cap="none" spc="0" normalizeH="0" baseline="0" noProof="0">
              <a:ln>
                <a:noFill/>
              </a:ln>
              <a:solidFill>
                <a:srgbClr val="000000"/>
              </a:solidFill>
              <a:effectLst/>
              <a:uLnTx/>
              <a:uFillTx/>
              <a:latin typeface="Arial" charset="0"/>
              <a:ea typeface="+mn-ea"/>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altLang="en-US" sz="2400" b="0" i="0" u="none" strike="noStrike" kern="1200" cap="none" spc="0" normalizeH="0" baseline="0" noProof="0">
              <a:ln>
                <a:noFill/>
              </a:ln>
              <a:solidFill>
                <a:srgbClr val="000000"/>
              </a:solidFill>
              <a:effectLst/>
              <a:uLnTx/>
              <a:uFillTx/>
              <a:latin typeface="Arial" charset="0"/>
              <a:ea typeface="+mn-ea"/>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altLang="en-US" sz="2400" b="0" i="0" u="none" strike="noStrike" kern="1200" cap="none" spc="0" normalizeH="0" baseline="0" noProof="0">
              <a:ln>
                <a:noFill/>
              </a:ln>
              <a:solidFill>
                <a:srgbClr val="000000"/>
              </a:solidFill>
              <a:effectLst/>
              <a:uLnTx/>
              <a:uFillTx/>
              <a:latin typeface="Arial" charset="0"/>
              <a:ea typeface="+mn-ea"/>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alt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45" name="AutoShape 256"/>
          <p:cNvSpPr>
            <a:spLocks noChangeAspect="1" noChangeArrowheads="1" noTextEdit="1"/>
          </p:cNvSpPr>
          <p:nvPr/>
        </p:nvSpPr>
        <p:spPr bwMode="auto">
          <a:xfrm>
            <a:off x="895345" y="2426679"/>
            <a:ext cx="1760972" cy="108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charset="0"/>
              <a:ea typeface="+mn-ea"/>
              <a:cs typeface="Arial" charset="0"/>
            </a:endParaRPr>
          </a:p>
        </p:txBody>
      </p:sp>
      <p:grpSp>
        <p:nvGrpSpPr>
          <p:cNvPr id="46" name="Group 276"/>
          <p:cNvGrpSpPr>
            <a:grpSpLocks/>
          </p:cNvGrpSpPr>
          <p:nvPr/>
        </p:nvGrpSpPr>
        <p:grpSpPr bwMode="auto">
          <a:xfrm>
            <a:off x="165406" y="2936992"/>
            <a:ext cx="1480684" cy="935682"/>
            <a:chOff x="743" y="1754"/>
            <a:chExt cx="1009" cy="762"/>
          </a:xfrm>
        </p:grpSpPr>
        <p:sp>
          <p:nvSpPr>
            <p:cNvPr id="47" name="Rectangle 258"/>
            <p:cNvSpPr>
              <a:spLocks noChangeArrowheads="1"/>
            </p:cNvSpPr>
            <p:nvPr/>
          </p:nvSpPr>
          <p:spPr bwMode="auto">
            <a:xfrm>
              <a:off x="813" y="1775"/>
              <a:ext cx="898" cy="741"/>
            </a:xfrm>
            <a:prstGeom prst="rect">
              <a:avLst/>
            </a:prstGeom>
            <a:solidFill>
              <a:srgbClr val="A2C1FE"/>
            </a:solidFill>
            <a:ln w="9525">
              <a:solidFill>
                <a:srgbClr val="0000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48" name="Rectangle 259"/>
            <p:cNvSpPr>
              <a:spLocks noChangeArrowheads="1"/>
            </p:cNvSpPr>
            <p:nvPr/>
          </p:nvSpPr>
          <p:spPr bwMode="auto">
            <a:xfrm>
              <a:off x="1074" y="2270"/>
              <a:ext cx="416"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Arial" charset="0"/>
                  <a:ea typeface="+mn-ea"/>
                  <a:cs typeface="Arial" charset="0"/>
                </a:rPr>
                <a:t>OCCAR</a:t>
              </a:r>
              <a:endParaRPr kumimoji="0" lang="en-US" alt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49" name="Freeform 260"/>
            <p:cNvSpPr>
              <a:spLocks/>
            </p:cNvSpPr>
            <p:nvPr/>
          </p:nvSpPr>
          <p:spPr bwMode="auto">
            <a:xfrm>
              <a:off x="854" y="2292"/>
              <a:ext cx="93" cy="81"/>
            </a:xfrm>
            <a:custGeom>
              <a:avLst/>
              <a:gdLst>
                <a:gd name="T0" fmla="*/ 113 w 187"/>
                <a:gd name="T1" fmla="*/ 64 h 162"/>
                <a:gd name="T2" fmla="*/ 94 w 187"/>
                <a:gd name="T3" fmla="*/ 0 h 162"/>
                <a:gd name="T4" fmla="*/ 71 w 187"/>
                <a:gd name="T5" fmla="*/ 64 h 162"/>
                <a:gd name="T6" fmla="*/ 0 w 187"/>
                <a:gd name="T7" fmla="*/ 64 h 162"/>
                <a:gd name="T8" fmla="*/ 58 w 187"/>
                <a:gd name="T9" fmla="*/ 98 h 162"/>
                <a:gd name="T10" fmla="*/ 36 w 187"/>
                <a:gd name="T11" fmla="*/ 162 h 162"/>
                <a:gd name="T12" fmla="*/ 94 w 187"/>
                <a:gd name="T13" fmla="*/ 123 h 162"/>
                <a:gd name="T14" fmla="*/ 149 w 187"/>
                <a:gd name="T15" fmla="*/ 162 h 162"/>
                <a:gd name="T16" fmla="*/ 131 w 187"/>
                <a:gd name="T17" fmla="*/ 98 h 162"/>
                <a:gd name="T18" fmla="*/ 187 w 187"/>
                <a:gd name="T19" fmla="*/ 64 h 162"/>
                <a:gd name="T20" fmla="*/ 113 w 187"/>
                <a:gd name="T21" fmla="*/ 64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7" h="162">
                  <a:moveTo>
                    <a:pt x="113" y="64"/>
                  </a:moveTo>
                  <a:lnTo>
                    <a:pt x="94" y="0"/>
                  </a:lnTo>
                  <a:lnTo>
                    <a:pt x="71" y="64"/>
                  </a:lnTo>
                  <a:lnTo>
                    <a:pt x="0" y="64"/>
                  </a:lnTo>
                  <a:lnTo>
                    <a:pt x="58" y="98"/>
                  </a:lnTo>
                  <a:lnTo>
                    <a:pt x="36" y="162"/>
                  </a:lnTo>
                  <a:lnTo>
                    <a:pt x="94" y="123"/>
                  </a:lnTo>
                  <a:lnTo>
                    <a:pt x="149" y="162"/>
                  </a:lnTo>
                  <a:lnTo>
                    <a:pt x="131" y="98"/>
                  </a:lnTo>
                  <a:lnTo>
                    <a:pt x="187" y="64"/>
                  </a:lnTo>
                  <a:lnTo>
                    <a:pt x="113" y="64"/>
                  </a:lnTo>
                  <a:close/>
                </a:path>
              </a:pathLst>
            </a:custGeom>
            <a:solidFill>
              <a:srgbClr val="0000FF"/>
            </a:solidFill>
            <a:ln w="9525">
              <a:solidFill>
                <a:srgbClr val="063DE8"/>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0" name="Freeform 261"/>
            <p:cNvSpPr>
              <a:spLocks/>
            </p:cNvSpPr>
            <p:nvPr/>
          </p:nvSpPr>
          <p:spPr bwMode="auto">
            <a:xfrm>
              <a:off x="943" y="2057"/>
              <a:ext cx="92" cy="78"/>
            </a:xfrm>
            <a:custGeom>
              <a:avLst/>
              <a:gdLst>
                <a:gd name="T0" fmla="*/ 116 w 183"/>
                <a:gd name="T1" fmla="*/ 61 h 157"/>
                <a:gd name="T2" fmla="*/ 92 w 183"/>
                <a:gd name="T3" fmla="*/ 0 h 157"/>
                <a:gd name="T4" fmla="*/ 73 w 183"/>
                <a:gd name="T5" fmla="*/ 61 h 157"/>
                <a:gd name="T6" fmla="*/ 0 w 183"/>
                <a:gd name="T7" fmla="*/ 61 h 157"/>
                <a:gd name="T8" fmla="*/ 55 w 183"/>
                <a:gd name="T9" fmla="*/ 97 h 157"/>
                <a:gd name="T10" fmla="*/ 35 w 183"/>
                <a:gd name="T11" fmla="*/ 157 h 157"/>
                <a:gd name="T12" fmla="*/ 92 w 183"/>
                <a:gd name="T13" fmla="*/ 118 h 157"/>
                <a:gd name="T14" fmla="*/ 152 w 183"/>
                <a:gd name="T15" fmla="*/ 157 h 157"/>
                <a:gd name="T16" fmla="*/ 129 w 183"/>
                <a:gd name="T17" fmla="*/ 97 h 157"/>
                <a:gd name="T18" fmla="*/ 183 w 183"/>
                <a:gd name="T19" fmla="*/ 61 h 157"/>
                <a:gd name="T20" fmla="*/ 116 w 183"/>
                <a:gd name="T21" fmla="*/ 61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3" h="157">
                  <a:moveTo>
                    <a:pt x="116" y="61"/>
                  </a:moveTo>
                  <a:lnTo>
                    <a:pt x="92" y="0"/>
                  </a:lnTo>
                  <a:lnTo>
                    <a:pt x="73" y="61"/>
                  </a:lnTo>
                  <a:lnTo>
                    <a:pt x="0" y="61"/>
                  </a:lnTo>
                  <a:lnTo>
                    <a:pt x="55" y="97"/>
                  </a:lnTo>
                  <a:lnTo>
                    <a:pt x="35" y="157"/>
                  </a:lnTo>
                  <a:lnTo>
                    <a:pt x="92" y="118"/>
                  </a:lnTo>
                  <a:lnTo>
                    <a:pt x="152" y="157"/>
                  </a:lnTo>
                  <a:lnTo>
                    <a:pt x="129" y="97"/>
                  </a:lnTo>
                  <a:lnTo>
                    <a:pt x="183" y="61"/>
                  </a:lnTo>
                  <a:lnTo>
                    <a:pt x="116" y="61"/>
                  </a:lnTo>
                  <a:close/>
                </a:path>
              </a:pathLst>
            </a:custGeom>
            <a:solidFill>
              <a:srgbClr val="FFFF00"/>
            </a:solidFill>
            <a:ln w="9525">
              <a:solidFill>
                <a:srgbClr val="FAFD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1" name="Freeform 262"/>
            <p:cNvSpPr>
              <a:spLocks/>
            </p:cNvSpPr>
            <p:nvPr/>
          </p:nvSpPr>
          <p:spPr bwMode="auto">
            <a:xfrm>
              <a:off x="1558" y="2135"/>
              <a:ext cx="93" cy="78"/>
            </a:xfrm>
            <a:custGeom>
              <a:avLst/>
              <a:gdLst>
                <a:gd name="T0" fmla="*/ 113 w 186"/>
                <a:gd name="T1" fmla="*/ 60 h 157"/>
                <a:gd name="T2" fmla="*/ 94 w 186"/>
                <a:gd name="T3" fmla="*/ 0 h 157"/>
                <a:gd name="T4" fmla="*/ 70 w 186"/>
                <a:gd name="T5" fmla="*/ 60 h 157"/>
                <a:gd name="T6" fmla="*/ 0 w 186"/>
                <a:gd name="T7" fmla="*/ 60 h 157"/>
                <a:gd name="T8" fmla="*/ 57 w 186"/>
                <a:gd name="T9" fmla="*/ 96 h 157"/>
                <a:gd name="T10" fmla="*/ 35 w 186"/>
                <a:gd name="T11" fmla="*/ 157 h 157"/>
                <a:gd name="T12" fmla="*/ 94 w 186"/>
                <a:gd name="T13" fmla="*/ 122 h 157"/>
                <a:gd name="T14" fmla="*/ 151 w 186"/>
                <a:gd name="T15" fmla="*/ 157 h 157"/>
                <a:gd name="T16" fmla="*/ 130 w 186"/>
                <a:gd name="T17" fmla="*/ 96 h 157"/>
                <a:gd name="T18" fmla="*/ 186 w 186"/>
                <a:gd name="T19" fmla="*/ 60 h 157"/>
                <a:gd name="T20" fmla="*/ 113 w 186"/>
                <a:gd name="T21" fmla="*/ 6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6" h="157">
                  <a:moveTo>
                    <a:pt x="113" y="60"/>
                  </a:moveTo>
                  <a:lnTo>
                    <a:pt x="94" y="0"/>
                  </a:lnTo>
                  <a:lnTo>
                    <a:pt x="70" y="60"/>
                  </a:lnTo>
                  <a:lnTo>
                    <a:pt x="0" y="60"/>
                  </a:lnTo>
                  <a:lnTo>
                    <a:pt x="57" y="96"/>
                  </a:lnTo>
                  <a:lnTo>
                    <a:pt x="35" y="157"/>
                  </a:lnTo>
                  <a:lnTo>
                    <a:pt x="94" y="122"/>
                  </a:lnTo>
                  <a:lnTo>
                    <a:pt x="151" y="157"/>
                  </a:lnTo>
                  <a:lnTo>
                    <a:pt x="130" y="96"/>
                  </a:lnTo>
                  <a:lnTo>
                    <a:pt x="186" y="60"/>
                  </a:lnTo>
                  <a:lnTo>
                    <a:pt x="113" y="60"/>
                  </a:lnTo>
                  <a:close/>
                </a:path>
              </a:pathLst>
            </a:custGeom>
            <a:solidFill>
              <a:srgbClr val="FFFF00"/>
            </a:solidFill>
            <a:ln w="9525">
              <a:solidFill>
                <a:srgbClr val="FAFD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2" name="Freeform 263"/>
            <p:cNvSpPr>
              <a:spLocks/>
            </p:cNvSpPr>
            <p:nvPr/>
          </p:nvSpPr>
          <p:spPr bwMode="auto">
            <a:xfrm>
              <a:off x="1031" y="1978"/>
              <a:ext cx="96" cy="79"/>
            </a:xfrm>
            <a:custGeom>
              <a:avLst/>
              <a:gdLst>
                <a:gd name="T0" fmla="*/ 117 w 191"/>
                <a:gd name="T1" fmla="*/ 60 h 156"/>
                <a:gd name="T2" fmla="*/ 94 w 191"/>
                <a:gd name="T3" fmla="*/ 0 h 156"/>
                <a:gd name="T4" fmla="*/ 73 w 191"/>
                <a:gd name="T5" fmla="*/ 60 h 156"/>
                <a:gd name="T6" fmla="*/ 0 w 191"/>
                <a:gd name="T7" fmla="*/ 60 h 156"/>
                <a:gd name="T8" fmla="*/ 60 w 191"/>
                <a:gd name="T9" fmla="*/ 96 h 156"/>
                <a:gd name="T10" fmla="*/ 38 w 191"/>
                <a:gd name="T11" fmla="*/ 156 h 156"/>
                <a:gd name="T12" fmla="*/ 94 w 191"/>
                <a:gd name="T13" fmla="*/ 122 h 156"/>
                <a:gd name="T14" fmla="*/ 152 w 191"/>
                <a:gd name="T15" fmla="*/ 156 h 156"/>
                <a:gd name="T16" fmla="*/ 130 w 191"/>
                <a:gd name="T17" fmla="*/ 96 h 156"/>
                <a:gd name="T18" fmla="*/ 191 w 191"/>
                <a:gd name="T19" fmla="*/ 60 h 156"/>
                <a:gd name="T20" fmla="*/ 117 w 191"/>
                <a:gd name="T21" fmla="*/ 6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1" h="156">
                  <a:moveTo>
                    <a:pt x="117" y="60"/>
                  </a:moveTo>
                  <a:lnTo>
                    <a:pt x="94" y="0"/>
                  </a:lnTo>
                  <a:lnTo>
                    <a:pt x="73" y="60"/>
                  </a:lnTo>
                  <a:lnTo>
                    <a:pt x="0" y="60"/>
                  </a:lnTo>
                  <a:lnTo>
                    <a:pt x="60" y="96"/>
                  </a:lnTo>
                  <a:lnTo>
                    <a:pt x="38" y="156"/>
                  </a:lnTo>
                  <a:lnTo>
                    <a:pt x="94" y="122"/>
                  </a:lnTo>
                  <a:lnTo>
                    <a:pt x="152" y="156"/>
                  </a:lnTo>
                  <a:lnTo>
                    <a:pt x="130" y="96"/>
                  </a:lnTo>
                  <a:lnTo>
                    <a:pt x="191" y="60"/>
                  </a:lnTo>
                  <a:lnTo>
                    <a:pt x="117" y="60"/>
                  </a:lnTo>
                  <a:close/>
                </a:path>
              </a:pathLst>
            </a:custGeom>
            <a:solidFill>
              <a:srgbClr val="FFFF00"/>
            </a:solidFill>
            <a:ln w="9525">
              <a:solidFill>
                <a:srgbClr val="FAFD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3" name="Freeform 264"/>
            <p:cNvSpPr>
              <a:spLocks/>
            </p:cNvSpPr>
            <p:nvPr/>
          </p:nvSpPr>
          <p:spPr bwMode="auto">
            <a:xfrm>
              <a:off x="1228" y="1920"/>
              <a:ext cx="93" cy="78"/>
            </a:xfrm>
            <a:custGeom>
              <a:avLst/>
              <a:gdLst>
                <a:gd name="T0" fmla="*/ 118 w 187"/>
                <a:gd name="T1" fmla="*/ 58 h 157"/>
                <a:gd name="T2" fmla="*/ 96 w 187"/>
                <a:gd name="T3" fmla="*/ 0 h 157"/>
                <a:gd name="T4" fmla="*/ 74 w 187"/>
                <a:gd name="T5" fmla="*/ 58 h 157"/>
                <a:gd name="T6" fmla="*/ 0 w 187"/>
                <a:gd name="T7" fmla="*/ 58 h 157"/>
                <a:gd name="T8" fmla="*/ 58 w 187"/>
                <a:gd name="T9" fmla="*/ 96 h 157"/>
                <a:gd name="T10" fmla="*/ 38 w 187"/>
                <a:gd name="T11" fmla="*/ 157 h 157"/>
                <a:gd name="T12" fmla="*/ 96 w 187"/>
                <a:gd name="T13" fmla="*/ 121 h 157"/>
                <a:gd name="T14" fmla="*/ 151 w 187"/>
                <a:gd name="T15" fmla="*/ 157 h 157"/>
                <a:gd name="T16" fmla="*/ 131 w 187"/>
                <a:gd name="T17" fmla="*/ 96 h 157"/>
                <a:gd name="T18" fmla="*/ 187 w 187"/>
                <a:gd name="T19" fmla="*/ 58 h 157"/>
                <a:gd name="T20" fmla="*/ 118 w 187"/>
                <a:gd name="T21" fmla="*/ 5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7" h="157">
                  <a:moveTo>
                    <a:pt x="118" y="58"/>
                  </a:moveTo>
                  <a:lnTo>
                    <a:pt x="96" y="0"/>
                  </a:lnTo>
                  <a:lnTo>
                    <a:pt x="74" y="58"/>
                  </a:lnTo>
                  <a:lnTo>
                    <a:pt x="0" y="58"/>
                  </a:lnTo>
                  <a:lnTo>
                    <a:pt x="58" y="96"/>
                  </a:lnTo>
                  <a:lnTo>
                    <a:pt x="38" y="157"/>
                  </a:lnTo>
                  <a:lnTo>
                    <a:pt x="96" y="121"/>
                  </a:lnTo>
                  <a:lnTo>
                    <a:pt x="151" y="157"/>
                  </a:lnTo>
                  <a:lnTo>
                    <a:pt x="131" y="96"/>
                  </a:lnTo>
                  <a:lnTo>
                    <a:pt x="187" y="58"/>
                  </a:lnTo>
                  <a:lnTo>
                    <a:pt x="118" y="58"/>
                  </a:lnTo>
                  <a:close/>
                </a:path>
              </a:pathLst>
            </a:custGeom>
            <a:solidFill>
              <a:srgbClr val="FFFF00"/>
            </a:solidFill>
            <a:ln w="9525">
              <a:solidFill>
                <a:srgbClr val="FAFD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4" name="Freeform 265"/>
            <p:cNvSpPr>
              <a:spLocks/>
            </p:cNvSpPr>
            <p:nvPr/>
          </p:nvSpPr>
          <p:spPr bwMode="auto">
            <a:xfrm>
              <a:off x="1122" y="1940"/>
              <a:ext cx="93" cy="79"/>
            </a:xfrm>
            <a:custGeom>
              <a:avLst/>
              <a:gdLst>
                <a:gd name="T0" fmla="*/ 115 w 187"/>
                <a:gd name="T1" fmla="*/ 59 h 160"/>
                <a:gd name="T2" fmla="*/ 94 w 187"/>
                <a:gd name="T3" fmla="*/ 0 h 160"/>
                <a:gd name="T4" fmla="*/ 72 w 187"/>
                <a:gd name="T5" fmla="*/ 59 h 160"/>
                <a:gd name="T6" fmla="*/ 0 w 187"/>
                <a:gd name="T7" fmla="*/ 59 h 160"/>
                <a:gd name="T8" fmla="*/ 62 w 187"/>
                <a:gd name="T9" fmla="*/ 98 h 160"/>
                <a:gd name="T10" fmla="*/ 36 w 187"/>
                <a:gd name="T11" fmla="*/ 160 h 160"/>
                <a:gd name="T12" fmla="*/ 94 w 187"/>
                <a:gd name="T13" fmla="*/ 119 h 160"/>
                <a:gd name="T14" fmla="*/ 152 w 187"/>
                <a:gd name="T15" fmla="*/ 160 h 160"/>
                <a:gd name="T16" fmla="*/ 130 w 187"/>
                <a:gd name="T17" fmla="*/ 98 h 160"/>
                <a:gd name="T18" fmla="*/ 187 w 187"/>
                <a:gd name="T19" fmla="*/ 59 h 160"/>
                <a:gd name="T20" fmla="*/ 115 w 187"/>
                <a:gd name="T21" fmla="*/ 59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7" h="160">
                  <a:moveTo>
                    <a:pt x="115" y="59"/>
                  </a:moveTo>
                  <a:lnTo>
                    <a:pt x="94" y="0"/>
                  </a:lnTo>
                  <a:lnTo>
                    <a:pt x="72" y="59"/>
                  </a:lnTo>
                  <a:lnTo>
                    <a:pt x="0" y="59"/>
                  </a:lnTo>
                  <a:lnTo>
                    <a:pt x="62" y="98"/>
                  </a:lnTo>
                  <a:lnTo>
                    <a:pt x="36" y="160"/>
                  </a:lnTo>
                  <a:lnTo>
                    <a:pt x="94" y="119"/>
                  </a:lnTo>
                  <a:lnTo>
                    <a:pt x="152" y="160"/>
                  </a:lnTo>
                  <a:lnTo>
                    <a:pt x="130" y="98"/>
                  </a:lnTo>
                  <a:lnTo>
                    <a:pt x="187" y="59"/>
                  </a:lnTo>
                  <a:lnTo>
                    <a:pt x="115" y="59"/>
                  </a:lnTo>
                  <a:close/>
                </a:path>
              </a:pathLst>
            </a:custGeom>
            <a:solidFill>
              <a:srgbClr val="FFFF00"/>
            </a:solidFill>
            <a:ln w="9525">
              <a:solidFill>
                <a:srgbClr val="FAFD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5" name="Freeform 266"/>
            <p:cNvSpPr>
              <a:spLocks/>
            </p:cNvSpPr>
            <p:nvPr/>
          </p:nvSpPr>
          <p:spPr bwMode="auto">
            <a:xfrm>
              <a:off x="1601" y="2213"/>
              <a:ext cx="95" cy="79"/>
            </a:xfrm>
            <a:custGeom>
              <a:avLst/>
              <a:gdLst>
                <a:gd name="T0" fmla="*/ 116 w 190"/>
                <a:gd name="T1" fmla="*/ 60 h 156"/>
                <a:gd name="T2" fmla="*/ 96 w 190"/>
                <a:gd name="T3" fmla="*/ 0 h 156"/>
                <a:gd name="T4" fmla="*/ 74 w 190"/>
                <a:gd name="T5" fmla="*/ 60 h 156"/>
                <a:gd name="T6" fmla="*/ 0 w 190"/>
                <a:gd name="T7" fmla="*/ 60 h 156"/>
                <a:gd name="T8" fmla="*/ 62 w 190"/>
                <a:gd name="T9" fmla="*/ 99 h 156"/>
                <a:gd name="T10" fmla="*/ 38 w 190"/>
                <a:gd name="T11" fmla="*/ 156 h 156"/>
                <a:gd name="T12" fmla="*/ 96 w 190"/>
                <a:gd name="T13" fmla="*/ 123 h 156"/>
                <a:gd name="T14" fmla="*/ 154 w 190"/>
                <a:gd name="T15" fmla="*/ 156 h 156"/>
                <a:gd name="T16" fmla="*/ 132 w 190"/>
                <a:gd name="T17" fmla="*/ 99 h 156"/>
                <a:gd name="T18" fmla="*/ 190 w 190"/>
                <a:gd name="T19" fmla="*/ 60 h 156"/>
                <a:gd name="T20" fmla="*/ 116 w 190"/>
                <a:gd name="T21" fmla="*/ 6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0" h="156">
                  <a:moveTo>
                    <a:pt x="116" y="60"/>
                  </a:moveTo>
                  <a:lnTo>
                    <a:pt x="96" y="0"/>
                  </a:lnTo>
                  <a:lnTo>
                    <a:pt x="74" y="60"/>
                  </a:lnTo>
                  <a:lnTo>
                    <a:pt x="0" y="60"/>
                  </a:lnTo>
                  <a:lnTo>
                    <a:pt x="62" y="99"/>
                  </a:lnTo>
                  <a:lnTo>
                    <a:pt x="38" y="156"/>
                  </a:lnTo>
                  <a:lnTo>
                    <a:pt x="96" y="123"/>
                  </a:lnTo>
                  <a:lnTo>
                    <a:pt x="154" y="156"/>
                  </a:lnTo>
                  <a:lnTo>
                    <a:pt x="132" y="99"/>
                  </a:lnTo>
                  <a:lnTo>
                    <a:pt x="190" y="60"/>
                  </a:lnTo>
                  <a:lnTo>
                    <a:pt x="116" y="60"/>
                  </a:lnTo>
                  <a:close/>
                </a:path>
              </a:pathLst>
            </a:custGeom>
            <a:solidFill>
              <a:srgbClr val="0000FF"/>
            </a:solidFill>
            <a:ln w="9525">
              <a:solidFill>
                <a:srgbClr val="063DE8"/>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6" name="Freeform 267"/>
            <p:cNvSpPr>
              <a:spLocks/>
            </p:cNvSpPr>
            <p:nvPr/>
          </p:nvSpPr>
          <p:spPr bwMode="auto">
            <a:xfrm>
              <a:off x="854" y="2213"/>
              <a:ext cx="93" cy="79"/>
            </a:xfrm>
            <a:custGeom>
              <a:avLst/>
              <a:gdLst>
                <a:gd name="T0" fmla="*/ 113 w 187"/>
                <a:gd name="T1" fmla="*/ 60 h 156"/>
                <a:gd name="T2" fmla="*/ 94 w 187"/>
                <a:gd name="T3" fmla="*/ 0 h 156"/>
                <a:gd name="T4" fmla="*/ 71 w 187"/>
                <a:gd name="T5" fmla="*/ 60 h 156"/>
                <a:gd name="T6" fmla="*/ 0 w 187"/>
                <a:gd name="T7" fmla="*/ 60 h 156"/>
                <a:gd name="T8" fmla="*/ 58 w 187"/>
                <a:gd name="T9" fmla="*/ 99 h 156"/>
                <a:gd name="T10" fmla="*/ 36 w 187"/>
                <a:gd name="T11" fmla="*/ 156 h 156"/>
                <a:gd name="T12" fmla="*/ 94 w 187"/>
                <a:gd name="T13" fmla="*/ 123 h 156"/>
                <a:gd name="T14" fmla="*/ 149 w 187"/>
                <a:gd name="T15" fmla="*/ 156 h 156"/>
                <a:gd name="T16" fmla="*/ 131 w 187"/>
                <a:gd name="T17" fmla="*/ 99 h 156"/>
                <a:gd name="T18" fmla="*/ 187 w 187"/>
                <a:gd name="T19" fmla="*/ 60 h 156"/>
                <a:gd name="T20" fmla="*/ 113 w 187"/>
                <a:gd name="T21" fmla="*/ 6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7" h="156">
                  <a:moveTo>
                    <a:pt x="113" y="60"/>
                  </a:moveTo>
                  <a:lnTo>
                    <a:pt x="94" y="0"/>
                  </a:lnTo>
                  <a:lnTo>
                    <a:pt x="71" y="60"/>
                  </a:lnTo>
                  <a:lnTo>
                    <a:pt x="0" y="60"/>
                  </a:lnTo>
                  <a:lnTo>
                    <a:pt x="58" y="99"/>
                  </a:lnTo>
                  <a:lnTo>
                    <a:pt x="36" y="156"/>
                  </a:lnTo>
                  <a:lnTo>
                    <a:pt x="94" y="123"/>
                  </a:lnTo>
                  <a:lnTo>
                    <a:pt x="149" y="156"/>
                  </a:lnTo>
                  <a:lnTo>
                    <a:pt x="131" y="99"/>
                  </a:lnTo>
                  <a:lnTo>
                    <a:pt x="187" y="60"/>
                  </a:lnTo>
                  <a:lnTo>
                    <a:pt x="113" y="60"/>
                  </a:lnTo>
                  <a:close/>
                </a:path>
              </a:pathLst>
            </a:custGeom>
            <a:solidFill>
              <a:srgbClr val="0000FF"/>
            </a:solidFill>
            <a:ln w="9525">
              <a:solidFill>
                <a:srgbClr val="063DE8"/>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7" name="Freeform 268"/>
            <p:cNvSpPr>
              <a:spLocks/>
            </p:cNvSpPr>
            <p:nvPr/>
          </p:nvSpPr>
          <p:spPr bwMode="auto">
            <a:xfrm>
              <a:off x="1334" y="1940"/>
              <a:ext cx="93" cy="79"/>
            </a:xfrm>
            <a:custGeom>
              <a:avLst/>
              <a:gdLst>
                <a:gd name="T0" fmla="*/ 117 w 186"/>
                <a:gd name="T1" fmla="*/ 59 h 160"/>
                <a:gd name="T2" fmla="*/ 95 w 186"/>
                <a:gd name="T3" fmla="*/ 0 h 160"/>
                <a:gd name="T4" fmla="*/ 70 w 186"/>
                <a:gd name="T5" fmla="*/ 59 h 160"/>
                <a:gd name="T6" fmla="*/ 0 w 186"/>
                <a:gd name="T7" fmla="*/ 59 h 160"/>
                <a:gd name="T8" fmla="*/ 57 w 186"/>
                <a:gd name="T9" fmla="*/ 98 h 160"/>
                <a:gd name="T10" fmla="*/ 38 w 186"/>
                <a:gd name="T11" fmla="*/ 160 h 160"/>
                <a:gd name="T12" fmla="*/ 95 w 186"/>
                <a:gd name="T13" fmla="*/ 119 h 160"/>
                <a:gd name="T14" fmla="*/ 152 w 186"/>
                <a:gd name="T15" fmla="*/ 160 h 160"/>
                <a:gd name="T16" fmla="*/ 130 w 186"/>
                <a:gd name="T17" fmla="*/ 98 h 160"/>
                <a:gd name="T18" fmla="*/ 186 w 186"/>
                <a:gd name="T19" fmla="*/ 59 h 160"/>
                <a:gd name="T20" fmla="*/ 117 w 186"/>
                <a:gd name="T21" fmla="*/ 59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6" h="160">
                  <a:moveTo>
                    <a:pt x="117" y="59"/>
                  </a:moveTo>
                  <a:lnTo>
                    <a:pt x="95" y="0"/>
                  </a:lnTo>
                  <a:lnTo>
                    <a:pt x="70" y="59"/>
                  </a:lnTo>
                  <a:lnTo>
                    <a:pt x="0" y="59"/>
                  </a:lnTo>
                  <a:lnTo>
                    <a:pt x="57" y="98"/>
                  </a:lnTo>
                  <a:lnTo>
                    <a:pt x="38" y="160"/>
                  </a:lnTo>
                  <a:lnTo>
                    <a:pt x="95" y="119"/>
                  </a:lnTo>
                  <a:lnTo>
                    <a:pt x="152" y="160"/>
                  </a:lnTo>
                  <a:lnTo>
                    <a:pt x="130" y="98"/>
                  </a:lnTo>
                  <a:lnTo>
                    <a:pt x="186" y="59"/>
                  </a:lnTo>
                  <a:lnTo>
                    <a:pt x="117" y="59"/>
                  </a:lnTo>
                  <a:close/>
                </a:path>
              </a:pathLst>
            </a:custGeom>
            <a:solidFill>
              <a:srgbClr val="FFFF00"/>
            </a:solidFill>
            <a:ln w="9525">
              <a:solidFill>
                <a:srgbClr val="FAFD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8" name="Freeform 269"/>
            <p:cNvSpPr>
              <a:spLocks/>
            </p:cNvSpPr>
            <p:nvPr/>
          </p:nvSpPr>
          <p:spPr bwMode="auto">
            <a:xfrm>
              <a:off x="1513" y="2057"/>
              <a:ext cx="93" cy="78"/>
            </a:xfrm>
            <a:custGeom>
              <a:avLst/>
              <a:gdLst>
                <a:gd name="T0" fmla="*/ 113 w 186"/>
                <a:gd name="T1" fmla="*/ 61 h 157"/>
                <a:gd name="T2" fmla="*/ 95 w 186"/>
                <a:gd name="T3" fmla="*/ 0 h 157"/>
                <a:gd name="T4" fmla="*/ 70 w 186"/>
                <a:gd name="T5" fmla="*/ 61 h 157"/>
                <a:gd name="T6" fmla="*/ 0 w 186"/>
                <a:gd name="T7" fmla="*/ 61 h 157"/>
                <a:gd name="T8" fmla="*/ 53 w 186"/>
                <a:gd name="T9" fmla="*/ 97 h 157"/>
                <a:gd name="T10" fmla="*/ 35 w 186"/>
                <a:gd name="T11" fmla="*/ 157 h 157"/>
                <a:gd name="T12" fmla="*/ 95 w 186"/>
                <a:gd name="T13" fmla="*/ 118 h 157"/>
                <a:gd name="T14" fmla="*/ 148 w 186"/>
                <a:gd name="T15" fmla="*/ 157 h 157"/>
                <a:gd name="T16" fmla="*/ 129 w 186"/>
                <a:gd name="T17" fmla="*/ 97 h 157"/>
                <a:gd name="T18" fmla="*/ 186 w 186"/>
                <a:gd name="T19" fmla="*/ 61 h 157"/>
                <a:gd name="T20" fmla="*/ 113 w 186"/>
                <a:gd name="T21" fmla="*/ 61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6" h="157">
                  <a:moveTo>
                    <a:pt x="113" y="61"/>
                  </a:moveTo>
                  <a:lnTo>
                    <a:pt x="95" y="0"/>
                  </a:lnTo>
                  <a:lnTo>
                    <a:pt x="70" y="61"/>
                  </a:lnTo>
                  <a:lnTo>
                    <a:pt x="0" y="61"/>
                  </a:lnTo>
                  <a:lnTo>
                    <a:pt x="53" y="97"/>
                  </a:lnTo>
                  <a:lnTo>
                    <a:pt x="35" y="157"/>
                  </a:lnTo>
                  <a:lnTo>
                    <a:pt x="95" y="118"/>
                  </a:lnTo>
                  <a:lnTo>
                    <a:pt x="148" y="157"/>
                  </a:lnTo>
                  <a:lnTo>
                    <a:pt x="129" y="97"/>
                  </a:lnTo>
                  <a:lnTo>
                    <a:pt x="186" y="61"/>
                  </a:lnTo>
                  <a:lnTo>
                    <a:pt x="113" y="61"/>
                  </a:lnTo>
                  <a:close/>
                </a:path>
              </a:pathLst>
            </a:custGeom>
            <a:solidFill>
              <a:srgbClr val="FFFF00"/>
            </a:solidFill>
            <a:ln w="9525">
              <a:solidFill>
                <a:srgbClr val="FAFD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9" name="Freeform 270"/>
            <p:cNvSpPr>
              <a:spLocks/>
            </p:cNvSpPr>
            <p:nvPr/>
          </p:nvSpPr>
          <p:spPr bwMode="auto">
            <a:xfrm>
              <a:off x="1424" y="1978"/>
              <a:ext cx="93" cy="79"/>
            </a:xfrm>
            <a:custGeom>
              <a:avLst/>
              <a:gdLst>
                <a:gd name="T0" fmla="*/ 116 w 187"/>
                <a:gd name="T1" fmla="*/ 60 h 156"/>
                <a:gd name="T2" fmla="*/ 91 w 187"/>
                <a:gd name="T3" fmla="*/ 0 h 156"/>
                <a:gd name="T4" fmla="*/ 69 w 187"/>
                <a:gd name="T5" fmla="*/ 60 h 156"/>
                <a:gd name="T6" fmla="*/ 0 w 187"/>
                <a:gd name="T7" fmla="*/ 60 h 156"/>
                <a:gd name="T8" fmla="*/ 56 w 187"/>
                <a:gd name="T9" fmla="*/ 96 h 156"/>
                <a:gd name="T10" fmla="*/ 36 w 187"/>
                <a:gd name="T11" fmla="*/ 156 h 156"/>
                <a:gd name="T12" fmla="*/ 91 w 187"/>
                <a:gd name="T13" fmla="*/ 122 h 156"/>
                <a:gd name="T14" fmla="*/ 149 w 187"/>
                <a:gd name="T15" fmla="*/ 156 h 156"/>
                <a:gd name="T16" fmla="*/ 130 w 187"/>
                <a:gd name="T17" fmla="*/ 96 h 156"/>
                <a:gd name="T18" fmla="*/ 187 w 187"/>
                <a:gd name="T19" fmla="*/ 60 h 156"/>
                <a:gd name="T20" fmla="*/ 116 w 187"/>
                <a:gd name="T21" fmla="*/ 6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7" h="156">
                  <a:moveTo>
                    <a:pt x="116" y="60"/>
                  </a:moveTo>
                  <a:lnTo>
                    <a:pt x="91" y="0"/>
                  </a:lnTo>
                  <a:lnTo>
                    <a:pt x="69" y="60"/>
                  </a:lnTo>
                  <a:lnTo>
                    <a:pt x="0" y="60"/>
                  </a:lnTo>
                  <a:lnTo>
                    <a:pt x="56" y="96"/>
                  </a:lnTo>
                  <a:lnTo>
                    <a:pt x="36" y="156"/>
                  </a:lnTo>
                  <a:lnTo>
                    <a:pt x="91" y="122"/>
                  </a:lnTo>
                  <a:lnTo>
                    <a:pt x="149" y="156"/>
                  </a:lnTo>
                  <a:lnTo>
                    <a:pt x="130" y="96"/>
                  </a:lnTo>
                  <a:lnTo>
                    <a:pt x="187" y="60"/>
                  </a:lnTo>
                  <a:lnTo>
                    <a:pt x="116" y="60"/>
                  </a:lnTo>
                  <a:close/>
                </a:path>
              </a:pathLst>
            </a:custGeom>
            <a:solidFill>
              <a:srgbClr val="FFFF00"/>
            </a:solidFill>
            <a:ln w="9525">
              <a:solidFill>
                <a:srgbClr val="FAFD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0" name="Freeform 271"/>
            <p:cNvSpPr>
              <a:spLocks/>
            </p:cNvSpPr>
            <p:nvPr/>
          </p:nvSpPr>
          <p:spPr bwMode="auto">
            <a:xfrm>
              <a:off x="899" y="2135"/>
              <a:ext cx="92" cy="78"/>
            </a:xfrm>
            <a:custGeom>
              <a:avLst/>
              <a:gdLst>
                <a:gd name="T0" fmla="*/ 113 w 184"/>
                <a:gd name="T1" fmla="*/ 60 h 157"/>
                <a:gd name="T2" fmla="*/ 93 w 184"/>
                <a:gd name="T3" fmla="*/ 0 h 157"/>
                <a:gd name="T4" fmla="*/ 69 w 184"/>
                <a:gd name="T5" fmla="*/ 60 h 157"/>
                <a:gd name="T6" fmla="*/ 0 w 184"/>
                <a:gd name="T7" fmla="*/ 60 h 157"/>
                <a:gd name="T8" fmla="*/ 56 w 184"/>
                <a:gd name="T9" fmla="*/ 96 h 157"/>
                <a:gd name="T10" fmla="*/ 34 w 184"/>
                <a:gd name="T11" fmla="*/ 157 h 157"/>
                <a:gd name="T12" fmla="*/ 93 w 184"/>
                <a:gd name="T13" fmla="*/ 122 h 157"/>
                <a:gd name="T14" fmla="*/ 150 w 184"/>
                <a:gd name="T15" fmla="*/ 157 h 157"/>
                <a:gd name="T16" fmla="*/ 128 w 184"/>
                <a:gd name="T17" fmla="*/ 96 h 157"/>
                <a:gd name="T18" fmla="*/ 184 w 184"/>
                <a:gd name="T19" fmla="*/ 60 h 157"/>
                <a:gd name="T20" fmla="*/ 113 w 184"/>
                <a:gd name="T21" fmla="*/ 6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4" h="157">
                  <a:moveTo>
                    <a:pt x="113" y="60"/>
                  </a:moveTo>
                  <a:lnTo>
                    <a:pt x="93" y="0"/>
                  </a:lnTo>
                  <a:lnTo>
                    <a:pt x="69" y="60"/>
                  </a:lnTo>
                  <a:lnTo>
                    <a:pt x="0" y="60"/>
                  </a:lnTo>
                  <a:lnTo>
                    <a:pt x="56" y="96"/>
                  </a:lnTo>
                  <a:lnTo>
                    <a:pt x="34" y="157"/>
                  </a:lnTo>
                  <a:lnTo>
                    <a:pt x="93" y="122"/>
                  </a:lnTo>
                  <a:lnTo>
                    <a:pt x="150" y="157"/>
                  </a:lnTo>
                  <a:lnTo>
                    <a:pt x="128" y="96"/>
                  </a:lnTo>
                  <a:lnTo>
                    <a:pt x="184" y="60"/>
                  </a:lnTo>
                  <a:lnTo>
                    <a:pt x="113" y="60"/>
                  </a:lnTo>
                  <a:close/>
                </a:path>
              </a:pathLst>
            </a:custGeom>
            <a:solidFill>
              <a:srgbClr val="FFFF00"/>
            </a:solidFill>
            <a:ln w="9525">
              <a:solidFill>
                <a:srgbClr val="FAFD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1" name="Freeform 272"/>
            <p:cNvSpPr>
              <a:spLocks/>
            </p:cNvSpPr>
            <p:nvPr/>
          </p:nvSpPr>
          <p:spPr bwMode="auto">
            <a:xfrm>
              <a:off x="1601" y="2292"/>
              <a:ext cx="95" cy="81"/>
            </a:xfrm>
            <a:custGeom>
              <a:avLst/>
              <a:gdLst>
                <a:gd name="T0" fmla="*/ 116 w 190"/>
                <a:gd name="T1" fmla="*/ 64 h 162"/>
                <a:gd name="T2" fmla="*/ 96 w 190"/>
                <a:gd name="T3" fmla="*/ 0 h 162"/>
                <a:gd name="T4" fmla="*/ 74 w 190"/>
                <a:gd name="T5" fmla="*/ 64 h 162"/>
                <a:gd name="T6" fmla="*/ 0 w 190"/>
                <a:gd name="T7" fmla="*/ 64 h 162"/>
                <a:gd name="T8" fmla="*/ 62 w 190"/>
                <a:gd name="T9" fmla="*/ 98 h 162"/>
                <a:gd name="T10" fmla="*/ 38 w 190"/>
                <a:gd name="T11" fmla="*/ 162 h 162"/>
                <a:gd name="T12" fmla="*/ 96 w 190"/>
                <a:gd name="T13" fmla="*/ 123 h 162"/>
                <a:gd name="T14" fmla="*/ 154 w 190"/>
                <a:gd name="T15" fmla="*/ 162 h 162"/>
                <a:gd name="T16" fmla="*/ 132 w 190"/>
                <a:gd name="T17" fmla="*/ 98 h 162"/>
                <a:gd name="T18" fmla="*/ 190 w 190"/>
                <a:gd name="T19" fmla="*/ 64 h 162"/>
                <a:gd name="T20" fmla="*/ 116 w 190"/>
                <a:gd name="T21" fmla="*/ 64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0" h="162">
                  <a:moveTo>
                    <a:pt x="116" y="64"/>
                  </a:moveTo>
                  <a:lnTo>
                    <a:pt x="96" y="0"/>
                  </a:lnTo>
                  <a:lnTo>
                    <a:pt x="74" y="64"/>
                  </a:lnTo>
                  <a:lnTo>
                    <a:pt x="0" y="64"/>
                  </a:lnTo>
                  <a:lnTo>
                    <a:pt x="62" y="98"/>
                  </a:lnTo>
                  <a:lnTo>
                    <a:pt x="38" y="162"/>
                  </a:lnTo>
                  <a:lnTo>
                    <a:pt x="96" y="123"/>
                  </a:lnTo>
                  <a:lnTo>
                    <a:pt x="154" y="162"/>
                  </a:lnTo>
                  <a:lnTo>
                    <a:pt x="132" y="98"/>
                  </a:lnTo>
                  <a:lnTo>
                    <a:pt x="190" y="64"/>
                  </a:lnTo>
                  <a:lnTo>
                    <a:pt x="116" y="64"/>
                  </a:lnTo>
                  <a:close/>
                </a:path>
              </a:pathLst>
            </a:custGeom>
            <a:solidFill>
              <a:srgbClr val="0000FF"/>
            </a:solidFill>
            <a:ln w="9525">
              <a:solidFill>
                <a:srgbClr val="063DE8"/>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2" name="Rectangle 273"/>
            <p:cNvSpPr>
              <a:spLocks noChangeArrowheads="1"/>
            </p:cNvSpPr>
            <p:nvPr/>
          </p:nvSpPr>
          <p:spPr bwMode="auto">
            <a:xfrm>
              <a:off x="743" y="1754"/>
              <a:ext cx="3"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3" name="Rectangle 274"/>
            <p:cNvSpPr>
              <a:spLocks noChangeArrowheads="1"/>
            </p:cNvSpPr>
            <p:nvPr/>
          </p:nvSpPr>
          <p:spPr bwMode="auto">
            <a:xfrm>
              <a:off x="743" y="1754"/>
              <a:ext cx="3"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4" name="Rectangle 275"/>
            <p:cNvSpPr>
              <a:spLocks noChangeArrowheads="1"/>
            </p:cNvSpPr>
            <p:nvPr/>
          </p:nvSpPr>
          <p:spPr bwMode="auto">
            <a:xfrm>
              <a:off x="1749" y="1754"/>
              <a:ext cx="3"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charset="0"/>
                <a:ea typeface="+mn-ea"/>
                <a:cs typeface="Arial" charset="0"/>
              </a:endParaRPr>
            </a:p>
          </p:txBody>
        </p:sp>
      </p:grpSp>
      <p:sp>
        <p:nvSpPr>
          <p:cNvPr id="66" name="Oval 284"/>
          <p:cNvSpPr>
            <a:spLocks noChangeArrowheads="1"/>
          </p:cNvSpPr>
          <p:nvPr/>
        </p:nvSpPr>
        <p:spPr bwMode="auto">
          <a:xfrm>
            <a:off x="2747055" y="2684426"/>
            <a:ext cx="1875702" cy="1795212"/>
          </a:xfrm>
          <a:prstGeom prst="ellipse">
            <a:avLst/>
          </a:prstGeom>
          <a:noFill/>
          <a:ln w="28575">
            <a:solidFill>
              <a:srgbClr val="FF000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8" name="Text Box 289"/>
          <p:cNvSpPr txBox="1">
            <a:spLocks noChangeArrowheads="1"/>
          </p:cNvSpPr>
          <p:nvPr/>
        </p:nvSpPr>
        <p:spPr bwMode="auto">
          <a:xfrm>
            <a:off x="2560304" y="2242013"/>
            <a:ext cx="2498799" cy="369332"/>
          </a:xfrm>
          <a:prstGeom prst="rect">
            <a:avLst/>
          </a:prstGeom>
          <a:solidFill>
            <a:schemeClr val="accent3">
              <a:lumMod val="40000"/>
              <a:lumOff val="60000"/>
            </a:schemeClr>
          </a:solidFill>
          <a:ln w="9525">
            <a:solidFill>
              <a:schemeClr val="tx1"/>
            </a:solidFill>
            <a:miter lim="800000"/>
            <a:headEnd/>
            <a:tailEnd/>
          </a:ln>
          <a:effectLst>
            <a:outerShdw dist="35921" dir="2700000" algn="ctr" rotWithShape="0">
              <a:schemeClr val="bg2"/>
            </a:outerShdw>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en-US" sz="1800" b="0" i="0" u="none" strike="noStrike" kern="1200" cap="none" spc="0" normalizeH="0" baseline="0" noProof="0" dirty="0" smtClean="0">
                <a:ln>
                  <a:noFill/>
                </a:ln>
                <a:solidFill>
                  <a:srgbClr val="006EAB"/>
                </a:solidFill>
                <a:effectLst/>
                <a:uLnTx/>
                <a:uFillTx/>
                <a:latin typeface="Arial" charset="0"/>
                <a:ea typeface="+mn-ea"/>
                <a:cs typeface="Arial" charset="0"/>
              </a:rPr>
              <a:t>2 Prime </a:t>
            </a:r>
            <a:r>
              <a:rPr kumimoji="0" lang="fr-FR" altLang="en-US" sz="1800" b="0" i="0" u="none" strike="noStrike" kern="1200" cap="none" spc="0" normalizeH="0" baseline="0" noProof="0" dirty="0" err="1">
                <a:ln>
                  <a:noFill/>
                </a:ln>
                <a:solidFill>
                  <a:srgbClr val="006EAB"/>
                </a:solidFill>
                <a:effectLst/>
                <a:uLnTx/>
                <a:uFillTx/>
                <a:latin typeface="Arial" charset="0"/>
                <a:ea typeface="+mn-ea"/>
                <a:cs typeface="Arial" charset="0"/>
              </a:rPr>
              <a:t>Contractors</a:t>
            </a:r>
            <a:endParaRPr kumimoji="0" lang="en-US" altLang="en-US" sz="1800" b="0" i="0" u="none" strike="noStrike" kern="1200" cap="none" spc="0" normalizeH="0" baseline="0" noProof="0" dirty="0">
              <a:ln>
                <a:noFill/>
              </a:ln>
              <a:solidFill>
                <a:srgbClr val="006EAB"/>
              </a:solidFill>
              <a:effectLst/>
              <a:uLnTx/>
              <a:uFillTx/>
              <a:latin typeface="Arial" charset="0"/>
              <a:ea typeface="+mn-ea"/>
              <a:cs typeface="Arial" charset="0"/>
            </a:endParaRPr>
          </a:p>
        </p:txBody>
      </p:sp>
      <p:sp>
        <p:nvSpPr>
          <p:cNvPr id="72" name="Rounded Rectangle 71"/>
          <p:cNvSpPr/>
          <p:nvPr/>
        </p:nvSpPr>
        <p:spPr bwMode="auto">
          <a:xfrm>
            <a:off x="5237003" y="3006260"/>
            <a:ext cx="2772667" cy="1377737"/>
          </a:xfrm>
          <a:prstGeom prst="roundRect">
            <a:avLst>
              <a:gd name="adj" fmla="val 0"/>
            </a:avLst>
          </a:prstGeom>
          <a:solidFill>
            <a:schemeClr val="bg1">
              <a:lumMod val="85000"/>
            </a:schemeClr>
          </a:solidFill>
          <a:ln>
            <a:noFill/>
            <a:headEnd type="none" w="med" len="med"/>
            <a:tailEnd type="none" w="med" len="med"/>
          </a:ln>
          <a:effectLst>
            <a:glow rad="101600">
              <a:schemeClr val="accent2">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anchor="ctr"/>
          <a:lstStyle/>
          <a:p>
            <a:pPr marL="268288" marR="0" lvl="0" indent="-174625"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smtClean="0">
                <a:ln>
                  <a:noFill/>
                </a:ln>
                <a:solidFill>
                  <a:srgbClr val="000099"/>
                </a:solidFill>
                <a:effectLst/>
                <a:uLnTx/>
                <a:uFillTx/>
                <a:latin typeface="Tahoma" pitchFamily="34" charset="0"/>
                <a:ea typeface="Tahoma" pitchFamily="34" charset="0"/>
                <a:cs typeface="Tahoma" pitchFamily="34" charset="0"/>
              </a:rPr>
              <a:t>Obsolescence</a:t>
            </a:r>
            <a:r>
              <a:rPr kumimoji="0" lang="en-GB" b="1" i="0" u="none" strike="noStrike" kern="1200" cap="none" spc="0" normalizeH="0" noProof="0" dirty="0" smtClean="0">
                <a:ln>
                  <a:noFill/>
                </a:ln>
                <a:solidFill>
                  <a:srgbClr val="000099"/>
                </a:solidFill>
                <a:effectLst/>
                <a:uLnTx/>
                <a:uFillTx/>
                <a:latin typeface="Tahoma" pitchFamily="34" charset="0"/>
                <a:ea typeface="Tahoma" pitchFamily="34" charset="0"/>
                <a:cs typeface="Tahoma" pitchFamily="34" charset="0"/>
              </a:rPr>
              <a:t> treatment and AAW evolution for 2 (IT) and 2 (FR) frigates</a:t>
            </a:r>
            <a:endParaRPr kumimoji="0" lang="en-GB" b="1" i="0" u="none" strike="noStrike" kern="1200" cap="none" spc="0" normalizeH="0" baseline="0" noProof="0" dirty="0">
              <a:ln>
                <a:noFill/>
              </a:ln>
              <a:solidFill>
                <a:srgbClr val="000099"/>
              </a:solidFill>
              <a:effectLst/>
              <a:uLnTx/>
              <a:uFillTx/>
              <a:latin typeface="Tahoma" pitchFamily="34" charset="0"/>
              <a:ea typeface="Tahoma" pitchFamily="34" charset="0"/>
              <a:cs typeface="Tahoma" pitchFamily="34" charset="0"/>
            </a:endParaRPr>
          </a:p>
        </p:txBody>
      </p:sp>
      <p:pic>
        <p:nvPicPr>
          <p:cNvPr id="67" name="Picture 66"/>
          <p:cNvPicPr>
            <a:picLocks noChangeAspect="1"/>
          </p:cNvPicPr>
          <p:nvPr/>
        </p:nvPicPr>
        <p:blipFill>
          <a:blip r:embed="rId5"/>
          <a:stretch>
            <a:fillRect/>
          </a:stretch>
        </p:blipFill>
        <p:spPr>
          <a:xfrm>
            <a:off x="3178912" y="3619272"/>
            <a:ext cx="1142854" cy="617141"/>
          </a:xfrm>
          <a:prstGeom prst="rect">
            <a:avLst/>
          </a:prstGeom>
        </p:spPr>
      </p:pic>
      <p:cxnSp>
        <p:nvCxnSpPr>
          <p:cNvPr id="74" name="AutoShape 236"/>
          <p:cNvCxnSpPr>
            <a:cxnSpLocks noChangeShapeType="1"/>
          </p:cNvCxnSpPr>
          <p:nvPr/>
        </p:nvCxnSpPr>
        <p:spPr bwMode="auto">
          <a:xfrm>
            <a:off x="4743932" y="3514529"/>
            <a:ext cx="493072" cy="0"/>
          </a:xfrm>
          <a:prstGeom prst="straightConnector1">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1" name="Picture 10"/>
          <p:cNvPicPr>
            <a:picLocks noChangeAspect="1"/>
          </p:cNvPicPr>
          <p:nvPr/>
        </p:nvPicPr>
        <p:blipFill>
          <a:blip r:embed="rId6"/>
          <a:stretch>
            <a:fillRect/>
          </a:stretch>
        </p:blipFill>
        <p:spPr>
          <a:xfrm>
            <a:off x="3244867" y="2780262"/>
            <a:ext cx="1084088" cy="686066"/>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86888" y="1552429"/>
            <a:ext cx="2628641" cy="1399666"/>
          </a:xfrm>
          <a:prstGeom prst="rect">
            <a:avLst/>
          </a:prstGeom>
        </p:spPr>
      </p:pic>
      <p:grpSp>
        <p:nvGrpSpPr>
          <p:cNvPr id="75" name="Group 41"/>
          <p:cNvGrpSpPr>
            <a:grpSpLocks/>
          </p:cNvGrpSpPr>
          <p:nvPr/>
        </p:nvGrpSpPr>
        <p:grpSpPr bwMode="auto">
          <a:xfrm>
            <a:off x="7532240" y="3037655"/>
            <a:ext cx="447113" cy="245913"/>
            <a:chOff x="2737" y="1025"/>
            <a:chExt cx="761" cy="544"/>
          </a:xfrm>
          <a:effectLst>
            <a:glow rad="101600">
              <a:schemeClr val="accent2">
                <a:satMod val="175000"/>
                <a:alpha val="40000"/>
              </a:schemeClr>
            </a:glow>
          </a:effectLst>
        </p:grpSpPr>
        <p:grpSp>
          <p:nvGrpSpPr>
            <p:cNvPr id="76" name="Group 42"/>
            <p:cNvGrpSpPr>
              <a:grpSpLocks/>
            </p:cNvGrpSpPr>
            <p:nvPr/>
          </p:nvGrpSpPr>
          <p:grpSpPr bwMode="auto">
            <a:xfrm>
              <a:off x="2737" y="1027"/>
              <a:ext cx="756" cy="538"/>
              <a:chOff x="2737" y="1027"/>
              <a:chExt cx="756" cy="538"/>
            </a:xfrm>
          </p:grpSpPr>
          <p:sp>
            <p:nvSpPr>
              <p:cNvPr id="79" name="Rectangle 43"/>
              <p:cNvSpPr>
                <a:spLocks noChangeArrowheads="1"/>
              </p:cNvSpPr>
              <p:nvPr/>
            </p:nvSpPr>
            <p:spPr bwMode="auto">
              <a:xfrm>
                <a:off x="2737" y="1027"/>
                <a:ext cx="756" cy="538"/>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en-US" sz="1600">
                  <a:latin typeface="Tahoma" pitchFamily="34" charset="0"/>
                  <a:ea typeface="Tahoma" pitchFamily="34" charset="0"/>
                  <a:cs typeface="Tahoma" pitchFamily="34" charset="0"/>
                </a:endParaRPr>
              </a:p>
            </p:txBody>
          </p:sp>
          <p:sp>
            <p:nvSpPr>
              <p:cNvPr id="80" name="Rectangle 44"/>
              <p:cNvSpPr>
                <a:spLocks noChangeArrowheads="1"/>
              </p:cNvSpPr>
              <p:nvPr/>
            </p:nvSpPr>
            <p:spPr bwMode="auto">
              <a:xfrm>
                <a:off x="2737" y="1027"/>
                <a:ext cx="251" cy="538"/>
              </a:xfrm>
              <a:prstGeom prst="rect">
                <a:avLst/>
              </a:prstGeom>
              <a:solidFill>
                <a:srgbClr val="000080"/>
              </a:solidFill>
              <a:ln w="9525">
                <a:noFill/>
                <a:miter lim="800000"/>
                <a:headEnd/>
                <a:tailEnd/>
              </a:ln>
            </p:spPr>
            <p:txBody>
              <a:bodyPr/>
              <a:lstStyle/>
              <a:p>
                <a:pPr fontAlgn="auto">
                  <a:spcBef>
                    <a:spcPts val="0"/>
                  </a:spcBef>
                  <a:spcAft>
                    <a:spcPts val="0"/>
                  </a:spcAft>
                  <a:defRPr/>
                </a:pPr>
                <a:endParaRPr lang="en-US" sz="1600">
                  <a:latin typeface="Tahoma" pitchFamily="34" charset="0"/>
                  <a:ea typeface="Tahoma" pitchFamily="34" charset="0"/>
                  <a:cs typeface="Tahoma" pitchFamily="34" charset="0"/>
                </a:endParaRPr>
              </a:p>
            </p:txBody>
          </p:sp>
          <p:sp>
            <p:nvSpPr>
              <p:cNvPr id="81" name="Freeform 45"/>
              <p:cNvSpPr>
                <a:spLocks/>
              </p:cNvSpPr>
              <p:nvPr/>
            </p:nvSpPr>
            <p:spPr bwMode="auto">
              <a:xfrm>
                <a:off x="3242" y="1027"/>
                <a:ext cx="251" cy="537"/>
              </a:xfrm>
              <a:custGeom>
                <a:avLst/>
                <a:gdLst>
                  <a:gd name="T0" fmla="*/ 504 w 504"/>
                  <a:gd name="T1" fmla="*/ 0 h 1073"/>
                  <a:gd name="T2" fmla="*/ 504 w 504"/>
                  <a:gd name="T3" fmla="*/ 1073 h 1073"/>
                  <a:gd name="T4" fmla="*/ 126 w 504"/>
                  <a:gd name="T5" fmla="*/ 1073 h 1073"/>
                  <a:gd name="T6" fmla="*/ 0 w 504"/>
                  <a:gd name="T7" fmla="*/ 1073 h 1073"/>
                  <a:gd name="T8" fmla="*/ 0 w 504"/>
                  <a:gd name="T9" fmla="*/ 0 h 1073"/>
                  <a:gd name="T10" fmla="*/ 504 w 504"/>
                  <a:gd name="T11" fmla="*/ 0 h 1073"/>
                  <a:gd name="T12" fmla="*/ 0 60000 65536"/>
                  <a:gd name="T13" fmla="*/ 0 60000 65536"/>
                  <a:gd name="T14" fmla="*/ 0 60000 65536"/>
                  <a:gd name="T15" fmla="*/ 0 60000 65536"/>
                  <a:gd name="T16" fmla="*/ 0 60000 65536"/>
                  <a:gd name="T17" fmla="*/ 0 60000 65536"/>
                  <a:gd name="T18" fmla="*/ 0 w 504"/>
                  <a:gd name="T19" fmla="*/ 0 h 1073"/>
                  <a:gd name="T20" fmla="*/ 504 w 504"/>
                  <a:gd name="T21" fmla="*/ 1073 h 1073"/>
                </a:gdLst>
                <a:ahLst/>
                <a:cxnLst>
                  <a:cxn ang="T12">
                    <a:pos x="T0" y="T1"/>
                  </a:cxn>
                  <a:cxn ang="T13">
                    <a:pos x="T2" y="T3"/>
                  </a:cxn>
                  <a:cxn ang="T14">
                    <a:pos x="T4" y="T5"/>
                  </a:cxn>
                  <a:cxn ang="T15">
                    <a:pos x="T6" y="T7"/>
                  </a:cxn>
                  <a:cxn ang="T16">
                    <a:pos x="T8" y="T9"/>
                  </a:cxn>
                  <a:cxn ang="T17">
                    <a:pos x="T10" y="T11"/>
                  </a:cxn>
                </a:cxnLst>
                <a:rect l="T18" t="T19" r="T20" b="T21"/>
                <a:pathLst>
                  <a:path w="504" h="1073">
                    <a:moveTo>
                      <a:pt x="504" y="0"/>
                    </a:moveTo>
                    <a:lnTo>
                      <a:pt x="504" y="1073"/>
                    </a:lnTo>
                    <a:lnTo>
                      <a:pt x="126" y="1073"/>
                    </a:lnTo>
                    <a:lnTo>
                      <a:pt x="0" y="1073"/>
                    </a:lnTo>
                    <a:lnTo>
                      <a:pt x="0" y="0"/>
                    </a:lnTo>
                    <a:lnTo>
                      <a:pt x="504" y="0"/>
                    </a:lnTo>
                    <a:close/>
                  </a:path>
                </a:pathLst>
              </a:custGeom>
              <a:solidFill>
                <a:srgbClr val="FF0000"/>
              </a:solidFill>
              <a:ln w="9525">
                <a:noFill/>
                <a:round/>
                <a:headEnd/>
                <a:tailEnd/>
              </a:ln>
            </p:spPr>
            <p:txBody>
              <a:bodyPr/>
              <a:lstStyle/>
              <a:p>
                <a:pPr fontAlgn="auto">
                  <a:spcBef>
                    <a:spcPts val="0"/>
                  </a:spcBef>
                  <a:spcAft>
                    <a:spcPts val="0"/>
                  </a:spcAft>
                  <a:defRPr/>
                </a:pPr>
                <a:endParaRPr lang="en-GB" sz="1600">
                  <a:latin typeface="Tahoma" pitchFamily="34" charset="0"/>
                  <a:ea typeface="Tahoma" pitchFamily="34" charset="0"/>
                  <a:cs typeface="Tahoma" pitchFamily="34" charset="0"/>
                </a:endParaRPr>
              </a:p>
            </p:txBody>
          </p:sp>
        </p:grpSp>
        <p:sp>
          <p:nvSpPr>
            <p:cNvPr id="77" name="Rectangle 46"/>
            <p:cNvSpPr>
              <a:spLocks noChangeArrowheads="1"/>
            </p:cNvSpPr>
            <p:nvPr/>
          </p:nvSpPr>
          <p:spPr bwMode="auto">
            <a:xfrm>
              <a:off x="2737" y="1025"/>
              <a:ext cx="761" cy="544"/>
            </a:xfrm>
            <a:prstGeom prst="rect">
              <a:avLst/>
            </a:prstGeom>
            <a:noFill/>
            <a:ln w="4763">
              <a:noFill/>
              <a:miter lim="800000"/>
              <a:headEnd/>
              <a:tailEnd/>
            </a:ln>
          </p:spPr>
          <p:txBody>
            <a:bodyPr/>
            <a:lstStyle/>
            <a:p>
              <a:pPr fontAlgn="auto">
                <a:spcBef>
                  <a:spcPts val="0"/>
                </a:spcBef>
                <a:spcAft>
                  <a:spcPts val="0"/>
                </a:spcAft>
                <a:defRPr/>
              </a:pPr>
              <a:endParaRPr lang="en-US" sz="1600">
                <a:latin typeface="Tahoma" pitchFamily="34" charset="0"/>
                <a:ea typeface="Tahoma" pitchFamily="34" charset="0"/>
                <a:cs typeface="Tahoma" pitchFamily="34" charset="0"/>
              </a:endParaRPr>
            </a:p>
          </p:txBody>
        </p:sp>
      </p:grpSp>
      <p:grpSp>
        <p:nvGrpSpPr>
          <p:cNvPr id="82" name="Group 47"/>
          <p:cNvGrpSpPr>
            <a:grpSpLocks/>
          </p:cNvGrpSpPr>
          <p:nvPr/>
        </p:nvGrpSpPr>
        <p:grpSpPr bwMode="auto">
          <a:xfrm>
            <a:off x="5315636" y="3047903"/>
            <a:ext cx="447063" cy="245885"/>
            <a:chOff x="3957" y="1026"/>
            <a:chExt cx="808" cy="543"/>
          </a:xfrm>
          <a:effectLst>
            <a:glow rad="101600">
              <a:schemeClr val="accent2">
                <a:satMod val="175000"/>
                <a:alpha val="40000"/>
              </a:schemeClr>
            </a:glow>
          </a:effectLst>
        </p:grpSpPr>
        <p:grpSp>
          <p:nvGrpSpPr>
            <p:cNvPr id="85" name="Group 48"/>
            <p:cNvGrpSpPr>
              <a:grpSpLocks/>
            </p:cNvGrpSpPr>
            <p:nvPr/>
          </p:nvGrpSpPr>
          <p:grpSpPr bwMode="auto">
            <a:xfrm>
              <a:off x="3958" y="1029"/>
              <a:ext cx="804" cy="535"/>
              <a:chOff x="3958" y="1029"/>
              <a:chExt cx="804" cy="535"/>
            </a:xfrm>
          </p:grpSpPr>
          <p:sp>
            <p:nvSpPr>
              <p:cNvPr id="87" name="Rectangle 49"/>
              <p:cNvSpPr>
                <a:spLocks noChangeArrowheads="1"/>
              </p:cNvSpPr>
              <p:nvPr/>
            </p:nvSpPr>
            <p:spPr bwMode="auto">
              <a:xfrm>
                <a:off x="3958" y="1029"/>
                <a:ext cx="804" cy="535"/>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en-US" sz="1600">
                  <a:latin typeface="Tahoma" pitchFamily="34" charset="0"/>
                  <a:ea typeface="Tahoma" pitchFamily="34" charset="0"/>
                  <a:cs typeface="Tahoma" pitchFamily="34" charset="0"/>
                </a:endParaRPr>
              </a:p>
            </p:txBody>
          </p:sp>
          <p:sp>
            <p:nvSpPr>
              <p:cNvPr id="88" name="Rectangle 50"/>
              <p:cNvSpPr>
                <a:spLocks noChangeArrowheads="1"/>
              </p:cNvSpPr>
              <p:nvPr/>
            </p:nvSpPr>
            <p:spPr bwMode="auto">
              <a:xfrm>
                <a:off x="3958" y="1029"/>
                <a:ext cx="267" cy="535"/>
              </a:xfrm>
              <a:prstGeom prst="rect">
                <a:avLst/>
              </a:prstGeom>
              <a:solidFill>
                <a:srgbClr val="008000"/>
              </a:solidFill>
              <a:ln w="9525">
                <a:noFill/>
                <a:miter lim="800000"/>
                <a:headEnd/>
                <a:tailEnd/>
              </a:ln>
            </p:spPr>
            <p:txBody>
              <a:bodyPr/>
              <a:lstStyle/>
              <a:p>
                <a:pPr fontAlgn="auto">
                  <a:spcBef>
                    <a:spcPts val="0"/>
                  </a:spcBef>
                  <a:spcAft>
                    <a:spcPts val="0"/>
                  </a:spcAft>
                  <a:defRPr/>
                </a:pPr>
                <a:endParaRPr lang="en-US" sz="1600">
                  <a:latin typeface="Tahoma" pitchFamily="34" charset="0"/>
                  <a:ea typeface="Tahoma" pitchFamily="34" charset="0"/>
                  <a:cs typeface="Tahoma" pitchFamily="34" charset="0"/>
                </a:endParaRPr>
              </a:p>
            </p:txBody>
          </p:sp>
          <p:sp>
            <p:nvSpPr>
              <p:cNvPr id="89" name="Rectangle 51"/>
              <p:cNvSpPr>
                <a:spLocks noChangeArrowheads="1"/>
              </p:cNvSpPr>
              <p:nvPr/>
            </p:nvSpPr>
            <p:spPr bwMode="auto">
              <a:xfrm>
                <a:off x="4494" y="1029"/>
                <a:ext cx="268" cy="535"/>
              </a:xfrm>
              <a:prstGeom prst="rect">
                <a:avLst/>
              </a:prstGeom>
              <a:solidFill>
                <a:srgbClr val="FF0000"/>
              </a:solidFill>
              <a:ln w="9525">
                <a:noFill/>
                <a:miter lim="800000"/>
                <a:headEnd/>
                <a:tailEnd/>
              </a:ln>
            </p:spPr>
            <p:txBody>
              <a:bodyPr/>
              <a:lstStyle/>
              <a:p>
                <a:pPr fontAlgn="auto">
                  <a:spcBef>
                    <a:spcPts val="0"/>
                  </a:spcBef>
                  <a:spcAft>
                    <a:spcPts val="0"/>
                  </a:spcAft>
                  <a:defRPr/>
                </a:pPr>
                <a:endParaRPr lang="en-US" sz="1600">
                  <a:latin typeface="Tahoma" pitchFamily="34" charset="0"/>
                  <a:ea typeface="Tahoma" pitchFamily="34" charset="0"/>
                  <a:cs typeface="Tahoma" pitchFamily="34" charset="0"/>
                </a:endParaRPr>
              </a:p>
            </p:txBody>
          </p:sp>
        </p:grpSp>
        <p:sp>
          <p:nvSpPr>
            <p:cNvPr id="86" name="Rectangle 52"/>
            <p:cNvSpPr>
              <a:spLocks noChangeArrowheads="1"/>
            </p:cNvSpPr>
            <p:nvPr/>
          </p:nvSpPr>
          <p:spPr bwMode="auto">
            <a:xfrm>
              <a:off x="3957" y="1026"/>
              <a:ext cx="808" cy="543"/>
            </a:xfrm>
            <a:prstGeom prst="rect">
              <a:avLst/>
            </a:prstGeom>
            <a:noFill/>
            <a:ln w="4763">
              <a:noFill/>
              <a:miter lim="800000"/>
              <a:headEnd/>
              <a:tailEnd/>
            </a:ln>
          </p:spPr>
          <p:txBody>
            <a:bodyPr/>
            <a:lstStyle/>
            <a:p>
              <a:pPr fontAlgn="auto">
                <a:spcBef>
                  <a:spcPts val="0"/>
                </a:spcBef>
                <a:spcAft>
                  <a:spcPts val="0"/>
                </a:spcAft>
                <a:defRPr/>
              </a:pPr>
              <a:endParaRPr lang="en-US" sz="1600">
                <a:latin typeface="Tahoma" pitchFamily="34" charset="0"/>
                <a:ea typeface="Tahoma" pitchFamily="34" charset="0"/>
                <a:cs typeface="Tahoma" pitchFamily="34" charset="0"/>
              </a:endParaRPr>
            </a:p>
          </p:txBody>
        </p:sp>
      </p:grpSp>
      <p:sp>
        <p:nvSpPr>
          <p:cNvPr id="90" name=" 3"/>
          <p:cNvSpPr/>
          <p:nvPr/>
        </p:nvSpPr>
        <p:spPr>
          <a:xfrm>
            <a:off x="8552022" y="2088394"/>
            <a:ext cx="3384195" cy="2029745"/>
          </a:xfrm>
          <a:prstGeom prst="swooshArrow">
            <a:avLst>
              <a:gd name="adj1" fmla="val 12626"/>
              <a:gd name="adj2" fmla="val 16276"/>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2700000" scaled="1"/>
            <a:tileRect/>
          </a:gradFill>
        </p:spPr>
        <p:style>
          <a:lnRef idx="0">
            <a:schemeClr val="accent2"/>
          </a:lnRef>
          <a:fillRef idx="3">
            <a:schemeClr val="accent2"/>
          </a:fillRef>
          <a:effectRef idx="3">
            <a:schemeClr val="accent2"/>
          </a:effectRef>
          <a:fontRef idx="minor">
            <a:schemeClr val="lt1"/>
          </a:fontRef>
        </p:style>
      </p:sp>
      <p:sp>
        <p:nvSpPr>
          <p:cNvPr id="91" name="Oval 90"/>
          <p:cNvSpPr/>
          <p:nvPr/>
        </p:nvSpPr>
        <p:spPr bwMode="auto">
          <a:xfrm>
            <a:off x="8673725" y="3718944"/>
            <a:ext cx="144016" cy="144016"/>
          </a:xfrm>
          <a:prstGeom prst="ellipse">
            <a:avLst/>
          </a:prstGeom>
          <a:solidFill>
            <a:srgbClr val="92D050"/>
          </a:soli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lstStyle/>
          <a:p>
            <a:pPr fontAlgn="auto">
              <a:spcBef>
                <a:spcPts val="0"/>
              </a:spcBef>
              <a:spcAft>
                <a:spcPts val="0"/>
              </a:spcAft>
              <a:defRPr/>
            </a:pPr>
            <a:endParaRPr lang="en-GB">
              <a:solidFill>
                <a:schemeClr val="tx1"/>
              </a:solidFill>
            </a:endParaRPr>
          </a:p>
        </p:txBody>
      </p:sp>
      <p:sp>
        <p:nvSpPr>
          <p:cNvPr id="92" name="Rounded Rectangle 91"/>
          <p:cNvSpPr/>
          <p:nvPr/>
        </p:nvSpPr>
        <p:spPr bwMode="auto">
          <a:xfrm>
            <a:off x="8703150" y="3934469"/>
            <a:ext cx="948773" cy="432048"/>
          </a:xfrm>
          <a:prstGeom prst="roundRect">
            <a:avLst/>
          </a:prstGeom>
          <a:ln>
            <a:solidFill>
              <a:srgbClr val="92D050"/>
            </a:solidFill>
            <a:headEnd type="none" w="med" len="med"/>
            <a:tailEnd type="none" w="med" len="med"/>
          </a:ln>
          <a:effectLst>
            <a:glow rad="1016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anchor="ctr"/>
          <a:lstStyle/>
          <a:p>
            <a:pPr marL="273050" indent="-273050" algn="ctr" eaLnBrk="0" fontAlgn="auto" hangingPunct="0">
              <a:spcBef>
                <a:spcPct val="10000"/>
              </a:spcBef>
              <a:spcAft>
                <a:spcPct val="10000"/>
              </a:spcAft>
              <a:defRPr/>
            </a:pPr>
            <a:r>
              <a:rPr lang="en-GB" sz="1050" b="1" dirty="0" smtClean="0">
                <a:solidFill>
                  <a:srgbClr val="000099"/>
                </a:solidFill>
              </a:rPr>
              <a:t>IT FOC </a:t>
            </a:r>
          </a:p>
          <a:p>
            <a:pPr marL="273050" indent="-273050" algn="ctr" eaLnBrk="0" fontAlgn="auto" hangingPunct="0">
              <a:spcBef>
                <a:spcPct val="10000"/>
              </a:spcBef>
              <a:spcAft>
                <a:spcPct val="10000"/>
              </a:spcAft>
              <a:defRPr/>
            </a:pPr>
            <a:r>
              <a:rPr lang="en-GB" sz="1050" b="1" dirty="0" smtClean="0">
                <a:solidFill>
                  <a:srgbClr val="000099"/>
                </a:solidFill>
              </a:rPr>
              <a:t> 2027</a:t>
            </a:r>
            <a:endParaRPr lang="en-GB" sz="1050" b="1" dirty="0">
              <a:solidFill>
                <a:srgbClr val="000099"/>
              </a:solidFill>
            </a:endParaRPr>
          </a:p>
        </p:txBody>
      </p:sp>
      <p:sp>
        <p:nvSpPr>
          <p:cNvPr id="93" name="Oval 92"/>
          <p:cNvSpPr/>
          <p:nvPr/>
        </p:nvSpPr>
        <p:spPr bwMode="auto">
          <a:xfrm>
            <a:off x="10409435" y="2621132"/>
            <a:ext cx="144016" cy="144016"/>
          </a:xfrm>
          <a:prstGeom prst="ellipse">
            <a:avLst/>
          </a:prstGeom>
          <a:solidFill>
            <a:schemeClr val="accent2">
              <a:lumMod val="60000"/>
              <a:lumOff val="40000"/>
            </a:schemeClr>
          </a:soli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lstStyle/>
          <a:p>
            <a:pPr fontAlgn="auto">
              <a:spcBef>
                <a:spcPts val="0"/>
              </a:spcBef>
              <a:spcAft>
                <a:spcPts val="0"/>
              </a:spcAft>
              <a:defRPr/>
            </a:pPr>
            <a:endParaRPr lang="en-GB">
              <a:solidFill>
                <a:schemeClr val="tx1"/>
              </a:solidFill>
            </a:endParaRPr>
          </a:p>
        </p:txBody>
      </p:sp>
      <p:sp>
        <p:nvSpPr>
          <p:cNvPr id="94" name="Rounded Rectangle 93"/>
          <p:cNvSpPr/>
          <p:nvPr/>
        </p:nvSpPr>
        <p:spPr bwMode="auto">
          <a:xfrm>
            <a:off x="10376453" y="2925179"/>
            <a:ext cx="873572" cy="432048"/>
          </a:xfrm>
          <a:prstGeom prst="roundRect">
            <a:avLst/>
          </a:prstGeom>
          <a:ln>
            <a:headEnd type="none" w="med" len="med"/>
            <a:tailEnd type="none" w="med" len="med"/>
          </a:ln>
          <a:effectLst>
            <a:glow rad="1016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anchor="ctr"/>
          <a:lstStyle/>
          <a:p>
            <a:pPr marL="273050" indent="-273050" algn="ctr" eaLnBrk="0" fontAlgn="auto" hangingPunct="0">
              <a:spcBef>
                <a:spcPct val="10000"/>
              </a:spcBef>
              <a:spcAft>
                <a:spcPct val="10000"/>
              </a:spcAft>
              <a:defRPr/>
            </a:pPr>
            <a:r>
              <a:rPr lang="en-GB" sz="1050" b="1" dirty="0" smtClean="0">
                <a:solidFill>
                  <a:srgbClr val="000099"/>
                </a:solidFill>
              </a:rPr>
              <a:t>FR FOC </a:t>
            </a:r>
          </a:p>
          <a:p>
            <a:pPr marL="273050" indent="-273050" algn="ctr" eaLnBrk="0" fontAlgn="auto" hangingPunct="0">
              <a:spcBef>
                <a:spcPct val="10000"/>
              </a:spcBef>
              <a:spcAft>
                <a:spcPct val="10000"/>
              </a:spcAft>
              <a:defRPr/>
            </a:pPr>
            <a:r>
              <a:rPr lang="en-GB" sz="1050" b="1" dirty="0" smtClean="0">
                <a:solidFill>
                  <a:srgbClr val="000099"/>
                </a:solidFill>
              </a:rPr>
              <a:t>2029</a:t>
            </a:r>
            <a:endParaRPr lang="en-GB" sz="1050" b="1" dirty="0">
              <a:solidFill>
                <a:srgbClr val="000099"/>
              </a:solidFill>
            </a:endParaRPr>
          </a:p>
        </p:txBody>
      </p:sp>
      <p:sp>
        <p:nvSpPr>
          <p:cNvPr id="95" name="Oval 94"/>
          <p:cNvSpPr/>
          <p:nvPr/>
        </p:nvSpPr>
        <p:spPr bwMode="auto">
          <a:xfrm>
            <a:off x="9489853" y="3015917"/>
            <a:ext cx="144016" cy="144016"/>
          </a:xfrm>
          <a:prstGeom prst="ellipse">
            <a:avLst/>
          </a:prstGeom>
          <a:solidFill>
            <a:srgbClr val="92D050"/>
          </a:soli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lstStyle/>
          <a:p>
            <a:pPr fontAlgn="auto">
              <a:spcBef>
                <a:spcPts val="0"/>
              </a:spcBef>
              <a:spcAft>
                <a:spcPts val="0"/>
              </a:spcAft>
              <a:defRPr/>
            </a:pPr>
            <a:endParaRPr lang="en-GB">
              <a:solidFill>
                <a:schemeClr val="tx1"/>
              </a:solidFill>
            </a:endParaRPr>
          </a:p>
        </p:txBody>
      </p:sp>
      <p:sp>
        <p:nvSpPr>
          <p:cNvPr id="96" name="Rounded Rectangle 95"/>
          <p:cNvSpPr/>
          <p:nvPr/>
        </p:nvSpPr>
        <p:spPr bwMode="auto">
          <a:xfrm>
            <a:off x="8642900" y="2570096"/>
            <a:ext cx="918961" cy="432048"/>
          </a:xfrm>
          <a:prstGeom prst="roundRect">
            <a:avLst/>
          </a:prstGeom>
          <a:ln>
            <a:solidFill>
              <a:srgbClr val="92D050"/>
            </a:solidFill>
            <a:headEnd type="none" w="med" len="med"/>
            <a:tailEnd type="none" w="med" len="med"/>
          </a:ln>
          <a:effectLst>
            <a:glow rad="1016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anchor="ctr"/>
          <a:lstStyle/>
          <a:p>
            <a:pPr marL="273050" indent="-273050" algn="ctr" eaLnBrk="0" fontAlgn="auto" hangingPunct="0">
              <a:spcBef>
                <a:spcPct val="10000"/>
              </a:spcBef>
              <a:spcAft>
                <a:spcPct val="10000"/>
              </a:spcAft>
              <a:defRPr/>
            </a:pPr>
            <a:r>
              <a:rPr lang="en-GB" sz="1050" b="1" dirty="0" smtClean="0">
                <a:solidFill>
                  <a:srgbClr val="000099"/>
                </a:solidFill>
              </a:rPr>
              <a:t>IT FOS</a:t>
            </a:r>
          </a:p>
          <a:p>
            <a:pPr marL="273050" indent="-273050" algn="ctr" eaLnBrk="0" fontAlgn="auto" hangingPunct="0">
              <a:spcBef>
                <a:spcPct val="10000"/>
              </a:spcBef>
              <a:spcAft>
                <a:spcPct val="10000"/>
              </a:spcAft>
              <a:defRPr/>
            </a:pPr>
            <a:r>
              <a:rPr lang="en-GB" sz="1050" b="1" dirty="0" smtClean="0">
                <a:solidFill>
                  <a:srgbClr val="000099"/>
                </a:solidFill>
              </a:rPr>
              <a:t>2028</a:t>
            </a:r>
            <a:endParaRPr lang="en-GB" sz="1050" b="1" dirty="0">
              <a:solidFill>
                <a:srgbClr val="000099"/>
              </a:solidFill>
            </a:endParaRPr>
          </a:p>
        </p:txBody>
      </p:sp>
      <p:sp>
        <p:nvSpPr>
          <p:cNvPr id="97" name="Rounded Rectangle 96"/>
          <p:cNvSpPr/>
          <p:nvPr/>
        </p:nvSpPr>
        <p:spPr bwMode="auto">
          <a:xfrm>
            <a:off x="10553451" y="1832843"/>
            <a:ext cx="873572" cy="432048"/>
          </a:xfrm>
          <a:prstGeom prst="roundRect">
            <a:avLst/>
          </a:prstGeom>
          <a:ln>
            <a:headEnd type="none" w="med" len="med"/>
            <a:tailEnd type="none" w="med" len="med"/>
          </a:ln>
          <a:effectLst>
            <a:glow rad="1016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anchor="ctr"/>
          <a:lstStyle/>
          <a:p>
            <a:pPr marL="273050" indent="-273050" algn="ctr" eaLnBrk="0" fontAlgn="auto" hangingPunct="0">
              <a:spcBef>
                <a:spcPct val="10000"/>
              </a:spcBef>
              <a:spcAft>
                <a:spcPct val="10000"/>
              </a:spcAft>
              <a:defRPr/>
            </a:pPr>
            <a:r>
              <a:rPr lang="en-GB" sz="1050" b="1" dirty="0" smtClean="0">
                <a:solidFill>
                  <a:srgbClr val="000099"/>
                </a:solidFill>
              </a:rPr>
              <a:t>FR FOS </a:t>
            </a:r>
          </a:p>
          <a:p>
            <a:pPr marL="273050" indent="-273050" algn="ctr" eaLnBrk="0" fontAlgn="auto" hangingPunct="0">
              <a:spcBef>
                <a:spcPct val="10000"/>
              </a:spcBef>
              <a:spcAft>
                <a:spcPct val="10000"/>
              </a:spcAft>
              <a:defRPr/>
            </a:pPr>
            <a:r>
              <a:rPr lang="en-GB" sz="1050" b="1" dirty="0" smtClean="0">
                <a:solidFill>
                  <a:srgbClr val="000099"/>
                </a:solidFill>
              </a:rPr>
              <a:t>2030</a:t>
            </a:r>
            <a:endParaRPr lang="en-GB" sz="1050" b="1" dirty="0">
              <a:solidFill>
                <a:srgbClr val="000099"/>
              </a:solidFill>
            </a:endParaRPr>
          </a:p>
        </p:txBody>
      </p:sp>
      <p:sp>
        <p:nvSpPr>
          <p:cNvPr id="98" name="Oval 97"/>
          <p:cNvSpPr/>
          <p:nvPr/>
        </p:nvSpPr>
        <p:spPr bwMode="auto">
          <a:xfrm>
            <a:off x="11498330" y="2384143"/>
            <a:ext cx="144016" cy="144016"/>
          </a:xfrm>
          <a:prstGeom prst="ellipse">
            <a:avLst/>
          </a:prstGeom>
          <a:solidFill>
            <a:schemeClr val="accent2">
              <a:lumMod val="60000"/>
              <a:lumOff val="40000"/>
            </a:schemeClr>
          </a:soli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lstStyle/>
          <a:p>
            <a:pPr fontAlgn="auto">
              <a:spcBef>
                <a:spcPts val="0"/>
              </a:spcBef>
              <a:spcAft>
                <a:spcPts val="0"/>
              </a:spcAft>
              <a:defRPr/>
            </a:pPr>
            <a:endParaRPr lang="en-GB">
              <a:solidFill>
                <a:schemeClr val="tx1"/>
              </a:solidFill>
            </a:endParaRPr>
          </a:p>
        </p:txBody>
      </p:sp>
      <p:sp>
        <p:nvSpPr>
          <p:cNvPr id="101" name="TextBox 100"/>
          <p:cNvSpPr txBox="1"/>
          <p:nvPr/>
        </p:nvSpPr>
        <p:spPr>
          <a:xfrm rot="18750005">
            <a:off x="1444896" y="3351215"/>
            <a:ext cx="1531114" cy="461665"/>
          </a:xfrm>
          <a:prstGeom prst="rect">
            <a:avLst/>
          </a:prstGeom>
          <a:solidFill>
            <a:srgbClr val="FFFF00"/>
          </a:solidFill>
        </p:spPr>
        <p:txBody>
          <a:bodyPr wrap="square" rtlCol="0">
            <a:spAutoFit/>
          </a:bodyPr>
          <a:lstStyle/>
          <a:p>
            <a:r>
              <a:rPr lang="it-IT" sz="1200" dirty="0" smtClean="0">
                <a:solidFill>
                  <a:srgbClr val="FF0000"/>
                </a:solidFill>
                <a:latin typeface="Tahoma" panose="020B0604030504040204" pitchFamily="34" charset="0"/>
                <a:ea typeface="Tahoma" panose="020B0604030504040204" pitchFamily="34" charset="0"/>
                <a:cs typeface="Tahoma" panose="020B0604030504040204" pitchFamily="34" charset="0"/>
              </a:rPr>
              <a:t>Contract </a:t>
            </a:r>
            <a:r>
              <a:rPr lang="en-GB" sz="1200" dirty="0" smtClean="0">
                <a:solidFill>
                  <a:srgbClr val="FF0000"/>
                </a:solidFill>
                <a:latin typeface="Tahoma" panose="020B0604030504040204" pitchFamily="34" charset="0"/>
                <a:ea typeface="Tahoma" panose="020B0604030504040204" pitchFamily="34" charset="0"/>
                <a:cs typeface="Tahoma" panose="020B0604030504040204" pitchFamily="34" charset="0"/>
              </a:rPr>
              <a:t>signature</a:t>
            </a:r>
            <a:r>
              <a:rPr lang="it-IT" sz="1200"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GB" sz="1200" dirty="0" smtClean="0">
                <a:solidFill>
                  <a:srgbClr val="FF0000"/>
                </a:solidFill>
                <a:latin typeface="Tahoma" panose="020B0604030504040204" pitchFamily="34" charset="0"/>
                <a:ea typeface="Tahoma" panose="020B0604030504040204" pitchFamily="34" charset="0"/>
                <a:cs typeface="Tahoma" panose="020B0604030504040204" pitchFamily="34" charset="0"/>
              </a:rPr>
              <a:t>within</a:t>
            </a:r>
            <a:r>
              <a:rPr lang="it-IT" sz="1200"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it-IT" sz="1200"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mid</a:t>
            </a:r>
            <a:r>
              <a:rPr lang="it-IT" sz="1200" dirty="0" smtClean="0">
                <a:solidFill>
                  <a:srgbClr val="FF0000"/>
                </a:solidFill>
                <a:latin typeface="Tahoma" panose="020B0604030504040204" pitchFamily="34" charset="0"/>
                <a:ea typeface="Tahoma" panose="020B0604030504040204" pitchFamily="34" charset="0"/>
                <a:cs typeface="Tahoma" panose="020B0604030504040204" pitchFamily="34" charset="0"/>
              </a:rPr>
              <a:t> 2023</a:t>
            </a:r>
            <a:endParaRPr lang="en-GB" sz="12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108" name="Down Arrow 107"/>
          <p:cNvSpPr/>
          <p:nvPr/>
        </p:nvSpPr>
        <p:spPr>
          <a:xfrm>
            <a:off x="5218065" y="4689140"/>
            <a:ext cx="1266259" cy="402990"/>
          </a:xfrm>
          <a:prstGeom prst="downArrow">
            <a:avLst/>
          </a:prstGeom>
          <a:solidFill>
            <a:srgbClr val="0071B9"/>
          </a:solidFill>
          <a:ln w="0">
            <a:noFill/>
          </a:ln>
          <a:effectLst>
            <a:outerShdw blurRad="38100" dist="25400" dir="2700000" sx="98000" sy="98000" algn="ctr" rotWithShape="0">
              <a:srgbClr val="000000">
                <a:alpha val="26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72000" rtlCol="0" anchor="ctr">
            <a:noAutofit/>
          </a:bodyPr>
          <a:lstStyle/>
          <a:p>
            <a:pPr algn="ctr"/>
            <a:endParaRPr lang="en-GB" sz="700" dirty="0" smtClean="0">
              <a:solidFill>
                <a:schemeClr val="tx2"/>
              </a:solidFill>
              <a:latin typeface="Tahoma" charset="0"/>
              <a:ea typeface="Tahoma" charset="0"/>
              <a:cs typeface="Tahoma" charset="0"/>
            </a:endParaRPr>
          </a:p>
        </p:txBody>
      </p:sp>
      <p:sp>
        <p:nvSpPr>
          <p:cNvPr id="109" name="TextBox 108"/>
          <p:cNvSpPr txBox="1"/>
          <p:nvPr/>
        </p:nvSpPr>
        <p:spPr>
          <a:xfrm>
            <a:off x="1541652" y="5229946"/>
            <a:ext cx="8853390" cy="1200329"/>
          </a:xfrm>
          <a:prstGeom prst="rect">
            <a:avLst/>
          </a:prstGeom>
          <a:noFill/>
          <a:ln>
            <a:solidFill>
              <a:schemeClr val="tx1"/>
            </a:solidFill>
          </a:ln>
        </p:spPr>
        <p:txBody>
          <a:bodyPr wrap="square" rtlCol="0">
            <a:spAutoFit/>
          </a:bodyPr>
          <a:lstStyle/>
          <a:p>
            <a:pPr marL="285750" indent="-285750">
              <a:buFont typeface="Wingdings" panose="05000000000000000000" pitchFamily="2" charset="2"/>
              <a:buChar char="q"/>
            </a:pPr>
            <a:r>
              <a:rPr lang="en-US" dirty="0" smtClean="0"/>
              <a:t>Significant</a:t>
            </a:r>
            <a:r>
              <a:rPr lang="it-IT" dirty="0" smtClean="0"/>
              <a:t> </a:t>
            </a:r>
            <a:r>
              <a:rPr lang="en-US" dirty="0" smtClean="0"/>
              <a:t>evolutions</a:t>
            </a:r>
            <a:r>
              <a:rPr lang="it-IT" dirty="0" smtClean="0"/>
              <a:t> in C/S domain (</a:t>
            </a:r>
            <a:r>
              <a:rPr lang="en-US" dirty="0" smtClean="0"/>
              <a:t>combined</a:t>
            </a:r>
            <a:r>
              <a:rPr lang="it-IT" dirty="0" smtClean="0"/>
              <a:t> with </a:t>
            </a:r>
            <a:r>
              <a:rPr lang="it-IT" dirty="0"/>
              <a:t>update </a:t>
            </a:r>
            <a:r>
              <a:rPr lang="it-IT" dirty="0" smtClean="0"/>
              <a:t>CMS):  </a:t>
            </a:r>
            <a:endParaRPr lang="en-GB" dirty="0"/>
          </a:p>
          <a:p>
            <a:pPr marL="742950" lvl="1" indent="-285750">
              <a:buFont typeface="Arial" panose="020B0604020202020204" pitchFamily="34" charset="0"/>
              <a:buChar char="•"/>
            </a:pPr>
            <a:r>
              <a:rPr lang="it-IT" dirty="0" smtClean="0"/>
              <a:t>AAW </a:t>
            </a:r>
            <a:r>
              <a:rPr lang="en-US" dirty="0" smtClean="0"/>
              <a:t>evolutions</a:t>
            </a:r>
            <a:r>
              <a:rPr lang="it-IT" dirty="0" smtClean="0"/>
              <a:t> (new PAAMS + LRR) </a:t>
            </a:r>
          </a:p>
          <a:p>
            <a:pPr marL="742950" lvl="1" indent="-285750">
              <a:buFont typeface="Arial" panose="020B0604020202020204" pitchFamily="34" charset="0"/>
              <a:buChar char="•"/>
            </a:pPr>
            <a:r>
              <a:rPr lang="it-IT" dirty="0" smtClean="0"/>
              <a:t>new EWS  </a:t>
            </a:r>
          </a:p>
          <a:p>
            <a:pPr marL="285750" indent="-285750">
              <a:buFont typeface="Wingdings" panose="05000000000000000000" pitchFamily="2" charset="2"/>
              <a:buChar char="q"/>
            </a:pPr>
            <a:r>
              <a:rPr lang="en-US" dirty="0" smtClean="0"/>
              <a:t>Obsolescence</a:t>
            </a:r>
            <a:r>
              <a:rPr lang="it-IT" dirty="0" smtClean="0"/>
              <a:t> </a:t>
            </a:r>
            <a:r>
              <a:rPr lang="en-US" dirty="0" smtClean="0"/>
              <a:t>treatment</a:t>
            </a:r>
            <a:r>
              <a:rPr lang="it-IT" dirty="0" smtClean="0"/>
              <a:t> (with </a:t>
            </a:r>
            <a:r>
              <a:rPr lang="en-US" dirty="0" smtClean="0"/>
              <a:t>updated</a:t>
            </a:r>
            <a:r>
              <a:rPr lang="it-IT" dirty="0" smtClean="0"/>
              <a:t> </a:t>
            </a:r>
            <a:r>
              <a:rPr lang="en-US" dirty="0" smtClean="0"/>
              <a:t>systems</a:t>
            </a:r>
            <a:r>
              <a:rPr lang="it-IT" dirty="0" smtClean="0"/>
              <a:t>) in PTF domain</a:t>
            </a:r>
          </a:p>
        </p:txBody>
      </p:sp>
      <p:sp>
        <p:nvSpPr>
          <p:cNvPr id="110" name="Slide Number Placeholder 6"/>
          <p:cNvSpPr>
            <a:spLocks noGrp="1"/>
          </p:cNvSpPr>
          <p:nvPr>
            <p:ph type="sldNum" sz="quarter" idx="4294967295"/>
          </p:nvPr>
        </p:nvSpPr>
        <p:spPr>
          <a:xfrm>
            <a:off x="10391254" y="6461125"/>
            <a:ext cx="1249362" cy="261938"/>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6FAC"/>
                </a:solidFill>
                <a:effectLst/>
                <a:uLnTx/>
                <a:uFillTx/>
                <a:latin typeface="Tahoma" charset="0"/>
                <a:ea typeface="Tahoma" charset="0"/>
                <a:cs typeface="Tahoma" charset="0"/>
              </a:rPr>
              <a:t>P-</a:t>
            </a:r>
            <a:fld id="{34A2F4A0-93AF-43B1-8693-228C1DE05C4F}" type="slidenum">
              <a:rPr kumimoji="0" lang="en-US" sz="1200" b="0" i="0" u="none" strike="noStrike" kern="1200" cap="none" spc="0" normalizeH="0" baseline="0" noProof="0">
                <a:ln>
                  <a:noFill/>
                </a:ln>
                <a:solidFill>
                  <a:srgbClr val="006FAC"/>
                </a:solidFill>
                <a:effectLst/>
                <a:uLnTx/>
                <a:uFillTx/>
                <a:latin typeface="Tahoma" charset="0"/>
                <a:ea typeface="Tahoma" charset="0"/>
                <a:cs typeface="Tahoma"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de-DE" sz="1200" b="0" i="0" u="none" strike="noStrike" kern="1200" cap="none" spc="0" normalizeH="0" baseline="0" noProof="0" dirty="0">
              <a:ln>
                <a:noFill/>
              </a:ln>
              <a:solidFill>
                <a:prstClr val="black">
                  <a:tint val="75000"/>
                </a:prstClr>
              </a:solidFill>
              <a:effectLst/>
              <a:uLnTx/>
              <a:uFillTx/>
              <a:latin typeface="Tahoma Standard" charset="0"/>
              <a:ea typeface="+mn-ea"/>
              <a:cs typeface="Tahoma Standard" charset="0"/>
            </a:endParaRPr>
          </a:p>
        </p:txBody>
      </p:sp>
      <p:grpSp>
        <p:nvGrpSpPr>
          <p:cNvPr id="111" name="Group 41"/>
          <p:cNvGrpSpPr>
            <a:grpSpLocks/>
          </p:cNvGrpSpPr>
          <p:nvPr/>
        </p:nvGrpSpPr>
        <p:grpSpPr bwMode="auto">
          <a:xfrm>
            <a:off x="10338439" y="402391"/>
            <a:ext cx="720080" cy="360040"/>
            <a:chOff x="2737" y="1025"/>
            <a:chExt cx="761" cy="544"/>
          </a:xfrm>
          <a:effectLst>
            <a:glow rad="101600">
              <a:schemeClr val="accent2">
                <a:satMod val="175000"/>
                <a:alpha val="40000"/>
              </a:schemeClr>
            </a:glow>
          </a:effectLst>
        </p:grpSpPr>
        <p:grpSp>
          <p:nvGrpSpPr>
            <p:cNvPr id="112" name="Group 42"/>
            <p:cNvGrpSpPr>
              <a:grpSpLocks/>
            </p:cNvGrpSpPr>
            <p:nvPr/>
          </p:nvGrpSpPr>
          <p:grpSpPr bwMode="auto">
            <a:xfrm>
              <a:off x="2737" y="1027"/>
              <a:ext cx="756" cy="538"/>
              <a:chOff x="2737" y="1027"/>
              <a:chExt cx="756" cy="538"/>
            </a:xfrm>
          </p:grpSpPr>
          <p:sp>
            <p:nvSpPr>
              <p:cNvPr id="114" name="Rectangle 43"/>
              <p:cNvSpPr>
                <a:spLocks noChangeArrowheads="1"/>
              </p:cNvSpPr>
              <p:nvPr/>
            </p:nvSpPr>
            <p:spPr bwMode="auto">
              <a:xfrm>
                <a:off x="2737" y="1027"/>
                <a:ext cx="756" cy="538"/>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en-US" sz="1600">
                  <a:latin typeface="Tahoma" pitchFamily="34" charset="0"/>
                  <a:ea typeface="Tahoma" pitchFamily="34" charset="0"/>
                  <a:cs typeface="Tahoma" pitchFamily="34" charset="0"/>
                </a:endParaRPr>
              </a:p>
            </p:txBody>
          </p:sp>
          <p:sp>
            <p:nvSpPr>
              <p:cNvPr id="115" name="Rectangle 44"/>
              <p:cNvSpPr>
                <a:spLocks noChangeArrowheads="1"/>
              </p:cNvSpPr>
              <p:nvPr/>
            </p:nvSpPr>
            <p:spPr bwMode="auto">
              <a:xfrm>
                <a:off x="2737" y="1027"/>
                <a:ext cx="251" cy="538"/>
              </a:xfrm>
              <a:prstGeom prst="rect">
                <a:avLst/>
              </a:prstGeom>
              <a:solidFill>
                <a:srgbClr val="000080"/>
              </a:solidFill>
              <a:ln w="9525">
                <a:noFill/>
                <a:miter lim="800000"/>
                <a:headEnd/>
                <a:tailEnd/>
              </a:ln>
            </p:spPr>
            <p:txBody>
              <a:bodyPr/>
              <a:lstStyle/>
              <a:p>
                <a:pPr fontAlgn="auto">
                  <a:spcBef>
                    <a:spcPts val="0"/>
                  </a:spcBef>
                  <a:spcAft>
                    <a:spcPts val="0"/>
                  </a:spcAft>
                  <a:defRPr/>
                </a:pPr>
                <a:endParaRPr lang="en-US" sz="1600">
                  <a:latin typeface="Tahoma" pitchFamily="34" charset="0"/>
                  <a:ea typeface="Tahoma" pitchFamily="34" charset="0"/>
                  <a:cs typeface="Tahoma" pitchFamily="34" charset="0"/>
                </a:endParaRPr>
              </a:p>
            </p:txBody>
          </p:sp>
          <p:sp>
            <p:nvSpPr>
              <p:cNvPr id="116" name="Freeform 45"/>
              <p:cNvSpPr>
                <a:spLocks/>
              </p:cNvSpPr>
              <p:nvPr/>
            </p:nvSpPr>
            <p:spPr bwMode="auto">
              <a:xfrm>
                <a:off x="3242" y="1027"/>
                <a:ext cx="251" cy="537"/>
              </a:xfrm>
              <a:custGeom>
                <a:avLst/>
                <a:gdLst>
                  <a:gd name="T0" fmla="*/ 504 w 504"/>
                  <a:gd name="T1" fmla="*/ 0 h 1073"/>
                  <a:gd name="T2" fmla="*/ 504 w 504"/>
                  <a:gd name="T3" fmla="*/ 1073 h 1073"/>
                  <a:gd name="T4" fmla="*/ 126 w 504"/>
                  <a:gd name="T5" fmla="*/ 1073 h 1073"/>
                  <a:gd name="T6" fmla="*/ 0 w 504"/>
                  <a:gd name="T7" fmla="*/ 1073 h 1073"/>
                  <a:gd name="T8" fmla="*/ 0 w 504"/>
                  <a:gd name="T9" fmla="*/ 0 h 1073"/>
                  <a:gd name="T10" fmla="*/ 504 w 504"/>
                  <a:gd name="T11" fmla="*/ 0 h 1073"/>
                  <a:gd name="T12" fmla="*/ 0 60000 65536"/>
                  <a:gd name="T13" fmla="*/ 0 60000 65536"/>
                  <a:gd name="T14" fmla="*/ 0 60000 65536"/>
                  <a:gd name="T15" fmla="*/ 0 60000 65536"/>
                  <a:gd name="T16" fmla="*/ 0 60000 65536"/>
                  <a:gd name="T17" fmla="*/ 0 60000 65536"/>
                  <a:gd name="T18" fmla="*/ 0 w 504"/>
                  <a:gd name="T19" fmla="*/ 0 h 1073"/>
                  <a:gd name="T20" fmla="*/ 504 w 504"/>
                  <a:gd name="T21" fmla="*/ 1073 h 1073"/>
                </a:gdLst>
                <a:ahLst/>
                <a:cxnLst>
                  <a:cxn ang="T12">
                    <a:pos x="T0" y="T1"/>
                  </a:cxn>
                  <a:cxn ang="T13">
                    <a:pos x="T2" y="T3"/>
                  </a:cxn>
                  <a:cxn ang="T14">
                    <a:pos x="T4" y="T5"/>
                  </a:cxn>
                  <a:cxn ang="T15">
                    <a:pos x="T6" y="T7"/>
                  </a:cxn>
                  <a:cxn ang="T16">
                    <a:pos x="T8" y="T9"/>
                  </a:cxn>
                  <a:cxn ang="T17">
                    <a:pos x="T10" y="T11"/>
                  </a:cxn>
                </a:cxnLst>
                <a:rect l="T18" t="T19" r="T20" b="T21"/>
                <a:pathLst>
                  <a:path w="504" h="1073">
                    <a:moveTo>
                      <a:pt x="504" y="0"/>
                    </a:moveTo>
                    <a:lnTo>
                      <a:pt x="504" y="1073"/>
                    </a:lnTo>
                    <a:lnTo>
                      <a:pt x="126" y="1073"/>
                    </a:lnTo>
                    <a:lnTo>
                      <a:pt x="0" y="1073"/>
                    </a:lnTo>
                    <a:lnTo>
                      <a:pt x="0" y="0"/>
                    </a:lnTo>
                    <a:lnTo>
                      <a:pt x="504" y="0"/>
                    </a:lnTo>
                    <a:close/>
                  </a:path>
                </a:pathLst>
              </a:custGeom>
              <a:solidFill>
                <a:srgbClr val="FF0000"/>
              </a:solidFill>
              <a:ln w="9525">
                <a:noFill/>
                <a:round/>
                <a:headEnd/>
                <a:tailEnd/>
              </a:ln>
            </p:spPr>
            <p:txBody>
              <a:bodyPr/>
              <a:lstStyle/>
              <a:p>
                <a:pPr fontAlgn="auto">
                  <a:spcBef>
                    <a:spcPts val="0"/>
                  </a:spcBef>
                  <a:spcAft>
                    <a:spcPts val="0"/>
                  </a:spcAft>
                  <a:defRPr/>
                </a:pPr>
                <a:endParaRPr lang="en-GB" sz="1600">
                  <a:latin typeface="Tahoma" pitchFamily="34" charset="0"/>
                  <a:ea typeface="Tahoma" pitchFamily="34" charset="0"/>
                  <a:cs typeface="Tahoma" pitchFamily="34" charset="0"/>
                </a:endParaRPr>
              </a:p>
            </p:txBody>
          </p:sp>
        </p:grpSp>
        <p:sp>
          <p:nvSpPr>
            <p:cNvPr id="113" name="Rectangle 46"/>
            <p:cNvSpPr>
              <a:spLocks noChangeArrowheads="1"/>
            </p:cNvSpPr>
            <p:nvPr/>
          </p:nvSpPr>
          <p:spPr bwMode="auto">
            <a:xfrm>
              <a:off x="2737" y="1025"/>
              <a:ext cx="761" cy="544"/>
            </a:xfrm>
            <a:prstGeom prst="rect">
              <a:avLst/>
            </a:prstGeom>
            <a:noFill/>
            <a:ln w="4763">
              <a:noFill/>
              <a:miter lim="800000"/>
              <a:headEnd/>
              <a:tailEnd/>
            </a:ln>
          </p:spPr>
          <p:txBody>
            <a:bodyPr/>
            <a:lstStyle/>
            <a:p>
              <a:pPr fontAlgn="auto">
                <a:spcBef>
                  <a:spcPts val="0"/>
                </a:spcBef>
                <a:spcAft>
                  <a:spcPts val="0"/>
                </a:spcAft>
                <a:defRPr/>
              </a:pPr>
              <a:endParaRPr lang="en-US" sz="1600">
                <a:latin typeface="Tahoma" pitchFamily="34" charset="0"/>
                <a:ea typeface="Tahoma" pitchFamily="34" charset="0"/>
                <a:cs typeface="Tahoma" pitchFamily="34" charset="0"/>
              </a:endParaRPr>
            </a:p>
          </p:txBody>
        </p:sp>
      </p:grpSp>
      <p:grpSp>
        <p:nvGrpSpPr>
          <p:cNvPr id="117" name="Group 47"/>
          <p:cNvGrpSpPr>
            <a:grpSpLocks/>
          </p:cNvGrpSpPr>
          <p:nvPr/>
        </p:nvGrpSpPr>
        <p:grpSpPr bwMode="auto">
          <a:xfrm>
            <a:off x="11202575" y="402391"/>
            <a:ext cx="720000" cy="360000"/>
            <a:chOff x="3957" y="1026"/>
            <a:chExt cx="808" cy="543"/>
          </a:xfrm>
          <a:effectLst>
            <a:glow rad="101600">
              <a:schemeClr val="accent2">
                <a:satMod val="175000"/>
                <a:alpha val="40000"/>
              </a:schemeClr>
            </a:glow>
          </a:effectLst>
        </p:grpSpPr>
        <p:grpSp>
          <p:nvGrpSpPr>
            <p:cNvPr id="118" name="Group 48"/>
            <p:cNvGrpSpPr>
              <a:grpSpLocks/>
            </p:cNvGrpSpPr>
            <p:nvPr/>
          </p:nvGrpSpPr>
          <p:grpSpPr bwMode="auto">
            <a:xfrm>
              <a:off x="3958" y="1029"/>
              <a:ext cx="804" cy="535"/>
              <a:chOff x="3958" y="1029"/>
              <a:chExt cx="804" cy="535"/>
            </a:xfrm>
          </p:grpSpPr>
          <p:sp>
            <p:nvSpPr>
              <p:cNvPr id="120" name="Rectangle 49"/>
              <p:cNvSpPr>
                <a:spLocks noChangeArrowheads="1"/>
              </p:cNvSpPr>
              <p:nvPr/>
            </p:nvSpPr>
            <p:spPr bwMode="auto">
              <a:xfrm>
                <a:off x="3958" y="1029"/>
                <a:ext cx="804" cy="535"/>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en-US" sz="1600">
                  <a:latin typeface="Tahoma" pitchFamily="34" charset="0"/>
                  <a:ea typeface="Tahoma" pitchFamily="34" charset="0"/>
                  <a:cs typeface="Tahoma" pitchFamily="34" charset="0"/>
                </a:endParaRPr>
              </a:p>
            </p:txBody>
          </p:sp>
          <p:sp>
            <p:nvSpPr>
              <p:cNvPr id="121" name="Rectangle 50"/>
              <p:cNvSpPr>
                <a:spLocks noChangeArrowheads="1"/>
              </p:cNvSpPr>
              <p:nvPr/>
            </p:nvSpPr>
            <p:spPr bwMode="auto">
              <a:xfrm>
                <a:off x="3958" y="1029"/>
                <a:ext cx="267" cy="535"/>
              </a:xfrm>
              <a:prstGeom prst="rect">
                <a:avLst/>
              </a:prstGeom>
              <a:solidFill>
                <a:srgbClr val="008000"/>
              </a:solidFill>
              <a:ln w="9525">
                <a:noFill/>
                <a:miter lim="800000"/>
                <a:headEnd/>
                <a:tailEnd/>
              </a:ln>
            </p:spPr>
            <p:txBody>
              <a:bodyPr/>
              <a:lstStyle/>
              <a:p>
                <a:pPr fontAlgn="auto">
                  <a:spcBef>
                    <a:spcPts val="0"/>
                  </a:spcBef>
                  <a:spcAft>
                    <a:spcPts val="0"/>
                  </a:spcAft>
                  <a:defRPr/>
                </a:pPr>
                <a:endParaRPr lang="en-US" sz="1600">
                  <a:latin typeface="Tahoma" pitchFamily="34" charset="0"/>
                  <a:ea typeface="Tahoma" pitchFamily="34" charset="0"/>
                  <a:cs typeface="Tahoma" pitchFamily="34" charset="0"/>
                </a:endParaRPr>
              </a:p>
            </p:txBody>
          </p:sp>
          <p:sp>
            <p:nvSpPr>
              <p:cNvPr id="122" name="Rectangle 51"/>
              <p:cNvSpPr>
                <a:spLocks noChangeArrowheads="1"/>
              </p:cNvSpPr>
              <p:nvPr/>
            </p:nvSpPr>
            <p:spPr bwMode="auto">
              <a:xfrm>
                <a:off x="4494" y="1029"/>
                <a:ext cx="268" cy="535"/>
              </a:xfrm>
              <a:prstGeom prst="rect">
                <a:avLst/>
              </a:prstGeom>
              <a:solidFill>
                <a:srgbClr val="FF0000"/>
              </a:solidFill>
              <a:ln w="9525">
                <a:noFill/>
                <a:miter lim="800000"/>
                <a:headEnd/>
                <a:tailEnd/>
              </a:ln>
            </p:spPr>
            <p:txBody>
              <a:bodyPr/>
              <a:lstStyle/>
              <a:p>
                <a:pPr fontAlgn="auto">
                  <a:spcBef>
                    <a:spcPts val="0"/>
                  </a:spcBef>
                  <a:spcAft>
                    <a:spcPts val="0"/>
                  </a:spcAft>
                  <a:defRPr/>
                </a:pPr>
                <a:endParaRPr lang="en-US" sz="1600">
                  <a:latin typeface="Tahoma" pitchFamily="34" charset="0"/>
                  <a:ea typeface="Tahoma" pitchFamily="34" charset="0"/>
                  <a:cs typeface="Tahoma" pitchFamily="34" charset="0"/>
                </a:endParaRPr>
              </a:p>
            </p:txBody>
          </p:sp>
        </p:grpSp>
        <p:sp>
          <p:nvSpPr>
            <p:cNvPr id="119" name="Rectangle 52"/>
            <p:cNvSpPr>
              <a:spLocks noChangeArrowheads="1"/>
            </p:cNvSpPr>
            <p:nvPr/>
          </p:nvSpPr>
          <p:spPr bwMode="auto">
            <a:xfrm>
              <a:off x="3957" y="1026"/>
              <a:ext cx="808" cy="543"/>
            </a:xfrm>
            <a:prstGeom prst="rect">
              <a:avLst/>
            </a:prstGeom>
            <a:noFill/>
            <a:ln w="4763">
              <a:noFill/>
              <a:miter lim="800000"/>
              <a:headEnd/>
              <a:tailEnd/>
            </a:ln>
          </p:spPr>
          <p:txBody>
            <a:bodyPr/>
            <a:lstStyle/>
            <a:p>
              <a:pPr fontAlgn="auto">
                <a:spcBef>
                  <a:spcPts val="0"/>
                </a:spcBef>
                <a:spcAft>
                  <a:spcPts val="0"/>
                </a:spcAft>
                <a:defRPr/>
              </a:pPr>
              <a:endParaRPr lang="en-US" sz="1600">
                <a:latin typeface="Tahoma" pitchFamily="34" charset="0"/>
                <a:ea typeface="Tahoma" pitchFamily="34" charset="0"/>
                <a:cs typeface="Tahoma" pitchFamily="34" charset="0"/>
              </a:endParaRPr>
            </a:p>
          </p:txBody>
        </p:sp>
      </p:grpSp>
    </p:spTree>
    <p:extLst>
      <p:ext uri="{BB962C8B-B14F-4D97-AF65-F5344CB8AC3E}">
        <p14:creationId xmlns:p14="http://schemas.microsoft.com/office/powerpoint/2010/main" val="4467900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4294967295"/>
          </p:nvPr>
        </p:nvSpPr>
        <p:spPr>
          <a:xfrm>
            <a:off x="10391254" y="6461125"/>
            <a:ext cx="1249362" cy="261938"/>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6FAC"/>
                </a:solidFill>
                <a:effectLst/>
                <a:uLnTx/>
                <a:uFillTx/>
                <a:latin typeface="Tahoma" charset="0"/>
                <a:ea typeface="Tahoma" charset="0"/>
                <a:cs typeface="Tahoma" charset="0"/>
              </a:rPr>
              <a:t>P-</a:t>
            </a:r>
            <a:fld id="{34A2F4A0-93AF-43B1-8693-228C1DE05C4F}" type="slidenum">
              <a:rPr kumimoji="0" lang="en-US" sz="1200" b="0" i="0" u="none" strike="noStrike" kern="1200" cap="none" spc="0" normalizeH="0" baseline="0" noProof="0">
                <a:ln>
                  <a:noFill/>
                </a:ln>
                <a:solidFill>
                  <a:srgbClr val="006FAC"/>
                </a:solidFill>
                <a:effectLst/>
                <a:uLnTx/>
                <a:uFillTx/>
                <a:latin typeface="Tahoma" charset="0"/>
                <a:ea typeface="Tahoma" charset="0"/>
                <a:cs typeface="Tahoma"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de-DE" sz="1200" b="0" i="0" u="none" strike="noStrike" kern="1200" cap="none" spc="0" normalizeH="0" baseline="0" noProof="0" dirty="0">
              <a:ln>
                <a:noFill/>
              </a:ln>
              <a:solidFill>
                <a:prstClr val="black">
                  <a:tint val="75000"/>
                </a:prstClr>
              </a:solidFill>
              <a:effectLst/>
              <a:uLnTx/>
              <a:uFillTx/>
              <a:latin typeface="Tahoma Standard" charset="0"/>
              <a:ea typeface="+mn-ea"/>
              <a:cs typeface="Tahoma Standard" charset="0"/>
            </a:endParaRPr>
          </a:p>
        </p:txBody>
      </p:sp>
      <p:sp>
        <p:nvSpPr>
          <p:cNvPr id="8" name="AutoShape 5"/>
          <p:cNvSpPr>
            <a:spLocks noChangeArrowheads="1"/>
          </p:cNvSpPr>
          <p:nvPr/>
        </p:nvSpPr>
        <p:spPr bwMode="auto">
          <a:xfrm>
            <a:off x="2724150" y="2797491"/>
            <a:ext cx="7299614" cy="573749"/>
          </a:xfrm>
          <a:prstGeom prst="roundRect">
            <a:avLst>
              <a:gd name="adj" fmla="val 16667"/>
            </a:avLst>
          </a:prstGeom>
          <a:noFill/>
          <a:ln w="3175">
            <a:noFill/>
            <a:round/>
            <a:headEnd/>
            <a:tailEnd type="none" w="lg" len="sm"/>
          </a:ln>
          <a:effectLst/>
        </p:spPr>
        <p:txBody>
          <a:bodyPr wrap="none" anchor="ctr"/>
          <a:lstStyle/>
          <a:p>
            <a:pPr marL="457200" indent="-457200" fontAlgn="auto">
              <a:spcBef>
                <a:spcPts val="0"/>
              </a:spcBef>
              <a:spcAft>
                <a:spcPts val="0"/>
              </a:spcAft>
            </a:pPr>
            <a:endParaRPr lang="en-GB" sz="2800" dirty="0">
              <a:solidFill>
                <a:srgbClr val="244165"/>
              </a:solidFill>
              <a:latin typeface="Tahoma" pitchFamily="34" charset="0"/>
              <a:ea typeface="Tahoma" pitchFamily="34" charset="0"/>
              <a:cs typeface="Tahoma" pitchFamily="34" charset="0"/>
            </a:endParaRPr>
          </a:p>
        </p:txBody>
      </p:sp>
      <p:sp>
        <p:nvSpPr>
          <p:cNvPr id="6" name="Titel 28"/>
          <p:cNvSpPr txBox="1">
            <a:spLocks/>
          </p:cNvSpPr>
          <p:nvPr/>
        </p:nvSpPr>
        <p:spPr>
          <a:xfrm>
            <a:off x="623392" y="728700"/>
            <a:ext cx="8337551" cy="495245"/>
          </a:xfrm>
          <a:prstGeom prst="rect">
            <a:avLst/>
          </a:prstGeom>
        </p:spPr>
        <p:txBody>
          <a:bodyPr vert="horz" lIns="91440" tIns="45720" rIns="91440" bIns="45720" rtlCol="0" anchor="b">
            <a:normAutofit lnSpcReduction="10000"/>
          </a:bodyPr>
          <a:lstStyle/>
          <a:p>
            <a:r>
              <a:rPr lang="en-GB" sz="2800" dirty="0" smtClean="0">
                <a:solidFill>
                  <a:srgbClr val="244165"/>
                </a:solidFill>
                <a:latin typeface="Tahoma" charset="0"/>
                <a:ea typeface="Tahoma" charset="0"/>
                <a:cs typeface="Tahoma" charset="0"/>
              </a:rPr>
              <a:t>Agenda</a:t>
            </a:r>
            <a:endParaRPr lang="en-GB" sz="2800" dirty="0">
              <a:solidFill>
                <a:srgbClr val="244165"/>
              </a:solidFill>
              <a:latin typeface="Tahoma" charset="0"/>
              <a:ea typeface="Tahoma" charset="0"/>
              <a:cs typeface="Tahoma" charset="0"/>
            </a:endParaRPr>
          </a:p>
        </p:txBody>
      </p:sp>
      <p:sp>
        <p:nvSpPr>
          <p:cNvPr id="11" name="AutoShape 6"/>
          <p:cNvSpPr>
            <a:spLocks noChangeArrowheads="1"/>
          </p:cNvSpPr>
          <p:nvPr/>
        </p:nvSpPr>
        <p:spPr bwMode="auto">
          <a:xfrm>
            <a:off x="1055440" y="1772816"/>
            <a:ext cx="6753674" cy="3708412"/>
          </a:xfrm>
          <a:prstGeom prst="roundRect">
            <a:avLst>
              <a:gd name="adj" fmla="val 16667"/>
            </a:avLst>
          </a:prstGeom>
          <a:noFill/>
          <a:ln w="3175">
            <a:noFill/>
            <a:round/>
            <a:headEnd/>
            <a:tailEnd type="none" w="lg" len="sm"/>
          </a:ln>
          <a:effectLst/>
        </p:spPr>
        <p:txBody>
          <a:bodyPr wrap="none" anchor="ctr"/>
          <a:lstStyle/>
          <a:p>
            <a:pPr marL="457200" indent="-457200" fontAlgn="auto">
              <a:spcBef>
                <a:spcPts val="0"/>
              </a:spcBef>
              <a:spcAft>
                <a:spcPts val="0"/>
              </a:spcAft>
              <a:defRPr/>
            </a:pPr>
            <a:endParaRPr lang="en-GB" sz="2800" dirty="0" smtClean="0">
              <a:solidFill>
                <a:schemeClr val="bg1">
                  <a:lumMod val="75000"/>
                </a:schemeClr>
              </a:solidFill>
              <a:latin typeface="Tahoma" pitchFamily="34" charset="0"/>
              <a:ea typeface="Tahoma" pitchFamily="34" charset="0"/>
              <a:cs typeface="Tahoma" pitchFamily="34" charset="0"/>
            </a:endParaRPr>
          </a:p>
          <a:p>
            <a:pPr marL="457200" indent="-457200" fontAlgn="auto">
              <a:spcBef>
                <a:spcPts val="0"/>
              </a:spcBef>
              <a:spcAft>
                <a:spcPts val="0"/>
              </a:spcAft>
              <a:buFont typeface="Wingdings" panose="05000000000000000000" pitchFamily="2" charset="2"/>
              <a:buChar char="§"/>
              <a:defRPr/>
            </a:pPr>
            <a:r>
              <a:rPr lang="en-GB" sz="2400" dirty="0">
                <a:solidFill>
                  <a:schemeClr val="bg1">
                    <a:lumMod val="75000"/>
                  </a:schemeClr>
                </a:solidFill>
                <a:latin typeface="Tahoma" pitchFamily="34" charset="0"/>
                <a:ea typeface="Tahoma" pitchFamily="34" charset="0"/>
                <a:cs typeface="Tahoma" pitchFamily="34" charset="0"/>
              </a:rPr>
              <a:t>OCCAR overview</a:t>
            </a:r>
          </a:p>
          <a:p>
            <a:pPr marL="457200" indent="-457200" fontAlgn="auto">
              <a:spcBef>
                <a:spcPts val="0"/>
              </a:spcBef>
              <a:spcAft>
                <a:spcPts val="0"/>
              </a:spcAft>
              <a:buFont typeface="Wingdings" panose="05000000000000000000" pitchFamily="2" charset="2"/>
              <a:buChar char="§"/>
              <a:defRPr/>
            </a:pPr>
            <a:r>
              <a:rPr lang="en-GB" sz="2400" dirty="0">
                <a:solidFill>
                  <a:schemeClr val="bg1">
                    <a:lumMod val="75000"/>
                  </a:schemeClr>
                </a:solidFill>
                <a:latin typeface="Tahoma" pitchFamily="34" charset="0"/>
                <a:ea typeface="Tahoma" pitchFamily="34" charset="0"/>
                <a:cs typeface="Tahoma" pitchFamily="34" charset="0"/>
              </a:rPr>
              <a:t>Programmes managed in the Naval Domain</a:t>
            </a:r>
          </a:p>
          <a:p>
            <a:pPr marL="457200" indent="-457200" fontAlgn="auto">
              <a:spcBef>
                <a:spcPts val="0"/>
              </a:spcBef>
              <a:spcAft>
                <a:spcPts val="0"/>
              </a:spcAft>
              <a:buFont typeface="Wingdings" panose="05000000000000000000" pitchFamily="2" charset="2"/>
              <a:buChar char="§"/>
              <a:defRPr/>
            </a:pPr>
            <a:r>
              <a:rPr lang="en-GB" sz="2400" dirty="0">
                <a:solidFill>
                  <a:srgbClr val="005B80"/>
                </a:solidFill>
                <a:latin typeface="Tahoma" pitchFamily="34" charset="0"/>
                <a:ea typeface="Tahoma" pitchFamily="34" charset="0"/>
                <a:cs typeface="Tahoma" pitchFamily="34" charset="0"/>
              </a:rPr>
              <a:t>Technical focus</a:t>
            </a:r>
          </a:p>
          <a:p>
            <a:pPr lvl="2" indent="-457200" fontAlgn="auto">
              <a:spcBef>
                <a:spcPts val="0"/>
              </a:spcBef>
              <a:spcAft>
                <a:spcPts val="0"/>
              </a:spcAft>
              <a:buFont typeface="Wingdings" panose="05000000000000000000" pitchFamily="2" charset="2"/>
              <a:buChar char="§"/>
              <a:defRPr/>
            </a:pPr>
            <a:r>
              <a:rPr lang="it-IT" sz="2400" dirty="0">
                <a:solidFill>
                  <a:schemeClr val="bg1">
                    <a:lumMod val="75000"/>
                  </a:schemeClr>
                </a:solidFill>
                <a:latin typeface="Tahoma" pitchFamily="34" charset="0"/>
                <a:ea typeface="Tahoma" pitchFamily="34" charset="0"/>
                <a:cs typeface="Tahoma" pitchFamily="34" charset="0"/>
              </a:rPr>
              <a:t>LSS Programme</a:t>
            </a:r>
          </a:p>
          <a:p>
            <a:pPr lvl="2" indent="-457200" fontAlgn="auto">
              <a:spcBef>
                <a:spcPts val="0"/>
              </a:spcBef>
              <a:spcAft>
                <a:spcPts val="0"/>
              </a:spcAft>
              <a:buFont typeface="Wingdings" panose="05000000000000000000" pitchFamily="2" charset="2"/>
              <a:buChar char="§"/>
              <a:defRPr/>
            </a:pPr>
            <a:r>
              <a:rPr lang="it-IT" sz="2400" dirty="0">
                <a:solidFill>
                  <a:schemeClr val="bg1">
                    <a:lumMod val="75000"/>
                  </a:schemeClr>
                </a:solidFill>
                <a:latin typeface="Tahoma" pitchFamily="34" charset="0"/>
                <a:ea typeface="Tahoma" pitchFamily="34" charset="0"/>
                <a:cs typeface="Tahoma" pitchFamily="34" charset="0"/>
              </a:rPr>
              <a:t>FREMM Programme</a:t>
            </a:r>
          </a:p>
          <a:p>
            <a:pPr lvl="2" indent="-457200" fontAlgn="auto">
              <a:spcBef>
                <a:spcPts val="0"/>
              </a:spcBef>
              <a:spcAft>
                <a:spcPts val="0"/>
              </a:spcAft>
              <a:buFont typeface="Wingdings" panose="05000000000000000000" pitchFamily="2" charset="2"/>
              <a:buChar char="§"/>
              <a:defRPr/>
            </a:pPr>
            <a:r>
              <a:rPr lang="it-IT" sz="2400" dirty="0">
                <a:solidFill>
                  <a:srgbClr val="005B80"/>
                </a:solidFill>
                <a:latin typeface="Tahoma" pitchFamily="34" charset="0"/>
                <a:ea typeface="Tahoma" pitchFamily="34" charset="0"/>
                <a:cs typeface="Tahoma" pitchFamily="34" charset="0"/>
              </a:rPr>
              <a:t>PPA Programme</a:t>
            </a:r>
          </a:p>
          <a:p>
            <a:pPr lvl="2" indent="-457200" fontAlgn="auto">
              <a:spcBef>
                <a:spcPts val="0"/>
              </a:spcBef>
              <a:spcAft>
                <a:spcPts val="0"/>
              </a:spcAft>
              <a:buFont typeface="Wingdings" panose="05000000000000000000" pitchFamily="2" charset="2"/>
              <a:buChar char="§"/>
              <a:defRPr/>
            </a:pPr>
            <a:r>
              <a:rPr lang="it-IT" sz="2400" dirty="0">
                <a:solidFill>
                  <a:schemeClr val="bg1">
                    <a:lumMod val="75000"/>
                  </a:schemeClr>
                </a:solidFill>
                <a:latin typeface="Tahoma" pitchFamily="34" charset="0"/>
                <a:ea typeface="Tahoma" pitchFamily="34" charset="0"/>
                <a:cs typeface="Tahoma" pitchFamily="34" charset="0"/>
              </a:rPr>
              <a:t>MMCM </a:t>
            </a:r>
            <a:r>
              <a:rPr lang="it-IT" sz="2400" dirty="0" smtClean="0">
                <a:solidFill>
                  <a:schemeClr val="bg1">
                    <a:lumMod val="75000"/>
                  </a:schemeClr>
                </a:solidFill>
                <a:latin typeface="Tahoma" pitchFamily="34" charset="0"/>
                <a:ea typeface="Tahoma" pitchFamily="34" charset="0"/>
                <a:cs typeface="Tahoma" pitchFamily="34" charset="0"/>
              </a:rPr>
              <a:t>Programme</a:t>
            </a:r>
          </a:p>
          <a:p>
            <a:pPr lvl="2" indent="-457200" fontAlgn="auto">
              <a:spcBef>
                <a:spcPts val="0"/>
              </a:spcBef>
              <a:spcAft>
                <a:spcPts val="0"/>
              </a:spcAft>
              <a:buFont typeface="Wingdings" panose="05000000000000000000" pitchFamily="2" charset="2"/>
              <a:buChar char="§"/>
              <a:defRPr/>
            </a:pPr>
            <a:r>
              <a:rPr lang="it-IT" sz="2400" dirty="0" smtClean="0">
                <a:solidFill>
                  <a:schemeClr val="bg1">
                    <a:lumMod val="75000"/>
                  </a:schemeClr>
                </a:solidFill>
                <a:latin typeface="Tahoma" pitchFamily="34" charset="0"/>
                <a:ea typeface="Tahoma" pitchFamily="34" charset="0"/>
                <a:cs typeface="Tahoma" pitchFamily="34" charset="0"/>
              </a:rPr>
              <a:t>MALE RPAS Programme</a:t>
            </a:r>
          </a:p>
          <a:p>
            <a:pPr lvl="2" indent="-457200" fontAlgn="auto">
              <a:spcBef>
                <a:spcPts val="0"/>
              </a:spcBef>
              <a:spcAft>
                <a:spcPts val="0"/>
              </a:spcAft>
              <a:buFont typeface="Wingdings" panose="05000000000000000000" pitchFamily="2" charset="2"/>
              <a:buChar char="§"/>
              <a:defRPr/>
            </a:pPr>
            <a:r>
              <a:rPr lang="it-IT" sz="2400" dirty="0">
                <a:solidFill>
                  <a:schemeClr val="bg1">
                    <a:lumMod val="75000"/>
                  </a:schemeClr>
                </a:solidFill>
                <a:latin typeface="Tahoma" pitchFamily="34" charset="0"/>
                <a:ea typeface="Tahoma" pitchFamily="34" charset="0"/>
                <a:cs typeface="Tahoma" pitchFamily="34" charset="0"/>
              </a:rPr>
              <a:t>LWT Programme</a:t>
            </a:r>
            <a:endParaRPr lang="en-GB" sz="2400" dirty="0">
              <a:solidFill>
                <a:schemeClr val="bg1">
                  <a:lumMod val="75000"/>
                </a:schemeClr>
              </a:solidFill>
              <a:latin typeface="Tahoma" pitchFamily="34" charset="0"/>
              <a:ea typeface="Tahoma" pitchFamily="34" charset="0"/>
              <a:cs typeface="Tahoma" pitchFamily="34" charset="0"/>
            </a:endParaRPr>
          </a:p>
          <a:p>
            <a:pPr marL="457200" indent="-457200" fontAlgn="auto">
              <a:spcBef>
                <a:spcPts val="0"/>
              </a:spcBef>
              <a:spcAft>
                <a:spcPts val="0"/>
              </a:spcAft>
              <a:buFont typeface="Wingdings" panose="05000000000000000000" pitchFamily="2" charset="2"/>
              <a:buChar char="§"/>
              <a:defRPr/>
            </a:pPr>
            <a:r>
              <a:rPr lang="en-GB" sz="2400" dirty="0" smtClean="0">
                <a:solidFill>
                  <a:schemeClr val="bg1">
                    <a:lumMod val="75000"/>
                  </a:schemeClr>
                </a:solidFill>
                <a:latin typeface="Tahoma" pitchFamily="34" charset="0"/>
                <a:ea typeface="Tahoma" pitchFamily="34" charset="0"/>
                <a:cs typeface="Tahoma" pitchFamily="34" charset="0"/>
              </a:rPr>
              <a:t>Questions</a:t>
            </a:r>
          </a:p>
          <a:p>
            <a:pPr marL="457200" indent="-457200" fontAlgn="auto">
              <a:spcBef>
                <a:spcPts val="0"/>
              </a:spcBef>
              <a:spcAft>
                <a:spcPts val="0"/>
              </a:spcAft>
              <a:defRPr/>
            </a:pPr>
            <a:endParaRPr lang="en-GB" sz="2800" dirty="0">
              <a:solidFill>
                <a:schemeClr val="bg1">
                  <a:lumMod val="75000"/>
                </a:schemeClr>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9694598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Foliennummernplatzhalter 42"/>
          <p:cNvSpPr>
            <a:spLocks noGrp="1"/>
          </p:cNvSpPr>
          <p:nvPr>
            <p:ph type="sldNum" sz="quarter" idx="4"/>
          </p:nvPr>
        </p:nvSpPr>
        <p:spPr/>
        <p:txBody>
          <a:bodyPr/>
          <a:lstStyle/>
          <a:p>
            <a:r>
              <a:rPr lang="en-US" dirty="0">
                <a:solidFill>
                  <a:srgbClr val="006FAC"/>
                </a:solidFill>
                <a:latin typeface="Tahoma" charset="0"/>
                <a:ea typeface="Tahoma" charset="0"/>
                <a:cs typeface="Tahoma" charset="0"/>
              </a:rPr>
              <a:t>P-</a:t>
            </a:r>
            <a:fld id="{34A2F4A0-93AF-43B1-8693-228C1DE05C4F}" type="slidenum">
              <a:rPr lang="en-US">
                <a:solidFill>
                  <a:srgbClr val="006FAC"/>
                </a:solidFill>
                <a:latin typeface="Tahoma" charset="0"/>
                <a:ea typeface="Tahoma" charset="0"/>
                <a:cs typeface="Tahoma" charset="0"/>
              </a:rPr>
              <a:pPr/>
              <a:t>22</a:t>
            </a:fld>
            <a:endParaRPr lang="de-DE" dirty="0">
              <a:solidFill>
                <a:srgbClr val="000000">
                  <a:tint val="75000"/>
                </a:srgbClr>
              </a:solidFill>
              <a:latin typeface="Tahoma Standard" charset="0"/>
              <a:cs typeface="Tahoma Standard" charset="0"/>
            </a:endParaRPr>
          </a:p>
        </p:txBody>
      </p:sp>
      <p:sp>
        <p:nvSpPr>
          <p:cNvPr id="36" name="Datumsplatzhalter 35"/>
          <p:cNvSpPr>
            <a:spLocks noGrp="1"/>
          </p:cNvSpPr>
          <p:nvPr>
            <p:ph type="dt" sz="half" idx="2"/>
          </p:nvPr>
        </p:nvSpPr>
        <p:spPr/>
        <p:txBody>
          <a:bodyPr/>
          <a:lstStyle/>
          <a:p>
            <a:pPr algn="r"/>
            <a:fld id="{33F91B9D-14AE-6347-BC3A-ED4DF46C138C}" type="datetime1">
              <a:rPr lang="de-DE">
                <a:latin typeface="Tahoma" pitchFamily="34" charset="0"/>
                <a:cs typeface="Tahoma" pitchFamily="34" charset="0"/>
              </a:rPr>
              <a:pPr algn="r"/>
              <a:t>22.05.2023</a:t>
            </a:fld>
            <a:endParaRPr lang="en-GB" dirty="0">
              <a:latin typeface="Tahoma" pitchFamily="34" charset="0"/>
              <a:cs typeface="Tahoma" pitchFamily="34" charset="0"/>
            </a:endParaRPr>
          </a:p>
        </p:txBody>
      </p:sp>
      <p:sp>
        <p:nvSpPr>
          <p:cNvPr id="5" name="Rechteck 21"/>
          <p:cNvSpPr/>
          <p:nvPr/>
        </p:nvSpPr>
        <p:spPr>
          <a:xfrm>
            <a:off x="1415480" y="2060848"/>
            <a:ext cx="2520000" cy="1259964"/>
          </a:xfrm>
          <a:prstGeom prst="rect">
            <a:avLst/>
          </a:prstGeom>
          <a:ln/>
        </p:spPr>
        <p:style>
          <a:lnRef idx="1">
            <a:schemeClr val="accent6"/>
          </a:lnRef>
          <a:fillRef idx="2">
            <a:schemeClr val="accent6"/>
          </a:fillRef>
          <a:effectRef idx="1">
            <a:schemeClr val="accent6"/>
          </a:effectRef>
          <a:fontRef idx="minor">
            <a:schemeClr val="dk1"/>
          </a:fontRef>
        </p:style>
        <p:txBody>
          <a:bodyPr wrap="none" lIns="36000" tIns="36000" rIns="36000" bIns="72000" rtlCol="0" anchor="ctr">
            <a:noAutofit/>
          </a:bodyPr>
          <a:lstStyle/>
          <a:p>
            <a:pPr algn="ctr"/>
            <a:endParaRPr lang="en-US" sz="700">
              <a:solidFill>
                <a:srgbClr val="0071B9"/>
              </a:solidFill>
              <a:latin typeface="Tahoma" charset="0"/>
              <a:ea typeface="Tahoma" charset="0"/>
              <a:cs typeface="Tahoma" charset="0"/>
            </a:endParaRPr>
          </a:p>
        </p:txBody>
      </p:sp>
      <p:sp>
        <p:nvSpPr>
          <p:cNvPr id="6" name="Abgerundetes Rechteck 54"/>
          <p:cNvSpPr/>
          <p:nvPr/>
        </p:nvSpPr>
        <p:spPr>
          <a:xfrm>
            <a:off x="1473965" y="2251446"/>
            <a:ext cx="2449805" cy="231200"/>
          </a:xfrm>
          <a:prstGeom prst="roundRect">
            <a:avLst>
              <a:gd name="adj" fmla="val 10927"/>
            </a:avLst>
          </a:prstGeom>
          <a:ln/>
        </p:spPr>
        <p:style>
          <a:lnRef idx="1">
            <a:schemeClr val="accent3"/>
          </a:lnRef>
          <a:fillRef idx="2">
            <a:schemeClr val="accent3"/>
          </a:fillRef>
          <a:effectRef idx="1">
            <a:schemeClr val="accent3"/>
          </a:effectRef>
          <a:fontRef idx="minor">
            <a:schemeClr val="dk1"/>
          </a:fontRef>
        </p:style>
        <p:txBody>
          <a:bodyPr wrap="none" lIns="36000" tIns="36000" rIns="36000" bIns="36000" rtlCol="0" anchor="ctr">
            <a:noAutofit/>
          </a:bodyPr>
          <a:lstStyle/>
          <a:p>
            <a:pPr algn="ctr"/>
            <a:r>
              <a:rPr lang="en-US" sz="1000">
                <a:solidFill>
                  <a:srgbClr val="231F20"/>
                </a:solidFill>
                <a:latin typeface="Tahoma" charset="0"/>
                <a:ea typeface="Tahoma" charset="0"/>
                <a:cs typeface="Tahoma" charset="0"/>
              </a:rPr>
              <a:t>Lenght (b.p.) 133 m</a:t>
            </a:r>
          </a:p>
        </p:txBody>
      </p:sp>
      <p:sp>
        <p:nvSpPr>
          <p:cNvPr id="7" name="Abgerundetes Rechteck 83"/>
          <p:cNvSpPr/>
          <p:nvPr/>
        </p:nvSpPr>
        <p:spPr>
          <a:xfrm>
            <a:off x="1473965" y="2520100"/>
            <a:ext cx="2449805" cy="231200"/>
          </a:xfrm>
          <a:prstGeom prst="roundRect">
            <a:avLst>
              <a:gd name="adj" fmla="val 10927"/>
            </a:avLst>
          </a:prstGeom>
          <a:ln/>
        </p:spPr>
        <p:style>
          <a:lnRef idx="1">
            <a:schemeClr val="accent3"/>
          </a:lnRef>
          <a:fillRef idx="2">
            <a:schemeClr val="accent3"/>
          </a:fillRef>
          <a:effectRef idx="1">
            <a:schemeClr val="accent3"/>
          </a:effectRef>
          <a:fontRef idx="minor">
            <a:schemeClr val="dk1"/>
          </a:fontRef>
        </p:style>
        <p:txBody>
          <a:bodyPr wrap="none" lIns="36000" tIns="36000" rIns="36000" bIns="36000" rtlCol="0" anchor="ctr">
            <a:noAutofit/>
          </a:bodyPr>
          <a:lstStyle/>
          <a:p>
            <a:pPr algn="ctr"/>
            <a:r>
              <a:rPr lang="en-US" sz="1000">
                <a:solidFill>
                  <a:srgbClr val="231F20"/>
                </a:solidFill>
                <a:latin typeface="Tahoma" charset="0"/>
                <a:ea typeface="Tahoma" charset="0"/>
                <a:cs typeface="Tahoma" charset="0"/>
              </a:rPr>
              <a:t>Beam 16.5 m</a:t>
            </a:r>
          </a:p>
        </p:txBody>
      </p:sp>
      <p:sp>
        <p:nvSpPr>
          <p:cNvPr id="8" name="Abgerundetes Rechteck 86"/>
          <p:cNvSpPr/>
          <p:nvPr/>
        </p:nvSpPr>
        <p:spPr>
          <a:xfrm>
            <a:off x="1473965" y="2788754"/>
            <a:ext cx="2449805" cy="231200"/>
          </a:xfrm>
          <a:prstGeom prst="roundRect">
            <a:avLst>
              <a:gd name="adj" fmla="val 10927"/>
            </a:avLst>
          </a:prstGeom>
          <a:ln/>
        </p:spPr>
        <p:style>
          <a:lnRef idx="1">
            <a:schemeClr val="accent3"/>
          </a:lnRef>
          <a:fillRef idx="2">
            <a:schemeClr val="accent3"/>
          </a:fillRef>
          <a:effectRef idx="1">
            <a:schemeClr val="accent3"/>
          </a:effectRef>
          <a:fontRef idx="minor">
            <a:schemeClr val="dk1"/>
          </a:fontRef>
        </p:style>
        <p:txBody>
          <a:bodyPr wrap="none" lIns="36000" tIns="36000" rIns="36000" bIns="36000" rtlCol="0" anchor="ctr">
            <a:noAutofit/>
          </a:bodyPr>
          <a:lstStyle/>
          <a:p>
            <a:pPr algn="ctr"/>
            <a:r>
              <a:rPr lang="en-US" sz="1000" dirty="0">
                <a:solidFill>
                  <a:srgbClr val="231F20"/>
                </a:solidFill>
                <a:latin typeface="Tahoma" charset="0"/>
                <a:ea typeface="Tahoma" charset="0"/>
                <a:cs typeface="Tahoma" charset="0"/>
              </a:rPr>
              <a:t>Draft 5.2 m</a:t>
            </a:r>
          </a:p>
        </p:txBody>
      </p:sp>
      <p:sp>
        <p:nvSpPr>
          <p:cNvPr id="9" name="Abgerundetes Rechteck 87"/>
          <p:cNvSpPr/>
          <p:nvPr/>
        </p:nvSpPr>
        <p:spPr>
          <a:xfrm>
            <a:off x="1451205" y="3057408"/>
            <a:ext cx="2449805" cy="231200"/>
          </a:xfrm>
          <a:prstGeom prst="roundRect">
            <a:avLst>
              <a:gd name="adj" fmla="val 10927"/>
            </a:avLst>
          </a:prstGeom>
          <a:ln/>
        </p:spPr>
        <p:style>
          <a:lnRef idx="1">
            <a:schemeClr val="accent3"/>
          </a:lnRef>
          <a:fillRef idx="2">
            <a:schemeClr val="accent3"/>
          </a:fillRef>
          <a:effectRef idx="1">
            <a:schemeClr val="accent3"/>
          </a:effectRef>
          <a:fontRef idx="minor">
            <a:schemeClr val="dk1"/>
          </a:fontRef>
        </p:style>
        <p:txBody>
          <a:bodyPr wrap="none" lIns="36000" tIns="36000" rIns="36000" bIns="36000" rtlCol="0" anchor="ctr">
            <a:noAutofit/>
          </a:bodyPr>
          <a:lstStyle/>
          <a:p>
            <a:pPr algn="ctr"/>
            <a:r>
              <a:rPr lang="en-US" sz="1000" dirty="0">
                <a:solidFill>
                  <a:srgbClr val="231F20"/>
                </a:solidFill>
                <a:latin typeface="Tahoma" charset="0"/>
                <a:ea typeface="Tahoma" charset="0"/>
                <a:cs typeface="Tahoma" charset="0"/>
              </a:rPr>
              <a:t>Displacement </a:t>
            </a:r>
            <a:r>
              <a:rPr lang="en-US" sz="1000" u="sng" dirty="0">
                <a:solidFill>
                  <a:srgbClr val="231F20"/>
                </a:solidFill>
                <a:latin typeface="Tahoma" charset="0"/>
                <a:ea typeface="Tahoma" charset="0"/>
                <a:cs typeface="Tahoma" charset="0"/>
              </a:rPr>
              <a:t>~</a:t>
            </a:r>
            <a:r>
              <a:rPr lang="en-US" sz="1000" dirty="0">
                <a:solidFill>
                  <a:srgbClr val="231F20"/>
                </a:solidFill>
                <a:latin typeface="Tahoma" charset="0"/>
                <a:ea typeface="Tahoma" charset="0"/>
                <a:cs typeface="Tahoma" charset="0"/>
              </a:rPr>
              <a:t> 6,000 t</a:t>
            </a:r>
          </a:p>
        </p:txBody>
      </p:sp>
      <p:sp>
        <p:nvSpPr>
          <p:cNvPr id="10" name="Oval 9"/>
          <p:cNvSpPr>
            <a:spLocks noChangeAspect="1"/>
          </p:cNvSpPr>
          <p:nvPr/>
        </p:nvSpPr>
        <p:spPr>
          <a:xfrm>
            <a:off x="2533977" y="1387720"/>
            <a:ext cx="329781" cy="334513"/>
          </a:xfrm>
          <a:prstGeom prst="ellipse">
            <a:avLst/>
          </a:prstGeom>
          <a:ln/>
        </p:spPr>
        <p:style>
          <a:lnRef idx="1">
            <a:schemeClr val="accent3"/>
          </a:lnRef>
          <a:fillRef idx="2">
            <a:schemeClr val="accent3"/>
          </a:fillRef>
          <a:effectRef idx="1">
            <a:schemeClr val="accent3"/>
          </a:effectRef>
          <a:fontRef idx="minor">
            <a:schemeClr val="dk1"/>
          </a:fontRef>
        </p:style>
        <p:txBody>
          <a:bodyPr wrap="none" lIns="0" tIns="0" rIns="0" bIns="0" rtlCol="0" anchor="ctr">
            <a:noAutofit/>
          </a:bodyPr>
          <a:lstStyle/>
          <a:p>
            <a:pPr algn="ctr"/>
            <a:r>
              <a:rPr lang="en-US" sz="1100">
                <a:solidFill>
                  <a:srgbClr val="244164"/>
                </a:solidFill>
                <a:latin typeface="Tahoma" charset="0"/>
                <a:ea typeface="Tahoma" charset="0"/>
                <a:cs typeface="Tahoma" charset="0"/>
              </a:rPr>
              <a:t>1</a:t>
            </a:r>
          </a:p>
        </p:txBody>
      </p:sp>
      <p:sp>
        <p:nvSpPr>
          <p:cNvPr id="11" name="Rechteck 21"/>
          <p:cNvSpPr/>
          <p:nvPr/>
        </p:nvSpPr>
        <p:spPr>
          <a:xfrm>
            <a:off x="4295355" y="2077016"/>
            <a:ext cx="2520000" cy="1007936"/>
          </a:xfrm>
          <a:prstGeom prst="rect">
            <a:avLst/>
          </a:prstGeom>
          <a:ln/>
        </p:spPr>
        <p:style>
          <a:lnRef idx="1">
            <a:schemeClr val="accent6"/>
          </a:lnRef>
          <a:fillRef idx="2">
            <a:schemeClr val="accent6"/>
          </a:fillRef>
          <a:effectRef idx="1">
            <a:schemeClr val="accent6"/>
          </a:effectRef>
          <a:fontRef idx="minor">
            <a:schemeClr val="dk1"/>
          </a:fontRef>
        </p:style>
        <p:txBody>
          <a:bodyPr wrap="none" lIns="36000" tIns="36000" rIns="36000" bIns="72000" rtlCol="0" anchor="ctr">
            <a:noAutofit/>
          </a:bodyPr>
          <a:lstStyle/>
          <a:p>
            <a:pPr algn="ctr"/>
            <a:endParaRPr lang="en-US" sz="700">
              <a:solidFill>
                <a:srgbClr val="0071B9"/>
              </a:solidFill>
              <a:latin typeface="Tahoma" charset="0"/>
              <a:ea typeface="Tahoma" charset="0"/>
              <a:cs typeface="Tahoma" charset="0"/>
            </a:endParaRPr>
          </a:p>
        </p:txBody>
      </p:sp>
      <p:sp>
        <p:nvSpPr>
          <p:cNvPr id="12" name="Freihandform 131"/>
          <p:cNvSpPr/>
          <p:nvPr/>
        </p:nvSpPr>
        <p:spPr>
          <a:xfrm>
            <a:off x="4295355" y="1692716"/>
            <a:ext cx="2520000" cy="384823"/>
          </a:xfrm>
          <a:custGeom>
            <a:avLst/>
            <a:gdLst>
              <a:gd name="connsiteX0" fmla="*/ 55446 w 1925639"/>
              <a:gd name="connsiteY0" fmla="*/ 0 h 289900"/>
              <a:gd name="connsiteX1" fmla="*/ 870144 w 1925639"/>
              <a:gd name="connsiteY1" fmla="*/ 0 h 289900"/>
              <a:gd name="connsiteX2" fmla="*/ 906768 w 1925639"/>
              <a:gd name="connsiteY2" fmla="*/ 24693 h 289900"/>
              <a:gd name="connsiteX3" fmla="*/ 962819 w 1925639"/>
              <a:gd name="connsiteY3" fmla="*/ 36009 h 289900"/>
              <a:gd name="connsiteX4" fmla="*/ 1018870 w 1925639"/>
              <a:gd name="connsiteY4" fmla="*/ 24693 h 289900"/>
              <a:gd name="connsiteX5" fmla="*/ 1055495 w 1925639"/>
              <a:gd name="connsiteY5" fmla="*/ 0 h 289900"/>
              <a:gd name="connsiteX6" fmla="*/ 1870193 w 1925639"/>
              <a:gd name="connsiteY6" fmla="*/ 0 h 289900"/>
              <a:gd name="connsiteX7" fmla="*/ 1925639 w 1925639"/>
              <a:gd name="connsiteY7" fmla="*/ 55446 h 289900"/>
              <a:gd name="connsiteX8" fmla="*/ 1925639 w 1925639"/>
              <a:gd name="connsiteY8" fmla="*/ 289900 h 289900"/>
              <a:gd name="connsiteX9" fmla="*/ 0 w 1925639"/>
              <a:gd name="connsiteY9" fmla="*/ 289900 h 289900"/>
              <a:gd name="connsiteX10" fmla="*/ 0 w 1925639"/>
              <a:gd name="connsiteY10" fmla="*/ 55446 h 289900"/>
              <a:gd name="connsiteX11" fmla="*/ 55446 w 1925639"/>
              <a:gd name="connsiteY11" fmla="*/ 0 h 289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25639" h="289900">
                <a:moveTo>
                  <a:pt x="55446" y="0"/>
                </a:moveTo>
                <a:lnTo>
                  <a:pt x="870144" y="0"/>
                </a:lnTo>
                <a:lnTo>
                  <a:pt x="906768" y="24693"/>
                </a:lnTo>
                <a:cubicBezTo>
                  <a:pt x="923996" y="31980"/>
                  <a:pt x="942937" y="36009"/>
                  <a:pt x="962819" y="36009"/>
                </a:cubicBezTo>
                <a:cubicBezTo>
                  <a:pt x="982701" y="36009"/>
                  <a:pt x="1001642" y="31980"/>
                  <a:pt x="1018870" y="24693"/>
                </a:cubicBezTo>
                <a:lnTo>
                  <a:pt x="1055495" y="0"/>
                </a:lnTo>
                <a:lnTo>
                  <a:pt x="1870193" y="0"/>
                </a:lnTo>
                <a:cubicBezTo>
                  <a:pt x="1900815" y="0"/>
                  <a:pt x="1925639" y="24824"/>
                  <a:pt x="1925639" y="55446"/>
                </a:cubicBezTo>
                <a:lnTo>
                  <a:pt x="1925639" y="289900"/>
                </a:lnTo>
                <a:lnTo>
                  <a:pt x="0" y="289900"/>
                </a:lnTo>
                <a:lnTo>
                  <a:pt x="0" y="55446"/>
                </a:lnTo>
                <a:cubicBezTo>
                  <a:pt x="0" y="24824"/>
                  <a:pt x="24824" y="0"/>
                  <a:pt x="55446" y="0"/>
                </a:cubicBezTo>
                <a:close/>
              </a:path>
            </a:pathLst>
          </a:custGeom>
          <a:ln/>
        </p:spPr>
        <p:style>
          <a:lnRef idx="1">
            <a:schemeClr val="accent6"/>
          </a:lnRef>
          <a:fillRef idx="2">
            <a:schemeClr val="accent6"/>
          </a:fillRef>
          <a:effectRef idx="1">
            <a:schemeClr val="accent6"/>
          </a:effectRef>
          <a:fontRef idx="minor">
            <a:schemeClr val="dk1"/>
          </a:fontRef>
        </p:style>
        <p:txBody>
          <a:bodyPr wrap="square" lIns="36000" tIns="36000" rIns="36000" bIns="36000" numCol="1" spcCol="0" rtlCol="0" fromWordArt="0" anchor="ctr" anchorCtr="0" forceAA="0" compatLnSpc="1">
            <a:noAutofit/>
          </a:bodyPr>
          <a:lstStyle/>
          <a:p>
            <a:pPr algn="ctr"/>
            <a:r>
              <a:rPr lang="en-US" sz="1400">
                <a:solidFill>
                  <a:srgbClr val="244164"/>
                </a:solidFill>
                <a:latin typeface="Tahoma" charset="0"/>
                <a:ea typeface="Tahoma" charset="0"/>
                <a:cs typeface="Tahoma" charset="0"/>
              </a:rPr>
              <a:t>Propulsion</a:t>
            </a:r>
          </a:p>
        </p:txBody>
      </p:sp>
      <p:sp>
        <p:nvSpPr>
          <p:cNvPr id="13" name="Abgerundetes Rechteck 53"/>
          <p:cNvSpPr/>
          <p:nvPr/>
        </p:nvSpPr>
        <p:spPr>
          <a:xfrm>
            <a:off x="4331080" y="2256860"/>
            <a:ext cx="2449805" cy="231200"/>
          </a:xfrm>
          <a:prstGeom prst="roundRect">
            <a:avLst>
              <a:gd name="adj" fmla="val 10927"/>
            </a:avLst>
          </a:prstGeom>
          <a:ln/>
        </p:spPr>
        <p:style>
          <a:lnRef idx="1">
            <a:schemeClr val="accent2"/>
          </a:lnRef>
          <a:fillRef idx="3">
            <a:schemeClr val="accent2"/>
          </a:fillRef>
          <a:effectRef idx="2">
            <a:schemeClr val="accent2"/>
          </a:effectRef>
          <a:fontRef idx="minor">
            <a:schemeClr val="lt1"/>
          </a:fontRef>
        </p:style>
        <p:txBody>
          <a:bodyPr wrap="none" lIns="36000" tIns="36000" rIns="36000" bIns="36000" rtlCol="0" anchor="ctr">
            <a:noAutofit/>
          </a:bodyPr>
          <a:lstStyle/>
          <a:p>
            <a:pPr algn="ctr"/>
            <a:r>
              <a:rPr lang="en-US" sz="1000">
                <a:solidFill>
                  <a:srgbClr val="FFFFFF"/>
                </a:solidFill>
                <a:latin typeface="Tahoma" charset="0"/>
                <a:ea typeface="Tahoma" charset="0"/>
                <a:cs typeface="Tahoma" charset="0"/>
              </a:rPr>
              <a:t>Co.D.a.G.o.L.</a:t>
            </a:r>
          </a:p>
        </p:txBody>
      </p:sp>
      <p:sp>
        <p:nvSpPr>
          <p:cNvPr id="14" name="Abgerundetes Rechteck 55"/>
          <p:cNvSpPr/>
          <p:nvPr/>
        </p:nvSpPr>
        <p:spPr>
          <a:xfrm>
            <a:off x="4331080" y="2525514"/>
            <a:ext cx="2449805" cy="231200"/>
          </a:xfrm>
          <a:prstGeom prst="roundRect">
            <a:avLst>
              <a:gd name="adj" fmla="val 10927"/>
            </a:avLst>
          </a:prstGeom>
          <a:ln/>
        </p:spPr>
        <p:style>
          <a:lnRef idx="1">
            <a:schemeClr val="accent2"/>
          </a:lnRef>
          <a:fillRef idx="3">
            <a:schemeClr val="accent2"/>
          </a:fillRef>
          <a:effectRef idx="2">
            <a:schemeClr val="accent2"/>
          </a:effectRef>
          <a:fontRef idx="minor">
            <a:schemeClr val="lt1"/>
          </a:fontRef>
        </p:style>
        <p:txBody>
          <a:bodyPr wrap="none" lIns="36000" tIns="36000" rIns="36000" bIns="36000" rtlCol="0" anchor="ctr">
            <a:noAutofit/>
          </a:bodyPr>
          <a:lstStyle/>
          <a:p>
            <a:pPr algn="ctr"/>
            <a:r>
              <a:rPr lang="en-US" sz="1000">
                <a:solidFill>
                  <a:srgbClr val="FFFFFF"/>
                </a:solidFill>
                <a:latin typeface="Tahoma" charset="0"/>
                <a:ea typeface="Tahoma" charset="0"/>
                <a:cs typeface="Tahoma" charset="0"/>
              </a:rPr>
              <a:t>Max Speed 32 Knt</a:t>
            </a:r>
          </a:p>
        </p:txBody>
      </p:sp>
      <p:sp>
        <p:nvSpPr>
          <p:cNvPr id="15" name="Abgerundetes Rechteck 58"/>
          <p:cNvSpPr/>
          <p:nvPr/>
        </p:nvSpPr>
        <p:spPr>
          <a:xfrm>
            <a:off x="4331080" y="2794168"/>
            <a:ext cx="2449805" cy="231200"/>
          </a:xfrm>
          <a:prstGeom prst="roundRect">
            <a:avLst>
              <a:gd name="adj" fmla="val 10927"/>
            </a:avLst>
          </a:prstGeom>
          <a:ln/>
        </p:spPr>
        <p:style>
          <a:lnRef idx="1">
            <a:schemeClr val="accent2"/>
          </a:lnRef>
          <a:fillRef idx="3">
            <a:schemeClr val="accent2"/>
          </a:fillRef>
          <a:effectRef idx="2">
            <a:schemeClr val="accent2"/>
          </a:effectRef>
          <a:fontRef idx="minor">
            <a:schemeClr val="lt1"/>
          </a:fontRef>
        </p:style>
        <p:txBody>
          <a:bodyPr wrap="none" lIns="36000" tIns="36000" rIns="36000" bIns="36000" rtlCol="0" anchor="ctr">
            <a:noAutofit/>
          </a:bodyPr>
          <a:lstStyle/>
          <a:p>
            <a:pPr algn="ctr"/>
            <a:r>
              <a:rPr lang="en-US" sz="1000">
                <a:solidFill>
                  <a:srgbClr val="FFFFFF"/>
                </a:solidFill>
                <a:latin typeface="Tahoma" charset="0"/>
                <a:ea typeface="Tahoma" charset="0"/>
                <a:cs typeface="Tahoma" charset="0"/>
              </a:rPr>
              <a:t>Range 5,000 NM at 15 Knt</a:t>
            </a:r>
          </a:p>
        </p:txBody>
      </p:sp>
      <p:sp>
        <p:nvSpPr>
          <p:cNvPr id="16" name="Oval 15"/>
          <p:cNvSpPr>
            <a:spLocks noChangeAspect="1"/>
          </p:cNvSpPr>
          <p:nvPr/>
        </p:nvSpPr>
        <p:spPr>
          <a:xfrm>
            <a:off x="5391092" y="1393134"/>
            <a:ext cx="329781" cy="334513"/>
          </a:xfrm>
          <a:prstGeom prst="ellipse">
            <a:avLst/>
          </a:prstGeom>
          <a:ln/>
        </p:spPr>
        <p:style>
          <a:lnRef idx="1">
            <a:schemeClr val="accent2"/>
          </a:lnRef>
          <a:fillRef idx="3">
            <a:schemeClr val="accent2"/>
          </a:fillRef>
          <a:effectRef idx="2">
            <a:schemeClr val="accent2"/>
          </a:effectRef>
          <a:fontRef idx="minor">
            <a:schemeClr val="lt1"/>
          </a:fontRef>
        </p:style>
        <p:txBody>
          <a:bodyPr wrap="none" lIns="0" tIns="0" rIns="0" bIns="0" rtlCol="0" anchor="ctr">
            <a:noAutofit/>
          </a:bodyPr>
          <a:lstStyle/>
          <a:p>
            <a:pPr algn="ctr"/>
            <a:r>
              <a:rPr lang="en-US" sz="1100" dirty="0">
                <a:solidFill>
                  <a:srgbClr val="FFFFFF"/>
                </a:solidFill>
                <a:latin typeface="Tahoma" charset="0"/>
                <a:ea typeface="Tahoma" charset="0"/>
                <a:cs typeface="Tahoma" charset="0"/>
              </a:rPr>
              <a:t>2</a:t>
            </a:r>
          </a:p>
        </p:txBody>
      </p:sp>
      <p:sp>
        <p:nvSpPr>
          <p:cNvPr id="17" name="Rechteck 21"/>
          <p:cNvSpPr/>
          <p:nvPr/>
        </p:nvSpPr>
        <p:spPr>
          <a:xfrm>
            <a:off x="7176120" y="2085108"/>
            <a:ext cx="2520000" cy="1007936"/>
          </a:xfrm>
          <a:prstGeom prst="rect">
            <a:avLst/>
          </a:prstGeom>
          <a:ln/>
        </p:spPr>
        <p:style>
          <a:lnRef idx="1">
            <a:schemeClr val="accent6"/>
          </a:lnRef>
          <a:fillRef idx="2">
            <a:schemeClr val="accent6"/>
          </a:fillRef>
          <a:effectRef idx="1">
            <a:schemeClr val="accent6"/>
          </a:effectRef>
          <a:fontRef idx="minor">
            <a:schemeClr val="dk1"/>
          </a:fontRef>
        </p:style>
        <p:txBody>
          <a:bodyPr wrap="none" lIns="36000" tIns="36000" rIns="36000" bIns="72000" rtlCol="0" anchor="ctr">
            <a:noAutofit/>
          </a:bodyPr>
          <a:lstStyle/>
          <a:p>
            <a:pPr algn="ctr"/>
            <a:endParaRPr lang="en-US" sz="700">
              <a:solidFill>
                <a:srgbClr val="0071B9"/>
              </a:solidFill>
              <a:latin typeface="Tahoma" charset="0"/>
              <a:ea typeface="Tahoma" charset="0"/>
              <a:cs typeface="Tahoma" charset="0"/>
            </a:endParaRPr>
          </a:p>
        </p:txBody>
      </p:sp>
      <p:sp>
        <p:nvSpPr>
          <p:cNvPr id="18" name="Freihandform 131"/>
          <p:cNvSpPr/>
          <p:nvPr/>
        </p:nvSpPr>
        <p:spPr>
          <a:xfrm>
            <a:off x="7176120" y="1700808"/>
            <a:ext cx="2520000" cy="384823"/>
          </a:xfrm>
          <a:custGeom>
            <a:avLst/>
            <a:gdLst>
              <a:gd name="connsiteX0" fmla="*/ 55446 w 1925639"/>
              <a:gd name="connsiteY0" fmla="*/ 0 h 289900"/>
              <a:gd name="connsiteX1" fmla="*/ 870144 w 1925639"/>
              <a:gd name="connsiteY1" fmla="*/ 0 h 289900"/>
              <a:gd name="connsiteX2" fmla="*/ 906768 w 1925639"/>
              <a:gd name="connsiteY2" fmla="*/ 24693 h 289900"/>
              <a:gd name="connsiteX3" fmla="*/ 962819 w 1925639"/>
              <a:gd name="connsiteY3" fmla="*/ 36009 h 289900"/>
              <a:gd name="connsiteX4" fmla="*/ 1018870 w 1925639"/>
              <a:gd name="connsiteY4" fmla="*/ 24693 h 289900"/>
              <a:gd name="connsiteX5" fmla="*/ 1055495 w 1925639"/>
              <a:gd name="connsiteY5" fmla="*/ 0 h 289900"/>
              <a:gd name="connsiteX6" fmla="*/ 1870193 w 1925639"/>
              <a:gd name="connsiteY6" fmla="*/ 0 h 289900"/>
              <a:gd name="connsiteX7" fmla="*/ 1925639 w 1925639"/>
              <a:gd name="connsiteY7" fmla="*/ 55446 h 289900"/>
              <a:gd name="connsiteX8" fmla="*/ 1925639 w 1925639"/>
              <a:gd name="connsiteY8" fmla="*/ 289900 h 289900"/>
              <a:gd name="connsiteX9" fmla="*/ 0 w 1925639"/>
              <a:gd name="connsiteY9" fmla="*/ 289900 h 289900"/>
              <a:gd name="connsiteX10" fmla="*/ 0 w 1925639"/>
              <a:gd name="connsiteY10" fmla="*/ 55446 h 289900"/>
              <a:gd name="connsiteX11" fmla="*/ 55446 w 1925639"/>
              <a:gd name="connsiteY11" fmla="*/ 0 h 289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25639" h="289900">
                <a:moveTo>
                  <a:pt x="55446" y="0"/>
                </a:moveTo>
                <a:lnTo>
                  <a:pt x="870144" y="0"/>
                </a:lnTo>
                <a:lnTo>
                  <a:pt x="906768" y="24693"/>
                </a:lnTo>
                <a:cubicBezTo>
                  <a:pt x="923996" y="31980"/>
                  <a:pt x="942937" y="36009"/>
                  <a:pt x="962819" y="36009"/>
                </a:cubicBezTo>
                <a:cubicBezTo>
                  <a:pt x="982701" y="36009"/>
                  <a:pt x="1001642" y="31980"/>
                  <a:pt x="1018870" y="24693"/>
                </a:cubicBezTo>
                <a:lnTo>
                  <a:pt x="1055495" y="0"/>
                </a:lnTo>
                <a:lnTo>
                  <a:pt x="1870193" y="0"/>
                </a:lnTo>
                <a:cubicBezTo>
                  <a:pt x="1900815" y="0"/>
                  <a:pt x="1925639" y="24824"/>
                  <a:pt x="1925639" y="55446"/>
                </a:cubicBezTo>
                <a:lnTo>
                  <a:pt x="1925639" y="289900"/>
                </a:lnTo>
                <a:lnTo>
                  <a:pt x="0" y="289900"/>
                </a:lnTo>
                <a:lnTo>
                  <a:pt x="0" y="55446"/>
                </a:lnTo>
                <a:cubicBezTo>
                  <a:pt x="0" y="24824"/>
                  <a:pt x="24824" y="0"/>
                  <a:pt x="55446" y="0"/>
                </a:cubicBezTo>
                <a:close/>
              </a:path>
            </a:pathLst>
          </a:custGeom>
          <a:ln/>
        </p:spPr>
        <p:style>
          <a:lnRef idx="1">
            <a:schemeClr val="accent6"/>
          </a:lnRef>
          <a:fillRef idx="2">
            <a:schemeClr val="accent6"/>
          </a:fillRef>
          <a:effectRef idx="1">
            <a:schemeClr val="accent6"/>
          </a:effectRef>
          <a:fontRef idx="minor">
            <a:schemeClr val="dk1"/>
          </a:fontRef>
        </p:style>
        <p:txBody>
          <a:bodyPr wrap="square" lIns="36000" tIns="36000" rIns="36000" bIns="36000" numCol="1" spcCol="0" rtlCol="0" fromWordArt="0" anchor="ctr" anchorCtr="0" forceAA="0" compatLnSpc="1">
            <a:noAutofit/>
          </a:bodyPr>
          <a:lstStyle/>
          <a:p>
            <a:pPr algn="ctr"/>
            <a:r>
              <a:rPr lang="en-US" sz="1400" dirty="0" err="1">
                <a:solidFill>
                  <a:srgbClr val="244164"/>
                </a:solidFill>
                <a:latin typeface="Tahoma" charset="0"/>
                <a:ea typeface="Tahoma" charset="0"/>
                <a:cs typeface="Tahoma" charset="0"/>
              </a:rPr>
              <a:t>Accomodation</a:t>
            </a:r>
            <a:r>
              <a:rPr lang="en-US" sz="1400" dirty="0">
                <a:solidFill>
                  <a:srgbClr val="244164"/>
                </a:solidFill>
                <a:latin typeface="Tahoma" charset="0"/>
                <a:ea typeface="Tahoma" charset="0"/>
                <a:cs typeface="Tahoma" charset="0"/>
              </a:rPr>
              <a:t> &amp; Hangar</a:t>
            </a:r>
          </a:p>
        </p:txBody>
      </p:sp>
      <p:sp>
        <p:nvSpPr>
          <p:cNvPr id="19" name="Abgerundetes Rechteck 65"/>
          <p:cNvSpPr/>
          <p:nvPr/>
        </p:nvSpPr>
        <p:spPr>
          <a:xfrm>
            <a:off x="7195949" y="2264583"/>
            <a:ext cx="2449805" cy="231200"/>
          </a:xfrm>
          <a:prstGeom prst="roundRect">
            <a:avLst>
              <a:gd name="adj" fmla="val 10927"/>
            </a:avLst>
          </a:prstGeom>
          <a:ln/>
        </p:spPr>
        <p:style>
          <a:lnRef idx="1">
            <a:schemeClr val="accent1"/>
          </a:lnRef>
          <a:fillRef idx="3">
            <a:schemeClr val="accent1"/>
          </a:fillRef>
          <a:effectRef idx="2">
            <a:schemeClr val="accent1"/>
          </a:effectRef>
          <a:fontRef idx="minor">
            <a:schemeClr val="lt1"/>
          </a:fontRef>
        </p:style>
        <p:txBody>
          <a:bodyPr wrap="none" lIns="36000" tIns="36000" rIns="36000" bIns="36000" rtlCol="0" anchor="ctr">
            <a:noAutofit/>
          </a:bodyPr>
          <a:lstStyle/>
          <a:p>
            <a:pPr algn="ctr"/>
            <a:r>
              <a:rPr lang="en-US" sz="1000" dirty="0">
                <a:solidFill>
                  <a:srgbClr val="FFFFFF"/>
                </a:solidFill>
                <a:latin typeface="Tahoma" charset="0"/>
                <a:ea typeface="Tahoma" charset="0"/>
                <a:cs typeface="Tahoma" charset="0"/>
              </a:rPr>
              <a:t>Crew 145</a:t>
            </a:r>
          </a:p>
        </p:txBody>
      </p:sp>
      <p:sp>
        <p:nvSpPr>
          <p:cNvPr id="20" name="Abgerundetes Rechteck 66"/>
          <p:cNvSpPr/>
          <p:nvPr/>
        </p:nvSpPr>
        <p:spPr>
          <a:xfrm>
            <a:off x="7195949" y="2533237"/>
            <a:ext cx="2449805" cy="231200"/>
          </a:xfrm>
          <a:prstGeom prst="roundRect">
            <a:avLst>
              <a:gd name="adj" fmla="val 10927"/>
            </a:avLst>
          </a:prstGeom>
          <a:ln/>
        </p:spPr>
        <p:style>
          <a:lnRef idx="1">
            <a:schemeClr val="accent1"/>
          </a:lnRef>
          <a:fillRef idx="3">
            <a:schemeClr val="accent1"/>
          </a:fillRef>
          <a:effectRef idx="2">
            <a:schemeClr val="accent1"/>
          </a:effectRef>
          <a:fontRef idx="minor">
            <a:schemeClr val="lt1"/>
          </a:fontRef>
        </p:style>
        <p:txBody>
          <a:bodyPr wrap="none" lIns="36000" tIns="36000" rIns="36000" bIns="36000" rtlCol="0" anchor="ctr">
            <a:noAutofit/>
          </a:bodyPr>
          <a:lstStyle/>
          <a:p>
            <a:pPr algn="ctr"/>
            <a:r>
              <a:rPr lang="en-US" sz="1000" dirty="0" err="1">
                <a:solidFill>
                  <a:srgbClr val="FFFFFF"/>
                </a:solidFill>
                <a:latin typeface="Tahoma" charset="0"/>
                <a:ea typeface="Tahoma" charset="0"/>
                <a:cs typeface="Tahoma" charset="0"/>
              </a:rPr>
              <a:t>Accomodation</a:t>
            </a:r>
            <a:r>
              <a:rPr lang="en-US" sz="1000" dirty="0">
                <a:solidFill>
                  <a:srgbClr val="FFFFFF"/>
                </a:solidFill>
                <a:latin typeface="Tahoma" charset="0"/>
                <a:ea typeface="Tahoma" charset="0"/>
                <a:cs typeface="Tahoma" charset="0"/>
              </a:rPr>
              <a:t> 181</a:t>
            </a:r>
          </a:p>
        </p:txBody>
      </p:sp>
      <p:sp>
        <p:nvSpPr>
          <p:cNvPr id="21" name="Abgerundetes Rechteck 67"/>
          <p:cNvSpPr/>
          <p:nvPr/>
        </p:nvSpPr>
        <p:spPr>
          <a:xfrm>
            <a:off x="7195949" y="2801891"/>
            <a:ext cx="2449805" cy="231200"/>
          </a:xfrm>
          <a:prstGeom prst="roundRect">
            <a:avLst>
              <a:gd name="adj" fmla="val 10927"/>
            </a:avLst>
          </a:prstGeom>
          <a:ln/>
        </p:spPr>
        <p:style>
          <a:lnRef idx="1">
            <a:schemeClr val="accent1"/>
          </a:lnRef>
          <a:fillRef idx="3">
            <a:schemeClr val="accent1"/>
          </a:fillRef>
          <a:effectRef idx="2">
            <a:schemeClr val="accent1"/>
          </a:effectRef>
          <a:fontRef idx="minor">
            <a:schemeClr val="lt1"/>
          </a:fontRef>
        </p:style>
        <p:txBody>
          <a:bodyPr wrap="none" lIns="36000" tIns="36000" rIns="36000" bIns="36000" rtlCol="0" anchor="ctr">
            <a:noAutofit/>
          </a:bodyPr>
          <a:lstStyle/>
          <a:p>
            <a:pPr algn="ctr"/>
            <a:r>
              <a:rPr lang="en-US" sz="1000">
                <a:solidFill>
                  <a:srgbClr val="FFFFFF"/>
                </a:solidFill>
                <a:latin typeface="Tahoma" charset="0"/>
                <a:ea typeface="Tahoma" charset="0"/>
                <a:cs typeface="Tahoma" charset="0"/>
              </a:rPr>
              <a:t>Hangar 1 EH 101 or 2 SH 90</a:t>
            </a:r>
          </a:p>
        </p:txBody>
      </p:sp>
      <p:sp>
        <p:nvSpPr>
          <p:cNvPr id="22" name="Oval 21"/>
          <p:cNvSpPr>
            <a:spLocks noChangeAspect="1"/>
          </p:cNvSpPr>
          <p:nvPr/>
        </p:nvSpPr>
        <p:spPr>
          <a:xfrm>
            <a:off x="8255961" y="1400857"/>
            <a:ext cx="329781" cy="334513"/>
          </a:xfrm>
          <a:prstGeom prst="ellipse">
            <a:avLst/>
          </a:prstGeom>
          <a:ln/>
        </p:spPr>
        <p:style>
          <a:lnRef idx="1">
            <a:schemeClr val="accent1"/>
          </a:lnRef>
          <a:fillRef idx="3">
            <a:schemeClr val="accent1"/>
          </a:fillRef>
          <a:effectRef idx="2">
            <a:schemeClr val="accent1"/>
          </a:effectRef>
          <a:fontRef idx="minor">
            <a:schemeClr val="lt1"/>
          </a:fontRef>
        </p:style>
        <p:txBody>
          <a:bodyPr wrap="none" lIns="0" tIns="0" rIns="0" bIns="0" rtlCol="0" anchor="ctr">
            <a:noAutofit/>
          </a:bodyPr>
          <a:lstStyle/>
          <a:p>
            <a:pPr algn="ctr"/>
            <a:r>
              <a:rPr lang="en-US" sz="1100">
                <a:solidFill>
                  <a:srgbClr val="FFFFFF"/>
                </a:solidFill>
                <a:latin typeface="Tahoma" charset="0"/>
                <a:ea typeface="Tahoma" charset="0"/>
                <a:cs typeface="Tahoma" charset="0"/>
              </a:rPr>
              <a:t>3</a:t>
            </a:r>
          </a:p>
        </p:txBody>
      </p:sp>
      <p:sp>
        <p:nvSpPr>
          <p:cNvPr id="24" name="Freihandform 131"/>
          <p:cNvSpPr/>
          <p:nvPr/>
        </p:nvSpPr>
        <p:spPr>
          <a:xfrm>
            <a:off x="1438867" y="1692719"/>
            <a:ext cx="2520000" cy="384823"/>
          </a:xfrm>
          <a:custGeom>
            <a:avLst/>
            <a:gdLst>
              <a:gd name="connsiteX0" fmla="*/ 55446 w 1925639"/>
              <a:gd name="connsiteY0" fmla="*/ 0 h 289900"/>
              <a:gd name="connsiteX1" fmla="*/ 870144 w 1925639"/>
              <a:gd name="connsiteY1" fmla="*/ 0 h 289900"/>
              <a:gd name="connsiteX2" fmla="*/ 906768 w 1925639"/>
              <a:gd name="connsiteY2" fmla="*/ 24693 h 289900"/>
              <a:gd name="connsiteX3" fmla="*/ 962819 w 1925639"/>
              <a:gd name="connsiteY3" fmla="*/ 36009 h 289900"/>
              <a:gd name="connsiteX4" fmla="*/ 1018870 w 1925639"/>
              <a:gd name="connsiteY4" fmla="*/ 24693 h 289900"/>
              <a:gd name="connsiteX5" fmla="*/ 1055495 w 1925639"/>
              <a:gd name="connsiteY5" fmla="*/ 0 h 289900"/>
              <a:gd name="connsiteX6" fmla="*/ 1870193 w 1925639"/>
              <a:gd name="connsiteY6" fmla="*/ 0 h 289900"/>
              <a:gd name="connsiteX7" fmla="*/ 1925639 w 1925639"/>
              <a:gd name="connsiteY7" fmla="*/ 55446 h 289900"/>
              <a:gd name="connsiteX8" fmla="*/ 1925639 w 1925639"/>
              <a:gd name="connsiteY8" fmla="*/ 289900 h 289900"/>
              <a:gd name="connsiteX9" fmla="*/ 0 w 1925639"/>
              <a:gd name="connsiteY9" fmla="*/ 289900 h 289900"/>
              <a:gd name="connsiteX10" fmla="*/ 0 w 1925639"/>
              <a:gd name="connsiteY10" fmla="*/ 55446 h 289900"/>
              <a:gd name="connsiteX11" fmla="*/ 55446 w 1925639"/>
              <a:gd name="connsiteY11" fmla="*/ 0 h 289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25639" h="289900">
                <a:moveTo>
                  <a:pt x="55446" y="0"/>
                </a:moveTo>
                <a:lnTo>
                  <a:pt x="870144" y="0"/>
                </a:lnTo>
                <a:lnTo>
                  <a:pt x="906768" y="24693"/>
                </a:lnTo>
                <a:cubicBezTo>
                  <a:pt x="923996" y="31980"/>
                  <a:pt x="942937" y="36009"/>
                  <a:pt x="962819" y="36009"/>
                </a:cubicBezTo>
                <a:cubicBezTo>
                  <a:pt x="982701" y="36009"/>
                  <a:pt x="1001642" y="31980"/>
                  <a:pt x="1018870" y="24693"/>
                </a:cubicBezTo>
                <a:lnTo>
                  <a:pt x="1055495" y="0"/>
                </a:lnTo>
                <a:lnTo>
                  <a:pt x="1870193" y="0"/>
                </a:lnTo>
                <a:cubicBezTo>
                  <a:pt x="1900815" y="0"/>
                  <a:pt x="1925639" y="24824"/>
                  <a:pt x="1925639" y="55446"/>
                </a:cubicBezTo>
                <a:lnTo>
                  <a:pt x="1925639" y="289900"/>
                </a:lnTo>
                <a:lnTo>
                  <a:pt x="0" y="289900"/>
                </a:lnTo>
                <a:lnTo>
                  <a:pt x="0" y="55446"/>
                </a:lnTo>
                <a:cubicBezTo>
                  <a:pt x="0" y="24824"/>
                  <a:pt x="24824" y="0"/>
                  <a:pt x="55446" y="0"/>
                </a:cubicBezTo>
                <a:close/>
              </a:path>
            </a:pathLst>
          </a:custGeom>
          <a:ln/>
        </p:spPr>
        <p:style>
          <a:lnRef idx="1">
            <a:schemeClr val="accent6"/>
          </a:lnRef>
          <a:fillRef idx="2">
            <a:schemeClr val="accent6"/>
          </a:fillRef>
          <a:effectRef idx="1">
            <a:schemeClr val="accent6"/>
          </a:effectRef>
          <a:fontRef idx="minor">
            <a:schemeClr val="dk1"/>
          </a:fontRef>
        </p:style>
        <p:txBody>
          <a:bodyPr wrap="square" lIns="36000" tIns="36000" rIns="36000" bIns="36000" numCol="1" spcCol="0" rtlCol="0" fromWordArt="0" anchor="ctr" anchorCtr="0" forceAA="0" compatLnSpc="1">
            <a:noAutofit/>
          </a:bodyPr>
          <a:lstStyle/>
          <a:p>
            <a:pPr algn="ctr"/>
            <a:r>
              <a:rPr lang="en-US" sz="1400">
                <a:solidFill>
                  <a:srgbClr val="244164"/>
                </a:solidFill>
                <a:latin typeface="Tahoma" charset="0"/>
                <a:ea typeface="Tahoma" charset="0"/>
                <a:cs typeface="Tahoma" charset="0"/>
              </a:rPr>
              <a:t>Architecture</a:t>
            </a:r>
          </a:p>
        </p:txBody>
      </p:sp>
      <p:grpSp>
        <p:nvGrpSpPr>
          <p:cNvPr id="26" name="Group 25"/>
          <p:cNvGrpSpPr/>
          <p:nvPr/>
        </p:nvGrpSpPr>
        <p:grpSpPr>
          <a:xfrm>
            <a:off x="7536160" y="3429000"/>
            <a:ext cx="4370188" cy="2461128"/>
            <a:chOff x="935596" y="714086"/>
            <a:chExt cx="8701357" cy="5929464"/>
          </a:xfrm>
        </p:grpSpPr>
        <p:pic>
          <p:nvPicPr>
            <p:cNvPr id="27" name="Immagine 9" descr="PROPULSIONE PPA render di mircrost2.jpg"/>
            <p:cNvPicPr>
              <a:picLocks noChangeAspect="1"/>
            </p:cNvPicPr>
            <p:nvPr/>
          </p:nvPicPr>
          <p:blipFill>
            <a:blip r:embed="rId3" cstate="print">
              <a:clrChange>
                <a:clrFrom>
                  <a:srgbClr val="FFFFFF"/>
                </a:clrFrom>
                <a:clrTo>
                  <a:srgbClr val="FFFFFF">
                    <a:alpha val="0"/>
                  </a:srgbClr>
                </a:clrTo>
              </a:clrChange>
            </a:blip>
            <a:srcRect l="18743" t="1650" r="16199" b="1650"/>
            <a:stretch>
              <a:fillRect/>
            </a:stretch>
          </p:blipFill>
          <p:spPr>
            <a:xfrm>
              <a:off x="935596" y="1396122"/>
              <a:ext cx="7474328" cy="5247428"/>
            </a:xfrm>
            <a:prstGeom prst="rect">
              <a:avLst/>
            </a:prstGeom>
          </p:spPr>
        </p:pic>
        <p:grpSp>
          <p:nvGrpSpPr>
            <p:cNvPr id="28" name="Group 27"/>
            <p:cNvGrpSpPr/>
            <p:nvPr/>
          </p:nvGrpSpPr>
          <p:grpSpPr>
            <a:xfrm>
              <a:off x="2341297" y="2907328"/>
              <a:ext cx="3022792" cy="430205"/>
              <a:chOff x="2209846" y="2410642"/>
              <a:chExt cx="2925680" cy="408224"/>
            </a:xfrm>
          </p:grpSpPr>
          <p:sp>
            <p:nvSpPr>
              <p:cNvPr id="49" name="Rectangle 64"/>
              <p:cNvSpPr>
                <a:spLocks noChangeArrowheads="1"/>
              </p:cNvSpPr>
              <p:nvPr/>
            </p:nvSpPr>
            <p:spPr bwMode="auto">
              <a:xfrm>
                <a:off x="2209846" y="2410642"/>
                <a:ext cx="1694129" cy="408224"/>
              </a:xfrm>
              <a:prstGeom prst="rect">
                <a:avLst/>
              </a:prstGeom>
              <a:gradFill flip="none" rotWithShape="1">
                <a:gsLst>
                  <a:gs pos="0">
                    <a:srgbClr val="FFFF00"/>
                  </a:gs>
                  <a:gs pos="50000">
                    <a:srgbClr val="FFFF00"/>
                  </a:gs>
                  <a:gs pos="100000">
                    <a:schemeClr val="bg1"/>
                  </a:gs>
                </a:gsLst>
                <a:lin ang="16200000" scaled="1"/>
                <a:tileRect/>
              </a:gradFill>
              <a:ln>
                <a:headEnd/>
                <a:tailEnd/>
              </a:ln>
              <a:scene3d>
                <a:camera prst="orthographicFront">
                  <a:rot lat="0" lon="0" rev="0"/>
                </a:camera>
                <a:lightRig rig="threePt" dir="t">
                  <a:rot lat="0" lon="0" rev="1200000"/>
                </a:lightRig>
              </a:scene3d>
              <a:sp3d>
                <a:bevelT w="63500" h="25400" prst="coolSlant"/>
              </a:sp3d>
            </p:spPr>
            <p:style>
              <a:lnRef idx="0">
                <a:schemeClr val="dk1"/>
              </a:lnRef>
              <a:fillRef idx="3">
                <a:schemeClr val="dk1"/>
              </a:fillRef>
              <a:effectRef idx="3">
                <a:schemeClr val="dk1"/>
              </a:effectRef>
              <a:fontRef idx="minor">
                <a:schemeClr val="lt1"/>
              </a:fontRef>
            </p:style>
            <p:txBody>
              <a:bodyPr wrap="square" lIns="96209" tIns="48105" rIns="96209" bIns="48105" anchor="ctr">
                <a:noAutofit/>
              </a:bodyPr>
              <a:lstStyle/>
              <a:p>
                <a:pPr marL="0" lvl="1" algn="ctr"/>
                <a:r>
                  <a:rPr lang="it-IT" sz="800" b="1" dirty="0">
                    <a:solidFill>
                      <a:srgbClr val="000000"/>
                    </a:solidFill>
                    <a:latin typeface="Calibri"/>
                    <a:ea typeface="Arial Unicode MS" pitchFamily="34" charset="-128"/>
                    <a:cs typeface="Arial Unicode MS" pitchFamily="34" charset="-128"/>
                  </a:rPr>
                  <a:t>Gas Turbine</a:t>
                </a:r>
                <a:endParaRPr lang="it-IT" sz="800" dirty="0">
                  <a:solidFill>
                    <a:srgbClr val="FFFFFF"/>
                  </a:solidFill>
                  <a:latin typeface="Calibri"/>
                </a:endParaRPr>
              </a:p>
            </p:txBody>
          </p:sp>
          <p:cxnSp>
            <p:nvCxnSpPr>
              <p:cNvPr id="50" name="Straight Arrow Connector 49"/>
              <p:cNvCxnSpPr/>
              <p:nvPr/>
            </p:nvCxnSpPr>
            <p:spPr>
              <a:xfrm>
                <a:off x="3886230" y="2548037"/>
                <a:ext cx="1249296" cy="15263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p:nvGrpSpPr>
          <p:grpSpPr>
            <a:xfrm>
              <a:off x="2775574" y="1478702"/>
              <a:ext cx="4740678" cy="3919452"/>
              <a:chOff x="2924833" y="1669589"/>
              <a:chExt cx="4588377" cy="3719195"/>
            </a:xfrm>
          </p:grpSpPr>
          <p:sp>
            <p:nvSpPr>
              <p:cNvPr id="44" name="Rectangle 62"/>
              <p:cNvSpPr>
                <a:spLocks noChangeArrowheads="1"/>
              </p:cNvSpPr>
              <p:nvPr/>
            </p:nvSpPr>
            <p:spPr bwMode="auto">
              <a:xfrm>
                <a:off x="3997088" y="4885236"/>
                <a:ext cx="2715686" cy="503548"/>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wrap="square" lIns="96209" tIns="48105" rIns="96209" bIns="48105" anchor="ctr">
                <a:spAutoFit/>
              </a:bodyPr>
              <a:lstStyle/>
              <a:p>
                <a:pPr algn="ctr"/>
                <a:r>
                  <a:rPr lang="en-GB" sz="800" b="1" dirty="0">
                    <a:solidFill>
                      <a:srgbClr val="000000"/>
                    </a:solidFill>
                    <a:latin typeface="Calibri"/>
                    <a:ea typeface="Arial Unicode MS" pitchFamily="34" charset="-128"/>
                    <a:cs typeface="Arial Unicode MS" pitchFamily="34" charset="-128"/>
                  </a:rPr>
                  <a:t>Boxed Diesel Generating Set</a:t>
                </a:r>
              </a:p>
            </p:txBody>
          </p:sp>
          <p:sp>
            <p:nvSpPr>
              <p:cNvPr id="45" name="Rectangle 62"/>
              <p:cNvSpPr>
                <a:spLocks noChangeArrowheads="1"/>
              </p:cNvSpPr>
              <p:nvPr/>
            </p:nvSpPr>
            <p:spPr bwMode="auto">
              <a:xfrm>
                <a:off x="2924833" y="1669589"/>
                <a:ext cx="2454626" cy="503548"/>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wrap="square" lIns="96209" tIns="48105" rIns="96209" bIns="48105" anchor="ctr">
                <a:spAutoFit/>
              </a:bodyPr>
              <a:lstStyle/>
              <a:p>
                <a:pPr algn="ctr"/>
                <a:r>
                  <a:rPr lang="en-GB" sz="800" b="1" dirty="0">
                    <a:solidFill>
                      <a:srgbClr val="000000"/>
                    </a:solidFill>
                    <a:latin typeface="Calibri"/>
                    <a:ea typeface="Arial Unicode MS" pitchFamily="34" charset="-128"/>
                    <a:cs typeface="Arial Unicode MS" pitchFamily="34" charset="-128"/>
                  </a:rPr>
                  <a:t>Diesel Generating Set</a:t>
                </a:r>
              </a:p>
            </p:txBody>
          </p:sp>
          <p:cxnSp>
            <p:nvCxnSpPr>
              <p:cNvPr id="46" name="Straight Arrow Connector 45"/>
              <p:cNvCxnSpPr/>
              <p:nvPr/>
            </p:nvCxnSpPr>
            <p:spPr>
              <a:xfrm>
                <a:off x="5354933" y="1958988"/>
                <a:ext cx="1297172" cy="17012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5382236" y="1942146"/>
                <a:ext cx="2130974" cy="72508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H="1" flipV="1">
                <a:off x="4837800" y="3903694"/>
                <a:ext cx="329625" cy="97665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30" name="Group 29"/>
            <p:cNvGrpSpPr/>
            <p:nvPr/>
          </p:nvGrpSpPr>
          <p:grpSpPr>
            <a:xfrm>
              <a:off x="2159732" y="2071229"/>
              <a:ext cx="4058969" cy="1033734"/>
              <a:chOff x="2185152" y="1517735"/>
              <a:chExt cx="3928569" cy="980916"/>
            </a:xfrm>
          </p:grpSpPr>
          <p:sp>
            <p:nvSpPr>
              <p:cNvPr id="39" name="Rectangle 62"/>
              <p:cNvSpPr>
                <a:spLocks noChangeArrowheads="1"/>
              </p:cNvSpPr>
              <p:nvPr/>
            </p:nvSpPr>
            <p:spPr bwMode="auto">
              <a:xfrm>
                <a:off x="2185152" y="1517735"/>
                <a:ext cx="2610633" cy="503546"/>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wrap="square" lIns="96209" tIns="48105" rIns="96209" bIns="48105" anchor="ctr">
                <a:spAutoFit/>
              </a:bodyPr>
              <a:lstStyle/>
              <a:p>
                <a:pPr marL="261938" indent="-261938" algn="ctr">
                  <a:spcBef>
                    <a:spcPct val="50000"/>
                  </a:spcBef>
                </a:pPr>
                <a:r>
                  <a:rPr lang="en-GB" sz="800" b="1" dirty="0">
                    <a:solidFill>
                      <a:srgbClr val="000000"/>
                    </a:solidFill>
                    <a:latin typeface="Calibri"/>
                    <a:ea typeface="Arial Unicode MS" pitchFamily="34" charset="-128"/>
                    <a:cs typeface="Arial Unicode MS" pitchFamily="34" charset="-128"/>
                  </a:rPr>
                  <a:t>Electric Propulsion Motors</a:t>
                </a:r>
              </a:p>
            </p:txBody>
          </p:sp>
          <p:cxnSp>
            <p:nvCxnSpPr>
              <p:cNvPr id="40" name="Straight Arrow Connector 39"/>
              <p:cNvCxnSpPr>
                <a:stCxn id="39" idx="3"/>
              </p:cNvCxnSpPr>
              <p:nvPr/>
            </p:nvCxnSpPr>
            <p:spPr>
              <a:xfrm>
                <a:off x="4795785" y="1769509"/>
                <a:ext cx="733144" cy="32510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39" idx="3"/>
              </p:cNvCxnSpPr>
              <p:nvPr/>
            </p:nvCxnSpPr>
            <p:spPr>
              <a:xfrm>
                <a:off x="4795785" y="1769509"/>
                <a:ext cx="1317936" cy="72914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31" name="Group 30"/>
            <p:cNvGrpSpPr/>
            <p:nvPr/>
          </p:nvGrpSpPr>
          <p:grpSpPr>
            <a:xfrm>
              <a:off x="6626563" y="714086"/>
              <a:ext cx="2219027" cy="1168578"/>
              <a:chOff x="6854297" y="113874"/>
              <a:chExt cx="2147738" cy="1108870"/>
            </a:xfrm>
          </p:grpSpPr>
          <p:sp>
            <p:nvSpPr>
              <p:cNvPr id="37" name="Rectangle 62"/>
              <p:cNvSpPr>
                <a:spLocks noChangeArrowheads="1"/>
              </p:cNvSpPr>
              <p:nvPr/>
            </p:nvSpPr>
            <p:spPr bwMode="auto">
              <a:xfrm>
                <a:off x="6854297" y="113874"/>
                <a:ext cx="2147738" cy="503546"/>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wrap="square" lIns="96209" tIns="48105" rIns="96209" bIns="48105" anchor="ctr">
                <a:spAutoFit/>
              </a:bodyPr>
              <a:lstStyle/>
              <a:p>
                <a:pPr marL="0" lvl="1" algn="ctr"/>
                <a:r>
                  <a:rPr lang="en-GB" sz="800" b="1" dirty="0">
                    <a:solidFill>
                      <a:srgbClr val="FFFFFF"/>
                    </a:solidFill>
                    <a:latin typeface="Calibri"/>
                    <a:ea typeface="Arial Unicode MS" pitchFamily="34" charset="-128"/>
                    <a:cs typeface="Arial Unicode MS" pitchFamily="34" charset="-128"/>
                  </a:rPr>
                  <a:t>Main diesel engines</a:t>
                </a:r>
              </a:p>
            </p:txBody>
          </p:sp>
          <p:cxnSp>
            <p:nvCxnSpPr>
              <p:cNvPr id="38" name="Straight Arrow Connector 37"/>
              <p:cNvCxnSpPr/>
              <p:nvPr/>
            </p:nvCxnSpPr>
            <p:spPr>
              <a:xfrm flipH="1">
                <a:off x="7517219" y="680484"/>
                <a:ext cx="382772" cy="54226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32" name="Group 31"/>
            <p:cNvGrpSpPr/>
            <p:nvPr/>
          </p:nvGrpSpPr>
          <p:grpSpPr>
            <a:xfrm>
              <a:off x="6365990" y="2594021"/>
              <a:ext cx="3270963" cy="2240391"/>
              <a:chOff x="6373798" y="1908819"/>
              <a:chExt cx="3165878" cy="2125918"/>
            </a:xfrm>
          </p:grpSpPr>
          <p:sp>
            <p:nvSpPr>
              <p:cNvPr id="33" name="Rectangle 64"/>
              <p:cNvSpPr>
                <a:spLocks noChangeArrowheads="1"/>
              </p:cNvSpPr>
              <p:nvPr/>
            </p:nvSpPr>
            <p:spPr bwMode="auto">
              <a:xfrm>
                <a:off x="6988335" y="3582979"/>
                <a:ext cx="2551341" cy="451758"/>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96209" tIns="48105" rIns="96209" bIns="48105" anchor="ctr">
                <a:noAutofit/>
              </a:bodyPr>
              <a:lstStyle/>
              <a:p>
                <a:pPr marL="0" lvl="1" algn="ctr"/>
                <a:r>
                  <a:rPr lang="en-GB" sz="800" b="1" dirty="0">
                    <a:solidFill>
                      <a:srgbClr val="FFFFFF"/>
                    </a:solidFill>
                    <a:latin typeface="Calibri"/>
                    <a:ea typeface="Arial Unicode MS" pitchFamily="34" charset="-128"/>
                    <a:cs typeface="Arial Unicode MS" pitchFamily="34" charset="-128"/>
                  </a:rPr>
                  <a:t>cross connected Gear box</a:t>
                </a:r>
              </a:p>
            </p:txBody>
          </p:sp>
          <p:cxnSp>
            <p:nvCxnSpPr>
              <p:cNvPr id="34" name="Straight Arrow Connector 33"/>
              <p:cNvCxnSpPr>
                <a:stCxn id="33" idx="0"/>
              </p:cNvCxnSpPr>
              <p:nvPr/>
            </p:nvCxnSpPr>
            <p:spPr>
              <a:xfrm flipH="1" flipV="1">
                <a:off x="6843644" y="1908819"/>
                <a:ext cx="1420362" cy="167416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33" idx="0"/>
              </p:cNvCxnSpPr>
              <p:nvPr/>
            </p:nvCxnSpPr>
            <p:spPr>
              <a:xfrm flipH="1" flipV="1">
                <a:off x="6373798" y="2013616"/>
                <a:ext cx="1890206" cy="156936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sp>
        <p:nvSpPr>
          <p:cNvPr id="51" name="Title 1"/>
          <p:cNvSpPr>
            <a:spLocks noGrp="1"/>
          </p:cNvSpPr>
          <p:nvPr>
            <p:ph type="title"/>
          </p:nvPr>
        </p:nvSpPr>
        <p:spPr>
          <a:xfrm>
            <a:off x="435037" y="699264"/>
            <a:ext cx="11073855" cy="524740"/>
          </a:xfrm>
        </p:spPr>
        <p:txBody>
          <a:bodyPr>
            <a:normAutofit/>
          </a:bodyPr>
          <a:lstStyle/>
          <a:p>
            <a:r>
              <a:rPr lang="it-IT" b="1" dirty="0"/>
              <a:t>PPA </a:t>
            </a:r>
            <a:r>
              <a:rPr lang="it-IT" b="1" dirty="0" err="1"/>
              <a:t>Programme</a:t>
            </a:r>
            <a:r>
              <a:rPr lang="it-IT" b="1" dirty="0"/>
              <a:t> - </a:t>
            </a:r>
            <a:r>
              <a:rPr lang="it-IT" b="1" dirty="0" err="1"/>
              <a:t>Ship</a:t>
            </a:r>
            <a:r>
              <a:rPr lang="it-IT" b="1" dirty="0"/>
              <a:t> </a:t>
            </a:r>
            <a:r>
              <a:rPr lang="it-IT" b="1" dirty="0" err="1"/>
              <a:t>main</a:t>
            </a:r>
            <a:r>
              <a:rPr lang="it-IT" b="1" dirty="0"/>
              <a:t> </a:t>
            </a:r>
            <a:r>
              <a:rPr lang="it-IT" b="1" dirty="0" err="1"/>
              <a:t>features</a:t>
            </a:r>
            <a:r>
              <a:rPr lang="it-IT" b="1" dirty="0"/>
              <a:t> and </a:t>
            </a:r>
            <a:r>
              <a:rPr lang="it-IT" b="1" dirty="0" err="1"/>
              <a:t>capabilities</a:t>
            </a:r>
            <a:endParaRPr lang="en-GB" b="1" dirty="0"/>
          </a:p>
        </p:txBody>
      </p:sp>
      <p:sp>
        <p:nvSpPr>
          <p:cNvPr id="52" name="Fußzeilenplatzhalter 77"/>
          <p:cNvSpPr>
            <a:spLocks noGrp="1"/>
          </p:cNvSpPr>
          <p:nvPr>
            <p:ph type="ftr" sz="quarter" idx="4294967295"/>
          </p:nvPr>
        </p:nvSpPr>
        <p:spPr>
          <a:xfrm>
            <a:off x="5663952" y="6453188"/>
            <a:ext cx="4248472" cy="297197"/>
          </a:xfrm>
          <a:prstGeom prst="rect">
            <a:avLst/>
          </a:prstGeom>
        </p:spPr>
        <p:txBody>
          <a:bodyPr/>
          <a:lstStyle/>
          <a:p>
            <a:pPr algn="r" fontAlgn="auto">
              <a:spcBef>
                <a:spcPts val="0"/>
              </a:spcBef>
              <a:spcAft>
                <a:spcPts val="0"/>
              </a:spcAft>
              <a:defRPr/>
            </a:pPr>
            <a:r>
              <a:rPr lang="it-IT" dirty="0">
                <a:solidFill>
                  <a:srgbClr val="FFFFFF">
                    <a:lumMod val="50000"/>
                  </a:srgbClr>
                </a:solidFill>
                <a:latin typeface="Tahoma" charset="0"/>
                <a:ea typeface="Tahoma" charset="0"/>
                <a:cs typeface="Tahoma" charset="0"/>
              </a:rPr>
              <a:t>Andrea Benedetti – PPA Programme Manager</a:t>
            </a:r>
            <a:endParaRPr lang="en-GB" dirty="0">
              <a:solidFill>
                <a:srgbClr val="FFFFFF">
                  <a:lumMod val="50000"/>
                </a:srgbClr>
              </a:solidFill>
              <a:latin typeface="Tahoma" charset="0"/>
              <a:ea typeface="Tahoma" charset="0"/>
              <a:cs typeface="Tahoma" charset="0"/>
            </a:endParaRPr>
          </a:p>
        </p:txBody>
      </p:sp>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415480" y="3429000"/>
            <a:ext cx="4896544" cy="2909483"/>
          </a:xfrm>
          <a:prstGeom prst="rect">
            <a:avLst/>
          </a:prstGeom>
        </p:spPr>
      </p:pic>
      <p:pic>
        <p:nvPicPr>
          <p:cNvPr id="53" name="Bild 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530493" y="901354"/>
            <a:ext cx="543159" cy="360000"/>
          </a:xfrm>
          <a:prstGeom prst="rect">
            <a:avLst/>
          </a:prstGeom>
          <a:effectLst>
            <a:outerShdw blurRad="50800" dist="25400" dir="2280000" sx="106000" sy="106000" algn="ctr" rotWithShape="0">
              <a:srgbClr val="000000">
                <a:alpha val="9000"/>
              </a:srgbClr>
            </a:outerShdw>
          </a:effectLst>
        </p:spPr>
      </p:pic>
    </p:spTree>
    <p:extLst>
      <p:ext uri="{BB962C8B-B14F-4D97-AF65-F5344CB8AC3E}">
        <p14:creationId xmlns:p14="http://schemas.microsoft.com/office/powerpoint/2010/main" val="10776625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28"/>
          <p:cNvSpPr>
            <a:spLocks noGrp="1"/>
          </p:cNvSpPr>
          <p:nvPr>
            <p:ph type="title"/>
          </p:nvPr>
        </p:nvSpPr>
        <p:spPr>
          <a:xfrm>
            <a:off x="2526493" y="1502138"/>
            <a:ext cx="7524836" cy="402518"/>
          </a:xfrm>
        </p:spPr>
        <p:txBody>
          <a:bodyPr>
            <a:normAutofit fontScale="90000"/>
          </a:bodyPr>
          <a:lstStyle/>
          <a:p>
            <a:r>
              <a:rPr lang="en-US" sz="2400" dirty="0"/>
              <a:t>PPA - CS Configuration: Light, Light + and Full versions </a:t>
            </a:r>
            <a:endParaRPr lang="de-DE" sz="2400" dirty="0"/>
          </a:p>
        </p:txBody>
      </p:sp>
      <p:sp>
        <p:nvSpPr>
          <p:cNvPr id="49" name="Rectangle 48"/>
          <p:cNvSpPr/>
          <p:nvPr/>
        </p:nvSpPr>
        <p:spPr>
          <a:xfrm>
            <a:off x="1963955" y="2977908"/>
            <a:ext cx="3321100" cy="369332"/>
          </a:xfrm>
          <a:prstGeom prst="rect">
            <a:avLst/>
          </a:prstGeom>
        </p:spPr>
        <p:txBody>
          <a:bodyPr wrap="square">
            <a:spAutoFit/>
          </a:bodyPr>
          <a:lstStyle/>
          <a:p>
            <a:pPr algn="just">
              <a:defRPr/>
            </a:pPr>
            <a:r>
              <a:rPr lang="it-IT" dirty="0">
                <a:solidFill>
                  <a:srgbClr val="000000"/>
                </a:solidFill>
                <a:latin typeface="Tahoma" panose="020B0604030504040204" pitchFamily="34" charset="0"/>
                <a:ea typeface="Tahoma" panose="020B0604030504040204" pitchFamily="34" charset="0"/>
                <a:cs typeface="Tahoma" panose="020B0604030504040204" pitchFamily="34" charset="0"/>
              </a:rPr>
              <a:t> </a:t>
            </a:r>
            <a:endParaRPr lang="en-GB"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2" name="Rectangle 1"/>
          <p:cNvSpPr/>
          <p:nvPr/>
        </p:nvSpPr>
        <p:spPr>
          <a:xfrm>
            <a:off x="376073" y="785713"/>
            <a:ext cx="7633821" cy="451406"/>
          </a:xfrm>
          <a:prstGeom prst="rect">
            <a:avLst/>
          </a:prstGeom>
        </p:spPr>
        <p:txBody>
          <a:bodyPr vert="horz" lIns="0" tIns="45720" rIns="91440" bIns="45720" rtlCol="0" anchor="b" anchorCtr="0">
            <a:normAutofit/>
          </a:bodyPr>
          <a:lstStyle/>
          <a:p>
            <a:pPr>
              <a:lnSpc>
                <a:spcPts val="2760"/>
              </a:lnSpc>
            </a:pPr>
            <a:r>
              <a:rPr lang="en-US" sz="2800" b="1" dirty="0">
                <a:solidFill>
                  <a:srgbClr val="244165"/>
                </a:solidFill>
                <a:latin typeface="Tahoma" pitchFamily="34" charset="0"/>
                <a:ea typeface="Tahoma" pitchFamily="34" charset="0"/>
                <a:cs typeface="Tahoma" pitchFamily="34" charset="0"/>
              </a:rPr>
              <a:t>Innovations and new generation systems</a:t>
            </a:r>
            <a:endParaRPr lang="it-IT" sz="2800" b="1" dirty="0">
              <a:solidFill>
                <a:srgbClr val="244165"/>
              </a:solidFill>
              <a:latin typeface="Tahoma" pitchFamily="34" charset="0"/>
              <a:ea typeface="Tahoma" pitchFamily="34" charset="0"/>
              <a:cs typeface="Tahoma" pitchFamily="34" charset="0"/>
            </a:endParaRPr>
          </a:p>
        </p:txBody>
      </p:sp>
      <p:pic>
        <p:nvPicPr>
          <p:cNvPr id="53" name="Picture 2" descr="\\RIFM1BS189\3° Reparto PG\1° Uff PNeRI\Presentazioni\STANDARD\Foto migliori\Vulcano_Strales\_MG_2077-200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4505"/>
          <a:stretch/>
        </p:blipFill>
        <p:spPr bwMode="auto">
          <a:xfrm>
            <a:off x="9808808" y="1916832"/>
            <a:ext cx="2298312" cy="1587761"/>
          </a:xfrm>
          <a:prstGeom prst="rect">
            <a:avLst/>
          </a:prstGeom>
          <a:extLst>
            <a:ext uri="{909E8E84-426E-40DD-AFC4-6F175D3DCCD1}">
              <a14:hiddenFill xmlns:a14="http://schemas.microsoft.com/office/drawing/2010/main">
                <a:solidFill>
                  <a:srgbClr val="FFFFFF"/>
                </a:solidFill>
              </a14:hiddenFill>
            </a:ext>
          </a:extLst>
        </p:spPr>
      </p:pic>
      <p:pic>
        <p:nvPicPr>
          <p:cNvPr id="54" name="Picture 53"/>
          <p:cNvPicPr>
            <a:picLocks noChangeAspect="1"/>
          </p:cNvPicPr>
          <p:nvPr/>
        </p:nvPicPr>
        <p:blipFill>
          <a:blip r:embed="rId4"/>
          <a:stretch>
            <a:fillRect/>
          </a:stretch>
        </p:blipFill>
        <p:spPr>
          <a:xfrm>
            <a:off x="9760033" y="4041068"/>
            <a:ext cx="2349253" cy="2078346"/>
          </a:xfrm>
          <a:prstGeom prst="rect">
            <a:avLst/>
          </a:prstGeom>
        </p:spPr>
      </p:pic>
      <p:sp>
        <p:nvSpPr>
          <p:cNvPr id="57" name="Slide Number Placeholder 6"/>
          <p:cNvSpPr txBox="1">
            <a:spLocks/>
          </p:cNvSpPr>
          <p:nvPr/>
        </p:nvSpPr>
        <p:spPr>
          <a:xfrm>
            <a:off x="10391254" y="6461125"/>
            <a:ext cx="1249362" cy="261938"/>
          </a:xfrm>
          <a:prstGeom prst="rect">
            <a:avLst/>
          </a:prstGeom>
        </p:spPr>
        <p:txBody>
          <a:bodyPr vert="horz" lIns="91440" tIns="45720" rIns="0" bIns="45720"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smtClean="0">
                <a:solidFill>
                  <a:srgbClr val="006FAC"/>
                </a:solidFill>
                <a:latin typeface="Tahoma" charset="0"/>
                <a:ea typeface="Tahoma" charset="0"/>
                <a:cs typeface="Tahoma" charset="0"/>
              </a:rPr>
              <a:t>P-</a:t>
            </a:r>
            <a:fld id="{34A2F4A0-93AF-43B1-8693-228C1DE05C4F}" type="slidenum">
              <a:rPr lang="en-US" smtClean="0">
                <a:solidFill>
                  <a:srgbClr val="006FAC"/>
                </a:solidFill>
                <a:latin typeface="Tahoma" charset="0"/>
                <a:ea typeface="Tahoma" charset="0"/>
                <a:cs typeface="Tahoma" charset="0"/>
              </a:rPr>
              <a:pPr>
                <a:defRPr/>
              </a:pPr>
              <a:t>23</a:t>
            </a:fld>
            <a:endParaRPr lang="de-DE" dirty="0">
              <a:solidFill>
                <a:prstClr val="black">
                  <a:tint val="75000"/>
                </a:prstClr>
              </a:solidFill>
              <a:latin typeface="Tahoma Standard" charset="0"/>
              <a:cs typeface="Tahoma Standard" charset="0"/>
            </a:endParaRPr>
          </a:p>
        </p:txBody>
      </p:sp>
      <p:graphicFrame>
        <p:nvGraphicFramePr>
          <p:cNvPr id="43" name="Table 42"/>
          <p:cNvGraphicFramePr>
            <a:graphicFrameLocks noGrp="1"/>
          </p:cNvGraphicFramePr>
          <p:nvPr>
            <p:extLst>
              <p:ext uri="{D42A27DB-BD31-4B8C-83A1-F6EECF244321}">
                <p14:modId xmlns:p14="http://schemas.microsoft.com/office/powerpoint/2010/main" val="2688121140"/>
              </p:ext>
            </p:extLst>
          </p:nvPr>
        </p:nvGraphicFramePr>
        <p:xfrm>
          <a:off x="2747629" y="1916832"/>
          <a:ext cx="6912766" cy="4202582"/>
        </p:xfrm>
        <a:graphic>
          <a:graphicData uri="http://schemas.openxmlformats.org/drawingml/2006/table">
            <a:tbl>
              <a:tblPr firstRow="1" bandRow="1">
                <a:tableStyleId>{5C22544A-7EE6-4342-B048-85BDC9FD1C3A}</a:tableStyleId>
              </a:tblPr>
              <a:tblGrid>
                <a:gridCol w="4968551">
                  <a:extLst>
                    <a:ext uri="{9D8B030D-6E8A-4147-A177-3AD203B41FA5}">
                      <a16:colId xmlns:a16="http://schemas.microsoft.com/office/drawing/2014/main" val="3690260151"/>
                    </a:ext>
                  </a:extLst>
                </a:gridCol>
                <a:gridCol w="612068">
                  <a:extLst>
                    <a:ext uri="{9D8B030D-6E8A-4147-A177-3AD203B41FA5}">
                      <a16:colId xmlns:a16="http://schemas.microsoft.com/office/drawing/2014/main" val="365980757"/>
                    </a:ext>
                  </a:extLst>
                </a:gridCol>
                <a:gridCol w="720080">
                  <a:extLst>
                    <a:ext uri="{9D8B030D-6E8A-4147-A177-3AD203B41FA5}">
                      <a16:colId xmlns:a16="http://schemas.microsoft.com/office/drawing/2014/main" val="2442239698"/>
                    </a:ext>
                  </a:extLst>
                </a:gridCol>
                <a:gridCol w="612067">
                  <a:extLst>
                    <a:ext uri="{9D8B030D-6E8A-4147-A177-3AD203B41FA5}">
                      <a16:colId xmlns:a16="http://schemas.microsoft.com/office/drawing/2014/main" val="3752158782"/>
                    </a:ext>
                  </a:extLst>
                </a:gridCol>
              </a:tblGrid>
              <a:tr h="534703">
                <a:tc>
                  <a:txBody>
                    <a:bodyPr/>
                    <a:lstStyle/>
                    <a:p>
                      <a:pPr algn="ctr"/>
                      <a:r>
                        <a:rPr lang="it-IT" sz="1600" dirty="0" err="1" smtClean="0"/>
                        <a:t>Equipment</a:t>
                      </a:r>
                      <a:endParaRPr lang="en-GB" sz="1600" dirty="0"/>
                    </a:p>
                  </a:txBody>
                  <a:tcPr anchor="ctr"/>
                </a:tc>
                <a:tc>
                  <a:txBody>
                    <a:bodyPr/>
                    <a:lstStyle/>
                    <a:p>
                      <a:pPr algn="ctr"/>
                      <a:r>
                        <a:rPr lang="it-IT" sz="1600" dirty="0" smtClean="0"/>
                        <a:t>Light</a:t>
                      </a:r>
                      <a:endParaRPr lang="en-GB" sz="1600" dirty="0"/>
                    </a:p>
                  </a:txBody>
                  <a:tcPr anchor="ctr"/>
                </a:tc>
                <a:tc>
                  <a:txBody>
                    <a:bodyPr/>
                    <a:lstStyle/>
                    <a:p>
                      <a:pPr algn="ctr"/>
                      <a:r>
                        <a:rPr lang="it-IT" sz="1600" dirty="0" smtClean="0"/>
                        <a:t>Light+</a:t>
                      </a:r>
                      <a:endParaRPr lang="en-GB" sz="1600" dirty="0"/>
                    </a:p>
                  </a:txBody>
                  <a:tcPr anchor="ctr"/>
                </a:tc>
                <a:tc>
                  <a:txBody>
                    <a:bodyPr/>
                    <a:lstStyle/>
                    <a:p>
                      <a:pPr algn="ctr"/>
                      <a:r>
                        <a:rPr lang="it-IT" sz="1600" dirty="0" smtClean="0"/>
                        <a:t>Full</a:t>
                      </a:r>
                      <a:endParaRPr lang="en-GB" sz="1600" dirty="0"/>
                    </a:p>
                  </a:txBody>
                  <a:tcPr anchor="ctr"/>
                </a:tc>
                <a:extLst>
                  <a:ext uri="{0D108BD9-81ED-4DB2-BD59-A6C34878D82A}">
                    <a16:rowId xmlns:a16="http://schemas.microsoft.com/office/drawing/2014/main" val="2418325655"/>
                  </a:ext>
                </a:extLst>
              </a:tr>
              <a:tr h="1612150">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IT" sz="1400" b="1" kern="1200" baseline="0" dirty="0" smtClean="0">
                          <a:solidFill>
                            <a:schemeClr val="accent3">
                              <a:lumMod val="50000"/>
                            </a:schemeClr>
                          </a:solidFill>
                          <a:latin typeface="Tahoma" pitchFamily="34" charset="0"/>
                          <a:ea typeface="Tahoma" pitchFamily="34" charset="0"/>
                          <a:cs typeface="Tahoma" pitchFamily="34" charset="0"/>
                        </a:rPr>
                        <a:t>5’ </a:t>
                      </a:r>
                      <a:r>
                        <a:rPr lang="it-IT" sz="1400" b="1" kern="1200" baseline="0" dirty="0" err="1" smtClean="0">
                          <a:solidFill>
                            <a:schemeClr val="accent3">
                              <a:lumMod val="50000"/>
                            </a:schemeClr>
                          </a:solidFill>
                          <a:latin typeface="Tahoma" pitchFamily="34" charset="0"/>
                          <a:ea typeface="Tahoma" pitchFamily="34" charset="0"/>
                          <a:cs typeface="Tahoma" pitchFamily="34" charset="0"/>
                        </a:rPr>
                        <a:t>Inch</a:t>
                      </a:r>
                      <a:r>
                        <a:rPr lang="it-IT" sz="1400" b="1" kern="1200" baseline="0" dirty="0" smtClean="0">
                          <a:solidFill>
                            <a:schemeClr val="accent3">
                              <a:lumMod val="50000"/>
                            </a:schemeClr>
                          </a:solidFill>
                          <a:latin typeface="Tahoma" pitchFamily="34" charset="0"/>
                          <a:ea typeface="Tahoma" pitchFamily="34" charset="0"/>
                          <a:cs typeface="Tahoma" pitchFamily="34" charset="0"/>
                        </a:rPr>
                        <a:t> </a:t>
                      </a:r>
                      <a:r>
                        <a:rPr lang="it-IT" sz="1400" b="1" kern="1200" baseline="0" dirty="0" err="1" smtClean="0">
                          <a:solidFill>
                            <a:schemeClr val="accent3">
                              <a:lumMod val="50000"/>
                            </a:schemeClr>
                          </a:solidFill>
                          <a:latin typeface="Tahoma" pitchFamily="34" charset="0"/>
                          <a:ea typeface="Tahoma" pitchFamily="34" charset="0"/>
                          <a:cs typeface="Tahoma" pitchFamily="34" charset="0"/>
                        </a:rPr>
                        <a:t>Firing</a:t>
                      </a:r>
                      <a:r>
                        <a:rPr lang="it-IT" sz="1400" b="1" kern="1200" baseline="0" dirty="0" smtClean="0">
                          <a:solidFill>
                            <a:schemeClr val="accent3">
                              <a:lumMod val="50000"/>
                            </a:schemeClr>
                          </a:solidFill>
                          <a:latin typeface="Tahoma" pitchFamily="34" charset="0"/>
                          <a:ea typeface="Tahoma" pitchFamily="34" charset="0"/>
                          <a:cs typeface="Tahoma" pitchFamily="34" charset="0"/>
                        </a:rPr>
                        <a:t> </a:t>
                      </a:r>
                      <a:r>
                        <a:rPr lang="it-IT" sz="1400" b="1" kern="1200" baseline="0" dirty="0" err="1" smtClean="0">
                          <a:solidFill>
                            <a:schemeClr val="accent3">
                              <a:lumMod val="50000"/>
                            </a:schemeClr>
                          </a:solidFill>
                          <a:latin typeface="Tahoma" pitchFamily="34" charset="0"/>
                          <a:ea typeface="Tahoma" pitchFamily="34" charset="0"/>
                          <a:cs typeface="Tahoma" pitchFamily="34" charset="0"/>
                        </a:rPr>
                        <a:t>Gun</a:t>
                      </a:r>
                      <a:r>
                        <a:rPr lang="it-IT" sz="1400" b="1" kern="1200" baseline="0" dirty="0" smtClean="0">
                          <a:solidFill>
                            <a:schemeClr val="accent3">
                              <a:lumMod val="50000"/>
                            </a:schemeClr>
                          </a:solidFill>
                          <a:latin typeface="Tahoma" pitchFamily="34" charset="0"/>
                          <a:ea typeface="Tahoma" pitchFamily="34" charset="0"/>
                          <a:cs typeface="Tahoma" pitchFamily="34" charset="0"/>
                        </a:rPr>
                        <a:t> </a:t>
                      </a:r>
                      <a:r>
                        <a:rPr lang="it-IT" sz="1400" b="0" kern="1200" baseline="0" dirty="0" smtClean="0">
                          <a:solidFill>
                            <a:schemeClr val="accent3">
                              <a:lumMod val="50000"/>
                            </a:schemeClr>
                          </a:solidFill>
                          <a:latin typeface="Tahoma" pitchFamily="34" charset="0"/>
                          <a:ea typeface="Tahoma" pitchFamily="34" charset="0"/>
                          <a:cs typeface="Tahoma" pitchFamily="34" charset="0"/>
                        </a:rPr>
                        <a:t>(127mm) – Vulcano </a:t>
                      </a:r>
                      <a:r>
                        <a:rPr lang="it-IT" sz="1400" b="0" kern="1200" baseline="0" dirty="0" err="1" smtClean="0">
                          <a:solidFill>
                            <a:schemeClr val="accent3">
                              <a:lumMod val="50000"/>
                            </a:schemeClr>
                          </a:solidFill>
                          <a:latin typeface="Tahoma" pitchFamily="34" charset="0"/>
                          <a:ea typeface="Tahoma" pitchFamily="34" charset="0"/>
                          <a:cs typeface="Tahoma" pitchFamily="34" charset="0"/>
                        </a:rPr>
                        <a:t>Ammunition</a:t>
                      </a:r>
                      <a:r>
                        <a:rPr lang="it-IT" sz="1400" b="0" kern="1200" baseline="0" dirty="0" smtClean="0">
                          <a:solidFill>
                            <a:schemeClr val="accent3">
                              <a:lumMod val="50000"/>
                            </a:schemeClr>
                          </a:solidFill>
                          <a:latin typeface="Tahoma" pitchFamily="34" charset="0"/>
                          <a:ea typeface="Tahoma" pitchFamily="34" charset="0"/>
                          <a:cs typeface="Tahoma" pitchFamily="34" charset="0"/>
                        </a:rPr>
                        <a:t> </a:t>
                      </a:r>
                      <a:endParaRPr lang="it-IT" sz="1400" b="1" kern="1200" baseline="0" dirty="0" smtClean="0">
                        <a:solidFill>
                          <a:schemeClr val="accent3">
                            <a:lumMod val="50000"/>
                          </a:schemeClr>
                        </a:solidFill>
                        <a:latin typeface="Tahoma" pitchFamily="34" charset="0"/>
                        <a:ea typeface="Tahoma" pitchFamily="34" charset="0"/>
                        <a:cs typeface="Tahoma"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IT" sz="1400" b="1" kern="1200" baseline="0" dirty="0" smtClean="0">
                          <a:solidFill>
                            <a:schemeClr val="accent3">
                              <a:lumMod val="50000"/>
                            </a:schemeClr>
                          </a:solidFill>
                          <a:latin typeface="Tahoma" pitchFamily="34" charset="0"/>
                          <a:ea typeface="Tahoma" pitchFamily="34" charset="0"/>
                          <a:cs typeface="Tahoma" pitchFamily="34" charset="0"/>
                        </a:rPr>
                        <a:t>3’ </a:t>
                      </a:r>
                      <a:r>
                        <a:rPr lang="it-IT" sz="1400" b="1" kern="1200" baseline="0" dirty="0" err="1" smtClean="0">
                          <a:solidFill>
                            <a:schemeClr val="accent3">
                              <a:lumMod val="50000"/>
                            </a:schemeClr>
                          </a:solidFill>
                          <a:latin typeface="Tahoma" pitchFamily="34" charset="0"/>
                          <a:ea typeface="Tahoma" pitchFamily="34" charset="0"/>
                          <a:cs typeface="Tahoma" pitchFamily="34" charset="0"/>
                        </a:rPr>
                        <a:t>Inch</a:t>
                      </a:r>
                      <a:r>
                        <a:rPr lang="it-IT" sz="1400" b="1" kern="1200" baseline="0" dirty="0" smtClean="0">
                          <a:solidFill>
                            <a:schemeClr val="accent3">
                              <a:lumMod val="50000"/>
                            </a:schemeClr>
                          </a:solidFill>
                          <a:latin typeface="Tahoma" pitchFamily="34" charset="0"/>
                          <a:ea typeface="Tahoma" pitchFamily="34" charset="0"/>
                          <a:cs typeface="Tahoma" pitchFamily="34" charset="0"/>
                        </a:rPr>
                        <a:t> </a:t>
                      </a:r>
                      <a:r>
                        <a:rPr lang="it-IT" sz="1400" b="1" kern="1200" baseline="0" dirty="0" err="1" smtClean="0">
                          <a:solidFill>
                            <a:schemeClr val="accent3">
                              <a:lumMod val="50000"/>
                            </a:schemeClr>
                          </a:solidFill>
                          <a:latin typeface="Tahoma" pitchFamily="34" charset="0"/>
                          <a:ea typeface="Tahoma" pitchFamily="34" charset="0"/>
                          <a:cs typeface="Tahoma" pitchFamily="34" charset="0"/>
                        </a:rPr>
                        <a:t>Firing</a:t>
                      </a:r>
                      <a:r>
                        <a:rPr lang="it-IT" sz="1400" b="1" kern="1200" baseline="0" dirty="0" smtClean="0">
                          <a:solidFill>
                            <a:schemeClr val="accent3">
                              <a:lumMod val="50000"/>
                            </a:schemeClr>
                          </a:solidFill>
                          <a:latin typeface="Tahoma" pitchFamily="34" charset="0"/>
                          <a:ea typeface="Tahoma" pitchFamily="34" charset="0"/>
                          <a:cs typeface="Tahoma" pitchFamily="34" charset="0"/>
                        </a:rPr>
                        <a:t> </a:t>
                      </a:r>
                      <a:r>
                        <a:rPr lang="it-IT" sz="1400" b="1" kern="1200" baseline="0" dirty="0" err="1" smtClean="0">
                          <a:solidFill>
                            <a:schemeClr val="accent3">
                              <a:lumMod val="50000"/>
                            </a:schemeClr>
                          </a:solidFill>
                          <a:latin typeface="Tahoma" pitchFamily="34" charset="0"/>
                          <a:ea typeface="Tahoma" pitchFamily="34" charset="0"/>
                          <a:cs typeface="Tahoma" pitchFamily="34" charset="0"/>
                        </a:rPr>
                        <a:t>Gun</a:t>
                      </a:r>
                      <a:r>
                        <a:rPr lang="it-IT" sz="1400" b="1" kern="1200" baseline="0" dirty="0" smtClean="0">
                          <a:solidFill>
                            <a:schemeClr val="accent3">
                              <a:lumMod val="50000"/>
                            </a:schemeClr>
                          </a:solidFill>
                          <a:latin typeface="Tahoma" pitchFamily="34" charset="0"/>
                          <a:ea typeface="Tahoma" pitchFamily="34" charset="0"/>
                          <a:cs typeface="Tahoma" pitchFamily="34" charset="0"/>
                        </a:rPr>
                        <a:t> </a:t>
                      </a:r>
                      <a:r>
                        <a:rPr lang="it-IT" sz="1400" b="0" kern="1200" baseline="0" dirty="0" smtClean="0">
                          <a:solidFill>
                            <a:schemeClr val="accent3">
                              <a:lumMod val="50000"/>
                            </a:schemeClr>
                          </a:solidFill>
                          <a:latin typeface="Tahoma" pitchFamily="34" charset="0"/>
                          <a:ea typeface="Tahoma" pitchFamily="34" charset="0"/>
                          <a:cs typeface="Tahoma" pitchFamily="34" charset="0"/>
                        </a:rPr>
                        <a:t>(76mm) – </a:t>
                      </a:r>
                      <a:r>
                        <a:rPr lang="it-IT" sz="1400" b="0" kern="1200" baseline="0" dirty="0" err="1" smtClean="0">
                          <a:solidFill>
                            <a:schemeClr val="accent3">
                              <a:lumMod val="50000"/>
                            </a:schemeClr>
                          </a:solidFill>
                          <a:latin typeface="Tahoma" pitchFamily="34" charset="0"/>
                          <a:ea typeface="Tahoma" pitchFamily="34" charset="0"/>
                          <a:cs typeface="Tahoma" pitchFamily="34" charset="0"/>
                        </a:rPr>
                        <a:t>Strales</a:t>
                      </a:r>
                      <a:r>
                        <a:rPr lang="it-IT" sz="1400" b="0" kern="1200" baseline="0" dirty="0" smtClean="0">
                          <a:solidFill>
                            <a:schemeClr val="accent3">
                              <a:lumMod val="50000"/>
                            </a:schemeClr>
                          </a:solidFill>
                          <a:latin typeface="Tahoma" pitchFamily="34" charset="0"/>
                          <a:ea typeface="Tahoma" pitchFamily="34" charset="0"/>
                          <a:cs typeface="Tahoma" pitchFamily="34" charset="0"/>
                        </a:rPr>
                        <a:t>/Vulcano </a:t>
                      </a:r>
                      <a:r>
                        <a:rPr lang="it-IT" sz="1400" b="0" kern="1200" baseline="0" dirty="0" err="1" smtClean="0">
                          <a:solidFill>
                            <a:schemeClr val="accent3">
                              <a:lumMod val="50000"/>
                            </a:schemeClr>
                          </a:solidFill>
                          <a:latin typeface="Tahoma" pitchFamily="34" charset="0"/>
                          <a:ea typeface="Tahoma" pitchFamily="34" charset="0"/>
                          <a:cs typeface="Tahoma" pitchFamily="34" charset="0"/>
                        </a:rPr>
                        <a:t>Amm</a:t>
                      </a:r>
                      <a:r>
                        <a:rPr lang="it-IT" sz="1400" b="0" kern="1200" baseline="0" dirty="0" smtClean="0">
                          <a:solidFill>
                            <a:schemeClr val="accent3">
                              <a:lumMod val="50000"/>
                            </a:schemeClr>
                          </a:solidFill>
                          <a:latin typeface="Tahoma" pitchFamily="34" charset="0"/>
                          <a:ea typeface="Tahoma" pitchFamily="34" charset="0"/>
                          <a:cs typeface="Tahoma" pitchFamily="34" charset="0"/>
                        </a:rPr>
                        <a:t>.</a:t>
                      </a:r>
                      <a:endParaRPr lang="it-IT" sz="1400" b="0" kern="1200" baseline="0" dirty="0" smtClean="0">
                        <a:solidFill>
                          <a:schemeClr val="accent3">
                            <a:lumMod val="50000"/>
                          </a:schemeClr>
                        </a:solidFill>
                        <a:latin typeface="Tahoma" pitchFamily="34" charset="0"/>
                        <a:ea typeface="Tahoma" pitchFamily="34" charset="0"/>
                        <a:cs typeface="Tahoma"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IT" sz="1400" b="1" kern="1200" baseline="0" dirty="0" smtClean="0">
                          <a:solidFill>
                            <a:schemeClr val="accent3">
                              <a:lumMod val="50000"/>
                            </a:schemeClr>
                          </a:solidFill>
                          <a:latin typeface="Tahoma" pitchFamily="34" charset="0"/>
                          <a:ea typeface="Tahoma" pitchFamily="34" charset="0"/>
                          <a:cs typeface="Tahoma" pitchFamily="34" charset="0"/>
                        </a:rPr>
                        <a:t>Small </a:t>
                      </a:r>
                      <a:r>
                        <a:rPr lang="it-IT" sz="1400" b="1" kern="1200" baseline="0" dirty="0" err="1" smtClean="0">
                          <a:solidFill>
                            <a:schemeClr val="accent3">
                              <a:lumMod val="50000"/>
                            </a:schemeClr>
                          </a:solidFill>
                          <a:latin typeface="Tahoma" pitchFamily="34" charset="0"/>
                          <a:ea typeface="Tahoma" pitchFamily="34" charset="0"/>
                          <a:cs typeface="Tahoma" pitchFamily="34" charset="0"/>
                        </a:rPr>
                        <a:t>Caliber</a:t>
                      </a:r>
                      <a:r>
                        <a:rPr lang="it-IT" sz="1400" b="1" kern="1200" baseline="0" dirty="0" smtClean="0">
                          <a:solidFill>
                            <a:schemeClr val="accent3">
                              <a:lumMod val="50000"/>
                            </a:schemeClr>
                          </a:solidFill>
                          <a:latin typeface="Tahoma" pitchFamily="34" charset="0"/>
                          <a:ea typeface="Tahoma" pitchFamily="34" charset="0"/>
                          <a:cs typeface="Tahoma" pitchFamily="34" charset="0"/>
                        </a:rPr>
                        <a:t> </a:t>
                      </a:r>
                      <a:r>
                        <a:rPr lang="it-IT" sz="1400" b="1" kern="1200" baseline="0" dirty="0" err="1" smtClean="0">
                          <a:solidFill>
                            <a:schemeClr val="accent3">
                              <a:lumMod val="50000"/>
                            </a:schemeClr>
                          </a:solidFill>
                          <a:latin typeface="Tahoma" pitchFamily="34" charset="0"/>
                          <a:ea typeface="Tahoma" pitchFamily="34" charset="0"/>
                          <a:cs typeface="Tahoma" pitchFamily="34" charset="0"/>
                        </a:rPr>
                        <a:t>Gun</a:t>
                      </a:r>
                      <a:r>
                        <a:rPr lang="it-IT" sz="1400" b="1" kern="1200" baseline="0" dirty="0" smtClean="0">
                          <a:solidFill>
                            <a:schemeClr val="accent3">
                              <a:lumMod val="50000"/>
                            </a:schemeClr>
                          </a:solidFill>
                          <a:latin typeface="Tahoma" pitchFamily="34" charset="0"/>
                          <a:ea typeface="Tahoma" pitchFamily="34" charset="0"/>
                          <a:cs typeface="Tahoma" pitchFamily="34" charset="0"/>
                        </a:rPr>
                        <a:t> </a:t>
                      </a:r>
                      <a:r>
                        <a:rPr lang="it-IT" sz="1400" b="0" kern="1200" baseline="0" dirty="0" smtClean="0">
                          <a:solidFill>
                            <a:schemeClr val="accent3">
                              <a:lumMod val="50000"/>
                            </a:schemeClr>
                          </a:solidFill>
                          <a:latin typeface="Tahoma" pitchFamily="34" charset="0"/>
                          <a:ea typeface="Tahoma" pitchFamily="34" charset="0"/>
                          <a:cs typeface="Tahoma" pitchFamily="34" charset="0"/>
                        </a:rPr>
                        <a:t>(25mm)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noProof="0" dirty="0" smtClean="0">
                          <a:solidFill>
                            <a:schemeClr val="accent3">
                              <a:lumMod val="50000"/>
                            </a:schemeClr>
                          </a:solidFill>
                          <a:latin typeface="Tahoma" pitchFamily="34" charset="0"/>
                          <a:ea typeface="Tahoma" pitchFamily="34" charset="0"/>
                          <a:cs typeface="Tahoma" pitchFamily="34" charset="0"/>
                        </a:rPr>
                        <a:t>CESM </a:t>
                      </a:r>
                      <a:r>
                        <a:rPr lang="en-US" sz="1400" b="0" i="0" noProof="0" dirty="0" smtClean="0">
                          <a:solidFill>
                            <a:schemeClr val="accent3">
                              <a:lumMod val="50000"/>
                            </a:schemeClr>
                          </a:solidFill>
                          <a:latin typeface="Tahoma" pitchFamily="34" charset="0"/>
                          <a:ea typeface="Tahoma" pitchFamily="34" charset="0"/>
                          <a:cs typeface="Tahoma" pitchFamily="34" charset="0"/>
                        </a:rPr>
                        <a:t>(Communication</a:t>
                      </a:r>
                      <a:r>
                        <a:rPr lang="en-US" sz="1400" b="0" i="0" baseline="0" noProof="0" dirty="0" smtClean="0">
                          <a:solidFill>
                            <a:schemeClr val="accent3">
                              <a:lumMod val="50000"/>
                            </a:schemeClr>
                          </a:solidFill>
                          <a:latin typeface="Tahoma" pitchFamily="34" charset="0"/>
                          <a:ea typeface="Tahoma" pitchFamily="34" charset="0"/>
                          <a:cs typeface="Tahoma" pitchFamily="34" charset="0"/>
                        </a:rPr>
                        <a:t> Electronic Support Measure)</a:t>
                      </a:r>
                      <a:endParaRPr lang="en-US" sz="1400" b="1" noProof="0" dirty="0" smtClean="0">
                        <a:solidFill>
                          <a:schemeClr val="accent3">
                            <a:lumMod val="50000"/>
                          </a:schemeClr>
                        </a:solidFill>
                        <a:latin typeface="Tahoma" pitchFamily="34" charset="0"/>
                        <a:ea typeface="Tahoma" pitchFamily="34" charset="0"/>
                        <a:cs typeface="Tahoma"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noProof="0" dirty="0" smtClean="0">
                          <a:solidFill>
                            <a:schemeClr val="accent3">
                              <a:lumMod val="50000"/>
                            </a:schemeClr>
                          </a:solidFill>
                          <a:latin typeface="Tahoma" pitchFamily="34" charset="0"/>
                          <a:ea typeface="Tahoma" pitchFamily="34" charset="0"/>
                          <a:cs typeface="Tahoma" pitchFamily="34" charset="0"/>
                        </a:rPr>
                        <a:t>RESM (</a:t>
                      </a:r>
                      <a:r>
                        <a:rPr lang="en-US" sz="1400" b="0" i="0" noProof="0" dirty="0" smtClean="0">
                          <a:solidFill>
                            <a:schemeClr val="accent3">
                              <a:lumMod val="50000"/>
                            </a:schemeClr>
                          </a:solidFill>
                          <a:latin typeface="Tahoma" pitchFamily="34" charset="0"/>
                          <a:ea typeface="Tahoma" pitchFamily="34" charset="0"/>
                          <a:cs typeface="Tahoma" pitchFamily="34" charset="0"/>
                        </a:rPr>
                        <a:t>RADAR</a:t>
                      </a:r>
                      <a:r>
                        <a:rPr lang="en-US" sz="1400" b="0" i="0" baseline="0" noProof="0" dirty="0" smtClean="0">
                          <a:solidFill>
                            <a:schemeClr val="accent3">
                              <a:lumMod val="50000"/>
                            </a:schemeClr>
                          </a:solidFill>
                          <a:latin typeface="Tahoma" pitchFamily="34" charset="0"/>
                          <a:ea typeface="Tahoma" pitchFamily="34" charset="0"/>
                          <a:cs typeface="Tahoma" pitchFamily="34" charset="0"/>
                        </a:rPr>
                        <a:t> Electronic Support Measure)</a:t>
                      </a:r>
                      <a:endParaRPr lang="it-IT" sz="1400" b="1" kern="1200" baseline="0" dirty="0" smtClean="0">
                        <a:solidFill>
                          <a:schemeClr val="accent3">
                            <a:lumMod val="50000"/>
                          </a:schemeClr>
                        </a:solidFill>
                        <a:latin typeface="Tahoma" pitchFamily="34" charset="0"/>
                        <a:ea typeface="Tahoma" pitchFamily="34" charset="0"/>
                        <a:cs typeface="Tahoma"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kern="1200" baseline="0" noProof="0" dirty="0" smtClean="0">
                          <a:solidFill>
                            <a:schemeClr val="accent3">
                              <a:lumMod val="50000"/>
                            </a:schemeClr>
                          </a:solidFill>
                          <a:latin typeface="Tahoma" pitchFamily="34" charset="0"/>
                          <a:ea typeface="Tahoma" pitchFamily="34" charset="0"/>
                          <a:cs typeface="Tahoma" pitchFamily="34" charset="0"/>
                        </a:rPr>
                        <a:t>THS </a:t>
                      </a:r>
                      <a:r>
                        <a:rPr lang="en-US" sz="1400" b="0" kern="1200" noProof="0" dirty="0" smtClean="0">
                          <a:solidFill>
                            <a:schemeClr val="accent3">
                              <a:lumMod val="50000"/>
                            </a:schemeClr>
                          </a:solidFill>
                          <a:latin typeface="Tahoma" pitchFamily="34" charset="0"/>
                          <a:ea typeface="Tahoma" pitchFamily="34" charset="0"/>
                          <a:cs typeface="Tahoma" pitchFamily="34" charset="0"/>
                        </a:rPr>
                        <a:t>(Torpedo Handling System)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kern="1200" baseline="0" noProof="0" dirty="0" smtClean="0">
                          <a:solidFill>
                            <a:schemeClr val="accent3">
                              <a:lumMod val="50000"/>
                            </a:schemeClr>
                          </a:solidFill>
                          <a:latin typeface="Tahoma" pitchFamily="34" charset="0"/>
                          <a:ea typeface="Tahoma" pitchFamily="34" charset="0"/>
                          <a:cs typeface="Tahoma" pitchFamily="34" charset="0"/>
                        </a:rPr>
                        <a:t>DDS </a:t>
                      </a:r>
                      <a:r>
                        <a:rPr lang="en-US" sz="1400" b="0" kern="1200" baseline="0" noProof="0" dirty="0" smtClean="0">
                          <a:solidFill>
                            <a:schemeClr val="accent3">
                              <a:lumMod val="50000"/>
                            </a:schemeClr>
                          </a:solidFill>
                          <a:latin typeface="Tahoma" pitchFamily="34" charset="0"/>
                          <a:ea typeface="Tahoma" pitchFamily="34" charset="0"/>
                          <a:cs typeface="Tahoma" pitchFamily="34" charset="0"/>
                        </a:rPr>
                        <a:t>(Diver Detection Sonar )</a:t>
                      </a:r>
                    </a:p>
                  </a:txBody>
                  <a:tcPr anchor="ctr"/>
                </a:tc>
                <a:tc>
                  <a:txBody>
                    <a:bodyPr/>
                    <a:lstStyle/>
                    <a:p>
                      <a:pPr algn="l"/>
                      <a:endParaRPr lang="en-GB" sz="1800" dirty="0"/>
                    </a:p>
                  </a:txBody>
                  <a:tcPr/>
                </a:tc>
                <a:tc>
                  <a:txBody>
                    <a:bodyPr/>
                    <a:lstStyle/>
                    <a:p>
                      <a:pPr algn="l"/>
                      <a:endParaRPr lang="en-GB" sz="1800" dirty="0"/>
                    </a:p>
                  </a:txBody>
                  <a:tcPr/>
                </a:tc>
                <a:tc>
                  <a:txBody>
                    <a:bodyPr/>
                    <a:lstStyle/>
                    <a:p>
                      <a:pPr algn="l"/>
                      <a:endParaRPr lang="en-GB" sz="1800" dirty="0"/>
                    </a:p>
                  </a:txBody>
                  <a:tcPr/>
                </a:tc>
                <a:extLst>
                  <a:ext uri="{0D108BD9-81ED-4DB2-BD59-A6C34878D82A}">
                    <a16:rowId xmlns:a16="http://schemas.microsoft.com/office/drawing/2014/main" val="2325282657"/>
                  </a:ext>
                </a:extLst>
              </a:tr>
              <a:tr h="379329">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IT" sz="1400" b="1" kern="1200" baseline="0" dirty="0" smtClean="0">
                          <a:solidFill>
                            <a:schemeClr val="accent3">
                              <a:lumMod val="50000"/>
                            </a:schemeClr>
                          </a:solidFill>
                          <a:latin typeface="Tahoma" pitchFamily="34" charset="0"/>
                          <a:ea typeface="Tahoma" pitchFamily="34" charset="0"/>
                          <a:cs typeface="Tahoma" pitchFamily="34" charset="0"/>
                        </a:rPr>
                        <a:t>RADAR AESA-X 4FF</a:t>
                      </a:r>
                      <a:endParaRPr lang="en-GB" sz="1400" b="1" kern="1200" baseline="0" dirty="0">
                        <a:solidFill>
                          <a:schemeClr val="accent3">
                            <a:lumMod val="50000"/>
                          </a:schemeClr>
                        </a:solidFill>
                        <a:latin typeface="Tahoma" pitchFamily="34" charset="0"/>
                        <a:ea typeface="Tahoma" pitchFamily="34" charset="0"/>
                        <a:cs typeface="Tahoma" pitchFamily="34" charset="0"/>
                      </a:endParaRPr>
                    </a:p>
                  </a:txBody>
                  <a:tcPr anchor="ctr"/>
                </a:tc>
                <a:tc>
                  <a:txBody>
                    <a:bodyPr/>
                    <a:lstStyle/>
                    <a:p>
                      <a:pPr algn="l"/>
                      <a:endParaRPr lang="en-GB" sz="1800" dirty="0"/>
                    </a:p>
                  </a:txBody>
                  <a:tcPr/>
                </a:tc>
                <a:tc>
                  <a:txBody>
                    <a:bodyPr/>
                    <a:lstStyle/>
                    <a:p>
                      <a:pPr algn="l"/>
                      <a:endParaRPr lang="en-GB" sz="1800" dirty="0"/>
                    </a:p>
                  </a:txBody>
                  <a:tcPr/>
                </a:tc>
                <a:tc>
                  <a:txBody>
                    <a:bodyPr/>
                    <a:lstStyle/>
                    <a:p>
                      <a:pPr algn="l"/>
                      <a:endParaRPr lang="en-GB" sz="1800" dirty="0"/>
                    </a:p>
                  </a:txBody>
                  <a:tcPr/>
                </a:tc>
                <a:extLst>
                  <a:ext uri="{0D108BD9-81ED-4DB2-BD59-A6C34878D82A}">
                    <a16:rowId xmlns:a16="http://schemas.microsoft.com/office/drawing/2014/main" val="717057547"/>
                  </a:ext>
                </a:extLst>
              </a:tr>
              <a:tr h="59270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IT" sz="1400" b="1" kern="1200" baseline="0" dirty="0" smtClean="0">
                          <a:solidFill>
                            <a:schemeClr val="accent3">
                              <a:lumMod val="50000"/>
                            </a:schemeClr>
                          </a:solidFill>
                          <a:latin typeface="Tahoma" pitchFamily="34" charset="0"/>
                          <a:ea typeface="Tahoma" pitchFamily="34" charset="0"/>
                          <a:cs typeface="Tahoma" pitchFamily="34" charset="0"/>
                        </a:rPr>
                        <a:t>RADAR AESA-C 4FF</a:t>
                      </a:r>
                      <a:endParaRPr lang="en-GB" sz="1400" b="1" kern="1200" baseline="0" dirty="0" smtClean="0">
                        <a:solidFill>
                          <a:schemeClr val="accent3">
                            <a:lumMod val="50000"/>
                          </a:schemeClr>
                        </a:solidFill>
                        <a:latin typeface="Tahoma" pitchFamily="34" charset="0"/>
                        <a:ea typeface="Tahoma" pitchFamily="34" charset="0"/>
                        <a:cs typeface="Tahoma"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IT" sz="1400" b="1" kern="1200" baseline="0" noProof="0" dirty="0" smtClean="0">
                          <a:solidFill>
                            <a:schemeClr val="accent3">
                              <a:lumMod val="50000"/>
                            </a:schemeClr>
                          </a:solidFill>
                          <a:latin typeface="Tahoma" pitchFamily="34" charset="0"/>
                          <a:ea typeface="Tahoma" pitchFamily="34" charset="0"/>
                          <a:cs typeface="Tahoma" pitchFamily="34" charset="0"/>
                        </a:rPr>
                        <a:t>RECM </a:t>
                      </a:r>
                      <a:r>
                        <a:rPr lang="it-IT" sz="1400" b="0" kern="1200" baseline="0" noProof="0" dirty="0" smtClean="0">
                          <a:solidFill>
                            <a:schemeClr val="accent3">
                              <a:lumMod val="50000"/>
                            </a:schemeClr>
                          </a:solidFill>
                          <a:latin typeface="Tahoma" pitchFamily="34" charset="0"/>
                          <a:ea typeface="Tahoma" pitchFamily="34" charset="0"/>
                          <a:cs typeface="Tahoma" pitchFamily="34" charset="0"/>
                        </a:rPr>
                        <a:t>(</a:t>
                      </a:r>
                      <a:r>
                        <a:rPr lang="en-US" sz="1400" b="0" i="0" noProof="0" dirty="0" smtClean="0">
                          <a:solidFill>
                            <a:schemeClr val="accent3">
                              <a:lumMod val="50000"/>
                            </a:schemeClr>
                          </a:solidFill>
                          <a:latin typeface="Tahoma" pitchFamily="34" charset="0"/>
                          <a:ea typeface="Tahoma" pitchFamily="34" charset="0"/>
                          <a:cs typeface="Tahoma" pitchFamily="34" charset="0"/>
                        </a:rPr>
                        <a:t>RADAR</a:t>
                      </a:r>
                      <a:r>
                        <a:rPr lang="en-US" sz="1400" b="0" i="0" baseline="0" noProof="0" dirty="0" smtClean="0">
                          <a:solidFill>
                            <a:schemeClr val="accent3">
                              <a:lumMod val="50000"/>
                            </a:schemeClr>
                          </a:solidFill>
                          <a:latin typeface="Tahoma" pitchFamily="34" charset="0"/>
                          <a:ea typeface="Tahoma" pitchFamily="34" charset="0"/>
                          <a:cs typeface="Tahoma" pitchFamily="34" charset="0"/>
                        </a:rPr>
                        <a:t> Electronic Counter Measure)</a:t>
                      </a:r>
                      <a:endParaRPr lang="it-IT" sz="1400" b="0" kern="1200" baseline="0" noProof="0" dirty="0" smtClean="0">
                        <a:solidFill>
                          <a:schemeClr val="accent3">
                            <a:lumMod val="50000"/>
                          </a:schemeClr>
                        </a:solidFill>
                        <a:latin typeface="Tahoma" pitchFamily="34" charset="0"/>
                        <a:ea typeface="Tahoma" pitchFamily="34" charset="0"/>
                        <a:cs typeface="Tahoma"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kern="1200" baseline="0" noProof="0" dirty="0" smtClean="0">
                          <a:solidFill>
                            <a:schemeClr val="accent3">
                              <a:lumMod val="50000"/>
                            </a:schemeClr>
                          </a:solidFill>
                          <a:latin typeface="Tahoma" pitchFamily="34" charset="0"/>
                          <a:ea typeface="Tahoma" pitchFamily="34" charset="0"/>
                          <a:cs typeface="Tahoma" pitchFamily="34" charset="0"/>
                        </a:rPr>
                        <a:t>Missile </a:t>
                      </a:r>
                      <a:r>
                        <a:rPr lang="en-US" sz="1400" b="1" kern="1200" baseline="0" noProof="0" dirty="0" err="1" smtClean="0">
                          <a:solidFill>
                            <a:schemeClr val="accent3">
                              <a:lumMod val="50000"/>
                            </a:schemeClr>
                          </a:solidFill>
                          <a:latin typeface="Tahoma" pitchFamily="34" charset="0"/>
                          <a:ea typeface="Tahoma" pitchFamily="34" charset="0"/>
                          <a:cs typeface="Tahoma" pitchFamily="34" charset="0"/>
                        </a:rPr>
                        <a:t>Sistem</a:t>
                      </a:r>
                      <a:r>
                        <a:rPr lang="en-US" sz="1400" b="1" kern="1200" baseline="0" noProof="0" dirty="0" smtClean="0">
                          <a:solidFill>
                            <a:schemeClr val="accent3">
                              <a:lumMod val="50000"/>
                            </a:schemeClr>
                          </a:solidFill>
                          <a:latin typeface="Tahoma" pitchFamily="34" charset="0"/>
                          <a:ea typeface="Tahoma" pitchFamily="34" charset="0"/>
                          <a:cs typeface="Tahoma" pitchFamily="34" charset="0"/>
                        </a:rPr>
                        <a:t> SAAM – ESD </a:t>
                      </a:r>
                      <a:r>
                        <a:rPr lang="en-US" sz="1400" b="0" kern="1200" baseline="0" noProof="0" dirty="0" smtClean="0">
                          <a:solidFill>
                            <a:schemeClr val="accent3">
                              <a:lumMod val="50000"/>
                            </a:schemeClr>
                          </a:solidFill>
                          <a:latin typeface="Tahoma" pitchFamily="34" charset="0"/>
                          <a:ea typeface="Tahoma" pitchFamily="34" charset="0"/>
                          <a:cs typeface="Tahoma" pitchFamily="34" charset="0"/>
                        </a:rPr>
                        <a:t>(ASTER </a:t>
                      </a:r>
                      <a:r>
                        <a:rPr lang="en-US" sz="1400" b="0" kern="1200" baseline="0" noProof="0" dirty="0" smtClean="0">
                          <a:solidFill>
                            <a:schemeClr val="accent3">
                              <a:lumMod val="50000"/>
                            </a:schemeClr>
                          </a:solidFill>
                          <a:latin typeface="Tahoma" pitchFamily="34" charset="0"/>
                          <a:ea typeface="Tahoma" pitchFamily="34" charset="0"/>
                          <a:cs typeface="Tahoma" pitchFamily="34" charset="0"/>
                        </a:rPr>
                        <a:t>15/30) </a:t>
                      </a:r>
                      <a:r>
                        <a:rPr lang="en-US" sz="1400" b="0" kern="1200" baseline="0" noProof="0" dirty="0" smtClean="0">
                          <a:solidFill>
                            <a:schemeClr val="accent3">
                              <a:lumMod val="50000"/>
                            </a:schemeClr>
                          </a:solidFill>
                          <a:latin typeface="Tahoma" pitchFamily="34" charset="0"/>
                          <a:ea typeface="Tahoma" pitchFamily="34" charset="0"/>
                          <a:cs typeface="Tahoma" pitchFamily="34" charset="0"/>
                        </a:rPr>
                        <a:t>-</a:t>
                      </a:r>
                      <a:r>
                        <a:rPr lang="it-IT" sz="1400" b="0" kern="1200" baseline="0" dirty="0" smtClean="0">
                          <a:solidFill>
                            <a:schemeClr val="accent3">
                              <a:lumMod val="50000"/>
                            </a:schemeClr>
                          </a:solidFill>
                          <a:latin typeface="Tahoma" pitchFamily="34" charset="0"/>
                          <a:ea typeface="Tahoma" pitchFamily="34" charset="0"/>
                          <a:cs typeface="Tahoma" pitchFamily="34" charset="0"/>
                        </a:rPr>
                        <a:t>B1NT</a:t>
                      </a:r>
                      <a:endParaRPr lang="en-US" sz="1400" b="0" kern="1200" baseline="0" noProof="0" dirty="0" smtClean="0">
                        <a:solidFill>
                          <a:schemeClr val="accent3">
                            <a:lumMod val="50000"/>
                          </a:schemeClr>
                        </a:solidFill>
                        <a:latin typeface="Tahoma" pitchFamily="34" charset="0"/>
                        <a:ea typeface="Tahoma" pitchFamily="34" charset="0"/>
                        <a:cs typeface="Tahoma" pitchFamily="34" charset="0"/>
                      </a:endParaRPr>
                    </a:p>
                  </a:txBody>
                  <a:tcPr anchor="ctr"/>
                </a:tc>
                <a:tc>
                  <a:txBody>
                    <a:bodyPr/>
                    <a:lstStyle/>
                    <a:p>
                      <a:pPr algn="l"/>
                      <a:endParaRPr lang="en-GB" sz="1800" dirty="0"/>
                    </a:p>
                  </a:txBody>
                  <a:tcPr/>
                </a:tc>
                <a:tc>
                  <a:txBody>
                    <a:bodyPr/>
                    <a:lstStyle/>
                    <a:p>
                      <a:pPr algn="l"/>
                      <a:endParaRPr lang="en-GB" sz="1800" dirty="0"/>
                    </a:p>
                  </a:txBody>
                  <a:tcPr/>
                </a:tc>
                <a:tc>
                  <a:txBody>
                    <a:bodyPr/>
                    <a:lstStyle/>
                    <a:p>
                      <a:pPr algn="l"/>
                      <a:endParaRPr lang="en-GB" sz="1800" dirty="0"/>
                    </a:p>
                  </a:txBody>
                  <a:tcPr/>
                </a:tc>
                <a:extLst>
                  <a:ext uri="{0D108BD9-81ED-4DB2-BD59-A6C34878D82A}">
                    <a16:rowId xmlns:a16="http://schemas.microsoft.com/office/drawing/2014/main" val="3189058925"/>
                  </a:ext>
                </a:extLst>
              </a:tr>
              <a:tr h="841556">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b="1" kern="1200" baseline="0" dirty="0" smtClean="0">
                          <a:solidFill>
                            <a:schemeClr val="accent3">
                              <a:lumMod val="50000"/>
                            </a:schemeClr>
                          </a:solidFill>
                          <a:latin typeface="Tahoma" pitchFamily="34" charset="0"/>
                          <a:ea typeface="Tahoma" pitchFamily="34" charset="0"/>
                          <a:cs typeface="Tahoma" pitchFamily="34" charset="0"/>
                        </a:rPr>
                        <a:t>ATAS </a:t>
                      </a:r>
                      <a:r>
                        <a:rPr lang="en-GB" sz="1400" b="0" kern="1200" baseline="0" dirty="0" smtClean="0">
                          <a:solidFill>
                            <a:schemeClr val="accent3">
                              <a:lumMod val="50000"/>
                            </a:schemeClr>
                          </a:solidFill>
                          <a:latin typeface="Tahoma" pitchFamily="34" charset="0"/>
                          <a:ea typeface="Tahoma" pitchFamily="34" charset="0"/>
                          <a:cs typeface="Tahoma" pitchFamily="34" charset="0"/>
                        </a:rPr>
                        <a:t>(</a:t>
                      </a:r>
                      <a:r>
                        <a:rPr lang="en-US" sz="1400" b="0" kern="1200" baseline="0" dirty="0" smtClean="0">
                          <a:solidFill>
                            <a:schemeClr val="accent3">
                              <a:lumMod val="50000"/>
                            </a:schemeClr>
                          </a:solidFill>
                          <a:latin typeface="Tahoma" pitchFamily="34" charset="0"/>
                          <a:ea typeface="Tahoma" pitchFamily="34" charset="0"/>
                          <a:cs typeface="Tahoma" pitchFamily="34" charset="0"/>
                        </a:rPr>
                        <a:t>Active Towed Array Sonar)</a:t>
                      </a:r>
                      <a:endParaRPr lang="en-GB" sz="1400" b="0" kern="1200" baseline="0" dirty="0" smtClean="0">
                        <a:solidFill>
                          <a:schemeClr val="accent3">
                            <a:lumMod val="50000"/>
                          </a:schemeClr>
                        </a:solidFill>
                        <a:latin typeface="Tahoma" pitchFamily="34" charset="0"/>
                        <a:ea typeface="Tahoma" pitchFamily="34" charset="0"/>
                        <a:cs typeface="Tahoma"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b="1" kern="1200" baseline="0" dirty="0" smtClean="0">
                          <a:solidFill>
                            <a:schemeClr val="accent3">
                              <a:lumMod val="50000"/>
                            </a:schemeClr>
                          </a:solidFill>
                          <a:latin typeface="Tahoma" pitchFamily="34" charset="0"/>
                          <a:ea typeface="Tahoma" pitchFamily="34" charset="0"/>
                          <a:cs typeface="Tahoma" pitchFamily="34" charset="0"/>
                        </a:rPr>
                        <a:t>TLS </a:t>
                      </a:r>
                      <a:r>
                        <a:rPr lang="en-GB" sz="1400" b="0" kern="1200" baseline="0" dirty="0" smtClean="0">
                          <a:solidFill>
                            <a:schemeClr val="accent3">
                              <a:lumMod val="50000"/>
                            </a:schemeClr>
                          </a:solidFill>
                          <a:latin typeface="Tahoma" pitchFamily="34" charset="0"/>
                          <a:ea typeface="Tahoma" pitchFamily="34" charset="0"/>
                          <a:cs typeface="Tahoma" pitchFamily="34" charset="0"/>
                        </a:rPr>
                        <a:t>(Torpedo Launching System for LW Torpedo)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kern="1200" baseline="0" noProof="0" dirty="0" smtClean="0">
                          <a:solidFill>
                            <a:schemeClr val="accent3">
                              <a:lumMod val="50000"/>
                            </a:schemeClr>
                          </a:solidFill>
                          <a:latin typeface="Tahoma" pitchFamily="34" charset="0"/>
                          <a:ea typeface="Tahoma" pitchFamily="34" charset="0"/>
                          <a:cs typeface="Tahoma" pitchFamily="34" charset="0"/>
                        </a:rPr>
                        <a:t>DLS </a:t>
                      </a:r>
                      <a:r>
                        <a:rPr lang="en-US" sz="1400" b="0" kern="1200" baseline="0" noProof="0" dirty="0" smtClean="0">
                          <a:solidFill>
                            <a:schemeClr val="accent3">
                              <a:lumMod val="50000"/>
                            </a:schemeClr>
                          </a:solidFill>
                          <a:latin typeface="Tahoma" pitchFamily="34" charset="0"/>
                          <a:ea typeface="Tahoma" pitchFamily="34" charset="0"/>
                          <a:cs typeface="Tahoma" pitchFamily="34" charset="0"/>
                        </a:rPr>
                        <a:t>(Decoy Launching System)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IT" sz="1400" b="1" kern="1200" baseline="0" dirty="0" smtClean="0">
                          <a:solidFill>
                            <a:schemeClr val="accent3">
                              <a:lumMod val="50000"/>
                            </a:schemeClr>
                          </a:solidFill>
                          <a:latin typeface="Tahoma" pitchFamily="34" charset="0"/>
                          <a:ea typeface="Tahoma" pitchFamily="34" charset="0"/>
                          <a:cs typeface="Tahoma" pitchFamily="34" charset="0"/>
                        </a:rPr>
                        <a:t>MJTE </a:t>
                      </a:r>
                      <a:r>
                        <a:rPr lang="it-IT" sz="1400" b="0" kern="1200" baseline="0" dirty="0" smtClean="0">
                          <a:solidFill>
                            <a:schemeClr val="accent3">
                              <a:lumMod val="50000"/>
                            </a:schemeClr>
                          </a:solidFill>
                          <a:latin typeface="Tahoma" pitchFamily="34" charset="0"/>
                          <a:ea typeface="Tahoma" pitchFamily="34" charset="0"/>
                          <a:cs typeface="Tahoma" pitchFamily="34" charset="0"/>
                        </a:rPr>
                        <a:t>(Mobile </a:t>
                      </a:r>
                      <a:r>
                        <a:rPr lang="it-IT" sz="1400" b="0" kern="1200" baseline="0" dirty="0" err="1" smtClean="0">
                          <a:solidFill>
                            <a:schemeClr val="accent3">
                              <a:lumMod val="50000"/>
                            </a:schemeClr>
                          </a:solidFill>
                          <a:latin typeface="Tahoma" pitchFamily="34" charset="0"/>
                          <a:ea typeface="Tahoma" pitchFamily="34" charset="0"/>
                          <a:cs typeface="Tahoma" pitchFamily="34" charset="0"/>
                        </a:rPr>
                        <a:t>Jammer</a:t>
                      </a:r>
                      <a:r>
                        <a:rPr lang="it-IT" sz="1400" b="0" kern="1200" baseline="0" dirty="0" smtClean="0">
                          <a:solidFill>
                            <a:schemeClr val="accent3">
                              <a:lumMod val="50000"/>
                            </a:schemeClr>
                          </a:solidFill>
                          <a:latin typeface="Tahoma" pitchFamily="34" charset="0"/>
                          <a:ea typeface="Tahoma" pitchFamily="34" charset="0"/>
                          <a:cs typeface="Tahoma" pitchFamily="34" charset="0"/>
                        </a:rPr>
                        <a:t> Target Emulator)</a:t>
                      </a:r>
                    </a:p>
                  </a:txBody>
                  <a:tcPr anchor="ctr"/>
                </a:tc>
                <a:tc>
                  <a:txBody>
                    <a:bodyPr/>
                    <a:lstStyle/>
                    <a:p>
                      <a:pPr algn="l"/>
                      <a:endParaRPr lang="en-GB" sz="1800" dirty="0"/>
                    </a:p>
                  </a:txBody>
                  <a:tcPr/>
                </a:tc>
                <a:tc>
                  <a:txBody>
                    <a:bodyPr/>
                    <a:lstStyle/>
                    <a:p>
                      <a:pPr algn="l"/>
                      <a:endParaRPr lang="en-GB" sz="1800" dirty="0"/>
                    </a:p>
                  </a:txBody>
                  <a:tcPr/>
                </a:tc>
                <a:tc>
                  <a:txBody>
                    <a:bodyPr/>
                    <a:lstStyle/>
                    <a:p>
                      <a:pPr algn="l"/>
                      <a:endParaRPr lang="en-GB" sz="1800" dirty="0"/>
                    </a:p>
                  </a:txBody>
                  <a:tcPr/>
                </a:tc>
                <a:extLst>
                  <a:ext uri="{0D108BD9-81ED-4DB2-BD59-A6C34878D82A}">
                    <a16:rowId xmlns:a16="http://schemas.microsoft.com/office/drawing/2014/main" val="2610474252"/>
                  </a:ext>
                </a:extLst>
              </a:tr>
            </a:tbl>
          </a:graphicData>
        </a:graphic>
      </p:graphicFrame>
      <p:pic>
        <p:nvPicPr>
          <p:cNvPr id="125" name="Bild 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927914" y="3104964"/>
            <a:ext cx="184310" cy="190041"/>
          </a:xfrm>
          <a:prstGeom prst="rect">
            <a:avLst/>
          </a:prstGeom>
          <a:effectLst>
            <a:outerShdw blurRad="50800" dist="25400" dir="2280000" sx="106000" sy="106000" algn="ctr" rotWithShape="0">
              <a:srgbClr val="000000">
                <a:alpha val="9000"/>
              </a:srgbClr>
            </a:outerShdw>
          </a:effectLst>
        </p:spPr>
      </p:pic>
      <p:pic>
        <p:nvPicPr>
          <p:cNvPr id="126" name="Bild 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611990" y="3104964"/>
            <a:ext cx="184310" cy="190041"/>
          </a:xfrm>
          <a:prstGeom prst="rect">
            <a:avLst/>
          </a:prstGeom>
          <a:effectLst>
            <a:outerShdw blurRad="50800" dist="25400" dir="2280000" sx="106000" sy="106000" algn="ctr" rotWithShape="0">
              <a:srgbClr val="000000">
                <a:alpha val="9000"/>
              </a:srgbClr>
            </a:outerShdw>
          </a:effectLst>
        </p:spPr>
      </p:pic>
      <p:pic>
        <p:nvPicPr>
          <p:cNvPr id="127" name="Bild 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296066" y="3104964"/>
            <a:ext cx="184310" cy="190041"/>
          </a:xfrm>
          <a:prstGeom prst="rect">
            <a:avLst/>
          </a:prstGeom>
          <a:effectLst>
            <a:outerShdw blurRad="50800" dist="25400" dir="2280000" sx="106000" sy="106000" algn="ctr" rotWithShape="0">
              <a:srgbClr val="000000">
                <a:alpha val="9000"/>
              </a:srgbClr>
            </a:outerShdw>
          </a:effectLst>
        </p:spPr>
      </p:pic>
      <p:pic>
        <p:nvPicPr>
          <p:cNvPr id="128" name="Bild 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296066" y="4149080"/>
            <a:ext cx="184310" cy="190041"/>
          </a:xfrm>
          <a:prstGeom prst="rect">
            <a:avLst/>
          </a:prstGeom>
          <a:effectLst>
            <a:outerShdw blurRad="50800" dist="25400" dir="2280000" sx="106000" sy="106000" algn="ctr" rotWithShape="0">
              <a:srgbClr val="000000">
                <a:alpha val="9000"/>
              </a:srgbClr>
            </a:outerShdw>
          </a:effectLst>
        </p:spPr>
      </p:pic>
      <p:pic>
        <p:nvPicPr>
          <p:cNvPr id="129" name="Bild 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963918" y="4149080"/>
            <a:ext cx="184310" cy="190041"/>
          </a:xfrm>
          <a:prstGeom prst="rect">
            <a:avLst/>
          </a:prstGeom>
          <a:effectLst>
            <a:outerShdw blurRad="50800" dist="25400" dir="2280000" sx="106000" sy="106000" algn="ctr" rotWithShape="0">
              <a:srgbClr val="000000">
                <a:alpha val="9000"/>
              </a:srgbClr>
            </a:outerShdw>
          </a:effectLst>
        </p:spPr>
      </p:pic>
      <p:pic>
        <p:nvPicPr>
          <p:cNvPr id="131" name="Bild 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296066" y="4742211"/>
            <a:ext cx="184310" cy="190041"/>
          </a:xfrm>
          <a:prstGeom prst="rect">
            <a:avLst/>
          </a:prstGeom>
          <a:effectLst>
            <a:outerShdw blurRad="50800" dist="25400" dir="2280000" sx="106000" sy="106000" algn="ctr" rotWithShape="0">
              <a:srgbClr val="000000">
                <a:alpha val="9000"/>
              </a:srgbClr>
            </a:outerShdw>
          </a:effectLst>
        </p:spPr>
      </p:pic>
      <p:pic>
        <p:nvPicPr>
          <p:cNvPr id="137" name="Bild 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607700" y="4742211"/>
            <a:ext cx="184310" cy="190041"/>
          </a:xfrm>
          <a:prstGeom prst="rect">
            <a:avLst/>
          </a:prstGeom>
          <a:effectLst>
            <a:outerShdw blurRad="50800" dist="25400" dir="2280000" sx="106000" sy="106000" algn="ctr" rotWithShape="0">
              <a:srgbClr val="000000">
                <a:alpha val="9000"/>
              </a:srgbClr>
            </a:outerShdw>
          </a:effectLst>
        </p:spPr>
      </p:pic>
      <p:pic>
        <p:nvPicPr>
          <p:cNvPr id="138" name="Picture 1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189" y="4041068"/>
            <a:ext cx="2567342" cy="2078346"/>
          </a:xfrm>
          <a:prstGeom prst="rect">
            <a:avLst/>
          </a:prstGeom>
        </p:spPr>
      </p:pic>
      <p:sp>
        <p:nvSpPr>
          <p:cNvPr id="35" name="Rounded Rectangle 34"/>
          <p:cNvSpPr/>
          <p:nvPr/>
        </p:nvSpPr>
        <p:spPr>
          <a:xfrm>
            <a:off x="7774631" y="4590335"/>
            <a:ext cx="490876" cy="494849"/>
          </a:xfrm>
          <a:prstGeom prst="roundRect">
            <a:avLst/>
          </a:prstGeom>
          <a:noFill/>
          <a:ln w="19050">
            <a:solidFill>
              <a:srgbClr val="C00000"/>
            </a:solidFill>
          </a:ln>
          <a:effectLst>
            <a:outerShdw blurRad="38100" dist="25400" dir="2700000" sx="98000" sy="98000" algn="ctr" rotWithShape="0">
              <a:srgbClr val="000000">
                <a:alpha val="26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72000" rtlCol="0" anchor="ctr">
            <a:noAutofit/>
          </a:bodyPr>
          <a:lstStyle/>
          <a:p>
            <a:pPr algn="ctr"/>
            <a:r>
              <a:rPr lang="it-IT" sz="1400" dirty="0" err="1" smtClean="0">
                <a:solidFill>
                  <a:srgbClr val="C00000"/>
                </a:solidFill>
                <a:latin typeface="Tahoma" charset="0"/>
                <a:ea typeface="Tahoma" charset="0"/>
                <a:cs typeface="Tahoma" charset="0"/>
              </a:rPr>
              <a:t>Fitted</a:t>
            </a:r>
            <a:endParaRPr lang="it-IT" sz="1400" dirty="0" smtClean="0">
              <a:solidFill>
                <a:srgbClr val="C00000"/>
              </a:solidFill>
              <a:latin typeface="Tahoma" charset="0"/>
              <a:ea typeface="Tahoma" charset="0"/>
              <a:cs typeface="Tahoma" charset="0"/>
            </a:endParaRPr>
          </a:p>
          <a:p>
            <a:pPr algn="ctr"/>
            <a:r>
              <a:rPr lang="it-IT" sz="1400" dirty="0" smtClean="0">
                <a:solidFill>
                  <a:srgbClr val="C00000"/>
                </a:solidFill>
                <a:latin typeface="Tahoma" charset="0"/>
                <a:ea typeface="Tahoma" charset="0"/>
                <a:cs typeface="Tahoma" charset="0"/>
              </a:rPr>
              <a:t>for</a:t>
            </a:r>
            <a:endParaRPr lang="en-GB" sz="1400" dirty="0" smtClean="0">
              <a:solidFill>
                <a:schemeClr val="tx2"/>
              </a:solidFill>
              <a:latin typeface="Tahoma" charset="0"/>
              <a:ea typeface="Tahoma" charset="0"/>
              <a:cs typeface="Tahoma" charset="0"/>
            </a:endParaRPr>
          </a:p>
        </p:txBody>
      </p:sp>
      <p:pic>
        <p:nvPicPr>
          <p:cNvPr id="20" name="Bild 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279500" y="5525619"/>
            <a:ext cx="184310" cy="190041"/>
          </a:xfrm>
          <a:prstGeom prst="rect">
            <a:avLst/>
          </a:prstGeom>
          <a:effectLst>
            <a:outerShdw blurRad="50800" dist="25400" dir="2280000" sx="106000" sy="106000" algn="ctr" rotWithShape="0">
              <a:srgbClr val="000000">
                <a:alpha val="9000"/>
              </a:srgbClr>
            </a:outerShdw>
          </a:effectLst>
        </p:spPr>
      </p:pic>
      <p:pic>
        <p:nvPicPr>
          <p:cNvPr id="22" name="Picture 21"/>
          <p:cNvPicPr>
            <a:picLocks noChangeAspect="1"/>
          </p:cNvPicPr>
          <p:nvPr/>
        </p:nvPicPr>
        <p:blipFill rotWithShape="1">
          <a:blip r:embed="rId7" cstate="print">
            <a:extLst>
              <a:ext uri="{28A0092B-C50C-407E-A947-70E740481C1C}">
                <a14:useLocalDpi xmlns:a14="http://schemas.microsoft.com/office/drawing/2010/main" val="0"/>
              </a:ext>
            </a:extLst>
          </a:blip>
          <a:srcRect l="13776" t="16926" r="21650" b="30050"/>
          <a:stretch/>
        </p:blipFill>
        <p:spPr>
          <a:xfrm flipH="1">
            <a:off x="72251" y="1927571"/>
            <a:ext cx="2589280" cy="1577022"/>
          </a:xfrm>
          <a:prstGeom prst="rect">
            <a:avLst/>
          </a:prstGeom>
        </p:spPr>
      </p:pic>
      <p:pic>
        <p:nvPicPr>
          <p:cNvPr id="23" name="Bild 5"/>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1530493" y="901354"/>
            <a:ext cx="543159" cy="360000"/>
          </a:xfrm>
          <a:prstGeom prst="rect">
            <a:avLst/>
          </a:prstGeom>
          <a:effectLst>
            <a:outerShdw blurRad="50800" dist="25400" dir="2280000" sx="106000" sy="106000" algn="ctr" rotWithShape="0">
              <a:srgbClr val="000000">
                <a:alpha val="9000"/>
              </a:srgbClr>
            </a:outerShdw>
          </a:effectLst>
        </p:spPr>
      </p:pic>
      <p:sp>
        <p:nvSpPr>
          <p:cNvPr id="24" name="Rounded Rectangle 23"/>
          <p:cNvSpPr/>
          <p:nvPr/>
        </p:nvSpPr>
        <p:spPr>
          <a:xfrm>
            <a:off x="8476709" y="4007251"/>
            <a:ext cx="490876" cy="494849"/>
          </a:xfrm>
          <a:prstGeom prst="roundRect">
            <a:avLst/>
          </a:prstGeom>
          <a:noFill/>
          <a:ln w="19050">
            <a:solidFill>
              <a:srgbClr val="C00000"/>
            </a:solidFill>
          </a:ln>
          <a:effectLst>
            <a:outerShdw blurRad="38100" dist="25400" dir="2700000" sx="98000" sy="98000" algn="ctr" rotWithShape="0">
              <a:srgbClr val="000000">
                <a:alpha val="26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72000" rtlCol="0" anchor="ctr">
            <a:noAutofit/>
          </a:bodyPr>
          <a:lstStyle/>
          <a:p>
            <a:pPr algn="ctr"/>
            <a:r>
              <a:rPr lang="it-IT" sz="1400" dirty="0" err="1" smtClean="0">
                <a:solidFill>
                  <a:srgbClr val="C00000"/>
                </a:solidFill>
                <a:latin typeface="Tahoma" charset="0"/>
                <a:ea typeface="Tahoma" charset="0"/>
                <a:cs typeface="Tahoma" charset="0"/>
              </a:rPr>
              <a:t>Fitted</a:t>
            </a:r>
            <a:endParaRPr lang="it-IT" sz="1400" dirty="0" smtClean="0">
              <a:solidFill>
                <a:srgbClr val="C00000"/>
              </a:solidFill>
              <a:latin typeface="Tahoma" charset="0"/>
              <a:ea typeface="Tahoma" charset="0"/>
              <a:cs typeface="Tahoma" charset="0"/>
            </a:endParaRPr>
          </a:p>
          <a:p>
            <a:pPr algn="ctr"/>
            <a:r>
              <a:rPr lang="it-IT" sz="1400" dirty="0" smtClean="0">
                <a:solidFill>
                  <a:srgbClr val="C00000"/>
                </a:solidFill>
                <a:latin typeface="Tahoma" charset="0"/>
                <a:ea typeface="Tahoma" charset="0"/>
                <a:cs typeface="Tahoma" charset="0"/>
              </a:rPr>
              <a:t>for</a:t>
            </a:r>
            <a:endParaRPr lang="en-GB" sz="1400" dirty="0" smtClean="0">
              <a:solidFill>
                <a:schemeClr val="tx2"/>
              </a:solidFill>
              <a:latin typeface="Tahoma" charset="0"/>
              <a:ea typeface="Tahoma" charset="0"/>
              <a:cs typeface="Tahoma" charset="0"/>
            </a:endParaRPr>
          </a:p>
        </p:txBody>
      </p:sp>
      <p:sp>
        <p:nvSpPr>
          <p:cNvPr id="25" name="Rounded Rectangle 24"/>
          <p:cNvSpPr/>
          <p:nvPr/>
        </p:nvSpPr>
        <p:spPr>
          <a:xfrm>
            <a:off x="7896200" y="5373216"/>
            <a:ext cx="868386" cy="494849"/>
          </a:xfrm>
          <a:prstGeom prst="roundRect">
            <a:avLst/>
          </a:prstGeom>
          <a:noFill/>
          <a:ln w="19050">
            <a:solidFill>
              <a:srgbClr val="C00000"/>
            </a:solidFill>
          </a:ln>
          <a:effectLst>
            <a:outerShdw blurRad="38100" dist="25400" dir="2700000" sx="98000" sy="98000" algn="ctr" rotWithShape="0">
              <a:srgbClr val="000000">
                <a:alpha val="26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72000" rtlCol="0" anchor="ctr">
            <a:noAutofit/>
          </a:bodyPr>
          <a:lstStyle/>
          <a:p>
            <a:pPr algn="ctr"/>
            <a:r>
              <a:rPr lang="it-IT" sz="1400" dirty="0" err="1" smtClean="0">
                <a:solidFill>
                  <a:srgbClr val="C00000"/>
                </a:solidFill>
                <a:latin typeface="Tahoma" charset="0"/>
                <a:ea typeface="Tahoma" charset="0"/>
                <a:cs typeface="Tahoma" charset="0"/>
              </a:rPr>
              <a:t>Fitted</a:t>
            </a:r>
            <a:endParaRPr lang="it-IT" sz="1400" dirty="0" smtClean="0">
              <a:solidFill>
                <a:srgbClr val="C00000"/>
              </a:solidFill>
              <a:latin typeface="Tahoma" charset="0"/>
              <a:ea typeface="Tahoma" charset="0"/>
              <a:cs typeface="Tahoma" charset="0"/>
            </a:endParaRPr>
          </a:p>
          <a:p>
            <a:pPr algn="ctr"/>
            <a:r>
              <a:rPr lang="it-IT" sz="1400" dirty="0" smtClean="0">
                <a:solidFill>
                  <a:srgbClr val="C00000"/>
                </a:solidFill>
                <a:latin typeface="Tahoma" charset="0"/>
                <a:ea typeface="Tahoma" charset="0"/>
                <a:cs typeface="Tahoma" charset="0"/>
              </a:rPr>
              <a:t>for</a:t>
            </a:r>
            <a:endParaRPr lang="en-GB" sz="1400" dirty="0" smtClean="0">
              <a:solidFill>
                <a:schemeClr val="tx2"/>
              </a:solidFill>
              <a:latin typeface="Tahoma" charset="0"/>
              <a:ea typeface="Tahoma" charset="0"/>
              <a:cs typeface="Tahoma" charset="0"/>
            </a:endParaRPr>
          </a:p>
        </p:txBody>
      </p:sp>
    </p:spTree>
    <p:extLst>
      <p:ext uri="{BB962C8B-B14F-4D97-AF65-F5344CB8AC3E}">
        <p14:creationId xmlns:p14="http://schemas.microsoft.com/office/powerpoint/2010/main" val="17612027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4294967295"/>
          </p:nvPr>
        </p:nvSpPr>
        <p:spPr>
          <a:xfrm>
            <a:off x="10391254" y="6461125"/>
            <a:ext cx="1249362" cy="261938"/>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6FAC"/>
                </a:solidFill>
                <a:effectLst/>
                <a:uLnTx/>
                <a:uFillTx/>
                <a:latin typeface="Tahoma" charset="0"/>
                <a:ea typeface="Tahoma" charset="0"/>
                <a:cs typeface="Tahoma" charset="0"/>
              </a:rPr>
              <a:t>P-</a:t>
            </a:r>
            <a:fld id="{34A2F4A0-93AF-43B1-8693-228C1DE05C4F}" type="slidenum">
              <a:rPr kumimoji="0" lang="en-US" sz="1200" b="0" i="0" u="none" strike="noStrike" kern="1200" cap="none" spc="0" normalizeH="0" baseline="0" noProof="0">
                <a:ln>
                  <a:noFill/>
                </a:ln>
                <a:solidFill>
                  <a:srgbClr val="006FAC"/>
                </a:solidFill>
                <a:effectLst/>
                <a:uLnTx/>
                <a:uFillTx/>
                <a:latin typeface="Tahoma" charset="0"/>
                <a:ea typeface="Tahoma" charset="0"/>
                <a:cs typeface="Tahoma"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de-DE" sz="1200" b="0" i="0" u="none" strike="noStrike" kern="1200" cap="none" spc="0" normalizeH="0" baseline="0" noProof="0" dirty="0">
              <a:ln>
                <a:noFill/>
              </a:ln>
              <a:solidFill>
                <a:prstClr val="black">
                  <a:tint val="75000"/>
                </a:prstClr>
              </a:solidFill>
              <a:effectLst/>
              <a:uLnTx/>
              <a:uFillTx/>
              <a:latin typeface="Tahoma Standard" charset="0"/>
              <a:ea typeface="+mn-ea"/>
              <a:cs typeface="Tahoma Standard" charset="0"/>
            </a:endParaRPr>
          </a:p>
        </p:txBody>
      </p:sp>
      <p:sp>
        <p:nvSpPr>
          <p:cNvPr id="8" name="AutoShape 5"/>
          <p:cNvSpPr>
            <a:spLocks noChangeArrowheads="1"/>
          </p:cNvSpPr>
          <p:nvPr/>
        </p:nvSpPr>
        <p:spPr bwMode="auto">
          <a:xfrm>
            <a:off x="2724150" y="2797491"/>
            <a:ext cx="7299614" cy="573749"/>
          </a:xfrm>
          <a:prstGeom prst="roundRect">
            <a:avLst>
              <a:gd name="adj" fmla="val 16667"/>
            </a:avLst>
          </a:prstGeom>
          <a:noFill/>
          <a:ln w="3175">
            <a:noFill/>
            <a:round/>
            <a:headEnd/>
            <a:tailEnd type="none" w="lg" len="sm"/>
          </a:ln>
          <a:effectLst/>
        </p:spPr>
        <p:txBody>
          <a:bodyPr wrap="none" anchor="ctr"/>
          <a:lstStyle/>
          <a:p>
            <a:pPr marL="457200" indent="-457200" fontAlgn="auto">
              <a:spcBef>
                <a:spcPts val="0"/>
              </a:spcBef>
              <a:spcAft>
                <a:spcPts val="0"/>
              </a:spcAft>
            </a:pPr>
            <a:endParaRPr lang="en-GB" sz="2800" dirty="0">
              <a:solidFill>
                <a:srgbClr val="244165"/>
              </a:solidFill>
              <a:latin typeface="Tahoma" pitchFamily="34" charset="0"/>
              <a:ea typeface="Tahoma" pitchFamily="34" charset="0"/>
              <a:cs typeface="Tahoma" pitchFamily="34" charset="0"/>
            </a:endParaRPr>
          </a:p>
        </p:txBody>
      </p:sp>
      <p:sp>
        <p:nvSpPr>
          <p:cNvPr id="6" name="Titel 28"/>
          <p:cNvSpPr txBox="1">
            <a:spLocks/>
          </p:cNvSpPr>
          <p:nvPr/>
        </p:nvSpPr>
        <p:spPr>
          <a:xfrm>
            <a:off x="623392" y="728700"/>
            <a:ext cx="8337551" cy="495245"/>
          </a:xfrm>
          <a:prstGeom prst="rect">
            <a:avLst/>
          </a:prstGeom>
        </p:spPr>
        <p:txBody>
          <a:bodyPr vert="horz" lIns="91440" tIns="45720" rIns="91440" bIns="45720" rtlCol="0" anchor="b">
            <a:normAutofit lnSpcReduction="10000"/>
          </a:bodyPr>
          <a:lstStyle/>
          <a:p>
            <a:r>
              <a:rPr lang="en-GB" sz="2800" dirty="0" smtClean="0">
                <a:solidFill>
                  <a:srgbClr val="244165"/>
                </a:solidFill>
                <a:latin typeface="Tahoma" charset="0"/>
                <a:ea typeface="Tahoma" charset="0"/>
                <a:cs typeface="Tahoma" charset="0"/>
              </a:rPr>
              <a:t>Agenda</a:t>
            </a:r>
            <a:endParaRPr lang="en-GB" sz="2800" dirty="0">
              <a:solidFill>
                <a:srgbClr val="244165"/>
              </a:solidFill>
              <a:latin typeface="Tahoma" charset="0"/>
              <a:ea typeface="Tahoma" charset="0"/>
              <a:cs typeface="Tahoma" charset="0"/>
            </a:endParaRPr>
          </a:p>
        </p:txBody>
      </p:sp>
      <p:sp>
        <p:nvSpPr>
          <p:cNvPr id="11" name="AutoShape 6"/>
          <p:cNvSpPr>
            <a:spLocks noChangeArrowheads="1"/>
          </p:cNvSpPr>
          <p:nvPr/>
        </p:nvSpPr>
        <p:spPr bwMode="auto">
          <a:xfrm>
            <a:off x="1055440" y="1772816"/>
            <a:ext cx="6753674" cy="3708412"/>
          </a:xfrm>
          <a:prstGeom prst="roundRect">
            <a:avLst>
              <a:gd name="adj" fmla="val 16667"/>
            </a:avLst>
          </a:prstGeom>
          <a:noFill/>
          <a:ln w="3175">
            <a:noFill/>
            <a:round/>
            <a:headEnd/>
            <a:tailEnd type="none" w="lg" len="sm"/>
          </a:ln>
          <a:effectLst/>
        </p:spPr>
        <p:txBody>
          <a:bodyPr wrap="none" anchor="ctr"/>
          <a:lstStyle/>
          <a:p>
            <a:pPr marL="457200" indent="-457200" fontAlgn="auto">
              <a:spcBef>
                <a:spcPts val="0"/>
              </a:spcBef>
              <a:spcAft>
                <a:spcPts val="0"/>
              </a:spcAft>
              <a:defRPr/>
            </a:pPr>
            <a:endParaRPr lang="en-GB" sz="2800" dirty="0" smtClean="0">
              <a:solidFill>
                <a:schemeClr val="bg1">
                  <a:lumMod val="75000"/>
                </a:schemeClr>
              </a:solidFill>
              <a:latin typeface="Tahoma" pitchFamily="34" charset="0"/>
              <a:ea typeface="Tahoma" pitchFamily="34" charset="0"/>
              <a:cs typeface="Tahoma" pitchFamily="34" charset="0"/>
            </a:endParaRPr>
          </a:p>
          <a:p>
            <a:pPr marL="457200" indent="-457200" fontAlgn="auto">
              <a:spcBef>
                <a:spcPts val="0"/>
              </a:spcBef>
              <a:spcAft>
                <a:spcPts val="0"/>
              </a:spcAft>
              <a:buFont typeface="Wingdings" panose="05000000000000000000" pitchFamily="2" charset="2"/>
              <a:buChar char="§"/>
              <a:defRPr/>
            </a:pPr>
            <a:r>
              <a:rPr lang="en-GB" sz="2400" dirty="0">
                <a:solidFill>
                  <a:schemeClr val="bg1">
                    <a:lumMod val="75000"/>
                  </a:schemeClr>
                </a:solidFill>
                <a:latin typeface="Tahoma" pitchFamily="34" charset="0"/>
                <a:ea typeface="Tahoma" pitchFamily="34" charset="0"/>
                <a:cs typeface="Tahoma" pitchFamily="34" charset="0"/>
              </a:rPr>
              <a:t>OCCAR overview</a:t>
            </a:r>
          </a:p>
          <a:p>
            <a:pPr marL="457200" indent="-457200" fontAlgn="auto">
              <a:spcBef>
                <a:spcPts val="0"/>
              </a:spcBef>
              <a:spcAft>
                <a:spcPts val="0"/>
              </a:spcAft>
              <a:buFont typeface="Wingdings" panose="05000000000000000000" pitchFamily="2" charset="2"/>
              <a:buChar char="§"/>
              <a:defRPr/>
            </a:pPr>
            <a:r>
              <a:rPr lang="en-GB" sz="2400" dirty="0">
                <a:solidFill>
                  <a:schemeClr val="bg1">
                    <a:lumMod val="75000"/>
                  </a:schemeClr>
                </a:solidFill>
                <a:latin typeface="Tahoma" pitchFamily="34" charset="0"/>
                <a:ea typeface="Tahoma" pitchFamily="34" charset="0"/>
                <a:cs typeface="Tahoma" pitchFamily="34" charset="0"/>
              </a:rPr>
              <a:t>Programmes managed in the Naval Domain</a:t>
            </a:r>
          </a:p>
          <a:p>
            <a:pPr marL="457200" indent="-457200" fontAlgn="auto">
              <a:spcBef>
                <a:spcPts val="0"/>
              </a:spcBef>
              <a:spcAft>
                <a:spcPts val="0"/>
              </a:spcAft>
              <a:buFont typeface="Wingdings" panose="05000000000000000000" pitchFamily="2" charset="2"/>
              <a:buChar char="§"/>
              <a:defRPr/>
            </a:pPr>
            <a:r>
              <a:rPr lang="en-GB" sz="2400" dirty="0">
                <a:solidFill>
                  <a:srgbClr val="005B80"/>
                </a:solidFill>
                <a:latin typeface="Tahoma" pitchFamily="34" charset="0"/>
                <a:ea typeface="Tahoma" pitchFamily="34" charset="0"/>
                <a:cs typeface="Tahoma" pitchFamily="34" charset="0"/>
              </a:rPr>
              <a:t>Technical focus</a:t>
            </a:r>
          </a:p>
          <a:p>
            <a:pPr lvl="2" indent="-457200" fontAlgn="auto">
              <a:spcBef>
                <a:spcPts val="0"/>
              </a:spcBef>
              <a:spcAft>
                <a:spcPts val="0"/>
              </a:spcAft>
              <a:buFont typeface="Wingdings" panose="05000000000000000000" pitchFamily="2" charset="2"/>
              <a:buChar char="§"/>
              <a:defRPr/>
            </a:pPr>
            <a:r>
              <a:rPr lang="it-IT" sz="2400" dirty="0">
                <a:solidFill>
                  <a:schemeClr val="bg1">
                    <a:lumMod val="75000"/>
                  </a:schemeClr>
                </a:solidFill>
                <a:latin typeface="Tahoma" pitchFamily="34" charset="0"/>
                <a:ea typeface="Tahoma" pitchFamily="34" charset="0"/>
                <a:cs typeface="Tahoma" pitchFamily="34" charset="0"/>
              </a:rPr>
              <a:t>LSS Programme</a:t>
            </a:r>
          </a:p>
          <a:p>
            <a:pPr lvl="2" indent="-457200" fontAlgn="auto">
              <a:spcBef>
                <a:spcPts val="0"/>
              </a:spcBef>
              <a:spcAft>
                <a:spcPts val="0"/>
              </a:spcAft>
              <a:buFont typeface="Wingdings" panose="05000000000000000000" pitchFamily="2" charset="2"/>
              <a:buChar char="§"/>
              <a:defRPr/>
            </a:pPr>
            <a:r>
              <a:rPr lang="it-IT" sz="2400" dirty="0">
                <a:solidFill>
                  <a:schemeClr val="bg1">
                    <a:lumMod val="75000"/>
                  </a:schemeClr>
                </a:solidFill>
                <a:latin typeface="Tahoma" pitchFamily="34" charset="0"/>
                <a:ea typeface="Tahoma" pitchFamily="34" charset="0"/>
                <a:cs typeface="Tahoma" pitchFamily="34" charset="0"/>
              </a:rPr>
              <a:t>FREMM Programme</a:t>
            </a:r>
          </a:p>
          <a:p>
            <a:pPr lvl="2" indent="-457200" fontAlgn="auto">
              <a:spcBef>
                <a:spcPts val="0"/>
              </a:spcBef>
              <a:spcAft>
                <a:spcPts val="0"/>
              </a:spcAft>
              <a:buFont typeface="Wingdings" panose="05000000000000000000" pitchFamily="2" charset="2"/>
              <a:buChar char="§"/>
              <a:defRPr/>
            </a:pPr>
            <a:r>
              <a:rPr lang="it-IT" sz="2400" dirty="0">
                <a:solidFill>
                  <a:schemeClr val="bg1">
                    <a:lumMod val="75000"/>
                  </a:schemeClr>
                </a:solidFill>
                <a:latin typeface="Tahoma" pitchFamily="34" charset="0"/>
                <a:ea typeface="Tahoma" pitchFamily="34" charset="0"/>
                <a:cs typeface="Tahoma" pitchFamily="34" charset="0"/>
              </a:rPr>
              <a:t>PPA Programme</a:t>
            </a:r>
          </a:p>
          <a:p>
            <a:pPr lvl="2" indent="-457200" fontAlgn="auto">
              <a:spcBef>
                <a:spcPts val="0"/>
              </a:spcBef>
              <a:spcAft>
                <a:spcPts val="0"/>
              </a:spcAft>
              <a:buFont typeface="Wingdings" panose="05000000000000000000" pitchFamily="2" charset="2"/>
              <a:buChar char="§"/>
              <a:defRPr/>
            </a:pPr>
            <a:r>
              <a:rPr lang="it-IT" sz="2400" dirty="0">
                <a:solidFill>
                  <a:srgbClr val="005B80"/>
                </a:solidFill>
                <a:latin typeface="Tahoma" pitchFamily="34" charset="0"/>
                <a:ea typeface="Tahoma" pitchFamily="34" charset="0"/>
                <a:cs typeface="Tahoma" pitchFamily="34" charset="0"/>
              </a:rPr>
              <a:t>MMCM </a:t>
            </a:r>
            <a:r>
              <a:rPr lang="it-IT" sz="2400" dirty="0" smtClean="0">
                <a:solidFill>
                  <a:srgbClr val="005B80"/>
                </a:solidFill>
                <a:latin typeface="Tahoma" pitchFamily="34" charset="0"/>
                <a:ea typeface="Tahoma" pitchFamily="34" charset="0"/>
                <a:cs typeface="Tahoma" pitchFamily="34" charset="0"/>
              </a:rPr>
              <a:t>Programme</a:t>
            </a:r>
          </a:p>
          <a:p>
            <a:pPr lvl="2" indent="-457200" fontAlgn="auto">
              <a:spcBef>
                <a:spcPts val="0"/>
              </a:spcBef>
              <a:spcAft>
                <a:spcPts val="0"/>
              </a:spcAft>
              <a:buFont typeface="Wingdings" panose="05000000000000000000" pitchFamily="2" charset="2"/>
              <a:buChar char="§"/>
              <a:defRPr/>
            </a:pPr>
            <a:r>
              <a:rPr lang="it-IT" sz="2400" dirty="0" smtClean="0">
                <a:solidFill>
                  <a:schemeClr val="bg1">
                    <a:lumMod val="75000"/>
                  </a:schemeClr>
                </a:solidFill>
                <a:latin typeface="Tahoma" pitchFamily="34" charset="0"/>
                <a:ea typeface="Tahoma" pitchFamily="34" charset="0"/>
                <a:cs typeface="Tahoma" pitchFamily="34" charset="0"/>
              </a:rPr>
              <a:t>MALE RPAS Programme</a:t>
            </a:r>
          </a:p>
          <a:p>
            <a:pPr lvl="2" indent="-457200" fontAlgn="auto">
              <a:spcBef>
                <a:spcPts val="0"/>
              </a:spcBef>
              <a:spcAft>
                <a:spcPts val="0"/>
              </a:spcAft>
              <a:buFont typeface="Wingdings" panose="05000000000000000000" pitchFamily="2" charset="2"/>
              <a:buChar char="§"/>
              <a:defRPr/>
            </a:pPr>
            <a:r>
              <a:rPr lang="it-IT" sz="2400" dirty="0">
                <a:solidFill>
                  <a:schemeClr val="bg1">
                    <a:lumMod val="75000"/>
                  </a:schemeClr>
                </a:solidFill>
                <a:latin typeface="Tahoma" pitchFamily="34" charset="0"/>
                <a:ea typeface="Tahoma" pitchFamily="34" charset="0"/>
                <a:cs typeface="Tahoma" pitchFamily="34" charset="0"/>
              </a:rPr>
              <a:t>LWT Programme</a:t>
            </a:r>
            <a:endParaRPr lang="en-GB" sz="2400" dirty="0">
              <a:solidFill>
                <a:schemeClr val="bg1">
                  <a:lumMod val="75000"/>
                </a:schemeClr>
              </a:solidFill>
              <a:latin typeface="Tahoma" pitchFamily="34" charset="0"/>
              <a:ea typeface="Tahoma" pitchFamily="34" charset="0"/>
              <a:cs typeface="Tahoma" pitchFamily="34" charset="0"/>
            </a:endParaRPr>
          </a:p>
          <a:p>
            <a:pPr marL="457200" indent="-457200" fontAlgn="auto">
              <a:spcBef>
                <a:spcPts val="0"/>
              </a:spcBef>
              <a:spcAft>
                <a:spcPts val="0"/>
              </a:spcAft>
              <a:buFont typeface="Wingdings" panose="05000000000000000000" pitchFamily="2" charset="2"/>
              <a:buChar char="§"/>
              <a:defRPr/>
            </a:pPr>
            <a:r>
              <a:rPr lang="en-GB" sz="2400" dirty="0" smtClean="0">
                <a:solidFill>
                  <a:schemeClr val="bg1">
                    <a:lumMod val="75000"/>
                  </a:schemeClr>
                </a:solidFill>
                <a:latin typeface="Tahoma" pitchFamily="34" charset="0"/>
                <a:ea typeface="Tahoma" pitchFamily="34" charset="0"/>
                <a:cs typeface="Tahoma" pitchFamily="34" charset="0"/>
              </a:rPr>
              <a:t>Questions</a:t>
            </a:r>
          </a:p>
          <a:p>
            <a:pPr marL="457200" indent="-457200" fontAlgn="auto">
              <a:spcBef>
                <a:spcPts val="0"/>
              </a:spcBef>
              <a:spcAft>
                <a:spcPts val="0"/>
              </a:spcAft>
              <a:defRPr/>
            </a:pPr>
            <a:endParaRPr lang="en-GB" sz="2800" dirty="0">
              <a:solidFill>
                <a:schemeClr val="bg1">
                  <a:lumMod val="75000"/>
                </a:schemeClr>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4506391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p:cNvSpPr>
            <a:spLocks noGrp="1"/>
          </p:cNvSpPr>
          <p:nvPr>
            <p:ph type="sldNum" sz="quarter" idx="4294967295"/>
          </p:nvPr>
        </p:nvSpPr>
        <p:spPr>
          <a:xfrm>
            <a:off x="10704512" y="6489340"/>
            <a:ext cx="935037" cy="261938"/>
          </a:xfrm>
        </p:spPr>
        <p:txBody>
          <a:bodyPr/>
          <a:lstStyle/>
          <a:p>
            <a:r>
              <a:rPr lang="en-US" dirty="0" smtClean="0">
                <a:solidFill>
                  <a:srgbClr val="006FAC"/>
                </a:solidFill>
                <a:latin typeface="Tahoma" charset="0"/>
                <a:ea typeface="Tahoma" charset="0"/>
                <a:cs typeface="Tahoma" charset="0"/>
              </a:rPr>
              <a:t>P-</a:t>
            </a:r>
            <a:fld id="{34A2F4A0-93AF-43B1-8693-228C1DE05C4F}" type="slidenum">
              <a:rPr lang="en-US" smtClean="0">
                <a:solidFill>
                  <a:srgbClr val="006FAC"/>
                </a:solidFill>
                <a:latin typeface="Tahoma" charset="0"/>
                <a:ea typeface="Tahoma" charset="0"/>
                <a:cs typeface="Tahoma" charset="0"/>
              </a:rPr>
              <a:pPr/>
              <a:t>25</a:t>
            </a:fld>
            <a:endParaRPr lang="de-DE" dirty="0">
              <a:latin typeface="Tahoma Standard" charset="0"/>
              <a:cs typeface="Tahoma Standard" charset="0"/>
            </a:endParaRPr>
          </a:p>
        </p:txBody>
      </p:sp>
      <p:sp>
        <p:nvSpPr>
          <p:cNvPr id="8" name="Text Box 2"/>
          <p:cNvSpPr txBox="1">
            <a:spLocks noChangeArrowheads="1"/>
          </p:cNvSpPr>
          <p:nvPr/>
        </p:nvSpPr>
        <p:spPr bwMode="auto">
          <a:xfrm>
            <a:off x="1055440" y="1616603"/>
            <a:ext cx="10045116" cy="1200329"/>
          </a:xfrm>
          <a:prstGeom prst="rect">
            <a:avLst/>
          </a:prstGeom>
          <a:noFill/>
          <a:ln w="9525">
            <a:noFill/>
            <a:miter lim="800000"/>
            <a:headEnd/>
            <a:tailEnd/>
          </a:ln>
        </p:spPr>
        <p:txBody>
          <a:bodyPr wrap="square">
            <a:spAutoFit/>
          </a:bodyPr>
          <a:lstStyle/>
          <a:p>
            <a:r>
              <a:rPr lang="en-GB" sz="2400" dirty="0">
                <a:solidFill>
                  <a:srgbClr val="244165"/>
                </a:solidFill>
                <a:latin typeface="Tahoma" pitchFamily="34" charset="0"/>
                <a:ea typeface="Tahoma" pitchFamily="34" charset="0"/>
                <a:cs typeface="Tahoma" pitchFamily="34" charset="0"/>
              </a:rPr>
              <a:t>A C</a:t>
            </a:r>
            <a:r>
              <a:rPr lang="en-GB" sz="2400" dirty="0" smtClean="0">
                <a:solidFill>
                  <a:srgbClr val="244165"/>
                </a:solidFill>
                <a:latin typeface="Tahoma" pitchFamily="34" charset="0"/>
                <a:ea typeface="Tahoma" pitchFamily="34" charset="0"/>
                <a:cs typeface="Tahoma" pitchFamily="34" charset="0"/>
              </a:rPr>
              <a:t>apability </a:t>
            </a:r>
            <a:r>
              <a:rPr lang="en-GB" sz="2400" dirty="0">
                <a:solidFill>
                  <a:srgbClr val="244165"/>
                </a:solidFill>
                <a:latin typeface="Tahoma" pitchFamily="34" charset="0"/>
                <a:ea typeface="Tahoma" pitchFamily="34" charset="0"/>
                <a:cs typeface="Tahoma" pitchFamily="34" charset="0"/>
              </a:rPr>
              <a:t>comprising </a:t>
            </a:r>
            <a:r>
              <a:rPr lang="en-GB" sz="2400" dirty="0" smtClean="0">
                <a:solidFill>
                  <a:srgbClr val="244165"/>
                </a:solidFill>
                <a:latin typeface="Tahoma" pitchFamily="34" charset="0"/>
                <a:ea typeface="Tahoma" pitchFamily="34" charset="0"/>
                <a:cs typeface="Tahoma" pitchFamily="34" charset="0"/>
              </a:rPr>
              <a:t>Autonomous </a:t>
            </a:r>
            <a:r>
              <a:rPr lang="en-GB" sz="2400" dirty="0">
                <a:solidFill>
                  <a:srgbClr val="244165"/>
                </a:solidFill>
                <a:latin typeface="Tahoma" pitchFamily="34" charset="0"/>
                <a:ea typeface="Tahoma" pitchFamily="34" charset="0"/>
                <a:cs typeface="Tahoma" pitchFamily="34" charset="0"/>
              </a:rPr>
              <a:t>U</a:t>
            </a:r>
            <a:r>
              <a:rPr lang="en-GB" sz="2400" dirty="0" smtClean="0">
                <a:solidFill>
                  <a:srgbClr val="244165"/>
                </a:solidFill>
                <a:latin typeface="Tahoma" pitchFamily="34" charset="0"/>
                <a:ea typeface="Tahoma" pitchFamily="34" charset="0"/>
                <a:cs typeface="Tahoma" pitchFamily="34" charset="0"/>
              </a:rPr>
              <a:t>nmanned </a:t>
            </a:r>
            <a:r>
              <a:rPr lang="en-GB" sz="2400" dirty="0">
                <a:solidFill>
                  <a:srgbClr val="244165"/>
                </a:solidFill>
                <a:latin typeface="Tahoma" pitchFamily="34" charset="0"/>
                <a:ea typeface="Tahoma" pitchFamily="34" charset="0"/>
                <a:cs typeface="Tahoma" pitchFamily="34" charset="0"/>
              </a:rPr>
              <a:t>S</a:t>
            </a:r>
            <a:r>
              <a:rPr lang="en-GB" sz="2400" dirty="0" smtClean="0">
                <a:solidFill>
                  <a:srgbClr val="244165"/>
                </a:solidFill>
                <a:latin typeface="Tahoma" pitchFamily="34" charset="0"/>
                <a:ea typeface="Tahoma" pitchFamily="34" charset="0"/>
                <a:cs typeface="Tahoma" pitchFamily="34" charset="0"/>
              </a:rPr>
              <a:t>ystems </a:t>
            </a:r>
            <a:r>
              <a:rPr lang="en-GB" sz="2400" dirty="0">
                <a:solidFill>
                  <a:srgbClr val="244165"/>
                </a:solidFill>
                <a:latin typeface="Tahoma" pitchFamily="34" charset="0"/>
                <a:ea typeface="Tahoma" pitchFamily="34" charset="0"/>
                <a:cs typeface="Tahoma" pitchFamily="34" charset="0"/>
              </a:rPr>
              <a:t>operating remotely, at a </a:t>
            </a:r>
            <a:r>
              <a:rPr lang="en-GB" sz="2400" dirty="0" smtClean="0">
                <a:solidFill>
                  <a:srgbClr val="244165"/>
                </a:solidFill>
                <a:latin typeface="Tahoma" pitchFamily="34" charset="0"/>
                <a:ea typeface="Tahoma" pitchFamily="34" charset="0"/>
                <a:cs typeface="Tahoma" pitchFamily="34" charset="0"/>
              </a:rPr>
              <a:t>stand-off </a:t>
            </a:r>
            <a:r>
              <a:rPr lang="en-GB" sz="2400" dirty="0">
                <a:solidFill>
                  <a:srgbClr val="244165"/>
                </a:solidFill>
                <a:latin typeface="Tahoma" pitchFamily="34" charset="0"/>
                <a:ea typeface="Tahoma" pitchFamily="34" charset="0"/>
                <a:cs typeface="Tahoma" pitchFamily="34" charset="0"/>
              </a:rPr>
              <a:t>distance from M</a:t>
            </a:r>
            <a:r>
              <a:rPr lang="en-GB" sz="2400" dirty="0" smtClean="0">
                <a:solidFill>
                  <a:srgbClr val="244165"/>
                </a:solidFill>
                <a:latin typeface="Tahoma" pitchFamily="34" charset="0"/>
                <a:ea typeface="Tahoma" pitchFamily="34" charset="0"/>
                <a:cs typeface="Tahoma" pitchFamily="34" charset="0"/>
              </a:rPr>
              <a:t>other Ships, </a:t>
            </a:r>
            <a:r>
              <a:rPr lang="en-GB" sz="2400" dirty="0">
                <a:solidFill>
                  <a:srgbClr val="244165"/>
                </a:solidFill>
                <a:latin typeface="Tahoma" pitchFamily="34" charset="0"/>
                <a:ea typeface="Tahoma" pitchFamily="34" charset="0"/>
                <a:cs typeface="Tahoma" pitchFamily="34" charset="0"/>
              </a:rPr>
              <a:t>through a </a:t>
            </a:r>
            <a:r>
              <a:rPr lang="en-GB" sz="2400" dirty="0" smtClean="0">
                <a:solidFill>
                  <a:srgbClr val="244165"/>
                </a:solidFill>
                <a:latin typeface="Tahoma" pitchFamily="34" charset="0"/>
                <a:ea typeface="Tahoma" pitchFamily="34" charset="0"/>
                <a:cs typeface="Tahoma" pitchFamily="34" charset="0"/>
              </a:rPr>
              <a:t>Command </a:t>
            </a:r>
            <a:r>
              <a:rPr lang="en-GB" sz="2400" dirty="0">
                <a:solidFill>
                  <a:srgbClr val="244165"/>
                </a:solidFill>
                <a:latin typeface="Tahoma" pitchFamily="34" charset="0"/>
                <a:ea typeface="Tahoma" pitchFamily="34" charset="0"/>
                <a:cs typeface="Tahoma" pitchFamily="34" charset="0"/>
              </a:rPr>
              <a:t>and </a:t>
            </a:r>
            <a:r>
              <a:rPr lang="en-GB" sz="2400" dirty="0" smtClean="0">
                <a:solidFill>
                  <a:srgbClr val="244165"/>
                </a:solidFill>
                <a:latin typeface="Tahoma" pitchFamily="34" charset="0"/>
                <a:ea typeface="Tahoma" pitchFamily="34" charset="0"/>
                <a:cs typeface="Tahoma" pitchFamily="34" charset="0"/>
              </a:rPr>
              <a:t>Control Centre </a:t>
            </a:r>
            <a:r>
              <a:rPr lang="en-GB" sz="2400" dirty="0">
                <a:solidFill>
                  <a:srgbClr val="244165"/>
                </a:solidFill>
                <a:latin typeface="Tahoma" pitchFamily="34" charset="0"/>
                <a:ea typeface="Tahoma" pitchFamily="34" charset="0"/>
                <a:cs typeface="Tahoma" pitchFamily="34" charset="0"/>
              </a:rPr>
              <a:t>(either </a:t>
            </a:r>
            <a:r>
              <a:rPr lang="en-GB" sz="2400" dirty="0" smtClean="0">
                <a:solidFill>
                  <a:srgbClr val="244165"/>
                </a:solidFill>
                <a:latin typeface="Tahoma" pitchFamily="34" charset="0"/>
                <a:ea typeface="Tahoma" pitchFamily="34" charset="0"/>
                <a:cs typeface="Tahoma" pitchFamily="34" charset="0"/>
              </a:rPr>
              <a:t>embarked </a:t>
            </a:r>
            <a:r>
              <a:rPr lang="en-GB" sz="2400" dirty="0">
                <a:solidFill>
                  <a:srgbClr val="244165"/>
                </a:solidFill>
                <a:latin typeface="Tahoma" pitchFamily="34" charset="0"/>
                <a:ea typeface="Tahoma" pitchFamily="34" charset="0"/>
                <a:cs typeface="Tahoma" pitchFamily="34" charset="0"/>
              </a:rPr>
              <a:t>or deployed ashore</a:t>
            </a:r>
            <a:r>
              <a:rPr lang="en-GB" sz="2400" dirty="0" smtClean="0">
                <a:solidFill>
                  <a:srgbClr val="244165"/>
                </a:solidFill>
                <a:latin typeface="Tahoma" pitchFamily="34" charset="0"/>
                <a:ea typeface="Tahoma" pitchFamily="34" charset="0"/>
                <a:cs typeface="Tahoma" pitchFamily="34" charset="0"/>
              </a:rPr>
              <a:t>)</a:t>
            </a:r>
            <a:endParaRPr lang="en-GB" sz="2400" dirty="0">
              <a:solidFill>
                <a:srgbClr val="244165"/>
              </a:solidFill>
              <a:latin typeface="Tahoma" pitchFamily="34" charset="0"/>
              <a:ea typeface="Tahoma" pitchFamily="34" charset="0"/>
              <a:cs typeface="Tahoma" pitchFamily="34" charset="0"/>
            </a:endParaRPr>
          </a:p>
        </p:txBody>
      </p:sp>
      <p:sp>
        <p:nvSpPr>
          <p:cNvPr id="6" name="Titel 28"/>
          <p:cNvSpPr txBox="1">
            <a:spLocks/>
          </p:cNvSpPr>
          <p:nvPr/>
        </p:nvSpPr>
        <p:spPr>
          <a:xfrm>
            <a:off x="416992" y="693716"/>
            <a:ext cx="7924829" cy="495245"/>
          </a:xfrm>
          <a:prstGeom prst="rect">
            <a:avLst/>
          </a:prstGeom>
        </p:spPr>
        <p:txBody>
          <a:bodyPr vert="horz" lIns="0" tIns="45720" rIns="91440" bIns="45720" rtlCol="0" anchor="b" anchorCtr="0">
            <a:normAutofit fontScale="85000" lnSpcReduction="10000"/>
          </a:bodyPr>
          <a:lstStyle>
            <a:lvl1pPr indent="0" eaLnBrk="1" hangingPunct="1">
              <a:lnSpc>
                <a:spcPts val="2760"/>
              </a:lnSpc>
              <a:defRPr lang="en-US" sz="2800" b="1" baseline="0">
                <a:solidFill>
                  <a:srgbClr val="244165"/>
                </a:solidFill>
                <a:latin typeface="Tahoma" pitchFamily="34" charset="0"/>
                <a:ea typeface="Tahoma" pitchFamily="34" charset="0"/>
                <a:cs typeface="Tahoma" pitchFamily="34" charset="0"/>
              </a:defRPr>
            </a:lvl1pPr>
            <a:lvl2pPr eaLnBrk="1" hangingPunct="1">
              <a:defRPr sz="3600" b="1">
                <a:latin typeface="Calibri" pitchFamily="34" charset="0"/>
              </a:defRPr>
            </a:lvl2pPr>
            <a:lvl3pPr eaLnBrk="1" hangingPunct="1">
              <a:defRPr sz="3600" b="1">
                <a:latin typeface="Calibri" pitchFamily="34" charset="0"/>
              </a:defRPr>
            </a:lvl3pPr>
            <a:lvl4pPr eaLnBrk="1" hangingPunct="1">
              <a:defRPr sz="3600" b="1">
                <a:latin typeface="Calibri" pitchFamily="34" charset="0"/>
              </a:defRPr>
            </a:lvl4pPr>
            <a:lvl5pPr eaLnBrk="1" hangingPunct="1">
              <a:defRPr sz="3600" b="1">
                <a:latin typeface="Calibri" pitchFamily="34" charset="0"/>
              </a:defRPr>
            </a:lvl5pPr>
            <a:lvl6pPr marL="457200" fontAlgn="base">
              <a:spcBef>
                <a:spcPct val="0"/>
              </a:spcBef>
              <a:spcAft>
                <a:spcPct val="0"/>
              </a:spcAft>
              <a:defRPr sz="3600" b="1">
                <a:latin typeface="Calibri" pitchFamily="34" charset="0"/>
              </a:defRPr>
            </a:lvl6pPr>
            <a:lvl7pPr marL="914400" fontAlgn="base">
              <a:spcBef>
                <a:spcPct val="0"/>
              </a:spcBef>
              <a:spcAft>
                <a:spcPct val="0"/>
              </a:spcAft>
              <a:defRPr sz="3600" b="1">
                <a:latin typeface="Calibri" pitchFamily="34" charset="0"/>
              </a:defRPr>
            </a:lvl7pPr>
            <a:lvl8pPr marL="1371600" fontAlgn="base">
              <a:spcBef>
                <a:spcPct val="0"/>
              </a:spcBef>
              <a:spcAft>
                <a:spcPct val="0"/>
              </a:spcAft>
              <a:defRPr sz="3600" b="1">
                <a:latin typeface="Calibri" pitchFamily="34" charset="0"/>
              </a:defRPr>
            </a:lvl8pPr>
            <a:lvl9pPr marL="1828800" fontAlgn="base">
              <a:spcBef>
                <a:spcPct val="0"/>
              </a:spcBef>
              <a:spcAft>
                <a:spcPct val="0"/>
              </a:spcAft>
              <a:defRPr sz="3600" b="1">
                <a:latin typeface="Calibri" pitchFamily="34" charset="0"/>
              </a:defRPr>
            </a:lvl9pPr>
          </a:lstStyle>
          <a:p>
            <a:r>
              <a:rPr lang="en-GB" dirty="0"/>
              <a:t>FR-UK Maritime Mine Counter Measures (MMCM)</a:t>
            </a:r>
          </a:p>
        </p:txBody>
      </p:sp>
      <p:grpSp>
        <p:nvGrpSpPr>
          <p:cNvPr id="5" name="Group 41"/>
          <p:cNvGrpSpPr>
            <a:grpSpLocks/>
          </p:cNvGrpSpPr>
          <p:nvPr/>
        </p:nvGrpSpPr>
        <p:grpSpPr bwMode="auto">
          <a:xfrm>
            <a:off x="8220236" y="784385"/>
            <a:ext cx="720080" cy="360040"/>
            <a:chOff x="2737" y="1025"/>
            <a:chExt cx="761" cy="544"/>
          </a:xfrm>
          <a:effectLst>
            <a:glow rad="101600">
              <a:schemeClr val="accent2">
                <a:satMod val="175000"/>
                <a:alpha val="40000"/>
              </a:schemeClr>
            </a:glow>
          </a:effectLst>
        </p:grpSpPr>
        <p:grpSp>
          <p:nvGrpSpPr>
            <p:cNvPr id="7" name="Group 42"/>
            <p:cNvGrpSpPr>
              <a:grpSpLocks/>
            </p:cNvGrpSpPr>
            <p:nvPr/>
          </p:nvGrpSpPr>
          <p:grpSpPr bwMode="auto">
            <a:xfrm>
              <a:off x="2737" y="1027"/>
              <a:ext cx="756" cy="538"/>
              <a:chOff x="2737" y="1027"/>
              <a:chExt cx="756" cy="538"/>
            </a:xfrm>
          </p:grpSpPr>
          <p:sp>
            <p:nvSpPr>
              <p:cNvPr id="10" name="Rectangle 43"/>
              <p:cNvSpPr>
                <a:spLocks noChangeArrowheads="1"/>
              </p:cNvSpPr>
              <p:nvPr/>
            </p:nvSpPr>
            <p:spPr bwMode="auto">
              <a:xfrm>
                <a:off x="2737" y="1027"/>
                <a:ext cx="756" cy="538"/>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en-US" sz="1600">
                  <a:latin typeface="Tahoma" pitchFamily="34" charset="0"/>
                  <a:ea typeface="Tahoma" pitchFamily="34" charset="0"/>
                  <a:cs typeface="Tahoma" pitchFamily="34" charset="0"/>
                </a:endParaRPr>
              </a:p>
            </p:txBody>
          </p:sp>
          <p:sp>
            <p:nvSpPr>
              <p:cNvPr id="11" name="Rectangle 44"/>
              <p:cNvSpPr>
                <a:spLocks noChangeArrowheads="1"/>
              </p:cNvSpPr>
              <p:nvPr/>
            </p:nvSpPr>
            <p:spPr bwMode="auto">
              <a:xfrm>
                <a:off x="2737" y="1027"/>
                <a:ext cx="251" cy="538"/>
              </a:xfrm>
              <a:prstGeom prst="rect">
                <a:avLst/>
              </a:prstGeom>
              <a:solidFill>
                <a:srgbClr val="000080"/>
              </a:solidFill>
              <a:ln w="9525">
                <a:noFill/>
                <a:miter lim="800000"/>
                <a:headEnd/>
                <a:tailEnd/>
              </a:ln>
            </p:spPr>
            <p:txBody>
              <a:bodyPr/>
              <a:lstStyle/>
              <a:p>
                <a:pPr fontAlgn="auto">
                  <a:spcBef>
                    <a:spcPts val="0"/>
                  </a:spcBef>
                  <a:spcAft>
                    <a:spcPts val="0"/>
                  </a:spcAft>
                  <a:defRPr/>
                </a:pPr>
                <a:endParaRPr lang="en-US" sz="1600">
                  <a:latin typeface="Tahoma" pitchFamily="34" charset="0"/>
                  <a:ea typeface="Tahoma" pitchFamily="34" charset="0"/>
                  <a:cs typeface="Tahoma" pitchFamily="34" charset="0"/>
                </a:endParaRPr>
              </a:p>
            </p:txBody>
          </p:sp>
          <p:sp>
            <p:nvSpPr>
              <p:cNvPr id="13" name="Freeform 45"/>
              <p:cNvSpPr>
                <a:spLocks/>
              </p:cNvSpPr>
              <p:nvPr/>
            </p:nvSpPr>
            <p:spPr bwMode="auto">
              <a:xfrm>
                <a:off x="3242" y="1027"/>
                <a:ext cx="251" cy="537"/>
              </a:xfrm>
              <a:custGeom>
                <a:avLst/>
                <a:gdLst>
                  <a:gd name="T0" fmla="*/ 504 w 504"/>
                  <a:gd name="T1" fmla="*/ 0 h 1073"/>
                  <a:gd name="T2" fmla="*/ 504 w 504"/>
                  <a:gd name="T3" fmla="*/ 1073 h 1073"/>
                  <a:gd name="T4" fmla="*/ 126 w 504"/>
                  <a:gd name="T5" fmla="*/ 1073 h 1073"/>
                  <a:gd name="T6" fmla="*/ 0 w 504"/>
                  <a:gd name="T7" fmla="*/ 1073 h 1073"/>
                  <a:gd name="T8" fmla="*/ 0 w 504"/>
                  <a:gd name="T9" fmla="*/ 0 h 1073"/>
                  <a:gd name="T10" fmla="*/ 504 w 504"/>
                  <a:gd name="T11" fmla="*/ 0 h 1073"/>
                  <a:gd name="T12" fmla="*/ 0 60000 65536"/>
                  <a:gd name="T13" fmla="*/ 0 60000 65536"/>
                  <a:gd name="T14" fmla="*/ 0 60000 65536"/>
                  <a:gd name="T15" fmla="*/ 0 60000 65536"/>
                  <a:gd name="T16" fmla="*/ 0 60000 65536"/>
                  <a:gd name="T17" fmla="*/ 0 60000 65536"/>
                  <a:gd name="T18" fmla="*/ 0 w 504"/>
                  <a:gd name="T19" fmla="*/ 0 h 1073"/>
                  <a:gd name="T20" fmla="*/ 504 w 504"/>
                  <a:gd name="T21" fmla="*/ 1073 h 1073"/>
                </a:gdLst>
                <a:ahLst/>
                <a:cxnLst>
                  <a:cxn ang="T12">
                    <a:pos x="T0" y="T1"/>
                  </a:cxn>
                  <a:cxn ang="T13">
                    <a:pos x="T2" y="T3"/>
                  </a:cxn>
                  <a:cxn ang="T14">
                    <a:pos x="T4" y="T5"/>
                  </a:cxn>
                  <a:cxn ang="T15">
                    <a:pos x="T6" y="T7"/>
                  </a:cxn>
                  <a:cxn ang="T16">
                    <a:pos x="T8" y="T9"/>
                  </a:cxn>
                  <a:cxn ang="T17">
                    <a:pos x="T10" y="T11"/>
                  </a:cxn>
                </a:cxnLst>
                <a:rect l="T18" t="T19" r="T20" b="T21"/>
                <a:pathLst>
                  <a:path w="504" h="1073">
                    <a:moveTo>
                      <a:pt x="504" y="0"/>
                    </a:moveTo>
                    <a:lnTo>
                      <a:pt x="504" y="1073"/>
                    </a:lnTo>
                    <a:lnTo>
                      <a:pt x="126" y="1073"/>
                    </a:lnTo>
                    <a:lnTo>
                      <a:pt x="0" y="1073"/>
                    </a:lnTo>
                    <a:lnTo>
                      <a:pt x="0" y="0"/>
                    </a:lnTo>
                    <a:lnTo>
                      <a:pt x="504" y="0"/>
                    </a:lnTo>
                    <a:close/>
                  </a:path>
                </a:pathLst>
              </a:custGeom>
              <a:solidFill>
                <a:srgbClr val="FF0000"/>
              </a:solidFill>
              <a:ln w="9525">
                <a:noFill/>
                <a:round/>
                <a:headEnd/>
                <a:tailEnd/>
              </a:ln>
            </p:spPr>
            <p:txBody>
              <a:bodyPr/>
              <a:lstStyle/>
              <a:p>
                <a:pPr fontAlgn="auto">
                  <a:spcBef>
                    <a:spcPts val="0"/>
                  </a:spcBef>
                  <a:spcAft>
                    <a:spcPts val="0"/>
                  </a:spcAft>
                  <a:defRPr/>
                </a:pPr>
                <a:endParaRPr lang="en-GB" sz="1600">
                  <a:latin typeface="Tahoma" pitchFamily="34" charset="0"/>
                  <a:ea typeface="Tahoma" pitchFamily="34" charset="0"/>
                  <a:cs typeface="Tahoma" pitchFamily="34" charset="0"/>
                </a:endParaRPr>
              </a:p>
            </p:txBody>
          </p:sp>
        </p:grpSp>
        <p:sp>
          <p:nvSpPr>
            <p:cNvPr id="9" name="Rectangle 46"/>
            <p:cNvSpPr>
              <a:spLocks noChangeArrowheads="1"/>
            </p:cNvSpPr>
            <p:nvPr/>
          </p:nvSpPr>
          <p:spPr bwMode="auto">
            <a:xfrm>
              <a:off x="2737" y="1025"/>
              <a:ext cx="761" cy="544"/>
            </a:xfrm>
            <a:prstGeom prst="rect">
              <a:avLst/>
            </a:prstGeom>
            <a:noFill/>
            <a:ln w="4763">
              <a:noFill/>
              <a:miter lim="800000"/>
              <a:headEnd/>
              <a:tailEnd/>
            </a:ln>
          </p:spPr>
          <p:txBody>
            <a:bodyPr/>
            <a:lstStyle/>
            <a:p>
              <a:pPr fontAlgn="auto">
                <a:spcBef>
                  <a:spcPts val="0"/>
                </a:spcBef>
                <a:spcAft>
                  <a:spcPts val="0"/>
                </a:spcAft>
                <a:defRPr/>
              </a:pPr>
              <a:endParaRPr lang="en-US" sz="1600">
                <a:latin typeface="Tahoma" pitchFamily="34" charset="0"/>
                <a:ea typeface="Tahoma" pitchFamily="34" charset="0"/>
                <a:cs typeface="Tahoma" pitchFamily="34" charset="0"/>
              </a:endParaRPr>
            </a:p>
          </p:txBody>
        </p:sp>
      </p:grpSp>
      <p:grpSp>
        <p:nvGrpSpPr>
          <p:cNvPr id="14" name="Group 13"/>
          <p:cNvGrpSpPr/>
          <p:nvPr/>
        </p:nvGrpSpPr>
        <p:grpSpPr>
          <a:xfrm>
            <a:off x="9232666" y="778555"/>
            <a:ext cx="727080" cy="362561"/>
            <a:chOff x="10120977" y="1742666"/>
            <a:chExt cx="727080" cy="362561"/>
          </a:xfrm>
        </p:grpSpPr>
        <p:grpSp>
          <p:nvGrpSpPr>
            <p:cNvPr id="15" name="Group 41"/>
            <p:cNvGrpSpPr>
              <a:grpSpLocks/>
            </p:cNvGrpSpPr>
            <p:nvPr/>
          </p:nvGrpSpPr>
          <p:grpSpPr bwMode="auto">
            <a:xfrm>
              <a:off x="10127977" y="1743989"/>
              <a:ext cx="720080" cy="360040"/>
              <a:chOff x="2737" y="1025"/>
              <a:chExt cx="761" cy="544"/>
            </a:xfrm>
            <a:effectLst>
              <a:glow rad="101600">
                <a:schemeClr val="accent2">
                  <a:satMod val="175000"/>
                  <a:alpha val="40000"/>
                </a:schemeClr>
              </a:glow>
            </a:effectLst>
          </p:grpSpPr>
          <p:grpSp>
            <p:nvGrpSpPr>
              <p:cNvPr id="17" name="Group 42"/>
              <p:cNvGrpSpPr>
                <a:grpSpLocks/>
              </p:cNvGrpSpPr>
              <p:nvPr/>
            </p:nvGrpSpPr>
            <p:grpSpPr bwMode="auto">
              <a:xfrm>
                <a:off x="2737" y="1027"/>
                <a:ext cx="756" cy="538"/>
                <a:chOff x="2737" y="1027"/>
                <a:chExt cx="756" cy="538"/>
              </a:xfrm>
            </p:grpSpPr>
            <p:sp>
              <p:nvSpPr>
                <p:cNvPr id="19" name="Rectangle 43"/>
                <p:cNvSpPr>
                  <a:spLocks noChangeArrowheads="1"/>
                </p:cNvSpPr>
                <p:nvPr/>
              </p:nvSpPr>
              <p:spPr bwMode="auto">
                <a:xfrm>
                  <a:off x="2737" y="1027"/>
                  <a:ext cx="756" cy="538"/>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en-US" sz="1600">
                    <a:latin typeface="Tahoma" pitchFamily="34" charset="0"/>
                    <a:ea typeface="Tahoma" pitchFamily="34" charset="0"/>
                    <a:cs typeface="Tahoma" pitchFamily="34" charset="0"/>
                  </a:endParaRPr>
                </a:p>
              </p:txBody>
            </p:sp>
            <p:sp>
              <p:nvSpPr>
                <p:cNvPr id="20" name="Rectangle 44"/>
                <p:cNvSpPr>
                  <a:spLocks noChangeArrowheads="1"/>
                </p:cNvSpPr>
                <p:nvPr/>
              </p:nvSpPr>
              <p:spPr bwMode="auto">
                <a:xfrm>
                  <a:off x="2737" y="1027"/>
                  <a:ext cx="251" cy="538"/>
                </a:xfrm>
                <a:prstGeom prst="rect">
                  <a:avLst/>
                </a:prstGeom>
                <a:solidFill>
                  <a:srgbClr val="000080"/>
                </a:solidFill>
                <a:ln w="9525">
                  <a:noFill/>
                  <a:miter lim="800000"/>
                  <a:headEnd/>
                  <a:tailEnd/>
                </a:ln>
              </p:spPr>
              <p:txBody>
                <a:bodyPr/>
                <a:lstStyle/>
                <a:p>
                  <a:pPr fontAlgn="auto">
                    <a:spcBef>
                      <a:spcPts val="0"/>
                    </a:spcBef>
                    <a:spcAft>
                      <a:spcPts val="0"/>
                    </a:spcAft>
                    <a:defRPr/>
                  </a:pPr>
                  <a:endParaRPr lang="en-US" sz="1600">
                    <a:latin typeface="Tahoma" pitchFamily="34" charset="0"/>
                    <a:ea typeface="Tahoma" pitchFamily="34" charset="0"/>
                    <a:cs typeface="Tahoma" pitchFamily="34" charset="0"/>
                  </a:endParaRPr>
                </a:p>
              </p:txBody>
            </p:sp>
            <p:sp>
              <p:nvSpPr>
                <p:cNvPr id="21" name="Freeform 45"/>
                <p:cNvSpPr>
                  <a:spLocks/>
                </p:cNvSpPr>
                <p:nvPr/>
              </p:nvSpPr>
              <p:spPr bwMode="auto">
                <a:xfrm>
                  <a:off x="3242" y="1027"/>
                  <a:ext cx="251" cy="537"/>
                </a:xfrm>
                <a:custGeom>
                  <a:avLst/>
                  <a:gdLst>
                    <a:gd name="T0" fmla="*/ 504 w 504"/>
                    <a:gd name="T1" fmla="*/ 0 h 1073"/>
                    <a:gd name="T2" fmla="*/ 504 w 504"/>
                    <a:gd name="T3" fmla="*/ 1073 h 1073"/>
                    <a:gd name="T4" fmla="*/ 126 w 504"/>
                    <a:gd name="T5" fmla="*/ 1073 h 1073"/>
                    <a:gd name="T6" fmla="*/ 0 w 504"/>
                    <a:gd name="T7" fmla="*/ 1073 h 1073"/>
                    <a:gd name="T8" fmla="*/ 0 w 504"/>
                    <a:gd name="T9" fmla="*/ 0 h 1073"/>
                    <a:gd name="T10" fmla="*/ 504 w 504"/>
                    <a:gd name="T11" fmla="*/ 0 h 1073"/>
                    <a:gd name="T12" fmla="*/ 0 60000 65536"/>
                    <a:gd name="T13" fmla="*/ 0 60000 65536"/>
                    <a:gd name="T14" fmla="*/ 0 60000 65536"/>
                    <a:gd name="T15" fmla="*/ 0 60000 65536"/>
                    <a:gd name="T16" fmla="*/ 0 60000 65536"/>
                    <a:gd name="T17" fmla="*/ 0 60000 65536"/>
                    <a:gd name="T18" fmla="*/ 0 w 504"/>
                    <a:gd name="T19" fmla="*/ 0 h 1073"/>
                    <a:gd name="T20" fmla="*/ 504 w 504"/>
                    <a:gd name="T21" fmla="*/ 1073 h 1073"/>
                  </a:gdLst>
                  <a:ahLst/>
                  <a:cxnLst>
                    <a:cxn ang="T12">
                      <a:pos x="T0" y="T1"/>
                    </a:cxn>
                    <a:cxn ang="T13">
                      <a:pos x="T2" y="T3"/>
                    </a:cxn>
                    <a:cxn ang="T14">
                      <a:pos x="T4" y="T5"/>
                    </a:cxn>
                    <a:cxn ang="T15">
                      <a:pos x="T6" y="T7"/>
                    </a:cxn>
                    <a:cxn ang="T16">
                      <a:pos x="T8" y="T9"/>
                    </a:cxn>
                    <a:cxn ang="T17">
                      <a:pos x="T10" y="T11"/>
                    </a:cxn>
                  </a:cxnLst>
                  <a:rect l="T18" t="T19" r="T20" b="T21"/>
                  <a:pathLst>
                    <a:path w="504" h="1073">
                      <a:moveTo>
                        <a:pt x="504" y="0"/>
                      </a:moveTo>
                      <a:lnTo>
                        <a:pt x="504" y="1073"/>
                      </a:lnTo>
                      <a:lnTo>
                        <a:pt x="126" y="1073"/>
                      </a:lnTo>
                      <a:lnTo>
                        <a:pt x="0" y="1073"/>
                      </a:lnTo>
                      <a:lnTo>
                        <a:pt x="0" y="0"/>
                      </a:lnTo>
                      <a:lnTo>
                        <a:pt x="504" y="0"/>
                      </a:lnTo>
                      <a:close/>
                    </a:path>
                  </a:pathLst>
                </a:custGeom>
                <a:solidFill>
                  <a:srgbClr val="FF0000"/>
                </a:solidFill>
                <a:ln w="9525">
                  <a:noFill/>
                  <a:round/>
                  <a:headEnd/>
                  <a:tailEnd/>
                </a:ln>
              </p:spPr>
              <p:txBody>
                <a:bodyPr/>
                <a:lstStyle/>
                <a:p>
                  <a:pPr fontAlgn="auto">
                    <a:spcBef>
                      <a:spcPts val="0"/>
                    </a:spcBef>
                    <a:spcAft>
                      <a:spcPts val="0"/>
                    </a:spcAft>
                    <a:defRPr/>
                  </a:pPr>
                  <a:endParaRPr lang="en-GB" sz="1600">
                    <a:latin typeface="Tahoma" pitchFamily="34" charset="0"/>
                    <a:ea typeface="Tahoma" pitchFamily="34" charset="0"/>
                    <a:cs typeface="Tahoma" pitchFamily="34" charset="0"/>
                  </a:endParaRPr>
                </a:p>
              </p:txBody>
            </p:sp>
          </p:grpSp>
          <p:sp>
            <p:nvSpPr>
              <p:cNvPr id="18" name="Rectangle 46"/>
              <p:cNvSpPr>
                <a:spLocks noChangeArrowheads="1"/>
              </p:cNvSpPr>
              <p:nvPr/>
            </p:nvSpPr>
            <p:spPr bwMode="auto">
              <a:xfrm>
                <a:off x="2737" y="1025"/>
                <a:ext cx="761" cy="544"/>
              </a:xfrm>
              <a:prstGeom prst="rect">
                <a:avLst/>
              </a:prstGeom>
              <a:noFill/>
              <a:ln w="4763">
                <a:noFill/>
                <a:miter lim="800000"/>
                <a:headEnd/>
                <a:tailEnd/>
              </a:ln>
            </p:spPr>
            <p:txBody>
              <a:bodyPr/>
              <a:lstStyle/>
              <a:p>
                <a:pPr fontAlgn="auto">
                  <a:spcBef>
                    <a:spcPts val="0"/>
                  </a:spcBef>
                  <a:spcAft>
                    <a:spcPts val="0"/>
                  </a:spcAft>
                  <a:defRPr/>
                </a:pPr>
                <a:endParaRPr lang="en-US" sz="1600">
                  <a:latin typeface="Tahoma" pitchFamily="34" charset="0"/>
                  <a:ea typeface="Tahoma" pitchFamily="34" charset="0"/>
                  <a:cs typeface="Tahoma" pitchFamily="34" charset="0"/>
                </a:endParaRPr>
              </a:p>
            </p:txBody>
          </p:sp>
        </p:grpSp>
        <p:pic>
          <p:nvPicPr>
            <p:cNvPr id="16" name="Bild 1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120977" y="1742666"/>
              <a:ext cx="722349" cy="362561"/>
            </a:xfrm>
            <a:prstGeom prst="rect">
              <a:avLst/>
            </a:prstGeom>
            <a:effectLst>
              <a:outerShdw blurRad="50800" dist="25400" dir="2280000" sx="106000" sy="106000" algn="ctr" rotWithShape="0">
                <a:srgbClr val="000000">
                  <a:alpha val="9000"/>
                </a:srgbClr>
              </a:outerShdw>
            </a:effectLst>
          </p:spPr>
        </p:pic>
      </p:grpSp>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11264" y="708548"/>
            <a:ext cx="1297180" cy="1249136"/>
          </a:xfrm>
          <a:prstGeom prst="rect">
            <a:avLst/>
          </a:prstGeom>
        </p:spPr>
      </p:pic>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69598" y="5337212"/>
            <a:ext cx="1250384" cy="881142"/>
          </a:xfrm>
          <a:prstGeom prst="rect">
            <a:avLst/>
          </a:prstGeom>
        </p:spPr>
      </p:pic>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38150" y="5229200"/>
            <a:ext cx="1759387" cy="957179"/>
          </a:xfrm>
          <a:prstGeom prst="rect">
            <a:avLst/>
          </a:prstGeom>
        </p:spPr>
      </p:pic>
      <p:pic>
        <p:nvPicPr>
          <p:cNvPr id="25" name="Picture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8135" y="4958949"/>
            <a:ext cx="1896347" cy="1259405"/>
          </a:xfrm>
          <a:prstGeom prst="rect">
            <a:avLst/>
          </a:prstGeom>
        </p:spPr>
      </p:pic>
      <p:pic>
        <p:nvPicPr>
          <p:cNvPr id="26" name="Picture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77999" y="5483589"/>
            <a:ext cx="1964993" cy="588387"/>
          </a:xfrm>
          <a:prstGeom prst="rect">
            <a:avLst/>
          </a:prstGeom>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98081" y="5228085"/>
            <a:ext cx="1750527" cy="1200775"/>
          </a:xfrm>
          <a:prstGeom prst="rect">
            <a:avLst/>
          </a:prstGeom>
        </p:spPr>
      </p:pic>
      <p:pic>
        <p:nvPicPr>
          <p:cNvPr id="28" name="Picture 2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429115" y="5490203"/>
            <a:ext cx="657048" cy="782866"/>
          </a:xfrm>
          <a:prstGeom prst="rect">
            <a:avLst/>
          </a:prstGeom>
        </p:spPr>
      </p:pic>
      <p:sp>
        <p:nvSpPr>
          <p:cNvPr id="2" name="TextBox 1"/>
          <p:cNvSpPr txBox="1"/>
          <p:nvPr/>
        </p:nvSpPr>
        <p:spPr>
          <a:xfrm>
            <a:off x="1400009" y="3176972"/>
            <a:ext cx="4804003" cy="1754326"/>
          </a:xfrm>
          <a:prstGeom prst="rect">
            <a:avLst/>
          </a:prstGeom>
          <a:solidFill>
            <a:schemeClr val="bg2">
              <a:lumMod val="90000"/>
            </a:schemeClr>
          </a:solidFill>
        </p:spPr>
        <p:txBody>
          <a:bodyPr wrap="square" rtlCol="0">
            <a:spAutoFit/>
          </a:bodyPr>
          <a:lstStyle/>
          <a:p>
            <a:r>
              <a:rPr lang="en-GB" u="sng" dirty="0">
                <a:solidFill>
                  <a:srgbClr val="244165"/>
                </a:solidFill>
                <a:latin typeface="Tahoma" pitchFamily="34" charset="0"/>
                <a:ea typeface="Tahoma" pitchFamily="34" charset="0"/>
                <a:cs typeface="Tahoma" pitchFamily="34" charset="0"/>
              </a:rPr>
              <a:t>Main Activities 2023</a:t>
            </a:r>
          </a:p>
          <a:p>
            <a:pPr marL="285750" lvl="0" indent="-285750">
              <a:buFontTx/>
              <a:buChar char="-"/>
            </a:pPr>
            <a:endParaRPr lang="en-GB" dirty="0" smtClean="0">
              <a:solidFill>
                <a:srgbClr val="244165"/>
              </a:solidFill>
              <a:latin typeface="Tahoma" pitchFamily="34" charset="0"/>
              <a:ea typeface="Tahoma" pitchFamily="34" charset="0"/>
              <a:cs typeface="Tahoma" pitchFamily="34" charset="0"/>
            </a:endParaRPr>
          </a:p>
          <a:p>
            <a:pPr marL="285750" lvl="0" indent="-285750">
              <a:buFontTx/>
              <a:buChar char="-"/>
            </a:pPr>
            <a:r>
              <a:rPr lang="en-GB" dirty="0" smtClean="0">
                <a:solidFill>
                  <a:srgbClr val="244165"/>
                </a:solidFill>
                <a:latin typeface="Tahoma" pitchFamily="34" charset="0"/>
                <a:ea typeface="Tahoma" pitchFamily="34" charset="0"/>
                <a:cs typeface="Tahoma" pitchFamily="34" charset="0"/>
              </a:rPr>
              <a:t>Continuation </a:t>
            </a:r>
            <a:r>
              <a:rPr lang="en-GB" dirty="0">
                <a:solidFill>
                  <a:srgbClr val="244165"/>
                </a:solidFill>
                <a:latin typeface="Tahoma" pitchFamily="34" charset="0"/>
                <a:ea typeface="Tahoma" pitchFamily="34" charset="0"/>
                <a:cs typeface="Tahoma" pitchFamily="34" charset="0"/>
              </a:rPr>
              <a:t>of National evaluation of the </a:t>
            </a:r>
            <a:r>
              <a:rPr lang="en-GB" dirty="0" smtClean="0">
                <a:solidFill>
                  <a:srgbClr val="244165"/>
                </a:solidFill>
                <a:latin typeface="Tahoma" pitchFamily="34" charset="0"/>
                <a:ea typeface="Tahoma" pitchFamily="34" charset="0"/>
                <a:cs typeface="Tahoma" pitchFamily="34" charset="0"/>
              </a:rPr>
              <a:t>2 Prototype/Demonstrators</a:t>
            </a:r>
          </a:p>
          <a:p>
            <a:pPr marL="285750" lvl="0" indent="-285750">
              <a:buFontTx/>
              <a:buChar char="-"/>
            </a:pPr>
            <a:r>
              <a:rPr lang="fr-FR" dirty="0" err="1" smtClean="0">
                <a:solidFill>
                  <a:srgbClr val="244165"/>
                </a:solidFill>
                <a:latin typeface="Tahoma" pitchFamily="34" charset="0"/>
                <a:ea typeface="Tahoma" pitchFamily="34" charset="0"/>
                <a:cs typeface="Tahoma" pitchFamily="34" charset="0"/>
              </a:rPr>
              <a:t>Ramp</a:t>
            </a:r>
            <a:r>
              <a:rPr lang="fr-FR" dirty="0" smtClean="0">
                <a:solidFill>
                  <a:srgbClr val="244165"/>
                </a:solidFill>
                <a:latin typeface="Tahoma" pitchFamily="34" charset="0"/>
                <a:ea typeface="Tahoma" pitchFamily="34" charset="0"/>
                <a:cs typeface="Tahoma" pitchFamily="34" charset="0"/>
              </a:rPr>
              <a:t>-up of the Production and </a:t>
            </a:r>
            <a:r>
              <a:rPr lang="fr-FR" dirty="0" err="1" smtClean="0">
                <a:solidFill>
                  <a:srgbClr val="244165"/>
                </a:solidFill>
                <a:latin typeface="Tahoma" pitchFamily="34" charset="0"/>
                <a:ea typeface="Tahoma" pitchFamily="34" charset="0"/>
                <a:cs typeface="Tahoma" pitchFamily="34" charset="0"/>
              </a:rPr>
              <a:t>preparation</a:t>
            </a:r>
            <a:r>
              <a:rPr lang="fr-FR" dirty="0" smtClean="0">
                <a:solidFill>
                  <a:srgbClr val="244165"/>
                </a:solidFill>
                <a:latin typeface="Tahoma" pitchFamily="34" charset="0"/>
                <a:ea typeface="Tahoma" pitchFamily="34" charset="0"/>
                <a:cs typeface="Tahoma" pitchFamily="34" charset="0"/>
              </a:rPr>
              <a:t> of the In-Service Support</a:t>
            </a:r>
            <a:endParaRPr lang="en-GB" dirty="0">
              <a:solidFill>
                <a:srgbClr val="244165"/>
              </a:solidFill>
              <a:latin typeface="Tahoma" pitchFamily="34" charset="0"/>
              <a:ea typeface="Tahoma" pitchFamily="34" charset="0"/>
              <a:cs typeface="Tahoma" pitchFamily="34" charset="0"/>
            </a:endParaRPr>
          </a:p>
        </p:txBody>
      </p:sp>
      <p:sp>
        <p:nvSpPr>
          <p:cNvPr id="29" name="TextBox 28"/>
          <p:cNvSpPr txBox="1"/>
          <p:nvPr/>
        </p:nvSpPr>
        <p:spPr>
          <a:xfrm>
            <a:off x="6735921" y="3189982"/>
            <a:ext cx="4040599" cy="1723549"/>
          </a:xfrm>
          <a:prstGeom prst="rect">
            <a:avLst/>
          </a:prstGeom>
          <a:solidFill>
            <a:schemeClr val="bg2">
              <a:lumMod val="50000"/>
            </a:schemeClr>
          </a:solidFill>
        </p:spPr>
        <p:txBody>
          <a:bodyPr wrap="square" rtlCol="0">
            <a:spAutoFit/>
          </a:bodyPr>
          <a:lstStyle/>
          <a:p>
            <a:r>
              <a:rPr lang="en-GB" u="sng" dirty="0">
                <a:solidFill>
                  <a:srgbClr val="244165"/>
                </a:solidFill>
                <a:latin typeface="Tahoma" pitchFamily="34" charset="0"/>
                <a:ea typeface="Tahoma" pitchFamily="34" charset="0"/>
                <a:cs typeface="Tahoma" pitchFamily="34" charset="0"/>
              </a:rPr>
              <a:t>Looking towards 2024</a:t>
            </a:r>
          </a:p>
          <a:p>
            <a:pPr lvl="0"/>
            <a:endParaRPr lang="en-GB" sz="1600" dirty="0" smtClean="0"/>
          </a:p>
          <a:p>
            <a:pPr marL="285750" indent="-285750">
              <a:buFontTx/>
              <a:buChar char="-"/>
            </a:pPr>
            <a:r>
              <a:rPr lang="en-GB" dirty="0" smtClean="0">
                <a:solidFill>
                  <a:srgbClr val="244165"/>
                </a:solidFill>
                <a:latin typeface="Tahoma" pitchFamily="34" charset="0"/>
                <a:ea typeface="Tahoma" pitchFamily="34" charset="0"/>
                <a:cs typeface="Tahoma" pitchFamily="34" charset="0"/>
              </a:rPr>
              <a:t>Production </a:t>
            </a:r>
            <a:r>
              <a:rPr lang="en-GB" dirty="0">
                <a:solidFill>
                  <a:srgbClr val="244165"/>
                </a:solidFill>
                <a:latin typeface="Tahoma" pitchFamily="34" charset="0"/>
                <a:ea typeface="Tahoma" pitchFamily="34" charset="0"/>
                <a:cs typeface="Tahoma" pitchFamily="34" charset="0"/>
              </a:rPr>
              <a:t>Phase : Qualification and Delivery of the </a:t>
            </a:r>
            <a:r>
              <a:rPr lang="en-GB" dirty="0" smtClean="0">
                <a:solidFill>
                  <a:srgbClr val="244165"/>
                </a:solidFill>
                <a:latin typeface="Tahoma" pitchFamily="34" charset="0"/>
                <a:ea typeface="Tahoma" pitchFamily="34" charset="0"/>
                <a:cs typeface="Tahoma" pitchFamily="34" charset="0"/>
              </a:rPr>
              <a:t>First </a:t>
            </a:r>
            <a:r>
              <a:rPr lang="en-GB" dirty="0">
                <a:solidFill>
                  <a:srgbClr val="244165"/>
                </a:solidFill>
                <a:latin typeface="Tahoma" pitchFamily="34" charset="0"/>
                <a:ea typeface="Tahoma" pitchFamily="34" charset="0"/>
                <a:cs typeface="Tahoma" pitchFamily="34" charset="0"/>
              </a:rPr>
              <a:t>S</a:t>
            </a:r>
            <a:r>
              <a:rPr lang="en-GB" dirty="0" smtClean="0">
                <a:solidFill>
                  <a:srgbClr val="244165"/>
                </a:solidFill>
                <a:latin typeface="Tahoma" pitchFamily="34" charset="0"/>
                <a:ea typeface="Tahoma" pitchFamily="34" charset="0"/>
                <a:cs typeface="Tahoma" pitchFamily="34" charset="0"/>
              </a:rPr>
              <a:t>ystems </a:t>
            </a:r>
            <a:r>
              <a:rPr lang="en-GB" dirty="0">
                <a:solidFill>
                  <a:srgbClr val="244165"/>
                </a:solidFill>
                <a:latin typeface="Tahoma" pitchFamily="34" charset="0"/>
                <a:ea typeface="Tahoma" pitchFamily="34" charset="0"/>
                <a:cs typeface="Tahoma" pitchFamily="34" charset="0"/>
              </a:rPr>
              <a:t>(out of 8 in total)</a:t>
            </a:r>
          </a:p>
          <a:p>
            <a:pPr marL="285750" lvl="0" indent="-285750">
              <a:buFontTx/>
              <a:buChar char="-"/>
            </a:pPr>
            <a:r>
              <a:rPr lang="fr-FR" dirty="0" smtClean="0">
                <a:solidFill>
                  <a:srgbClr val="244165"/>
                </a:solidFill>
                <a:latin typeface="Tahoma" pitchFamily="34" charset="0"/>
                <a:ea typeface="Tahoma" pitchFamily="34" charset="0"/>
                <a:cs typeface="Tahoma" pitchFamily="34" charset="0"/>
              </a:rPr>
              <a:t>Kick-off </a:t>
            </a:r>
            <a:r>
              <a:rPr lang="fr-FR" dirty="0">
                <a:solidFill>
                  <a:srgbClr val="244165"/>
                </a:solidFill>
                <a:latin typeface="Tahoma" pitchFamily="34" charset="0"/>
                <a:ea typeface="Tahoma" pitchFamily="34" charset="0"/>
                <a:cs typeface="Tahoma" pitchFamily="34" charset="0"/>
              </a:rPr>
              <a:t>of </a:t>
            </a:r>
            <a:r>
              <a:rPr lang="fr-FR" dirty="0" smtClean="0">
                <a:solidFill>
                  <a:srgbClr val="244165"/>
                </a:solidFill>
                <a:latin typeface="Tahoma" pitchFamily="34" charset="0"/>
                <a:ea typeface="Tahoma" pitchFamily="34" charset="0"/>
                <a:cs typeface="Tahoma" pitchFamily="34" charset="0"/>
              </a:rPr>
              <a:t>In-Service </a:t>
            </a:r>
            <a:r>
              <a:rPr lang="fr-FR" dirty="0">
                <a:solidFill>
                  <a:srgbClr val="244165"/>
                </a:solidFill>
                <a:latin typeface="Tahoma" pitchFamily="34" charset="0"/>
                <a:ea typeface="Tahoma" pitchFamily="34" charset="0"/>
                <a:cs typeface="Tahoma" pitchFamily="34" charset="0"/>
              </a:rPr>
              <a:t>Support</a:t>
            </a:r>
            <a:endParaRPr lang="en-GB" dirty="0">
              <a:solidFill>
                <a:srgbClr val="244165"/>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6098225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p:cNvSpPr>
            <a:spLocks noGrp="1"/>
          </p:cNvSpPr>
          <p:nvPr>
            <p:ph type="sldNum" sz="quarter" idx="4294967295"/>
          </p:nvPr>
        </p:nvSpPr>
        <p:spPr>
          <a:xfrm>
            <a:off x="10704512" y="6489340"/>
            <a:ext cx="935037" cy="261938"/>
          </a:xfrm>
        </p:spPr>
        <p:txBody>
          <a:bodyPr/>
          <a:lstStyle/>
          <a:p>
            <a:r>
              <a:rPr lang="en-US" dirty="0" smtClean="0">
                <a:solidFill>
                  <a:srgbClr val="006FAC"/>
                </a:solidFill>
                <a:latin typeface="Tahoma" charset="0"/>
                <a:ea typeface="Tahoma" charset="0"/>
                <a:cs typeface="Tahoma" charset="0"/>
              </a:rPr>
              <a:t>P-</a:t>
            </a:r>
            <a:fld id="{34A2F4A0-93AF-43B1-8693-228C1DE05C4F}" type="slidenum">
              <a:rPr lang="en-US" smtClean="0">
                <a:solidFill>
                  <a:srgbClr val="006FAC"/>
                </a:solidFill>
                <a:latin typeface="Tahoma" charset="0"/>
                <a:ea typeface="Tahoma" charset="0"/>
                <a:cs typeface="Tahoma" charset="0"/>
              </a:rPr>
              <a:pPr/>
              <a:t>26</a:t>
            </a:fld>
            <a:endParaRPr lang="de-DE" dirty="0">
              <a:latin typeface="Tahoma Standard" charset="0"/>
              <a:cs typeface="Tahoma Standard" charset="0"/>
            </a:endParaRPr>
          </a:p>
        </p:txBody>
      </p:sp>
      <p:sp>
        <p:nvSpPr>
          <p:cNvPr id="6" name="Titel 28"/>
          <p:cNvSpPr txBox="1">
            <a:spLocks/>
          </p:cNvSpPr>
          <p:nvPr/>
        </p:nvSpPr>
        <p:spPr>
          <a:xfrm>
            <a:off x="371364" y="692696"/>
            <a:ext cx="8337551" cy="495245"/>
          </a:xfrm>
          <a:prstGeom prst="rect">
            <a:avLst/>
          </a:prstGeom>
        </p:spPr>
        <p:txBody>
          <a:bodyPr vert="horz" lIns="0" tIns="45720" rIns="91440" bIns="45720" rtlCol="0" anchor="b" anchorCtr="0">
            <a:normAutofit/>
          </a:bodyPr>
          <a:lstStyle>
            <a:defPPr>
              <a:defRPr lang="en-US"/>
            </a:defPPr>
            <a:lvl1pPr indent="0" eaLnBrk="1" hangingPunct="1">
              <a:lnSpc>
                <a:spcPts val="2760"/>
              </a:lnSpc>
              <a:defRPr sz="2800" b="1" baseline="0">
                <a:solidFill>
                  <a:srgbClr val="244165"/>
                </a:solidFill>
                <a:latin typeface="Tahoma" pitchFamily="34" charset="0"/>
                <a:ea typeface="Tahoma" pitchFamily="34" charset="0"/>
                <a:cs typeface="Tahoma" pitchFamily="34" charset="0"/>
              </a:defRPr>
            </a:lvl1pPr>
            <a:lvl2pPr eaLnBrk="1" hangingPunct="1">
              <a:defRPr sz="3600" b="1">
                <a:latin typeface="Calibri" pitchFamily="34" charset="0"/>
              </a:defRPr>
            </a:lvl2pPr>
            <a:lvl3pPr eaLnBrk="1" hangingPunct="1">
              <a:defRPr sz="3600" b="1">
                <a:latin typeface="Calibri" pitchFamily="34" charset="0"/>
              </a:defRPr>
            </a:lvl3pPr>
            <a:lvl4pPr eaLnBrk="1" hangingPunct="1">
              <a:defRPr sz="3600" b="1">
                <a:latin typeface="Calibri" pitchFamily="34" charset="0"/>
              </a:defRPr>
            </a:lvl4pPr>
            <a:lvl5pPr eaLnBrk="1" hangingPunct="1">
              <a:defRPr sz="3600" b="1">
                <a:latin typeface="Calibri" pitchFamily="34" charset="0"/>
              </a:defRPr>
            </a:lvl5pPr>
            <a:lvl6pPr marL="457200" fontAlgn="base">
              <a:spcBef>
                <a:spcPct val="0"/>
              </a:spcBef>
              <a:spcAft>
                <a:spcPct val="0"/>
              </a:spcAft>
              <a:defRPr sz="3600" b="1">
                <a:latin typeface="Calibri" pitchFamily="34" charset="0"/>
              </a:defRPr>
            </a:lvl6pPr>
            <a:lvl7pPr marL="914400" fontAlgn="base">
              <a:spcBef>
                <a:spcPct val="0"/>
              </a:spcBef>
              <a:spcAft>
                <a:spcPct val="0"/>
              </a:spcAft>
              <a:defRPr sz="3600" b="1">
                <a:latin typeface="Calibri" pitchFamily="34" charset="0"/>
              </a:defRPr>
            </a:lvl7pPr>
            <a:lvl8pPr marL="1371600" fontAlgn="base">
              <a:spcBef>
                <a:spcPct val="0"/>
              </a:spcBef>
              <a:spcAft>
                <a:spcPct val="0"/>
              </a:spcAft>
              <a:defRPr sz="3600" b="1">
                <a:latin typeface="Calibri" pitchFamily="34" charset="0"/>
              </a:defRPr>
            </a:lvl8pPr>
            <a:lvl9pPr marL="1828800" fontAlgn="base">
              <a:spcBef>
                <a:spcPct val="0"/>
              </a:spcBef>
              <a:spcAft>
                <a:spcPct val="0"/>
              </a:spcAft>
              <a:defRPr sz="3600" b="1">
                <a:latin typeface="Calibri" pitchFamily="34" charset="0"/>
              </a:defRPr>
            </a:lvl9pPr>
          </a:lstStyle>
          <a:p>
            <a:r>
              <a:rPr lang="en-GB" sz="2400" dirty="0"/>
              <a:t>MMCM</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7528" y="1340768"/>
            <a:ext cx="8676963" cy="5112568"/>
          </a:xfrm>
          <a:prstGeom prst="rect">
            <a:avLst/>
          </a:prstGeom>
        </p:spPr>
      </p:pic>
      <p:sp>
        <p:nvSpPr>
          <p:cNvPr id="3" name="TextBox 2"/>
          <p:cNvSpPr txBox="1"/>
          <p:nvPr/>
        </p:nvSpPr>
        <p:spPr>
          <a:xfrm>
            <a:off x="83332" y="2960948"/>
            <a:ext cx="1656184" cy="738664"/>
          </a:xfrm>
          <a:prstGeom prst="rect">
            <a:avLst/>
          </a:prstGeom>
          <a:noFill/>
        </p:spPr>
        <p:txBody>
          <a:bodyPr wrap="square" rtlCol="0">
            <a:spAutoFit/>
          </a:bodyPr>
          <a:lstStyle/>
          <a:p>
            <a:r>
              <a:rPr lang="fr-FR" sz="1050" i="1" dirty="0">
                <a:solidFill>
                  <a:srgbClr val="244165"/>
                </a:solidFill>
                <a:latin typeface="Tahoma" pitchFamily="34" charset="0"/>
                <a:ea typeface="Tahoma" pitchFamily="34" charset="0"/>
                <a:cs typeface="Tahoma" pitchFamily="34" charset="0"/>
              </a:rPr>
              <a:t>Mother </a:t>
            </a:r>
            <a:r>
              <a:rPr lang="fr-FR" sz="1050" i="1" dirty="0" err="1" smtClean="0">
                <a:solidFill>
                  <a:srgbClr val="244165"/>
                </a:solidFill>
                <a:latin typeface="Tahoma" pitchFamily="34" charset="0"/>
                <a:ea typeface="Tahoma" pitchFamily="34" charset="0"/>
                <a:cs typeface="Tahoma" pitchFamily="34" charset="0"/>
              </a:rPr>
              <a:t>Ship</a:t>
            </a:r>
            <a:r>
              <a:rPr lang="fr-FR" sz="1050" i="1" dirty="0" smtClean="0">
                <a:solidFill>
                  <a:srgbClr val="244165"/>
                </a:solidFill>
                <a:latin typeface="Tahoma" pitchFamily="34" charset="0"/>
                <a:ea typeface="Tahoma" pitchFamily="34" charset="0"/>
                <a:cs typeface="Tahoma" pitchFamily="34" charset="0"/>
              </a:rPr>
              <a:t> or Base </a:t>
            </a:r>
            <a:r>
              <a:rPr lang="fr-FR" sz="1050" i="1" dirty="0" err="1" smtClean="0">
                <a:solidFill>
                  <a:srgbClr val="244165"/>
                </a:solidFill>
                <a:latin typeface="Tahoma" pitchFamily="34" charset="0"/>
                <a:ea typeface="Tahoma" pitchFamily="34" charset="0"/>
                <a:cs typeface="Tahoma" pitchFamily="34" charset="0"/>
              </a:rPr>
              <a:t>Vessel</a:t>
            </a:r>
            <a:r>
              <a:rPr lang="fr-FR" sz="1050" i="1" dirty="0" smtClean="0">
                <a:solidFill>
                  <a:srgbClr val="244165"/>
                </a:solidFill>
                <a:latin typeface="Tahoma" pitchFamily="34" charset="0"/>
                <a:ea typeface="Tahoma" pitchFamily="34" charset="0"/>
                <a:cs typeface="Tahoma" pitchFamily="34" charset="0"/>
              </a:rPr>
              <a:t> </a:t>
            </a:r>
            <a:r>
              <a:rPr lang="fr-FR" sz="1050" i="1" dirty="0" err="1">
                <a:solidFill>
                  <a:srgbClr val="244165"/>
                </a:solidFill>
                <a:latin typeface="Tahoma" pitchFamily="34" charset="0"/>
                <a:ea typeface="Tahoma" pitchFamily="34" charset="0"/>
                <a:cs typeface="Tahoma" pitchFamily="34" charset="0"/>
              </a:rPr>
              <a:t>outside</a:t>
            </a:r>
            <a:r>
              <a:rPr lang="fr-FR" sz="1050" i="1" dirty="0">
                <a:solidFill>
                  <a:srgbClr val="244165"/>
                </a:solidFill>
                <a:latin typeface="Tahoma" pitchFamily="34" charset="0"/>
                <a:ea typeface="Tahoma" pitchFamily="34" charset="0"/>
                <a:cs typeface="Tahoma" pitchFamily="34" charset="0"/>
              </a:rPr>
              <a:t> the </a:t>
            </a:r>
            <a:r>
              <a:rPr lang="fr-FR" sz="1050" i="1" dirty="0" smtClean="0">
                <a:solidFill>
                  <a:srgbClr val="244165"/>
                </a:solidFill>
                <a:latin typeface="Tahoma" pitchFamily="34" charset="0"/>
                <a:ea typeface="Tahoma" pitchFamily="34" charset="0"/>
                <a:cs typeface="Tahoma" pitchFamily="34" charset="0"/>
              </a:rPr>
              <a:t>Scope </a:t>
            </a:r>
            <a:r>
              <a:rPr lang="fr-FR" sz="1050" i="1" dirty="0">
                <a:solidFill>
                  <a:srgbClr val="244165"/>
                </a:solidFill>
                <a:latin typeface="Tahoma" pitchFamily="34" charset="0"/>
                <a:ea typeface="Tahoma" pitchFamily="34" charset="0"/>
                <a:cs typeface="Tahoma" pitchFamily="34" charset="0"/>
              </a:rPr>
              <a:t>of </a:t>
            </a:r>
            <a:r>
              <a:rPr lang="fr-FR" sz="1050" i="1" dirty="0" err="1" smtClean="0">
                <a:solidFill>
                  <a:srgbClr val="244165"/>
                </a:solidFill>
                <a:latin typeface="Tahoma" pitchFamily="34" charset="0"/>
                <a:ea typeface="Tahoma" pitchFamily="34" charset="0"/>
                <a:cs typeface="Tahoma" pitchFamily="34" charset="0"/>
              </a:rPr>
              <a:t>Cooperation</a:t>
            </a:r>
            <a:r>
              <a:rPr lang="fr-FR" sz="1050" i="1" dirty="0" smtClean="0">
                <a:solidFill>
                  <a:srgbClr val="244165"/>
                </a:solidFill>
                <a:latin typeface="Tahoma" pitchFamily="34" charset="0"/>
                <a:ea typeface="Tahoma" pitchFamily="34" charset="0"/>
                <a:cs typeface="Tahoma" pitchFamily="34" charset="0"/>
              </a:rPr>
              <a:t> </a:t>
            </a:r>
            <a:r>
              <a:rPr lang="fr-FR" sz="1050" i="1" dirty="0" err="1" smtClean="0">
                <a:solidFill>
                  <a:srgbClr val="244165"/>
                </a:solidFill>
                <a:latin typeface="Tahoma" pitchFamily="34" charset="0"/>
                <a:ea typeface="Tahoma" pitchFamily="34" charset="0"/>
                <a:cs typeface="Tahoma" pitchFamily="34" charset="0"/>
              </a:rPr>
              <a:t>managed</a:t>
            </a:r>
            <a:r>
              <a:rPr lang="fr-FR" sz="1050" i="1" dirty="0" smtClean="0">
                <a:solidFill>
                  <a:srgbClr val="244165"/>
                </a:solidFill>
                <a:latin typeface="Tahoma" pitchFamily="34" charset="0"/>
                <a:ea typeface="Tahoma" pitchFamily="34" charset="0"/>
                <a:cs typeface="Tahoma" pitchFamily="34" charset="0"/>
              </a:rPr>
              <a:t> by OCCAR</a:t>
            </a:r>
            <a:endParaRPr lang="en-GB" sz="1050" i="1" dirty="0">
              <a:solidFill>
                <a:srgbClr val="244165"/>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5718437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4294967295"/>
          </p:nvPr>
        </p:nvSpPr>
        <p:spPr>
          <a:xfrm>
            <a:off x="10391254" y="6461125"/>
            <a:ext cx="1249362" cy="261938"/>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6FAC"/>
                </a:solidFill>
                <a:effectLst/>
                <a:uLnTx/>
                <a:uFillTx/>
                <a:latin typeface="Tahoma" charset="0"/>
                <a:ea typeface="Tahoma" charset="0"/>
                <a:cs typeface="Tahoma" charset="0"/>
              </a:rPr>
              <a:t>P-</a:t>
            </a:r>
            <a:fld id="{34A2F4A0-93AF-43B1-8693-228C1DE05C4F}" type="slidenum">
              <a:rPr kumimoji="0" lang="en-US" sz="1200" b="0" i="0" u="none" strike="noStrike" kern="1200" cap="none" spc="0" normalizeH="0" baseline="0" noProof="0">
                <a:ln>
                  <a:noFill/>
                </a:ln>
                <a:solidFill>
                  <a:srgbClr val="006FAC"/>
                </a:solidFill>
                <a:effectLst/>
                <a:uLnTx/>
                <a:uFillTx/>
                <a:latin typeface="Tahoma" charset="0"/>
                <a:ea typeface="Tahoma" charset="0"/>
                <a:cs typeface="Tahoma"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de-DE" sz="1200" b="0" i="0" u="none" strike="noStrike" kern="1200" cap="none" spc="0" normalizeH="0" baseline="0" noProof="0" dirty="0">
              <a:ln>
                <a:noFill/>
              </a:ln>
              <a:solidFill>
                <a:prstClr val="black">
                  <a:tint val="75000"/>
                </a:prstClr>
              </a:solidFill>
              <a:effectLst/>
              <a:uLnTx/>
              <a:uFillTx/>
              <a:latin typeface="Tahoma Standard" charset="0"/>
              <a:ea typeface="+mn-ea"/>
              <a:cs typeface="Tahoma Standard" charset="0"/>
            </a:endParaRPr>
          </a:p>
        </p:txBody>
      </p:sp>
      <p:sp>
        <p:nvSpPr>
          <p:cNvPr id="8" name="AutoShape 5"/>
          <p:cNvSpPr>
            <a:spLocks noChangeArrowheads="1"/>
          </p:cNvSpPr>
          <p:nvPr/>
        </p:nvSpPr>
        <p:spPr bwMode="auto">
          <a:xfrm>
            <a:off x="2724150" y="2797491"/>
            <a:ext cx="7299614" cy="573749"/>
          </a:xfrm>
          <a:prstGeom prst="roundRect">
            <a:avLst>
              <a:gd name="adj" fmla="val 16667"/>
            </a:avLst>
          </a:prstGeom>
          <a:noFill/>
          <a:ln w="3175">
            <a:noFill/>
            <a:round/>
            <a:headEnd/>
            <a:tailEnd type="none" w="lg" len="sm"/>
          </a:ln>
          <a:effectLst/>
        </p:spPr>
        <p:txBody>
          <a:bodyPr wrap="none" anchor="ctr"/>
          <a:lstStyle/>
          <a:p>
            <a:pPr marL="457200" indent="-457200" fontAlgn="auto">
              <a:spcBef>
                <a:spcPts val="0"/>
              </a:spcBef>
              <a:spcAft>
                <a:spcPts val="0"/>
              </a:spcAft>
            </a:pPr>
            <a:endParaRPr lang="en-GB" sz="2800" dirty="0">
              <a:solidFill>
                <a:srgbClr val="244165"/>
              </a:solidFill>
              <a:latin typeface="Tahoma" pitchFamily="34" charset="0"/>
              <a:ea typeface="Tahoma" pitchFamily="34" charset="0"/>
              <a:cs typeface="Tahoma" pitchFamily="34" charset="0"/>
            </a:endParaRPr>
          </a:p>
        </p:txBody>
      </p:sp>
      <p:sp>
        <p:nvSpPr>
          <p:cNvPr id="6" name="Titel 28"/>
          <p:cNvSpPr txBox="1">
            <a:spLocks/>
          </p:cNvSpPr>
          <p:nvPr/>
        </p:nvSpPr>
        <p:spPr>
          <a:xfrm>
            <a:off x="623392" y="728700"/>
            <a:ext cx="8337551" cy="495245"/>
          </a:xfrm>
          <a:prstGeom prst="rect">
            <a:avLst/>
          </a:prstGeom>
        </p:spPr>
        <p:txBody>
          <a:bodyPr vert="horz" lIns="91440" tIns="45720" rIns="91440" bIns="45720" rtlCol="0" anchor="b">
            <a:normAutofit lnSpcReduction="10000"/>
          </a:bodyPr>
          <a:lstStyle/>
          <a:p>
            <a:r>
              <a:rPr lang="en-GB" sz="2800" dirty="0" smtClean="0">
                <a:solidFill>
                  <a:srgbClr val="244165"/>
                </a:solidFill>
                <a:latin typeface="Tahoma" charset="0"/>
                <a:ea typeface="Tahoma" charset="0"/>
                <a:cs typeface="Tahoma" charset="0"/>
              </a:rPr>
              <a:t>Agenda</a:t>
            </a:r>
            <a:endParaRPr lang="en-GB" sz="2800" dirty="0">
              <a:solidFill>
                <a:srgbClr val="244165"/>
              </a:solidFill>
              <a:latin typeface="Tahoma" charset="0"/>
              <a:ea typeface="Tahoma" charset="0"/>
              <a:cs typeface="Tahoma" charset="0"/>
            </a:endParaRPr>
          </a:p>
        </p:txBody>
      </p:sp>
      <p:sp>
        <p:nvSpPr>
          <p:cNvPr id="11" name="AutoShape 6"/>
          <p:cNvSpPr>
            <a:spLocks noChangeArrowheads="1"/>
          </p:cNvSpPr>
          <p:nvPr/>
        </p:nvSpPr>
        <p:spPr bwMode="auto">
          <a:xfrm>
            <a:off x="1055440" y="1772816"/>
            <a:ext cx="6753674" cy="3708412"/>
          </a:xfrm>
          <a:prstGeom prst="roundRect">
            <a:avLst>
              <a:gd name="adj" fmla="val 16667"/>
            </a:avLst>
          </a:prstGeom>
          <a:noFill/>
          <a:ln w="3175">
            <a:noFill/>
            <a:round/>
            <a:headEnd/>
            <a:tailEnd type="none" w="lg" len="sm"/>
          </a:ln>
          <a:effectLst/>
        </p:spPr>
        <p:txBody>
          <a:bodyPr wrap="none" anchor="ctr"/>
          <a:lstStyle/>
          <a:p>
            <a:pPr marL="457200" indent="-457200" fontAlgn="auto">
              <a:spcBef>
                <a:spcPts val="0"/>
              </a:spcBef>
              <a:spcAft>
                <a:spcPts val="0"/>
              </a:spcAft>
              <a:defRPr/>
            </a:pPr>
            <a:endParaRPr lang="en-GB" sz="2800" dirty="0" smtClean="0">
              <a:solidFill>
                <a:schemeClr val="bg1">
                  <a:lumMod val="75000"/>
                </a:schemeClr>
              </a:solidFill>
              <a:latin typeface="Tahoma" pitchFamily="34" charset="0"/>
              <a:ea typeface="Tahoma" pitchFamily="34" charset="0"/>
              <a:cs typeface="Tahoma" pitchFamily="34" charset="0"/>
            </a:endParaRPr>
          </a:p>
          <a:p>
            <a:pPr marL="457200" indent="-457200" fontAlgn="auto">
              <a:spcBef>
                <a:spcPts val="0"/>
              </a:spcBef>
              <a:spcAft>
                <a:spcPts val="0"/>
              </a:spcAft>
              <a:buFont typeface="Wingdings" panose="05000000000000000000" pitchFamily="2" charset="2"/>
              <a:buChar char="§"/>
              <a:defRPr/>
            </a:pPr>
            <a:r>
              <a:rPr lang="en-GB" sz="2400" dirty="0">
                <a:solidFill>
                  <a:schemeClr val="bg1">
                    <a:lumMod val="75000"/>
                  </a:schemeClr>
                </a:solidFill>
                <a:latin typeface="Tahoma" pitchFamily="34" charset="0"/>
                <a:ea typeface="Tahoma" pitchFamily="34" charset="0"/>
                <a:cs typeface="Tahoma" pitchFamily="34" charset="0"/>
              </a:rPr>
              <a:t>OCCAR overview</a:t>
            </a:r>
          </a:p>
          <a:p>
            <a:pPr marL="457200" indent="-457200" fontAlgn="auto">
              <a:spcBef>
                <a:spcPts val="0"/>
              </a:spcBef>
              <a:spcAft>
                <a:spcPts val="0"/>
              </a:spcAft>
              <a:buFont typeface="Wingdings" panose="05000000000000000000" pitchFamily="2" charset="2"/>
              <a:buChar char="§"/>
              <a:defRPr/>
            </a:pPr>
            <a:r>
              <a:rPr lang="en-GB" sz="2400" dirty="0">
                <a:solidFill>
                  <a:schemeClr val="bg1">
                    <a:lumMod val="75000"/>
                  </a:schemeClr>
                </a:solidFill>
                <a:latin typeface="Tahoma" pitchFamily="34" charset="0"/>
                <a:ea typeface="Tahoma" pitchFamily="34" charset="0"/>
                <a:cs typeface="Tahoma" pitchFamily="34" charset="0"/>
              </a:rPr>
              <a:t>Programmes managed in the Naval Domain</a:t>
            </a:r>
          </a:p>
          <a:p>
            <a:pPr marL="457200" indent="-457200" fontAlgn="auto">
              <a:spcBef>
                <a:spcPts val="0"/>
              </a:spcBef>
              <a:spcAft>
                <a:spcPts val="0"/>
              </a:spcAft>
              <a:buFont typeface="Wingdings" panose="05000000000000000000" pitchFamily="2" charset="2"/>
              <a:buChar char="§"/>
              <a:defRPr/>
            </a:pPr>
            <a:r>
              <a:rPr lang="en-GB" sz="2400" dirty="0">
                <a:solidFill>
                  <a:srgbClr val="005B80"/>
                </a:solidFill>
                <a:latin typeface="Tahoma" pitchFamily="34" charset="0"/>
                <a:ea typeface="Tahoma" pitchFamily="34" charset="0"/>
                <a:cs typeface="Tahoma" pitchFamily="34" charset="0"/>
              </a:rPr>
              <a:t>Technical focus</a:t>
            </a:r>
          </a:p>
          <a:p>
            <a:pPr lvl="2" indent="-457200" fontAlgn="auto">
              <a:spcBef>
                <a:spcPts val="0"/>
              </a:spcBef>
              <a:spcAft>
                <a:spcPts val="0"/>
              </a:spcAft>
              <a:buFont typeface="Wingdings" panose="05000000000000000000" pitchFamily="2" charset="2"/>
              <a:buChar char="§"/>
              <a:defRPr/>
            </a:pPr>
            <a:r>
              <a:rPr lang="it-IT" sz="2400" dirty="0">
                <a:solidFill>
                  <a:schemeClr val="bg1">
                    <a:lumMod val="75000"/>
                  </a:schemeClr>
                </a:solidFill>
                <a:latin typeface="Tahoma" pitchFamily="34" charset="0"/>
                <a:ea typeface="Tahoma" pitchFamily="34" charset="0"/>
                <a:cs typeface="Tahoma" pitchFamily="34" charset="0"/>
              </a:rPr>
              <a:t>LSS Programme</a:t>
            </a:r>
          </a:p>
          <a:p>
            <a:pPr lvl="2" indent="-457200" fontAlgn="auto">
              <a:spcBef>
                <a:spcPts val="0"/>
              </a:spcBef>
              <a:spcAft>
                <a:spcPts val="0"/>
              </a:spcAft>
              <a:buFont typeface="Wingdings" panose="05000000000000000000" pitchFamily="2" charset="2"/>
              <a:buChar char="§"/>
              <a:defRPr/>
            </a:pPr>
            <a:r>
              <a:rPr lang="it-IT" sz="2400" dirty="0">
                <a:solidFill>
                  <a:schemeClr val="bg1">
                    <a:lumMod val="75000"/>
                  </a:schemeClr>
                </a:solidFill>
                <a:latin typeface="Tahoma" pitchFamily="34" charset="0"/>
                <a:ea typeface="Tahoma" pitchFamily="34" charset="0"/>
                <a:cs typeface="Tahoma" pitchFamily="34" charset="0"/>
              </a:rPr>
              <a:t>FREMM Programme</a:t>
            </a:r>
          </a:p>
          <a:p>
            <a:pPr lvl="2" indent="-457200" fontAlgn="auto">
              <a:spcBef>
                <a:spcPts val="0"/>
              </a:spcBef>
              <a:spcAft>
                <a:spcPts val="0"/>
              </a:spcAft>
              <a:buFont typeface="Wingdings" panose="05000000000000000000" pitchFamily="2" charset="2"/>
              <a:buChar char="§"/>
              <a:defRPr/>
            </a:pPr>
            <a:r>
              <a:rPr lang="it-IT" sz="2400" dirty="0">
                <a:solidFill>
                  <a:schemeClr val="bg1">
                    <a:lumMod val="75000"/>
                  </a:schemeClr>
                </a:solidFill>
                <a:latin typeface="Tahoma" pitchFamily="34" charset="0"/>
                <a:ea typeface="Tahoma" pitchFamily="34" charset="0"/>
                <a:cs typeface="Tahoma" pitchFamily="34" charset="0"/>
              </a:rPr>
              <a:t>PPA Programme</a:t>
            </a:r>
          </a:p>
          <a:p>
            <a:pPr lvl="2" indent="-457200" fontAlgn="auto">
              <a:spcBef>
                <a:spcPts val="0"/>
              </a:spcBef>
              <a:spcAft>
                <a:spcPts val="0"/>
              </a:spcAft>
              <a:buFont typeface="Wingdings" panose="05000000000000000000" pitchFamily="2" charset="2"/>
              <a:buChar char="§"/>
              <a:defRPr/>
            </a:pPr>
            <a:r>
              <a:rPr lang="it-IT" sz="2400" dirty="0">
                <a:solidFill>
                  <a:schemeClr val="bg1">
                    <a:lumMod val="75000"/>
                  </a:schemeClr>
                </a:solidFill>
                <a:latin typeface="Tahoma" pitchFamily="34" charset="0"/>
                <a:ea typeface="Tahoma" pitchFamily="34" charset="0"/>
                <a:cs typeface="Tahoma" pitchFamily="34" charset="0"/>
              </a:rPr>
              <a:t>MMCM Programme</a:t>
            </a:r>
          </a:p>
          <a:p>
            <a:pPr lvl="2" indent="-457200" fontAlgn="auto">
              <a:spcBef>
                <a:spcPts val="0"/>
              </a:spcBef>
              <a:spcAft>
                <a:spcPts val="0"/>
              </a:spcAft>
              <a:buFont typeface="Wingdings" panose="05000000000000000000" pitchFamily="2" charset="2"/>
              <a:buChar char="§"/>
              <a:defRPr/>
            </a:pPr>
            <a:r>
              <a:rPr lang="it-IT" sz="2400" dirty="0" smtClean="0">
                <a:solidFill>
                  <a:srgbClr val="005B80"/>
                </a:solidFill>
                <a:latin typeface="Tahoma" pitchFamily="34" charset="0"/>
                <a:ea typeface="Tahoma" pitchFamily="34" charset="0"/>
                <a:cs typeface="Tahoma" pitchFamily="34" charset="0"/>
              </a:rPr>
              <a:t>MALE RPAS Programme</a:t>
            </a:r>
          </a:p>
          <a:p>
            <a:pPr lvl="2" indent="-457200" fontAlgn="auto">
              <a:spcBef>
                <a:spcPts val="0"/>
              </a:spcBef>
              <a:spcAft>
                <a:spcPts val="0"/>
              </a:spcAft>
              <a:buFont typeface="Wingdings" panose="05000000000000000000" pitchFamily="2" charset="2"/>
              <a:buChar char="§"/>
              <a:defRPr/>
            </a:pPr>
            <a:r>
              <a:rPr lang="it-IT" sz="2400" dirty="0">
                <a:solidFill>
                  <a:schemeClr val="bg1">
                    <a:lumMod val="75000"/>
                  </a:schemeClr>
                </a:solidFill>
                <a:latin typeface="Tahoma" pitchFamily="34" charset="0"/>
                <a:ea typeface="Tahoma" pitchFamily="34" charset="0"/>
                <a:cs typeface="Tahoma" pitchFamily="34" charset="0"/>
              </a:rPr>
              <a:t>LWT Programme</a:t>
            </a:r>
            <a:endParaRPr lang="en-GB" sz="2400" dirty="0">
              <a:solidFill>
                <a:schemeClr val="bg1">
                  <a:lumMod val="75000"/>
                </a:schemeClr>
              </a:solidFill>
              <a:latin typeface="Tahoma" pitchFamily="34" charset="0"/>
              <a:ea typeface="Tahoma" pitchFamily="34" charset="0"/>
              <a:cs typeface="Tahoma" pitchFamily="34" charset="0"/>
            </a:endParaRPr>
          </a:p>
          <a:p>
            <a:pPr marL="457200" indent="-457200" fontAlgn="auto">
              <a:spcBef>
                <a:spcPts val="0"/>
              </a:spcBef>
              <a:spcAft>
                <a:spcPts val="0"/>
              </a:spcAft>
              <a:buFont typeface="Wingdings" panose="05000000000000000000" pitchFamily="2" charset="2"/>
              <a:buChar char="§"/>
              <a:defRPr/>
            </a:pPr>
            <a:r>
              <a:rPr lang="en-GB" sz="2400" dirty="0" smtClean="0">
                <a:solidFill>
                  <a:schemeClr val="bg1">
                    <a:lumMod val="75000"/>
                  </a:schemeClr>
                </a:solidFill>
                <a:latin typeface="Tahoma" pitchFamily="34" charset="0"/>
                <a:ea typeface="Tahoma" pitchFamily="34" charset="0"/>
                <a:cs typeface="Tahoma" pitchFamily="34" charset="0"/>
              </a:rPr>
              <a:t>Questions</a:t>
            </a:r>
          </a:p>
          <a:p>
            <a:pPr marL="457200" indent="-457200" fontAlgn="auto">
              <a:spcBef>
                <a:spcPts val="0"/>
              </a:spcBef>
              <a:spcAft>
                <a:spcPts val="0"/>
              </a:spcAft>
              <a:defRPr/>
            </a:pPr>
            <a:endParaRPr lang="en-GB" sz="2800" dirty="0">
              <a:solidFill>
                <a:schemeClr val="bg1">
                  <a:lumMod val="75000"/>
                </a:schemeClr>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7154832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F93B9E6-97BD-AC49-B2C4-EC9ED3C93F69}"/>
              </a:ext>
            </a:extLst>
          </p:cNvPr>
          <p:cNvSpPr txBox="1">
            <a:spLocks/>
          </p:cNvSpPr>
          <p:nvPr/>
        </p:nvSpPr>
        <p:spPr>
          <a:xfrm>
            <a:off x="364420" y="656692"/>
            <a:ext cx="11341640" cy="533394"/>
          </a:xfrm>
          <a:prstGeom prst="rect">
            <a:avLst/>
          </a:prstGeom>
        </p:spPr>
        <p:txBody>
          <a:bodyPr vert="horz" lIns="0" tIns="45720" rIns="91440" bIns="45720" rtlCol="0" anchor="b" anchorCtr="0">
            <a:normAutofit/>
          </a:bodyPr>
          <a:lstStyle>
            <a:defPPr>
              <a:defRPr lang="en-US"/>
            </a:defPPr>
            <a:lvl1pPr indent="0" eaLnBrk="1" hangingPunct="1">
              <a:lnSpc>
                <a:spcPts val="2760"/>
              </a:lnSpc>
              <a:defRPr sz="2800" b="1" baseline="0">
                <a:solidFill>
                  <a:srgbClr val="244165"/>
                </a:solidFill>
                <a:latin typeface="Tahoma" pitchFamily="34" charset="0"/>
                <a:ea typeface="Tahoma" pitchFamily="34" charset="0"/>
                <a:cs typeface="Tahoma" pitchFamily="34" charset="0"/>
              </a:defRPr>
            </a:lvl1pPr>
            <a:lvl2pPr eaLnBrk="1" hangingPunct="1">
              <a:defRPr sz="3600" b="1">
                <a:latin typeface="Calibri" pitchFamily="34" charset="0"/>
              </a:defRPr>
            </a:lvl2pPr>
            <a:lvl3pPr eaLnBrk="1" hangingPunct="1">
              <a:defRPr sz="3600" b="1">
                <a:latin typeface="Calibri" pitchFamily="34" charset="0"/>
              </a:defRPr>
            </a:lvl3pPr>
            <a:lvl4pPr eaLnBrk="1" hangingPunct="1">
              <a:defRPr sz="3600" b="1">
                <a:latin typeface="Calibri" pitchFamily="34" charset="0"/>
              </a:defRPr>
            </a:lvl4pPr>
            <a:lvl5pPr eaLnBrk="1" hangingPunct="1">
              <a:defRPr sz="3600" b="1">
                <a:latin typeface="Calibri" pitchFamily="34" charset="0"/>
              </a:defRPr>
            </a:lvl5pPr>
            <a:lvl6pPr marL="457200" fontAlgn="base">
              <a:spcBef>
                <a:spcPct val="0"/>
              </a:spcBef>
              <a:spcAft>
                <a:spcPct val="0"/>
              </a:spcAft>
              <a:defRPr sz="3600" b="1">
                <a:latin typeface="Calibri" pitchFamily="34" charset="0"/>
              </a:defRPr>
            </a:lvl6pPr>
            <a:lvl7pPr marL="914400" fontAlgn="base">
              <a:spcBef>
                <a:spcPct val="0"/>
              </a:spcBef>
              <a:spcAft>
                <a:spcPct val="0"/>
              </a:spcAft>
              <a:defRPr sz="3600" b="1">
                <a:latin typeface="Calibri" pitchFamily="34" charset="0"/>
              </a:defRPr>
            </a:lvl7pPr>
            <a:lvl8pPr marL="1371600" fontAlgn="base">
              <a:spcBef>
                <a:spcPct val="0"/>
              </a:spcBef>
              <a:spcAft>
                <a:spcPct val="0"/>
              </a:spcAft>
              <a:defRPr sz="3600" b="1">
                <a:latin typeface="Calibri" pitchFamily="34" charset="0"/>
              </a:defRPr>
            </a:lvl8pPr>
            <a:lvl9pPr marL="1828800" fontAlgn="base">
              <a:spcBef>
                <a:spcPct val="0"/>
              </a:spcBef>
              <a:spcAft>
                <a:spcPct val="0"/>
              </a:spcAft>
              <a:defRPr sz="3600" b="1">
                <a:latin typeface="Calibri" pitchFamily="34" charset="0"/>
              </a:defRPr>
            </a:lvl9pPr>
          </a:lstStyle>
          <a:p>
            <a:r>
              <a:rPr lang="en-GB" dirty="0"/>
              <a:t>MALE RPAS - Advanced Maritime ISR Missions</a:t>
            </a:r>
          </a:p>
        </p:txBody>
      </p:sp>
      <p:sp>
        <p:nvSpPr>
          <p:cNvPr id="5" name="Textfeld 2"/>
          <p:cNvSpPr txBox="1"/>
          <p:nvPr/>
        </p:nvSpPr>
        <p:spPr>
          <a:xfrm>
            <a:off x="222742" y="5187771"/>
            <a:ext cx="3732508" cy="868711"/>
          </a:xfrm>
          <a:prstGeom prst="rect">
            <a:avLst/>
          </a:prstGeom>
          <a:noFill/>
          <a:ln>
            <a:noFill/>
          </a:ln>
        </p:spPr>
        <p:txBody>
          <a:bodyPr vert="horz" wrap="square" lIns="32645" tIns="32645" rIns="32645" bIns="32645" anchor="t" anchorCtr="0" compatLnSpc="1">
            <a:spAutoFit/>
          </a:bodyPr>
          <a:lstStyle/>
          <a:p>
            <a:pPr algn="l" fontAlgn="auto">
              <a:lnSpc>
                <a:spcPct val="100000"/>
              </a:lnSpc>
              <a:spcBef>
                <a:spcPts val="0"/>
              </a:spcBef>
              <a:spcAft>
                <a:spcPts val="544"/>
              </a:spcAft>
              <a:defRPr sz="1800" b="0" i="0" u="none" strike="noStrike" kern="0" cap="none" spc="0" baseline="0">
                <a:solidFill>
                  <a:srgbClr val="000000"/>
                </a:solidFill>
                <a:uFillTx/>
              </a:defRPr>
            </a:pPr>
            <a:r>
              <a:rPr lang="en-GB" sz="2400" b="1" kern="0" dirty="0" smtClean="0">
                <a:latin typeface="Arial"/>
              </a:rPr>
              <a:t>Law Enforcement</a:t>
            </a:r>
            <a:endParaRPr lang="en-GB" sz="1200" kern="0" dirty="0" smtClean="0">
              <a:latin typeface="Arial"/>
            </a:endParaRPr>
          </a:p>
          <a:p>
            <a:pPr algn="l" fontAlgn="auto">
              <a:lnSpc>
                <a:spcPct val="100000"/>
              </a:lnSpc>
              <a:spcBef>
                <a:spcPts val="0"/>
              </a:spcBef>
              <a:spcAft>
                <a:spcPts val="544"/>
              </a:spcAft>
              <a:buSzPct val="100000"/>
              <a:defRPr sz="1800" b="0" i="0" u="none" strike="noStrike" kern="0" cap="none" spc="0" baseline="0">
                <a:solidFill>
                  <a:srgbClr val="000000"/>
                </a:solidFill>
                <a:uFillTx/>
              </a:defRPr>
            </a:pPr>
            <a:r>
              <a:rPr lang="en-GB" sz="1200" kern="0" dirty="0" smtClean="0">
                <a:latin typeface="Arial"/>
              </a:rPr>
              <a:t>Monitoring of Anti-piracy, smuggling and illicit trafficking thanks to small targets detection</a:t>
            </a:r>
            <a:endParaRPr lang="en-GB" sz="1200" kern="0" dirty="0">
              <a:latin typeface="Arial"/>
            </a:endParaRPr>
          </a:p>
        </p:txBody>
      </p:sp>
      <p:sp>
        <p:nvSpPr>
          <p:cNvPr id="7" name="Textfeld 2"/>
          <p:cNvSpPr txBox="1"/>
          <p:nvPr/>
        </p:nvSpPr>
        <p:spPr>
          <a:xfrm>
            <a:off x="222742" y="3933056"/>
            <a:ext cx="3594441" cy="1181618"/>
          </a:xfrm>
          <a:prstGeom prst="rect">
            <a:avLst/>
          </a:prstGeom>
          <a:noFill/>
          <a:ln>
            <a:noFill/>
          </a:ln>
        </p:spPr>
        <p:txBody>
          <a:bodyPr vert="horz" wrap="square" lIns="32645" tIns="32645" rIns="32645" bIns="32645" anchor="t" anchorCtr="0" compatLnSpc="1">
            <a:spAutoFit/>
          </a:bodyPr>
          <a:lstStyle/>
          <a:p>
            <a:pPr algn="l" fontAlgn="auto">
              <a:lnSpc>
                <a:spcPct val="100000"/>
              </a:lnSpc>
              <a:spcBef>
                <a:spcPts val="0"/>
              </a:spcBef>
              <a:spcAft>
                <a:spcPts val="544"/>
              </a:spcAft>
              <a:defRPr sz="1800" b="0" i="0" u="none" strike="noStrike" kern="0" cap="none" spc="0" baseline="0">
                <a:solidFill>
                  <a:srgbClr val="000000"/>
                </a:solidFill>
                <a:uFillTx/>
              </a:defRPr>
            </a:pPr>
            <a:r>
              <a:rPr lang="en-GB" sz="2400" b="1" kern="0" dirty="0" smtClean="0">
                <a:latin typeface="Arial"/>
              </a:rPr>
              <a:t>Search &amp; Rescue</a:t>
            </a:r>
            <a:endParaRPr lang="en-US" sz="1200" kern="0" dirty="0" smtClean="0">
              <a:latin typeface="Arial"/>
            </a:endParaRPr>
          </a:p>
          <a:p>
            <a:pPr algn="l" fontAlgn="auto">
              <a:lnSpc>
                <a:spcPct val="100000"/>
              </a:lnSpc>
              <a:spcBef>
                <a:spcPts val="0"/>
              </a:spcBef>
              <a:spcAft>
                <a:spcPts val="544"/>
              </a:spcAft>
              <a:defRPr sz="1800" b="0" i="0" u="none" strike="noStrike" kern="0" cap="none" spc="0" baseline="0">
                <a:solidFill>
                  <a:srgbClr val="000000"/>
                </a:solidFill>
                <a:uFillTx/>
              </a:defRPr>
            </a:pPr>
            <a:r>
              <a:rPr lang="en-US" sz="1200" kern="0" dirty="0" smtClean="0">
                <a:latin typeface="Arial"/>
              </a:rPr>
              <a:t>EO/IR </a:t>
            </a:r>
            <a:r>
              <a:rPr lang="en-US" sz="1200" kern="0" dirty="0">
                <a:latin typeface="Arial"/>
              </a:rPr>
              <a:t>Imagery and Full Motion Video</a:t>
            </a:r>
          </a:p>
          <a:p>
            <a:pPr algn="l" fontAlgn="auto">
              <a:lnSpc>
                <a:spcPct val="100000"/>
              </a:lnSpc>
              <a:spcBef>
                <a:spcPts val="0"/>
              </a:spcBef>
              <a:spcAft>
                <a:spcPts val="544"/>
              </a:spcAft>
              <a:defRPr sz="1800" b="0" i="0" u="none" strike="noStrike" kern="0" cap="none" spc="0" baseline="0">
                <a:solidFill>
                  <a:srgbClr val="000000"/>
                </a:solidFill>
                <a:uFillTx/>
              </a:defRPr>
            </a:pPr>
            <a:r>
              <a:rPr lang="en-US" sz="1200" kern="0" dirty="0">
                <a:latin typeface="Arial"/>
              </a:rPr>
              <a:t>Personal Locating System </a:t>
            </a:r>
            <a:endParaRPr lang="en-GB" sz="1200" kern="0" dirty="0">
              <a:latin typeface="Arial"/>
            </a:endParaRPr>
          </a:p>
          <a:p>
            <a:pPr algn="l" fontAlgn="auto">
              <a:lnSpc>
                <a:spcPct val="100000"/>
              </a:lnSpc>
              <a:spcBef>
                <a:spcPts val="0"/>
              </a:spcBef>
              <a:spcAft>
                <a:spcPts val="544"/>
              </a:spcAft>
              <a:defRPr sz="1800" b="0" i="0" u="none" strike="noStrike" kern="0" cap="none" spc="0" baseline="0">
                <a:solidFill>
                  <a:srgbClr val="000000"/>
                </a:solidFill>
                <a:uFillTx/>
              </a:defRPr>
            </a:pPr>
            <a:r>
              <a:rPr lang="en-US" sz="1200" kern="0" dirty="0" smtClean="0">
                <a:latin typeface="Arial"/>
              </a:rPr>
              <a:t>Small Maritime Target Modes</a:t>
            </a:r>
          </a:p>
        </p:txBody>
      </p:sp>
      <p:sp>
        <p:nvSpPr>
          <p:cNvPr id="8" name="Textfeld 2"/>
          <p:cNvSpPr txBox="1"/>
          <p:nvPr/>
        </p:nvSpPr>
        <p:spPr>
          <a:xfrm>
            <a:off x="222742" y="1839807"/>
            <a:ext cx="4274168" cy="2048522"/>
          </a:xfrm>
          <a:prstGeom prst="rect">
            <a:avLst/>
          </a:prstGeom>
          <a:noFill/>
          <a:ln>
            <a:noFill/>
          </a:ln>
        </p:spPr>
        <p:txBody>
          <a:bodyPr vert="horz" wrap="square" lIns="32645" tIns="32645" rIns="32645" bIns="32645" anchor="t" anchorCtr="0" compatLnSpc="1">
            <a:spAutoFit/>
          </a:bodyPr>
          <a:lstStyle/>
          <a:p>
            <a:pPr algn="l" fontAlgn="auto">
              <a:lnSpc>
                <a:spcPct val="100000"/>
              </a:lnSpc>
              <a:spcBef>
                <a:spcPts val="0"/>
              </a:spcBef>
              <a:spcAft>
                <a:spcPts val="544"/>
              </a:spcAft>
              <a:defRPr sz="1800" b="0" i="0" u="none" strike="noStrike" kern="0" cap="none" spc="0" baseline="0">
                <a:solidFill>
                  <a:srgbClr val="000000"/>
                </a:solidFill>
                <a:uFillTx/>
              </a:defRPr>
            </a:pPr>
            <a:r>
              <a:rPr lang="en-GB" sz="2400" b="1" kern="0" dirty="0" smtClean="0">
                <a:latin typeface="Arial"/>
              </a:rPr>
              <a:t>Naval Force Support</a:t>
            </a:r>
            <a:endParaRPr lang="en-GB" sz="2400" kern="0" dirty="0" smtClean="0">
              <a:latin typeface="Arial"/>
            </a:endParaRPr>
          </a:p>
          <a:p>
            <a:pPr algn="l" fontAlgn="auto">
              <a:lnSpc>
                <a:spcPct val="100000"/>
              </a:lnSpc>
              <a:spcBef>
                <a:spcPts val="0"/>
              </a:spcBef>
              <a:spcAft>
                <a:spcPts val="544"/>
              </a:spcAft>
              <a:buSzPct val="100000"/>
              <a:defRPr sz="1800" b="0" i="0" u="none" strike="noStrike" kern="0" cap="none" spc="0" baseline="0">
                <a:solidFill>
                  <a:srgbClr val="000000"/>
                </a:solidFill>
                <a:uFillTx/>
              </a:defRPr>
            </a:pPr>
            <a:r>
              <a:rPr lang="en-GB" sz="1200" kern="0" dirty="0" smtClean="0">
                <a:latin typeface="Arial"/>
              </a:rPr>
              <a:t>Detection from </a:t>
            </a:r>
            <a:r>
              <a:rPr lang="en-GB" sz="1200" kern="0" dirty="0">
                <a:latin typeface="Arial"/>
              </a:rPr>
              <a:t>Surface Vessels to </a:t>
            </a:r>
            <a:r>
              <a:rPr lang="en-GB" sz="1200" kern="0" dirty="0" smtClean="0">
                <a:latin typeface="Arial"/>
              </a:rPr>
              <a:t>Small </a:t>
            </a:r>
            <a:r>
              <a:rPr lang="en-GB" sz="1200" kern="0" dirty="0">
                <a:latin typeface="Arial"/>
              </a:rPr>
              <a:t>Maritime Targets (Submarine Periscopes) </a:t>
            </a:r>
            <a:endParaRPr lang="en-GB" sz="1200" kern="0" dirty="0" smtClean="0">
              <a:latin typeface="Arial"/>
            </a:endParaRPr>
          </a:p>
          <a:p>
            <a:pPr algn="l" fontAlgn="auto">
              <a:lnSpc>
                <a:spcPct val="100000"/>
              </a:lnSpc>
              <a:spcBef>
                <a:spcPts val="0"/>
              </a:spcBef>
              <a:spcAft>
                <a:spcPts val="544"/>
              </a:spcAft>
              <a:buSzPct val="100000"/>
              <a:defRPr sz="1800" b="0" i="0" u="none" strike="noStrike" kern="0" cap="none" spc="0" baseline="0">
                <a:solidFill>
                  <a:srgbClr val="000000"/>
                </a:solidFill>
                <a:uFillTx/>
              </a:defRPr>
            </a:pPr>
            <a:r>
              <a:rPr lang="en-GB" sz="1200" kern="0" dirty="0" smtClean="0">
                <a:latin typeface="Arial"/>
              </a:rPr>
              <a:t>Maritime Search, Inverse </a:t>
            </a:r>
            <a:r>
              <a:rPr lang="en-GB" sz="1200" kern="0" dirty="0">
                <a:latin typeface="Arial"/>
              </a:rPr>
              <a:t>SAR, Maritime </a:t>
            </a:r>
            <a:r>
              <a:rPr lang="en-GB" sz="1200" kern="0" dirty="0" smtClean="0">
                <a:latin typeface="Arial"/>
              </a:rPr>
              <a:t>MTI, Small </a:t>
            </a:r>
            <a:r>
              <a:rPr lang="en-GB" sz="1200" kern="0" dirty="0">
                <a:latin typeface="Arial"/>
              </a:rPr>
              <a:t>Maritime Target Modes</a:t>
            </a:r>
          </a:p>
          <a:p>
            <a:pPr algn="l" fontAlgn="auto">
              <a:lnSpc>
                <a:spcPct val="100000"/>
              </a:lnSpc>
              <a:spcBef>
                <a:spcPts val="0"/>
              </a:spcBef>
              <a:spcAft>
                <a:spcPts val="544"/>
              </a:spcAft>
              <a:defRPr sz="1800" b="0" i="0" u="none" strike="noStrike" kern="0" cap="none" spc="0" baseline="0">
                <a:solidFill>
                  <a:srgbClr val="000000"/>
                </a:solidFill>
                <a:uFillTx/>
              </a:defRPr>
            </a:pPr>
            <a:r>
              <a:rPr lang="en-US" sz="1200" kern="0" dirty="0" smtClean="0">
                <a:latin typeface="Arial"/>
              </a:rPr>
              <a:t>Collaborative/non-cooperative Vessel identification</a:t>
            </a:r>
          </a:p>
          <a:p>
            <a:pPr algn="l" fontAlgn="auto">
              <a:lnSpc>
                <a:spcPct val="100000"/>
              </a:lnSpc>
              <a:spcBef>
                <a:spcPts val="0"/>
              </a:spcBef>
              <a:spcAft>
                <a:spcPts val="544"/>
              </a:spcAft>
              <a:defRPr sz="1800" b="0" i="0" u="none" strike="noStrike" kern="0" cap="none" spc="0" baseline="0">
                <a:solidFill>
                  <a:srgbClr val="000000"/>
                </a:solidFill>
                <a:uFillTx/>
              </a:defRPr>
            </a:pPr>
            <a:r>
              <a:rPr lang="en-GB" sz="1200" kern="0" dirty="0" smtClean="0">
                <a:latin typeface="Arial"/>
              </a:rPr>
              <a:t>Maritime Radio system</a:t>
            </a:r>
          </a:p>
          <a:p>
            <a:pPr algn="l" fontAlgn="auto">
              <a:lnSpc>
                <a:spcPct val="100000"/>
              </a:lnSpc>
              <a:spcBef>
                <a:spcPts val="0"/>
              </a:spcBef>
              <a:spcAft>
                <a:spcPts val="544"/>
              </a:spcAft>
              <a:defRPr sz="1800" b="0" i="0" u="none" strike="noStrike" kern="0" cap="none" spc="0" baseline="0">
                <a:solidFill>
                  <a:srgbClr val="000000"/>
                </a:solidFill>
                <a:uFillTx/>
              </a:defRPr>
            </a:pPr>
            <a:r>
              <a:rPr lang="en-GB" sz="1200" kern="0" dirty="0" smtClean="0">
                <a:latin typeface="Arial"/>
              </a:rPr>
              <a:t>Naval Datalink System</a:t>
            </a:r>
            <a:endParaRPr lang="en-GB" sz="1200" kern="0" dirty="0">
              <a:latin typeface="Arial"/>
            </a:endParaRPr>
          </a:p>
        </p:txBody>
      </p:sp>
      <p:sp>
        <p:nvSpPr>
          <p:cNvPr id="9" name="Rectangle 8"/>
          <p:cNvSpPr/>
          <p:nvPr/>
        </p:nvSpPr>
        <p:spPr>
          <a:xfrm>
            <a:off x="370935" y="1322067"/>
            <a:ext cx="8762335" cy="461665"/>
          </a:xfrm>
          <a:prstGeom prst="rect">
            <a:avLst/>
          </a:prstGeom>
          <a:effectLst/>
        </p:spPr>
        <p:txBody>
          <a:bodyPr wrap="none">
            <a:spAutoFit/>
          </a:bodyPr>
          <a:lstStyle/>
          <a:p>
            <a:pPr algn="l"/>
            <a:r>
              <a:rPr lang="en-GB" sz="2400" dirty="0" smtClean="0"/>
              <a:t>Multi-domain situational awareness with best in-class sensors  </a:t>
            </a:r>
            <a:endParaRPr lang="es-ES" sz="2400" dirty="0"/>
          </a:p>
        </p:txBody>
      </p:sp>
      <p:pic>
        <p:nvPicPr>
          <p:cNvPr id="11" name="Picture 10"/>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496910" y="1840224"/>
            <a:ext cx="7528459" cy="4216258"/>
          </a:xfrm>
          <a:prstGeom prst="rect">
            <a:avLst/>
          </a:prstGeom>
        </p:spPr>
      </p:pic>
      <p:sp>
        <p:nvSpPr>
          <p:cNvPr id="10" name="Slide Number Placeholder 6"/>
          <p:cNvSpPr txBox="1">
            <a:spLocks/>
          </p:cNvSpPr>
          <p:nvPr/>
        </p:nvSpPr>
        <p:spPr>
          <a:xfrm>
            <a:off x="10391254" y="6453336"/>
            <a:ext cx="1249362" cy="261938"/>
          </a:xfrm>
          <a:prstGeom prst="rect">
            <a:avLst/>
          </a:prstGeom>
        </p:spPr>
        <p:txBody>
          <a:bodyPr vert="horz" lIns="91440" tIns="45720" rIns="0" bIns="45720"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smtClean="0">
                <a:solidFill>
                  <a:srgbClr val="006FAC"/>
                </a:solidFill>
                <a:latin typeface="Tahoma" charset="0"/>
                <a:ea typeface="Tahoma" charset="0"/>
                <a:cs typeface="Tahoma" charset="0"/>
              </a:rPr>
              <a:t>P-</a:t>
            </a:r>
            <a:fld id="{34A2F4A0-93AF-43B1-8693-228C1DE05C4F}" type="slidenum">
              <a:rPr lang="en-US" smtClean="0">
                <a:solidFill>
                  <a:srgbClr val="006FAC"/>
                </a:solidFill>
                <a:latin typeface="Tahoma" charset="0"/>
                <a:ea typeface="Tahoma" charset="0"/>
                <a:cs typeface="Tahoma" charset="0"/>
              </a:rPr>
              <a:pPr>
                <a:defRPr/>
              </a:pPr>
              <a:t>28</a:t>
            </a:fld>
            <a:endParaRPr lang="de-DE" dirty="0">
              <a:solidFill>
                <a:prstClr val="black">
                  <a:tint val="75000"/>
                </a:prstClr>
              </a:solidFill>
              <a:latin typeface="Tahoma Standard" charset="0"/>
              <a:cs typeface="Tahoma Standard" charset="0"/>
            </a:endParaRPr>
          </a:p>
        </p:txBody>
      </p:sp>
    </p:spTree>
    <p:extLst>
      <p:ext uri="{BB962C8B-B14F-4D97-AF65-F5344CB8AC3E}">
        <p14:creationId xmlns:p14="http://schemas.microsoft.com/office/powerpoint/2010/main" val="28292173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descr="Ein Bild, das Transport, Flugzeug, Spielzeug enthält.&#10;&#10;Automatisch generierte Beschreibung">
            <a:extLst>
              <a:ext uri="{FF2B5EF4-FFF2-40B4-BE49-F238E27FC236}">
                <a16:creationId xmlns:a16="http://schemas.microsoft.com/office/drawing/2014/main" id="{B351420A-2B2A-9481-38A6-3B121A7E3E8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1376170">
            <a:off x="702847" y="1141446"/>
            <a:ext cx="10929265" cy="6150990"/>
          </a:xfrm>
          <a:prstGeom prst="rect">
            <a:avLst/>
          </a:prstGeom>
        </p:spPr>
      </p:pic>
      <p:sp>
        <p:nvSpPr>
          <p:cNvPr id="6" name="Textfeld 30">
            <a:extLst>
              <a:ext uri="{FF2B5EF4-FFF2-40B4-BE49-F238E27FC236}">
                <a16:creationId xmlns:a16="http://schemas.microsoft.com/office/drawing/2014/main" id="{28591BEC-D3E0-4323-8451-2B594056022B}"/>
              </a:ext>
            </a:extLst>
          </p:cNvPr>
          <p:cNvSpPr txBox="1"/>
          <p:nvPr/>
        </p:nvSpPr>
        <p:spPr>
          <a:xfrm>
            <a:off x="8033278" y="833720"/>
            <a:ext cx="2423962" cy="230251"/>
          </a:xfrm>
          <a:prstGeom prst="rect">
            <a:avLst/>
          </a:prstGeom>
          <a:noFill/>
        </p:spPr>
        <p:txBody>
          <a:bodyPr wrap="square" lIns="72000" tIns="0" rIns="0" bIns="36000" rtlCol="0" anchor="b" anchorCtr="0">
            <a:spAutoFit/>
          </a:bodyPr>
          <a:lstStyle>
            <a:defPPr>
              <a:defRPr lang="en-US"/>
            </a:defPPr>
            <a:lvl1pPr>
              <a:lnSpc>
                <a:spcPct val="90000"/>
              </a:lnSpc>
              <a:defRPr sz="1200" b="1"/>
            </a:lvl1pPr>
          </a:lstStyle>
          <a:p>
            <a:pPr algn="ctr"/>
            <a:r>
              <a:rPr lang="en-GB" sz="1400" dirty="0" err="1">
                <a:solidFill>
                  <a:srgbClr val="00205B"/>
                </a:solidFill>
                <a:latin typeface="Arial" panose="020B0604020202020204"/>
              </a:rPr>
              <a:t>W</a:t>
            </a:r>
            <a:r>
              <a:rPr lang="en-GB" sz="1400" dirty="0" err="1" smtClean="0">
                <a:solidFill>
                  <a:srgbClr val="00205B"/>
                </a:solidFill>
                <a:latin typeface="Arial" panose="020B0604020202020204"/>
              </a:rPr>
              <a:t>eaponization</a:t>
            </a:r>
            <a:endParaRPr lang="en-GB" sz="1400" dirty="0">
              <a:solidFill>
                <a:srgbClr val="00205B"/>
              </a:solidFill>
              <a:latin typeface="Arial" panose="020B0604020202020204"/>
            </a:endParaRPr>
          </a:p>
        </p:txBody>
      </p:sp>
      <p:pic>
        <p:nvPicPr>
          <p:cNvPr id="7" name="Grafik 15" descr="Ein Bild, das drinnen, Controller, Fern, Spiel enthält.&#10;&#10;Automatisch generierte Beschreibung">
            <a:extLst>
              <a:ext uri="{FF2B5EF4-FFF2-40B4-BE49-F238E27FC236}">
                <a16:creationId xmlns:a16="http://schemas.microsoft.com/office/drawing/2014/main" id="{CCF39739-F8C0-4949-DC5D-FD632BA1FED5}"/>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6811782" y="1092976"/>
            <a:ext cx="2368192" cy="1538594"/>
          </a:xfrm>
          <a:prstGeom prst="rect">
            <a:avLst/>
          </a:prstGeom>
        </p:spPr>
      </p:pic>
      <p:sp>
        <p:nvSpPr>
          <p:cNvPr id="10" name="Textfeld 31">
            <a:extLst>
              <a:ext uri="{FF2B5EF4-FFF2-40B4-BE49-F238E27FC236}">
                <a16:creationId xmlns:a16="http://schemas.microsoft.com/office/drawing/2014/main" id="{4A00161E-23B9-47E9-A259-5D3605F2C70D}"/>
              </a:ext>
            </a:extLst>
          </p:cNvPr>
          <p:cNvSpPr txBox="1"/>
          <p:nvPr/>
        </p:nvSpPr>
        <p:spPr>
          <a:xfrm>
            <a:off x="10085390" y="5136910"/>
            <a:ext cx="984244" cy="166199"/>
          </a:xfrm>
          <a:prstGeom prst="rect">
            <a:avLst/>
          </a:prstGeom>
          <a:noFill/>
        </p:spPr>
        <p:txBody>
          <a:bodyPr wrap="none" lIns="0" tIns="0" rIns="0" bIns="0" rtlCol="0" anchor="t" anchorCtr="0">
            <a:spAutoFit/>
          </a:bodyPr>
          <a:lstStyle>
            <a:defPPr>
              <a:defRPr lang="en-US"/>
            </a:defPPr>
            <a:lvl1pPr>
              <a:lnSpc>
                <a:spcPct val="90000"/>
              </a:lnSpc>
              <a:defRPr sz="1200" b="1">
                <a:solidFill>
                  <a:schemeClr val="tx1">
                    <a:lumMod val="65000"/>
                    <a:lumOff val="35000"/>
                  </a:schemeClr>
                </a:solidFill>
              </a:defRPr>
            </a:lvl1pPr>
          </a:lstStyle>
          <a:p>
            <a:r>
              <a:rPr lang="en-GB" dirty="0">
                <a:solidFill>
                  <a:srgbClr val="00205B"/>
                </a:solidFill>
                <a:latin typeface="Arial" panose="020B0604020202020204"/>
              </a:rPr>
              <a:t>EO/IR Sensor</a:t>
            </a:r>
          </a:p>
        </p:txBody>
      </p:sp>
      <p:sp>
        <p:nvSpPr>
          <p:cNvPr id="11" name="Textfeld 32">
            <a:extLst>
              <a:ext uri="{FF2B5EF4-FFF2-40B4-BE49-F238E27FC236}">
                <a16:creationId xmlns:a16="http://schemas.microsoft.com/office/drawing/2014/main" id="{B11854AA-BD1D-4142-9CC9-3A05125F86F8}"/>
              </a:ext>
            </a:extLst>
          </p:cNvPr>
          <p:cNvSpPr txBox="1"/>
          <p:nvPr/>
        </p:nvSpPr>
        <p:spPr>
          <a:xfrm>
            <a:off x="10717998" y="4442980"/>
            <a:ext cx="1051570" cy="332399"/>
          </a:xfrm>
          <a:prstGeom prst="rect">
            <a:avLst/>
          </a:prstGeom>
          <a:noFill/>
        </p:spPr>
        <p:txBody>
          <a:bodyPr wrap="none" lIns="0" tIns="0" rIns="0" bIns="0" rtlCol="0" anchor="t" anchorCtr="0">
            <a:spAutoFit/>
          </a:bodyPr>
          <a:lstStyle>
            <a:defPPr>
              <a:defRPr lang="en-US"/>
            </a:defPPr>
            <a:lvl1pPr>
              <a:lnSpc>
                <a:spcPct val="90000"/>
              </a:lnSpc>
              <a:defRPr sz="1200" b="1">
                <a:solidFill>
                  <a:schemeClr val="tx1">
                    <a:lumMod val="65000"/>
                    <a:lumOff val="35000"/>
                  </a:schemeClr>
                </a:solidFill>
              </a:defRPr>
            </a:lvl1pPr>
          </a:lstStyle>
          <a:p>
            <a:r>
              <a:rPr lang="en-GB" smtClean="0">
                <a:solidFill>
                  <a:srgbClr val="00205B"/>
                </a:solidFill>
                <a:latin typeface="Arial" panose="020B0604020202020204"/>
              </a:rPr>
              <a:t> SAR/MTI</a:t>
            </a:r>
          </a:p>
          <a:p>
            <a:r>
              <a:rPr lang="en-GB" dirty="0" smtClean="0">
                <a:solidFill>
                  <a:srgbClr val="00205B"/>
                </a:solidFill>
                <a:latin typeface="Arial" panose="020B0604020202020204"/>
              </a:rPr>
              <a:t>Mission Radar</a:t>
            </a:r>
            <a:endParaRPr lang="en-GB" dirty="0">
              <a:solidFill>
                <a:srgbClr val="00205B"/>
              </a:solidFill>
              <a:latin typeface="Arial" panose="020B0604020202020204"/>
            </a:endParaRPr>
          </a:p>
        </p:txBody>
      </p:sp>
      <p:sp>
        <p:nvSpPr>
          <p:cNvPr id="12" name="Textfeld 33">
            <a:extLst>
              <a:ext uri="{FF2B5EF4-FFF2-40B4-BE49-F238E27FC236}">
                <a16:creationId xmlns:a16="http://schemas.microsoft.com/office/drawing/2014/main" id="{08842656-C60D-4351-84A3-669DB561CCF1}"/>
              </a:ext>
            </a:extLst>
          </p:cNvPr>
          <p:cNvSpPr txBox="1"/>
          <p:nvPr/>
        </p:nvSpPr>
        <p:spPr>
          <a:xfrm>
            <a:off x="8843229" y="3168024"/>
            <a:ext cx="880049" cy="166199"/>
          </a:xfrm>
          <a:prstGeom prst="rect">
            <a:avLst/>
          </a:prstGeom>
          <a:noFill/>
        </p:spPr>
        <p:txBody>
          <a:bodyPr wrap="none" lIns="0" tIns="0" rIns="0" bIns="0" rtlCol="0" anchor="t" anchorCtr="0">
            <a:spAutoFit/>
          </a:bodyPr>
          <a:lstStyle>
            <a:defPPr>
              <a:defRPr lang="en-US"/>
            </a:defPPr>
            <a:lvl1pPr>
              <a:lnSpc>
                <a:spcPct val="90000"/>
              </a:lnSpc>
              <a:defRPr sz="1200" b="1">
                <a:solidFill>
                  <a:schemeClr val="tx1">
                    <a:lumMod val="65000"/>
                    <a:lumOff val="35000"/>
                  </a:schemeClr>
                </a:solidFill>
              </a:defRPr>
            </a:lvl1pPr>
          </a:lstStyle>
          <a:p>
            <a:r>
              <a:rPr lang="en-GB" dirty="0" err="1" smtClean="0">
                <a:solidFill>
                  <a:srgbClr val="00205B"/>
                </a:solidFill>
                <a:latin typeface="Arial" panose="020B0604020202020204"/>
              </a:rPr>
              <a:t>SatCom</a:t>
            </a:r>
            <a:r>
              <a:rPr lang="en-GB" dirty="0" smtClean="0">
                <a:solidFill>
                  <a:srgbClr val="00205B"/>
                </a:solidFill>
                <a:latin typeface="Arial" panose="020B0604020202020204"/>
              </a:rPr>
              <a:t> WB</a:t>
            </a:r>
            <a:endParaRPr lang="en-GB" dirty="0">
              <a:solidFill>
                <a:srgbClr val="00205B"/>
              </a:solidFill>
              <a:latin typeface="Arial" panose="020B0604020202020204"/>
            </a:endParaRPr>
          </a:p>
        </p:txBody>
      </p:sp>
      <p:cxnSp>
        <p:nvCxnSpPr>
          <p:cNvPr id="13" name="Gewinkelte Verbindung 53">
            <a:extLst>
              <a:ext uri="{FF2B5EF4-FFF2-40B4-BE49-F238E27FC236}">
                <a16:creationId xmlns:a16="http://schemas.microsoft.com/office/drawing/2014/main" id="{5368BDBC-515B-4C45-A419-FDD47A110AF6}"/>
              </a:ext>
            </a:extLst>
          </p:cNvPr>
          <p:cNvCxnSpPr>
            <a:cxnSpLocks/>
          </p:cNvCxnSpPr>
          <p:nvPr/>
        </p:nvCxnSpPr>
        <p:spPr>
          <a:xfrm>
            <a:off x="9521413" y="5059458"/>
            <a:ext cx="486252" cy="164452"/>
          </a:xfrm>
          <a:prstGeom prst="bentConnector3">
            <a:avLst>
              <a:gd name="adj1" fmla="val -495"/>
            </a:avLst>
          </a:prstGeom>
          <a:noFill/>
          <a:ln w="6350" cap="rnd" cmpd="sng" algn="ctr">
            <a:solidFill>
              <a:schemeClr val="accent2"/>
            </a:solidFill>
            <a:prstDash val="solid"/>
            <a:round/>
            <a:headEnd type="oval" w="med" len="med"/>
            <a:tailEnd type="none" w="med" len="med"/>
          </a:ln>
          <a:effectLst/>
        </p:spPr>
      </p:cxnSp>
      <p:cxnSp>
        <p:nvCxnSpPr>
          <p:cNvPr id="14" name="Gerade Verbindung mit Pfeil 37">
            <a:extLst>
              <a:ext uri="{FF2B5EF4-FFF2-40B4-BE49-F238E27FC236}">
                <a16:creationId xmlns:a16="http://schemas.microsoft.com/office/drawing/2014/main" id="{64E4ED72-05A3-4BE4-AE30-7EFE3B723317}"/>
              </a:ext>
            </a:extLst>
          </p:cNvPr>
          <p:cNvCxnSpPr>
            <a:cxnSpLocks/>
          </p:cNvCxnSpPr>
          <p:nvPr/>
        </p:nvCxnSpPr>
        <p:spPr>
          <a:xfrm flipV="1">
            <a:off x="9270111" y="3395837"/>
            <a:ext cx="0" cy="645806"/>
          </a:xfrm>
          <a:prstGeom prst="straightConnector1">
            <a:avLst/>
          </a:prstGeom>
          <a:noFill/>
          <a:ln w="6350" cap="rnd" cmpd="sng" algn="ctr">
            <a:solidFill>
              <a:schemeClr val="accent2"/>
            </a:solidFill>
            <a:prstDash val="solid"/>
            <a:round/>
            <a:headEnd type="oval" w="med" len="med"/>
            <a:tailEnd type="none" w="med" len="med"/>
          </a:ln>
          <a:effectLst/>
        </p:spPr>
      </p:cxnSp>
      <p:sp>
        <p:nvSpPr>
          <p:cNvPr id="15" name="Google Shape;188;p4">
            <a:extLst>
              <a:ext uri="{FF2B5EF4-FFF2-40B4-BE49-F238E27FC236}">
                <a16:creationId xmlns:a16="http://schemas.microsoft.com/office/drawing/2014/main" id="{2D600A7A-236D-413A-9B0D-2DC0F633978A}"/>
              </a:ext>
            </a:extLst>
          </p:cNvPr>
          <p:cNvSpPr txBox="1"/>
          <p:nvPr/>
        </p:nvSpPr>
        <p:spPr>
          <a:xfrm>
            <a:off x="4237449" y="5765290"/>
            <a:ext cx="8240802" cy="406265"/>
          </a:xfrm>
          <a:prstGeom prst="rect">
            <a:avLst/>
          </a:prstGeom>
          <a:noFill/>
          <a:ln>
            <a:noFill/>
          </a:ln>
        </p:spPr>
        <p:txBody>
          <a:bodyPr spcFirstLastPara="1" wrap="square" lIns="0" tIns="0" rIns="0" bIns="0" anchor="t" anchorCtr="0">
            <a:spAutoFit/>
          </a:bodyPr>
          <a:lstStyle/>
          <a:p>
            <a:pPr marR="5080" algn="l">
              <a:lnSpc>
                <a:spcPct val="110000"/>
              </a:lnSpc>
            </a:pPr>
            <a:r>
              <a:rPr lang="en-US" sz="2400" b="1" dirty="0" smtClean="0">
                <a:solidFill>
                  <a:srgbClr val="00205B"/>
                </a:solidFill>
                <a:latin typeface="Arial" panose="020B0604020202020204"/>
                <a:ea typeface="Arial"/>
                <a:cs typeface="Arial"/>
                <a:sym typeface="Arial"/>
              </a:rPr>
              <a:t>High </a:t>
            </a:r>
            <a:r>
              <a:rPr lang="en-US" sz="2400" b="1" dirty="0">
                <a:solidFill>
                  <a:srgbClr val="00205B"/>
                </a:solidFill>
                <a:latin typeface="Arial" panose="020B0604020202020204"/>
                <a:ea typeface="Arial"/>
                <a:cs typeface="Arial"/>
                <a:sym typeface="Arial"/>
              </a:rPr>
              <a:t>payload capacity (2,300 kg)</a:t>
            </a:r>
            <a:endParaRPr lang="en-US" b="1" dirty="0">
              <a:solidFill>
                <a:srgbClr val="00205B"/>
              </a:solidFill>
              <a:latin typeface="Arial" panose="020B0604020202020204"/>
              <a:ea typeface="Arial"/>
              <a:cs typeface="Arial"/>
              <a:sym typeface="Arial"/>
            </a:endParaRPr>
          </a:p>
        </p:txBody>
      </p:sp>
      <p:sp>
        <p:nvSpPr>
          <p:cNvPr id="16" name="Textfeld 40">
            <a:extLst>
              <a:ext uri="{FF2B5EF4-FFF2-40B4-BE49-F238E27FC236}">
                <a16:creationId xmlns:a16="http://schemas.microsoft.com/office/drawing/2014/main" id="{B13980EA-5535-40F4-BA61-F5CD7D79855F}"/>
              </a:ext>
            </a:extLst>
          </p:cNvPr>
          <p:cNvSpPr txBox="1"/>
          <p:nvPr/>
        </p:nvSpPr>
        <p:spPr>
          <a:xfrm>
            <a:off x="7731396" y="5220009"/>
            <a:ext cx="719831" cy="332399"/>
          </a:xfrm>
          <a:prstGeom prst="rect">
            <a:avLst/>
          </a:prstGeom>
          <a:noFill/>
        </p:spPr>
        <p:txBody>
          <a:bodyPr wrap="square" lIns="0" tIns="0" rIns="0" bIns="0" rtlCol="0" anchor="t" anchorCtr="0">
            <a:spAutoFit/>
          </a:bodyPr>
          <a:lstStyle>
            <a:defPPr>
              <a:defRPr lang="en-US"/>
            </a:defPPr>
            <a:lvl1pPr>
              <a:lnSpc>
                <a:spcPct val="90000"/>
              </a:lnSpc>
              <a:defRPr sz="1200" b="1">
                <a:solidFill>
                  <a:schemeClr val="tx1">
                    <a:lumMod val="65000"/>
                    <a:lumOff val="35000"/>
                  </a:schemeClr>
                </a:solidFill>
              </a:defRPr>
            </a:lvl1pPr>
          </a:lstStyle>
          <a:p>
            <a:pPr algn="r"/>
            <a:r>
              <a:rPr lang="en-GB" dirty="0">
                <a:solidFill>
                  <a:srgbClr val="00205B"/>
                </a:solidFill>
                <a:latin typeface="Arial" panose="020B0604020202020204"/>
              </a:rPr>
              <a:t>Maritime Radar</a:t>
            </a:r>
          </a:p>
        </p:txBody>
      </p:sp>
      <p:cxnSp>
        <p:nvCxnSpPr>
          <p:cNvPr id="17" name="Gewinkelte Verbindung 45">
            <a:extLst>
              <a:ext uri="{FF2B5EF4-FFF2-40B4-BE49-F238E27FC236}">
                <a16:creationId xmlns:a16="http://schemas.microsoft.com/office/drawing/2014/main" id="{FDFDB287-22B3-4028-9129-CA1E9C28B7F2}"/>
              </a:ext>
            </a:extLst>
          </p:cNvPr>
          <p:cNvCxnSpPr>
            <a:cxnSpLocks/>
          </p:cNvCxnSpPr>
          <p:nvPr/>
        </p:nvCxnSpPr>
        <p:spPr>
          <a:xfrm>
            <a:off x="7441641" y="4915200"/>
            <a:ext cx="698966" cy="666213"/>
          </a:xfrm>
          <a:prstGeom prst="bentConnector3">
            <a:avLst>
              <a:gd name="adj1" fmla="val 27049"/>
            </a:avLst>
          </a:prstGeom>
          <a:noFill/>
          <a:ln w="6350" cap="rnd" cmpd="sng" algn="ctr">
            <a:solidFill>
              <a:schemeClr val="accent2"/>
            </a:solidFill>
            <a:prstDash val="solid"/>
            <a:round/>
            <a:headEnd type="oval" w="med" len="med"/>
            <a:tailEnd type="none" w="med" len="med"/>
          </a:ln>
          <a:effectLst/>
        </p:spPr>
      </p:cxnSp>
      <p:sp>
        <p:nvSpPr>
          <p:cNvPr id="18" name="Textfeld 25">
            <a:extLst>
              <a:ext uri="{FF2B5EF4-FFF2-40B4-BE49-F238E27FC236}">
                <a16:creationId xmlns:a16="http://schemas.microsoft.com/office/drawing/2014/main" id="{B13980EA-5535-40F4-BA61-F5CD7D79855F}"/>
              </a:ext>
            </a:extLst>
          </p:cNvPr>
          <p:cNvSpPr txBox="1"/>
          <p:nvPr/>
        </p:nvSpPr>
        <p:spPr>
          <a:xfrm>
            <a:off x="154749" y="2833762"/>
            <a:ext cx="2988923" cy="900246"/>
          </a:xfrm>
          <a:prstGeom prst="rect">
            <a:avLst/>
          </a:prstGeom>
          <a:noFill/>
        </p:spPr>
        <p:txBody>
          <a:bodyPr wrap="square" lIns="0" tIns="0" rIns="0" bIns="0" rtlCol="0" anchor="t" anchorCtr="0">
            <a:spAutoFit/>
          </a:bodyPr>
          <a:lstStyle>
            <a:defPPr>
              <a:defRPr lang="de-DE"/>
            </a:defPPr>
            <a:lvl1pPr algn="r">
              <a:lnSpc>
                <a:spcPct val="90000"/>
              </a:lnSpc>
              <a:defRPr sz="1200" b="1">
                <a:solidFill>
                  <a:schemeClr val="tx2"/>
                </a:solidFill>
              </a:defRPr>
            </a:lvl1pPr>
          </a:lstStyle>
          <a:p>
            <a:pPr algn="l"/>
            <a:r>
              <a:rPr lang="en-GB" sz="1600" dirty="0" smtClean="0">
                <a:solidFill>
                  <a:srgbClr val="00205B"/>
                </a:solidFill>
                <a:latin typeface="Arial" panose="020B0604020202020204"/>
              </a:rPr>
              <a:t>Multifunctional Information Distribution System (MIDS) </a:t>
            </a:r>
          </a:p>
          <a:p>
            <a:pPr algn="l"/>
            <a:endParaRPr lang="en-GB" sz="1100" dirty="0" smtClean="0">
              <a:solidFill>
                <a:srgbClr val="00205B"/>
              </a:solidFill>
              <a:latin typeface="Arial" panose="020B0604020202020204"/>
            </a:endParaRPr>
          </a:p>
          <a:p>
            <a:pPr algn="l"/>
            <a:r>
              <a:rPr lang="en-GB" sz="1100" dirty="0" smtClean="0">
                <a:solidFill>
                  <a:srgbClr val="00205B"/>
                </a:solidFill>
                <a:latin typeface="Arial" panose="020B0604020202020204"/>
              </a:rPr>
              <a:t>Link 16 for NATO coalition communications with airborne/ground assets </a:t>
            </a:r>
            <a:endParaRPr lang="en-GB" sz="1100" dirty="0">
              <a:solidFill>
                <a:srgbClr val="00205B"/>
              </a:solidFill>
              <a:latin typeface="Arial" panose="020B0604020202020204"/>
            </a:endParaRPr>
          </a:p>
        </p:txBody>
      </p:sp>
      <p:sp>
        <p:nvSpPr>
          <p:cNvPr id="19" name="Textfeld 26">
            <a:extLst>
              <a:ext uri="{FF2B5EF4-FFF2-40B4-BE49-F238E27FC236}">
                <a16:creationId xmlns:a16="http://schemas.microsoft.com/office/drawing/2014/main" id="{B13980EA-5535-40F4-BA61-F5CD7D79855F}"/>
              </a:ext>
            </a:extLst>
          </p:cNvPr>
          <p:cNvSpPr txBox="1"/>
          <p:nvPr/>
        </p:nvSpPr>
        <p:spPr>
          <a:xfrm>
            <a:off x="154749" y="4141995"/>
            <a:ext cx="3168352" cy="678647"/>
          </a:xfrm>
          <a:prstGeom prst="rect">
            <a:avLst/>
          </a:prstGeom>
          <a:noFill/>
        </p:spPr>
        <p:txBody>
          <a:bodyPr wrap="square" lIns="0" tIns="0" rIns="0" bIns="0" rtlCol="0" anchor="t" anchorCtr="0">
            <a:spAutoFit/>
          </a:bodyPr>
          <a:lstStyle>
            <a:defPPr>
              <a:defRPr lang="de-DE"/>
            </a:defPPr>
            <a:lvl1pPr algn="r">
              <a:lnSpc>
                <a:spcPct val="90000"/>
              </a:lnSpc>
              <a:defRPr sz="1200" b="1">
                <a:solidFill>
                  <a:schemeClr val="tx2"/>
                </a:solidFill>
              </a:defRPr>
            </a:lvl1pPr>
          </a:lstStyle>
          <a:p>
            <a:pPr algn="l"/>
            <a:r>
              <a:rPr lang="en-GB" sz="1600" dirty="0" smtClean="0">
                <a:solidFill>
                  <a:srgbClr val="00205B"/>
                </a:solidFill>
                <a:latin typeface="Arial" panose="020B0604020202020204"/>
              </a:rPr>
              <a:t>Personal Locating </a:t>
            </a:r>
            <a:r>
              <a:rPr lang="en-GB" sz="1600" dirty="0">
                <a:solidFill>
                  <a:srgbClr val="00205B"/>
                </a:solidFill>
                <a:latin typeface="Arial" panose="020B0604020202020204"/>
              </a:rPr>
              <a:t>System (</a:t>
            </a:r>
            <a:r>
              <a:rPr lang="en-GB" sz="1600" dirty="0" smtClean="0">
                <a:solidFill>
                  <a:srgbClr val="00205B"/>
                </a:solidFill>
                <a:latin typeface="Arial" panose="020B0604020202020204"/>
              </a:rPr>
              <a:t>PLS</a:t>
            </a:r>
            <a:r>
              <a:rPr lang="en-GB" sz="1600" dirty="0">
                <a:solidFill>
                  <a:srgbClr val="00205B"/>
                </a:solidFill>
                <a:latin typeface="Arial" panose="020B0604020202020204"/>
              </a:rPr>
              <a:t>)</a:t>
            </a:r>
          </a:p>
          <a:p>
            <a:pPr algn="l"/>
            <a:endParaRPr lang="en-GB" sz="1100" dirty="0" smtClean="0">
              <a:solidFill>
                <a:srgbClr val="00205B"/>
              </a:solidFill>
              <a:latin typeface="Arial" panose="020B0604020202020204"/>
            </a:endParaRPr>
          </a:p>
          <a:p>
            <a:pPr algn="l"/>
            <a:r>
              <a:rPr lang="en-GB" sz="1100" dirty="0" smtClean="0">
                <a:solidFill>
                  <a:srgbClr val="00205B"/>
                </a:solidFill>
                <a:latin typeface="Arial" panose="020B0604020202020204"/>
              </a:rPr>
              <a:t>for </a:t>
            </a:r>
            <a:r>
              <a:rPr lang="en-GB" sz="1100" dirty="0">
                <a:solidFill>
                  <a:srgbClr val="00205B"/>
                </a:solidFill>
                <a:latin typeface="Arial" panose="020B0604020202020204"/>
              </a:rPr>
              <a:t>search and rescue of isolated civil and military ground forces </a:t>
            </a:r>
          </a:p>
        </p:txBody>
      </p:sp>
      <p:sp>
        <p:nvSpPr>
          <p:cNvPr id="20" name="Textfeld 27">
            <a:extLst>
              <a:ext uri="{FF2B5EF4-FFF2-40B4-BE49-F238E27FC236}">
                <a16:creationId xmlns:a16="http://schemas.microsoft.com/office/drawing/2014/main" id="{B13980EA-5535-40F4-BA61-F5CD7D79855F}"/>
              </a:ext>
            </a:extLst>
          </p:cNvPr>
          <p:cNvSpPr txBox="1"/>
          <p:nvPr/>
        </p:nvSpPr>
        <p:spPr>
          <a:xfrm>
            <a:off x="6167480" y="4758851"/>
            <a:ext cx="654087" cy="166199"/>
          </a:xfrm>
          <a:prstGeom prst="rect">
            <a:avLst/>
          </a:prstGeom>
          <a:noFill/>
        </p:spPr>
        <p:txBody>
          <a:bodyPr wrap="square" lIns="0" tIns="0" rIns="0" bIns="0" rtlCol="0" anchor="t" anchorCtr="0">
            <a:spAutoFit/>
          </a:bodyPr>
          <a:lstStyle>
            <a:defPPr>
              <a:defRPr lang="de-DE"/>
            </a:defPPr>
            <a:lvl1pPr algn="r">
              <a:lnSpc>
                <a:spcPct val="90000"/>
              </a:lnSpc>
              <a:defRPr sz="1200" b="1">
                <a:solidFill>
                  <a:schemeClr val="tx2"/>
                </a:solidFill>
              </a:defRPr>
            </a:lvl1pPr>
          </a:lstStyle>
          <a:p>
            <a:pPr algn="l"/>
            <a:r>
              <a:rPr lang="en-GB" dirty="0">
                <a:solidFill>
                  <a:srgbClr val="00205B"/>
                </a:solidFill>
                <a:latin typeface="Arial" panose="020B0604020202020204"/>
              </a:rPr>
              <a:t>V/UHF</a:t>
            </a:r>
            <a:endParaRPr lang="en-GB" sz="800" dirty="0">
              <a:solidFill>
                <a:srgbClr val="00205B"/>
              </a:solidFill>
              <a:latin typeface="Arial" panose="020B0604020202020204"/>
            </a:endParaRPr>
          </a:p>
        </p:txBody>
      </p:sp>
      <p:sp>
        <p:nvSpPr>
          <p:cNvPr id="21" name="Textfeld 29">
            <a:extLst>
              <a:ext uri="{FF2B5EF4-FFF2-40B4-BE49-F238E27FC236}">
                <a16:creationId xmlns:a16="http://schemas.microsoft.com/office/drawing/2014/main" id="{B13980EA-5535-40F4-BA61-F5CD7D79855F}"/>
              </a:ext>
            </a:extLst>
          </p:cNvPr>
          <p:cNvSpPr txBox="1"/>
          <p:nvPr/>
        </p:nvSpPr>
        <p:spPr>
          <a:xfrm>
            <a:off x="3877029" y="4133842"/>
            <a:ext cx="654087" cy="166199"/>
          </a:xfrm>
          <a:prstGeom prst="rect">
            <a:avLst/>
          </a:prstGeom>
          <a:noFill/>
        </p:spPr>
        <p:txBody>
          <a:bodyPr wrap="square" lIns="0" tIns="0" rIns="0" bIns="0" rtlCol="0" anchor="t" anchorCtr="0">
            <a:spAutoFit/>
          </a:bodyPr>
          <a:lstStyle>
            <a:defPPr>
              <a:defRPr lang="de-DE"/>
            </a:defPPr>
            <a:lvl1pPr algn="r">
              <a:lnSpc>
                <a:spcPct val="90000"/>
              </a:lnSpc>
              <a:defRPr sz="1200" b="1">
                <a:solidFill>
                  <a:schemeClr val="tx2"/>
                </a:solidFill>
              </a:defRPr>
            </a:lvl1pPr>
          </a:lstStyle>
          <a:p>
            <a:pPr algn="l"/>
            <a:r>
              <a:rPr lang="en-GB" dirty="0" smtClean="0">
                <a:solidFill>
                  <a:srgbClr val="00205B"/>
                </a:solidFill>
                <a:latin typeface="Arial" panose="020B0604020202020204"/>
              </a:rPr>
              <a:t>W-AIS</a:t>
            </a:r>
            <a:endParaRPr lang="en-GB" sz="800" dirty="0">
              <a:solidFill>
                <a:srgbClr val="00205B"/>
              </a:solidFill>
              <a:latin typeface="Arial" panose="020B0604020202020204"/>
            </a:endParaRPr>
          </a:p>
        </p:txBody>
      </p:sp>
      <p:sp>
        <p:nvSpPr>
          <p:cNvPr id="22" name="Textfeld 47">
            <a:extLst>
              <a:ext uri="{FF2B5EF4-FFF2-40B4-BE49-F238E27FC236}">
                <a16:creationId xmlns:a16="http://schemas.microsoft.com/office/drawing/2014/main" id="{B13980EA-5535-40F4-BA61-F5CD7D79855F}"/>
              </a:ext>
            </a:extLst>
          </p:cNvPr>
          <p:cNvSpPr txBox="1"/>
          <p:nvPr/>
        </p:nvSpPr>
        <p:spPr>
          <a:xfrm>
            <a:off x="3702026" y="4308195"/>
            <a:ext cx="772387" cy="166199"/>
          </a:xfrm>
          <a:prstGeom prst="rect">
            <a:avLst/>
          </a:prstGeom>
          <a:noFill/>
        </p:spPr>
        <p:txBody>
          <a:bodyPr wrap="square" lIns="0" tIns="0" rIns="0" bIns="0" rtlCol="0" anchor="t" anchorCtr="0">
            <a:spAutoFit/>
          </a:bodyPr>
          <a:lstStyle>
            <a:defPPr>
              <a:defRPr lang="de-DE"/>
            </a:defPPr>
            <a:lvl1pPr algn="r">
              <a:lnSpc>
                <a:spcPct val="90000"/>
              </a:lnSpc>
              <a:defRPr sz="1200" b="1">
                <a:solidFill>
                  <a:schemeClr val="tx2"/>
                </a:solidFill>
              </a:defRPr>
            </a:lvl1pPr>
          </a:lstStyle>
          <a:p>
            <a:pPr algn="l"/>
            <a:r>
              <a:rPr lang="en-GB" dirty="0">
                <a:solidFill>
                  <a:srgbClr val="00205B"/>
                </a:solidFill>
                <a:latin typeface="Arial" panose="020B0604020202020204"/>
              </a:rPr>
              <a:t>LOS COM</a:t>
            </a:r>
            <a:endParaRPr lang="en-GB" sz="800" dirty="0">
              <a:solidFill>
                <a:srgbClr val="00205B"/>
              </a:solidFill>
              <a:latin typeface="Arial" panose="020B0604020202020204"/>
            </a:endParaRPr>
          </a:p>
        </p:txBody>
      </p:sp>
      <p:sp>
        <p:nvSpPr>
          <p:cNvPr id="23" name="Google Shape;141;p2">
            <a:extLst>
              <a:ext uri="{FF2B5EF4-FFF2-40B4-BE49-F238E27FC236}">
                <a16:creationId xmlns:a16="http://schemas.microsoft.com/office/drawing/2014/main" id="{95161ED0-F746-4EFC-97BD-4454DCDAAAAA}"/>
              </a:ext>
            </a:extLst>
          </p:cNvPr>
          <p:cNvSpPr txBox="1">
            <a:spLocks/>
          </p:cNvSpPr>
          <p:nvPr/>
        </p:nvSpPr>
        <p:spPr>
          <a:xfrm>
            <a:off x="404853" y="637136"/>
            <a:ext cx="11328212" cy="560893"/>
          </a:xfrm>
          <a:prstGeom prst="rect">
            <a:avLst/>
          </a:prstGeom>
        </p:spPr>
        <p:txBody>
          <a:bodyPr vert="horz" lIns="0" tIns="45720" rIns="91440" bIns="45720" rtlCol="0" anchor="b" anchorCtr="0">
            <a:normAutofit/>
          </a:bodyPr>
          <a:lstStyle>
            <a:defPPr>
              <a:defRPr lang="en-US"/>
            </a:defPPr>
            <a:lvl1pPr indent="0" eaLnBrk="1" hangingPunct="1">
              <a:lnSpc>
                <a:spcPts val="2760"/>
              </a:lnSpc>
              <a:defRPr sz="2800" b="1" baseline="0">
                <a:solidFill>
                  <a:srgbClr val="244165"/>
                </a:solidFill>
                <a:latin typeface="Tahoma" pitchFamily="34" charset="0"/>
                <a:ea typeface="Tahoma" pitchFamily="34" charset="0"/>
                <a:cs typeface="Tahoma" pitchFamily="34" charset="0"/>
              </a:defRPr>
            </a:lvl1pPr>
            <a:lvl2pPr eaLnBrk="1" hangingPunct="1">
              <a:defRPr sz="3600" b="1">
                <a:latin typeface="Calibri" pitchFamily="34" charset="0"/>
              </a:defRPr>
            </a:lvl2pPr>
            <a:lvl3pPr eaLnBrk="1" hangingPunct="1">
              <a:defRPr sz="3600" b="1">
                <a:latin typeface="Calibri" pitchFamily="34" charset="0"/>
              </a:defRPr>
            </a:lvl3pPr>
            <a:lvl4pPr eaLnBrk="1" hangingPunct="1">
              <a:defRPr sz="3600" b="1">
                <a:latin typeface="Calibri" pitchFamily="34" charset="0"/>
              </a:defRPr>
            </a:lvl4pPr>
            <a:lvl5pPr eaLnBrk="1" hangingPunct="1">
              <a:defRPr sz="3600" b="1">
                <a:latin typeface="Calibri" pitchFamily="34" charset="0"/>
              </a:defRPr>
            </a:lvl5pPr>
            <a:lvl6pPr marL="457200" fontAlgn="base">
              <a:spcBef>
                <a:spcPct val="0"/>
              </a:spcBef>
              <a:spcAft>
                <a:spcPct val="0"/>
              </a:spcAft>
              <a:defRPr sz="3600" b="1">
                <a:latin typeface="Calibri" pitchFamily="34" charset="0"/>
              </a:defRPr>
            </a:lvl6pPr>
            <a:lvl7pPr marL="914400" fontAlgn="base">
              <a:spcBef>
                <a:spcPct val="0"/>
              </a:spcBef>
              <a:spcAft>
                <a:spcPct val="0"/>
              </a:spcAft>
              <a:defRPr sz="3600" b="1">
                <a:latin typeface="Calibri" pitchFamily="34" charset="0"/>
              </a:defRPr>
            </a:lvl7pPr>
            <a:lvl8pPr marL="1371600" fontAlgn="base">
              <a:spcBef>
                <a:spcPct val="0"/>
              </a:spcBef>
              <a:spcAft>
                <a:spcPct val="0"/>
              </a:spcAft>
              <a:defRPr sz="3600" b="1">
                <a:latin typeface="Calibri" pitchFamily="34" charset="0"/>
              </a:defRPr>
            </a:lvl8pPr>
            <a:lvl9pPr marL="1828800" fontAlgn="base">
              <a:spcBef>
                <a:spcPct val="0"/>
              </a:spcBef>
              <a:spcAft>
                <a:spcPct val="0"/>
              </a:spcAft>
              <a:defRPr sz="3600" b="1">
                <a:latin typeface="Calibri" pitchFamily="34" charset="0"/>
              </a:defRPr>
            </a:lvl9pPr>
          </a:lstStyle>
          <a:p>
            <a:r>
              <a:rPr lang="en-US" dirty="0"/>
              <a:t>MALE RPAS </a:t>
            </a:r>
            <a:r>
              <a:rPr lang="en-US" dirty="0" smtClean="0"/>
              <a:t>Payload</a:t>
            </a:r>
            <a:endParaRPr lang="en-GB" dirty="0"/>
          </a:p>
        </p:txBody>
      </p:sp>
      <p:pic>
        <p:nvPicPr>
          <p:cNvPr id="25" name="Grafik 17">
            <a:extLst>
              <a:ext uri="{FF2B5EF4-FFF2-40B4-BE49-F238E27FC236}">
                <a16:creationId xmlns:a16="http://schemas.microsoft.com/office/drawing/2014/main" id="{572E9063-847B-C6D5-C291-06F27AC9EBF0}"/>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9272423" y="1158329"/>
            <a:ext cx="2368193" cy="1546866"/>
          </a:xfrm>
          <a:prstGeom prst="rect">
            <a:avLst/>
          </a:prstGeom>
        </p:spPr>
      </p:pic>
      <p:sp>
        <p:nvSpPr>
          <p:cNvPr id="24" name="Slide Number Placeholder 6"/>
          <p:cNvSpPr txBox="1">
            <a:spLocks/>
          </p:cNvSpPr>
          <p:nvPr/>
        </p:nvSpPr>
        <p:spPr>
          <a:xfrm>
            <a:off x="10391254" y="6461125"/>
            <a:ext cx="1249362" cy="261938"/>
          </a:xfrm>
          <a:prstGeom prst="rect">
            <a:avLst/>
          </a:prstGeom>
        </p:spPr>
        <p:txBody>
          <a:bodyPr vert="horz" lIns="91440" tIns="45720" rIns="0" bIns="45720"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smtClean="0">
                <a:solidFill>
                  <a:srgbClr val="006FAC"/>
                </a:solidFill>
                <a:latin typeface="Tahoma" charset="0"/>
                <a:ea typeface="Tahoma" charset="0"/>
                <a:cs typeface="Tahoma" charset="0"/>
              </a:rPr>
              <a:t>P-</a:t>
            </a:r>
            <a:fld id="{34A2F4A0-93AF-43B1-8693-228C1DE05C4F}" type="slidenum">
              <a:rPr lang="en-US" smtClean="0">
                <a:solidFill>
                  <a:srgbClr val="006FAC"/>
                </a:solidFill>
                <a:latin typeface="Tahoma" charset="0"/>
                <a:ea typeface="Tahoma" charset="0"/>
                <a:cs typeface="Tahoma" charset="0"/>
              </a:rPr>
              <a:pPr>
                <a:defRPr/>
              </a:pPr>
              <a:t>29</a:t>
            </a:fld>
            <a:endParaRPr lang="de-DE" dirty="0">
              <a:solidFill>
                <a:prstClr val="black">
                  <a:tint val="75000"/>
                </a:prstClr>
              </a:solidFill>
              <a:latin typeface="Tahoma Standard" charset="0"/>
              <a:cs typeface="Tahoma Standard" charset="0"/>
            </a:endParaRPr>
          </a:p>
        </p:txBody>
      </p:sp>
    </p:spTree>
    <p:extLst>
      <p:ext uri="{BB962C8B-B14F-4D97-AF65-F5344CB8AC3E}">
        <p14:creationId xmlns:p14="http://schemas.microsoft.com/office/powerpoint/2010/main" val="34901293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Slide Number Placeholder 50"/>
          <p:cNvSpPr>
            <a:spLocks noGrp="1"/>
          </p:cNvSpPr>
          <p:nvPr>
            <p:ph type="sldNum" sz="quarter" idx="429496729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6FAC"/>
                </a:solidFill>
                <a:effectLst/>
                <a:uLnTx/>
                <a:uFillTx/>
                <a:latin typeface="Tahoma" charset="0"/>
                <a:ea typeface="Tahoma" charset="0"/>
                <a:cs typeface="Tahoma" charset="0"/>
              </a:rPr>
              <a:t>P-</a:t>
            </a:r>
            <a:fld id="{34A2F4A0-93AF-43B1-8693-228C1DE05C4F}" type="slidenum">
              <a:rPr kumimoji="0" lang="en-US" sz="1200" b="0" i="0" u="none" strike="noStrike" kern="1200" cap="none" spc="0" normalizeH="0" baseline="0" noProof="0">
                <a:ln>
                  <a:noFill/>
                </a:ln>
                <a:solidFill>
                  <a:srgbClr val="006FAC"/>
                </a:solidFill>
                <a:effectLst/>
                <a:uLnTx/>
                <a:uFillTx/>
                <a:latin typeface="Tahoma" charset="0"/>
                <a:ea typeface="Tahoma" charset="0"/>
                <a:cs typeface="Tahoma"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de-DE" sz="1200" b="0" i="0" u="none" strike="noStrike" kern="1200" cap="none" spc="0" normalizeH="0" baseline="0" noProof="0" dirty="0">
              <a:ln>
                <a:noFill/>
              </a:ln>
              <a:solidFill>
                <a:srgbClr val="000000">
                  <a:tint val="75000"/>
                </a:srgbClr>
              </a:solidFill>
              <a:effectLst/>
              <a:uLnTx/>
              <a:uFillTx/>
              <a:latin typeface="Tahoma Standard" charset="0"/>
              <a:ea typeface="+mn-ea"/>
              <a:cs typeface="Tahoma Standard" charset="0"/>
            </a:endParaRPr>
          </a:p>
        </p:txBody>
      </p:sp>
      <p:graphicFrame>
        <p:nvGraphicFramePr>
          <p:cNvPr id="3" name="Diagram 2"/>
          <p:cNvGraphicFramePr/>
          <p:nvPr>
            <p:extLst>
              <p:ext uri="{D42A27DB-BD31-4B8C-83A1-F6EECF244321}">
                <p14:modId xmlns:p14="http://schemas.microsoft.com/office/powerpoint/2010/main" val="3506183471"/>
              </p:ext>
            </p:extLst>
          </p:nvPr>
        </p:nvGraphicFramePr>
        <p:xfrm>
          <a:off x="1779240" y="2858936"/>
          <a:ext cx="3240000" cy="2880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9" name="Diagram 38"/>
          <p:cNvGraphicFramePr/>
          <p:nvPr>
            <p:extLst/>
          </p:nvPr>
        </p:nvGraphicFramePr>
        <p:xfrm>
          <a:off x="5031860" y="2790138"/>
          <a:ext cx="3240000" cy="2880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47" name="Rettangolo 20"/>
          <p:cNvSpPr/>
          <p:nvPr/>
        </p:nvSpPr>
        <p:spPr>
          <a:xfrm>
            <a:off x="1824789" y="1431503"/>
            <a:ext cx="8542425" cy="560826"/>
          </a:xfrm>
          <a:prstGeom prst="rect">
            <a:avLst/>
          </a:prstGeom>
          <a:solidFill>
            <a:srgbClr val="44546A">
              <a:tint val="95000"/>
              <a:satMod val="170000"/>
              <a:alpha val="90000"/>
            </a:srgbClr>
          </a:solidFill>
          <a:ln w="25400" cap="flat" cmpd="sng" algn="ctr">
            <a:solidFill>
              <a:srgbClr val="FFC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EFFFF"/>
                </a:solidFill>
                <a:effectLst/>
                <a:uLnTx/>
                <a:uFillTx/>
                <a:latin typeface="Tahoma" panose="020B0604030504040204" pitchFamily="34" charset="0"/>
                <a:ea typeface="Tahoma" panose="020B0604030504040204" pitchFamily="34" charset="0"/>
                <a:cs typeface="Tahoma" panose="020B0604030504040204" pitchFamily="34" charset="0"/>
              </a:rPr>
              <a:t>OCCAR</a:t>
            </a:r>
            <a:r>
              <a:rPr kumimoji="0" lang="en-GB" sz="2000" b="0" i="0" u="none" strike="noStrike" kern="1200" cap="none" spc="0" normalizeH="0" baseline="0" noProof="0" dirty="0">
                <a:ln>
                  <a:noFill/>
                </a:ln>
                <a:solidFill>
                  <a:srgbClr val="FEFFFF"/>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fr-FR" sz="2000" b="1" i="0" u="none" strike="noStrike" kern="1200" cap="none" spc="0" normalizeH="0" baseline="0" noProof="0" dirty="0">
                <a:ln>
                  <a:noFill/>
                </a:ln>
                <a:solidFill>
                  <a:srgbClr val="FEFFFF"/>
                </a:solidFill>
                <a:effectLst/>
                <a:uLnTx/>
                <a:uFillTx/>
                <a:latin typeface="Tahoma" panose="020B0604030504040204" pitchFamily="34" charset="0"/>
                <a:ea typeface="Tahoma" panose="020B0604030504040204" pitchFamily="34" charset="0"/>
                <a:cs typeface="Tahoma" panose="020B0604030504040204" pitchFamily="34" charset="0"/>
              </a:rPr>
              <a:t>O</a:t>
            </a:r>
            <a:r>
              <a:rPr kumimoji="0" lang="fr-FR" sz="2000" b="0" i="0" u="none" strike="noStrike" kern="1200" cap="none" spc="0" normalizeH="0" baseline="0" noProof="0" dirty="0">
                <a:ln>
                  <a:noFill/>
                </a:ln>
                <a:solidFill>
                  <a:srgbClr val="FEFFFF"/>
                </a:solidFill>
                <a:effectLst/>
                <a:uLnTx/>
                <a:uFillTx/>
                <a:latin typeface="Tahoma" panose="020B0604030504040204" pitchFamily="34" charset="0"/>
                <a:ea typeface="Tahoma" panose="020B0604030504040204" pitchFamily="34" charset="0"/>
                <a:cs typeface="Tahoma" panose="020B0604030504040204" pitchFamily="34" charset="0"/>
              </a:rPr>
              <a:t>rganisation </a:t>
            </a:r>
            <a:r>
              <a:rPr kumimoji="0" lang="fr-FR" sz="2000" b="1" i="0" u="none" strike="noStrike" kern="1200" cap="none" spc="0" normalizeH="0" baseline="0" noProof="0" dirty="0">
                <a:ln>
                  <a:noFill/>
                </a:ln>
                <a:solidFill>
                  <a:srgbClr val="FEFFFF"/>
                </a:solidFill>
                <a:effectLst/>
                <a:uLnTx/>
                <a:uFillTx/>
                <a:latin typeface="Tahoma" panose="020B0604030504040204" pitchFamily="34" charset="0"/>
                <a:ea typeface="Tahoma" panose="020B0604030504040204" pitchFamily="34" charset="0"/>
                <a:cs typeface="Tahoma" panose="020B0604030504040204" pitchFamily="34" charset="0"/>
              </a:rPr>
              <a:t>C</a:t>
            </a:r>
            <a:r>
              <a:rPr kumimoji="0" lang="fr-FR" sz="2000" b="0" i="0" u="none" strike="noStrike" kern="1200" cap="none" spc="0" normalizeH="0" baseline="0" noProof="0" dirty="0">
                <a:ln>
                  <a:noFill/>
                </a:ln>
                <a:solidFill>
                  <a:srgbClr val="FEFFFF"/>
                </a:solidFill>
                <a:effectLst/>
                <a:uLnTx/>
                <a:uFillTx/>
                <a:latin typeface="Tahoma" panose="020B0604030504040204" pitchFamily="34" charset="0"/>
                <a:ea typeface="Tahoma" panose="020B0604030504040204" pitchFamily="34" charset="0"/>
                <a:cs typeface="Tahoma" panose="020B0604030504040204" pitchFamily="34" charset="0"/>
              </a:rPr>
              <a:t>onjointe de </a:t>
            </a:r>
            <a:r>
              <a:rPr kumimoji="0" lang="fr-FR" sz="2000" b="1" i="0" u="none" strike="noStrike" kern="1200" cap="none" spc="0" normalizeH="0" baseline="0" noProof="0" dirty="0">
                <a:ln>
                  <a:noFill/>
                </a:ln>
                <a:solidFill>
                  <a:srgbClr val="FEFFFF"/>
                </a:solidFill>
                <a:effectLst/>
                <a:uLnTx/>
                <a:uFillTx/>
                <a:latin typeface="Tahoma" panose="020B0604030504040204" pitchFamily="34" charset="0"/>
                <a:ea typeface="Tahoma" panose="020B0604030504040204" pitchFamily="34" charset="0"/>
                <a:cs typeface="Tahoma" panose="020B0604030504040204" pitchFamily="34" charset="0"/>
              </a:rPr>
              <a:t>C</a:t>
            </a:r>
            <a:r>
              <a:rPr kumimoji="0" lang="fr-FR" sz="2000" b="0" i="0" u="none" strike="noStrike" kern="1200" cap="none" spc="0" normalizeH="0" baseline="0" noProof="0" dirty="0">
                <a:ln>
                  <a:noFill/>
                </a:ln>
                <a:solidFill>
                  <a:srgbClr val="FEFFFF"/>
                </a:solidFill>
                <a:effectLst/>
                <a:uLnTx/>
                <a:uFillTx/>
                <a:latin typeface="Tahoma" panose="020B0604030504040204" pitchFamily="34" charset="0"/>
                <a:ea typeface="Tahoma" panose="020B0604030504040204" pitchFamily="34" charset="0"/>
                <a:cs typeface="Tahoma" panose="020B0604030504040204" pitchFamily="34" charset="0"/>
              </a:rPr>
              <a:t>oopération en matière d'</a:t>
            </a:r>
            <a:r>
              <a:rPr kumimoji="0" lang="fr-FR" sz="2000" b="1" i="0" u="none" strike="noStrike" kern="1200" cap="none" spc="0" normalizeH="0" baseline="0" noProof="0" dirty="0">
                <a:ln>
                  <a:noFill/>
                </a:ln>
                <a:solidFill>
                  <a:srgbClr val="FEFFFF"/>
                </a:solidFill>
                <a:effectLst/>
                <a:uLnTx/>
                <a:uFillTx/>
                <a:latin typeface="Tahoma" panose="020B0604030504040204" pitchFamily="34" charset="0"/>
                <a:ea typeface="Tahoma" panose="020B0604030504040204" pitchFamily="34" charset="0"/>
                <a:cs typeface="Tahoma" panose="020B0604030504040204" pitchFamily="34" charset="0"/>
              </a:rPr>
              <a:t>Ar</a:t>
            </a:r>
            <a:r>
              <a:rPr kumimoji="0" lang="fr-FR" sz="2000" b="0" i="0" u="none" strike="noStrike" kern="1200" cap="none" spc="0" normalizeH="0" baseline="0" noProof="0" dirty="0">
                <a:ln>
                  <a:noFill/>
                </a:ln>
                <a:solidFill>
                  <a:srgbClr val="FEFFFF"/>
                </a:solidFill>
                <a:effectLst/>
                <a:uLnTx/>
                <a:uFillTx/>
                <a:latin typeface="Tahoma" panose="020B0604030504040204" pitchFamily="34" charset="0"/>
                <a:ea typeface="Tahoma" panose="020B0604030504040204" pitchFamily="34" charset="0"/>
                <a:cs typeface="Tahoma" panose="020B0604030504040204" pitchFamily="34" charset="0"/>
              </a:rPr>
              <a:t>mement)</a:t>
            </a:r>
            <a:endParaRPr kumimoji="0" lang="en-US" sz="20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8" name="Rettangolo arrotondato 17"/>
          <p:cNvSpPr/>
          <p:nvPr/>
        </p:nvSpPr>
        <p:spPr>
          <a:xfrm>
            <a:off x="1656887" y="2080166"/>
            <a:ext cx="4356484" cy="602234"/>
          </a:xfrm>
          <a:prstGeom prst="roundRect">
            <a:avLst/>
          </a:prstGeom>
          <a:solidFill>
            <a:srgbClr val="FFC000">
              <a:lumMod val="60000"/>
              <a:lumOff val="40000"/>
              <a:alpha val="49000"/>
            </a:srgbClr>
          </a:solidFill>
          <a:ln w="25400" cap="flat" cmpd="sng" algn="ctr">
            <a:solidFill>
              <a:srgbClr val="FFC000"/>
            </a:solidFill>
            <a:prstDash val="solid"/>
            <a:miter lim="800000"/>
          </a:ln>
          <a:effectLst/>
        </p:spPr>
        <p:txBody>
          <a:bodyPr rtlCol="0" anchor="ctr"/>
          <a:lstStyle/>
          <a:p>
            <a:pPr marL="0" marR="0" lvl="0" indent="0" algn="ctr" defTabSz="1519238"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International Organisation</a:t>
            </a:r>
            <a:r>
              <a:rPr kumimoji="0" lang="en-GB" sz="14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for the management of cooperative defence equipment programmes</a:t>
            </a:r>
            <a:endParaRPr kumimoji="0" lang="it-IT" sz="14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0" name="Rettangolo arrotondato 17"/>
          <p:cNvSpPr/>
          <p:nvPr/>
        </p:nvSpPr>
        <p:spPr>
          <a:xfrm>
            <a:off x="6160792" y="2081200"/>
            <a:ext cx="4356000" cy="601200"/>
          </a:xfrm>
          <a:prstGeom prst="roundRect">
            <a:avLst/>
          </a:prstGeom>
          <a:solidFill>
            <a:srgbClr val="FFC000">
              <a:lumMod val="60000"/>
              <a:lumOff val="40000"/>
              <a:alpha val="49000"/>
            </a:srgbClr>
          </a:solidFill>
          <a:ln w="25400" cap="flat" cmpd="sng" algn="ctr">
            <a:solidFill>
              <a:srgbClr val="FFC000"/>
            </a:solidFill>
            <a:prstDash val="solid"/>
            <a:miter lim="800000"/>
          </a:ln>
          <a:effectLst/>
        </p:spPr>
        <p:txBody>
          <a:bodyPr rtlCol="0" anchor="ctr"/>
          <a:lstStyle/>
          <a:p>
            <a:pPr marL="0" marR="0" lvl="0" indent="0" algn="ctr" defTabSz="1519238"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Created through the </a:t>
            </a:r>
            <a:r>
              <a:rPr kumimoji="0" lang="en-GB" sz="1400" b="1" i="0" u="none" strike="noStrike" kern="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Convention</a:t>
            </a:r>
            <a:r>
              <a:rPr kumimoji="0" lang="en-GB" sz="14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4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signed in 1998 and entered into force in 2001</a:t>
            </a:r>
            <a:endParaRPr kumimoji="0" lang="it-IT" sz="14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0" name="Rettangolo arrotondato 6"/>
          <p:cNvSpPr/>
          <p:nvPr/>
        </p:nvSpPr>
        <p:spPr>
          <a:xfrm>
            <a:off x="2660748" y="5816287"/>
            <a:ext cx="1566404" cy="413529"/>
          </a:xfrm>
          <a:prstGeom prst="roundRect">
            <a:avLst/>
          </a:prstGeom>
          <a:solidFill>
            <a:schemeClr val="bg1">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2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Member</a:t>
            </a:r>
            <a:r>
              <a:rPr kumimoji="0" lang="it-IT"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it-IT" sz="12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States</a:t>
            </a:r>
            <a:endParaRPr kumimoji="0" lang="it-IT"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2" name="Rettangolo arrotondato 6"/>
          <p:cNvSpPr/>
          <p:nvPr/>
        </p:nvSpPr>
        <p:spPr>
          <a:xfrm>
            <a:off x="5544472" y="5784151"/>
            <a:ext cx="1865492" cy="413529"/>
          </a:xfrm>
          <a:prstGeom prst="roundRect">
            <a:avLst/>
          </a:prstGeom>
          <a:solidFill>
            <a:schemeClr val="bg1">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Non-</a:t>
            </a:r>
            <a:r>
              <a:rPr kumimoji="0" lang="it-IT" sz="12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Member</a:t>
            </a:r>
            <a:r>
              <a:rPr kumimoji="0" lang="it-IT"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it-IT" sz="12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Participating</a:t>
            </a:r>
            <a:r>
              <a:rPr kumimoji="0" lang="it-IT"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it-IT" sz="12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States</a:t>
            </a:r>
            <a:endParaRPr kumimoji="0" lang="it-IT"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3" name="Rettangolo arrotondato 6"/>
          <p:cNvSpPr/>
          <p:nvPr/>
        </p:nvSpPr>
        <p:spPr>
          <a:xfrm>
            <a:off x="8486384" y="5738937"/>
            <a:ext cx="1865492" cy="413529"/>
          </a:xfrm>
          <a:prstGeom prst="roundRect">
            <a:avLst/>
          </a:prstGeom>
          <a:solidFill>
            <a:schemeClr val="bg1">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2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Observer</a:t>
            </a:r>
            <a:r>
              <a:rPr kumimoji="0" lang="it-IT"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it-IT" sz="12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States</a:t>
            </a:r>
            <a:endParaRPr kumimoji="0" lang="it-IT"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 name="Rounded Rectangle 4"/>
          <p:cNvSpPr/>
          <p:nvPr/>
        </p:nvSpPr>
        <p:spPr>
          <a:xfrm>
            <a:off x="8688288" y="4133790"/>
            <a:ext cx="684000" cy="468000"/>
          </a:xfrm>
          <a:prstGeom prst="roundRect">
            <a:avLst/>
          </a:prstGeom>
          <a:blipFill dpi="0" rotWithShape="1">
            <a:blip r:embed="rId13"/>
            <a:srcRect/>
            <a:stretch>
              <a:fillRect/>
            </a:stretch>
          </a:blipFill>
          <a:ln w="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72000"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Calibri"/>
                <a:ea typeface="+mn-ea"/>
                <a:cs typeface="+mn-cs"/>
              </a:rPr>
              <a:t>AU</a:t>
            </a:r>
          </a:p>
        </p:txBody>
      </p:sp>
      <p:sp>
        <p:nvSpPr>
          <p:cNvPr id="16" name="Title 3"/>
          <p:cNvSpPr txBox="1">
            <a:spLocks/>
          </p:cNvSpPr>
          <p:nvPr/>
        </p:nvSpPr>
        <p:spPr>
          <a:xfrm>
            <a:off x="335360" y="656692"/>
            <a:ext cx="9613068" cy="523220"/>
          </a:xfrm>
          <a:prstGeom prst="rect">
            <a:avLst/>
          </a:prstGeom>
        </p:spPr>
        <p:txBody>
          <a:bodyPr wrap="square" anchor="b" anchorCtr="0">
            <a:spAutoFit/>
          </a:bodyPr>
          <a:lstStyle>
            <a:lvl1pPr marL="0" marR="0" indent="0" algn="r" defTabSz="914400" rtl="0" eaLnBrk="1" fontAlgn="base" latinLnBrk="0" hangingPunct="1">
              <a:lnSpc>
                <a:spcPct val="100000"/>
              </a:lnSpc>
              <a:spcBef>
                <a:spcPct val="0"/>
              </a:spcBef>
              <a:spcAft>
                <a:spcPct val="0"/>
              </a:spcAft>
              <a:buClrTx/>
              <a:buSzTx/>
              <a:buFontTx/>
              <a:buNone/>
              <a:tabLst/>
              <a:defRPr lang="en-US" sz="4000" b="1" kern="1200">
                <a:solidFill>
                  <a:srgbClr val="244165"/>
                </a:solidFill>
                <a:latin typeface="Tahoma" charset="0"/>
                <a:ea typeface="Tahoma" charset="0"/>
                <a:cs typeface="Tahoma" charset="0"/>
              </a:defRPr>
            </a:lvl1pPr>
            <a:lvl2pPr algn="l" rtl="0" eaLnBrk="1" fontAlgn="base" hangingPunct="1">
              <a:spcBef>
                <a:spcPct val="0"/>
              </a:spcBef>
              <a:spcAft>
                <a:spcPct val="0"/>
              </a:spcAft>
              <a:defRPr sz="3600" b="1">
                <a:solidFill>
                  <a:schemeClr val="tx1"/>
                </a:solidFill>
                <a:latin typeface="Calibri" pitchFamily="34" charset="0"/>
              </a:defRPr>
            </a:lvl2pPr>
            <a:lvl3pPr algn="l" rtl="0" eaLnBrk="1" fontAlgn="base" hangingPunct="1">
              <a:spcBef>
                <a:spcPct val="0"/>
              </a:spcBef>
              <a:spcAft>
                <a:spcPct val="0"/>
              </a:spcAft>
              <a:defRPr sz="3600" b="1">
                <a:solidFill>
                  <a:schemeClr val="tx1"/>
                </a:solidFill>
                <a:latin typeface="Calibri" pitchFamily="34" charset="0"/>
              </a:defRPr>
            </a:lvl3pPr>
            <a:lvl4pPr algn="l" rtl="0" eaLnBrk="1" fontAlgn="base" hangingPunct="1">
              <a:spcBef>
                <a:spcPct val="0"/>
              </a:spcBef>
              <a:spcAft>
                <a:spcPct val="0"/>
              </a:spcAft>
              <a:defRPr sz="3600" b="1">
                <a:solidFill>
                  <a:schemeClr val="tx1"/>
                </a:solidFill>
                <a:latin typeface="Calibri" pitchFamily="34" charset="0"/>
              </a:defRPr>
            </a:lvl4pPr>
            <a:lvl5pPr algn="l" rtl="0" eaLnBrk="1" fontAlgn="base" hangingPunct="1">
              <a:spcBef>
                <a:spcPct val="0"/>
              </a:spcBef>
              <a:spcAft>
                <a:spcPct val="0"/>
              </a:spcAft>
              <a:defRPr sz="3600" b="1">
                <a:solidFill>
                  <a:schemeClr val="tx1"/>
                </a:solidFill>
                <a:latin typeface="Calibri" pitchFamily="34" charset="0"/>
              </a:defRPr>
            </a:lvl5pPr>
            <a:lvl6pPr marL="457200" algn="l" rtl="0" eaLnBrk="1" fontAlgn="base" hangingPunct="1">
              <a:spcBef>
                <a:spcPct val="0"/>
              </a:spcBef>
              <a:spcAft>
                <a:spcPct val="0"/>
              </a:spcAft>
              <a:defRPr sz="3600" b="1">
                <a:solidFill>
                  <a:schemeClr val="tx1"/>
                </a:solidFill>
                <a:latin typeface="Calibri" pitchFamily="34" charset="0"/>
              </a:defRPr>
            </a:lvl6pPr>
            <a:lvl7pPr marL="914400" algn="l" rtl="0" eaLnBrk="1" fontAlgn="base" hangingPunct="1">
              <a:spcBef>
                <a:spcPct val="0"/>
              </a:spcBef>
              <a:spcAft>
                <a:spcPct val="0"/>
              </a:spcAft>
              <a:defRPr sz="3600" b="1">
                <a:solidFill>
                  <a:schemeClr val="tx1"/>
                </a:solidFill>
                <a:latin typeface="Calibri" pitchFamily="34" charset="0"/>
              </a:defRPr>
            </a:lvl7pPr>
            <a:lvl8pPr marL="1371600" algn="l" rtl="0" eaLnBrk="1" fontAlgn="base" hangingPunct="1">
              <a:spcBef>
                <a:spcPct val="0"/>
              </a:spcBef>
              <a:spcAft>
                <a:spcPct val="0"/>
              </a:spcAft>
              <a:defRPr sz="3600" b="1">
                <a:solidFill>
                  <a:schemeClr val="tx1"/>
                </a:solidFill>
                <a:latin typeface="Calibri" pitchFamily="34" charset="0"/>
              </a:defRPr>
            </a:lvl8pPr>
            <a:lvl9pPr marL="1828800" algn="l" rtl="0" eaLnBrk="1" fontAlgn="base" hangingPunct="1">
              <a:spcBef>
                <a:spcPct val="0"/>
              </a:spcBef>
              <a:spcAft>
                <a:spcPct val="0"/>
              </a:spcAft>
              <a:defRPr sz="3600" b="1">
                <a:solidFill>
                  <a:schemeClr val="tx1"/>
                </a:solidFill>
                <a:latin typeface="Calibri" pitchFamily="34" charset="0"/>
              </a:defRPr>
            </a:lvl9pPr>
          </a:lstStyle>
          <a:p>
            <a:pPr algn="l" eaLnBrk="0" hangingPunct="0">
              <a:defRPr/>
            </a:pPr>
            <a:r>
              <a:rPr lang="en-GB" sz="2800" dirty="0" smtClean="0">
                <a:solidFill>
                  <a:srgbClr val="244164">
                    <a:lumMod val="50000"/>
                  </a:srgbClr>
                </a:solidFill>
              </a:rPr>
              <a:t>OCCAR</a:t>
            </a:r>
            <a:endParaRPr lang="en-GB" sz="2800" dirty="0">
              <a:solidFill>
                <a:srgbClr val="244164">
                  <a:lumMod val="50000"/>
                </a:srgbClr>
              </a:solidFill>
            </a:endParaRPr>
          </a:p>
        </p:txBody>
      </p:sp>
      <p:sp>
        <p:nvSpPr>
          <p:cNvPr id="18" name="Rounded Rectangle 17"/>
          <p:cNvSpPr/>
          <p:nvPr/>
        </p:nvSpPr>
        <p:spPr>
          <a:xfrm>
            <a:off x="9477824" y="4613805"/>
            <a:ext cx="684000" cy="468000"/>
          </a:xfrm>
          <a:prstGeom prst="roundRect">
            <a:avLst/>
          </a:prstGeom>
          <a:blipFill dpi="0" rotWithShape="1">
            <a:blip r:embed="rId14"/>
            <a:srcRect/>
            <a:stretch>
              <a:fillRect/>
            </a:stretch>
          </a:blipFill>
          <a:ln w="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72000" rtlCol="0" anchor="ctr">
            <a:noAutofit/>
          </a:bodyPr>
          <a:lstStyle/>
          <a:p>
            <a:pPr lvl="0"/>
            <a:r>
              <a:rPr lang="en-US" sz="1400" b="1" dirty="0">
                <a:solidFill>
                  <a:schemeClr val="accent1">
                    <a:lumMod val="50000"/>
                  </a:schemeClr>
                </a:solidFill>
              </a:rPr>
              <a:t> </a:t>
            </a:r>
            <a:r>
              <a:rPr lang="en-US" sz="1400" b="1" dirty="0" smtClean="0">
                <a:solidFill>
                  <a:schemeClr val="accent1">
                    <a:lumMod val="50000"/>
                  </a:schemeClr>
                </a:solidFill>
              </a:rPr>
              <a:t>   </a:t>
            </a:r>
            <a:r>
              <a:rPr lang="en-US" sz="1400" b="1" dirty="0" smtClean="0">
                <a:solidFill>
                  <a:schemeClr val="bg1"/>
                </a:solidFill>
              </a:rPr>
              <a:t>BR</a:t>
            </a:r>
            <a:endParaRPr lang="en-US" sz="1400" b="1" dirty="0">
              <a:solidFill>
                <a:schemeClr val="bg1"/>
              </a:solidFill>
            </a:endParaRPr>
          </a:p>
        </p:txBody>
      </p:sp>
      <p:sp>
        <p:nvSpPr>
          <p:cNvPr id="19" name="Flowchart: Connector 18"/>
          <p:cNvSpPr/>
          <p:nvPr/>
        </p:nvSpPr>
        <p:spPr>
          <a:xfrm>
            <a:off x="7356140" y="3723390"/>
            <a:ext cx="644400" cy="644400"/>
          </a:xfrm>
          <a:prstGeom prst="flowChartConnector">
            <a:avLst/>
          </a:prstGeom>
          <a:blipFill dpi="0" rotWithShape="1">
            <a:blip r:embed="rId13"/>
            <a:srcRect/>
            <a:stretch>
              <a:fillRect/>
            </a:stretch>
          </a:blipFill>
          <a:ln w="0">
            <a:noFill/>
          </a:ln>
          <a:effectLst>
            <a:outerShdw blurRad="40005" dist="228600" dir="5400000" algn="ctr">
              <a:srgbClr val="000000">
                <a:alpha val="35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72000"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700" b="1" i="0" u="none" strike="noStrike" kern="1200" cap="none" spc="0" normalizeH="0" baseline="0" noProof="0" dirty="0">
                <a:ln>
                  <a:noFill/>
                </a:ln>
                <a:solidFill>
                  <a:srgbClr val="FFFFFF"/>
                </a:solidFill>
                <a:effectLst/>
                <a:uLnTx/>
                <a:uFillTx/>
                <a:latin typeface="Calibri"/>
                <a:ea typeface="+mn-ea"/>
                <a:cs typeface="+mn-cs"/>
              </a:rPr>
              <a:t>AU</a:t>
            </a:r>
          </a:p>
        </p:txBody>
      </p:sp>
    </p:spTree>
    <p:extLst>
      <p:ext uri="{BB962C8B-B14F-4D97-AF65-F5344CB8AC3E}">
        <p14:creationId xmlns:p14="http://schemas.microsoft.com/office/powerpoint/2010/main" val="29121390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4294967295"/>
          </p:nvPr>
        </p:nvSpPr>
        <p:spPr>
          <a:xfrm>
            <a:off x="10391254" y="6461125"/>
            <a:ext cx="1249362" cy="261938"/>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6FAC"/>
                </a:solidFill>
                <a:effectLst/>
                <a:uLnTx/>
                <a:uFillTx/>
                <a:latin typeface="Tahoma" charset="0"/>
                <a:ea typeface="Tahoma" charset="0"/>
                <a:cs typeface="Tahoma" charset="0"/>
              </a:rPr>
              <a:t>P-</a:t>
            </a:r>
            <a:fld id="{34A2F4A0-93AF-43B1-8693-228C1DE05C4F}" type="slidenum">
              <a:rPr kumimoji="0" lang="en-US" sz="1200" b="0" i="0" u="none" strike="noStrike" kern="1200" cap="none" spc="0" normalizeH="0" baseline="0" noProof="0">
                <a:ln>
                  <a:noFill/>
                </a:ln>
                <a:solidFill>
                  <a:srgbClr val="006FAC"/>
                </a:solidFill>
                <a:effectLst/>
                <a:uLnTx/>
                <a:uFillTx/>
                <a:latin typeface="Tahoma" charset="0"/>
                <a:ea typeface="Tahoma" charset="0"/>
                <a:cs typeface="Tahoma"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de-DE" sz="1200" b="0" i="0" u="none" strike="noStrike" kern="1200" cap="none" spc="0" normalizeH="0" baseline="0" noProof="0" dirty="0">
              <a:ln>
                <a:noFill/>
              </a:ln>
              <a:solidFill>
                <a:prstClr val="black">
                  <a:tint val="75000"/>
                </a:prstClr>
              </a:solidFill>
              <a:effectLst/>
              <a:uLnTx/>
              <a:uFillTx/>
              <a:latin typeface="Tahoma Standard" charset="0"/>
              <a:ea typeface="+mn-ea"/>
              <a:cs typeface="Tahoma Standard" charset="0"/>
            </a:endParaRPr>
          </a:p>
        </p:txBody>
      </p:sp>
      <p:sp>
        <p:nvSpPr>
          <p:cNvPr id="8" name="AutoShape 5"/>
          <p:cNvSpPr>
            <a:spLocks noChangeArrowheads="1"/>
          </p:cNvSpPr>
          <p:nvPr/>
        </p:nvSpPr>
        <p:spPr bwMode="auto">
          <a:xfrm>
            <a:off x="2724150" y="2797491"/>
            <a:ext cx="7299614" cy="573749"/>
          </a:xfrm>
          <a:prstGeom prst="roundRect">
            <a:avLst>
              <a:gd name="adj" fmla="val 16667"/>
            </a:avLst>
          </a:prstGeom>
          <a:noFill/>
          <a:ln w="3175">
            <a:noFill/>
            <a:round/>
            <a:headEnd/>
            <a:tailEnd type="none" w="lg" len="sm"/>
          </a:ln>
          <a:effectLst/>
        </p:spPr>
        <p:txBody>
          <a:bodyPr wrap="none" anchor="ctr"/>
          <a:lstStyle/>
          <a:p>
            <a:pPr marL="457200" indent="-457200" fontAlgn="auto">
              <a:spcBef>
                <a:spcPts val="0"/>
              </a:spcBef>
              <a:spcAft>
                <a:spcPts val="0"/>
              </a:spcAft>
            </a:pPr>
            <a:endParaRPr lang="en-GB" sz="2800" dirty="0">
              <a:solidFill>
                <a:srgbClr val="244165"/>
              </a:solidFill>
              <a:latin typeface="Tahoma" pitchFamily="34" charset="0"/>
              <a:ea typeface="Tahoma" pitchFamily="34" charset="0"/>
              <a:cs typeface="Tahoma" pitchFamily="34" charset="0"/>
            </a:endParaRPr>
          </a:p>
        </p:txBody>
      </p:sp>
      <p:sp>
        <p:nvSpPr>
          <p:cNvPr id="6" name="Titel 28"/>
          <p:cNvSpPr txBox="1">
            <a:spLocks/>
          </p:cNvSpPr>
          <p:nvPr/>
        </p:nvSpPr>
        <p:spPr>
          <a:xfrm>
            <a:off x="623392" y="728700"/>
            <a:ext cx="8337551" cy="495245"/>
          </a:xfrm>
          <a:prstGeom prst="rect">
            <a:avLst/>
          </a:prstGeom>
        </p:spPr>
        <p:txBody>
          <a:bodyPr vert="horz" lIns="91440" tIns="45720" rIns="91440" bIns="45720" rtlCol="0" anchor="b">
            <a:normAutofit lnSpcReduction="10000"/>
          </a:bodyPr>
          <a:lstStyle/>
          <a:p>
            <a:r>
              <a:rPr lang="en-GB" sz="2800" dirty="0" smtClean="0">
                <a:solidFill>
                  <a:srgbClr val="244165"/>
                </a:solidFill>
                <a:latin typeface="Tahoma" charset="0"/>
                <a:ea typeface="Tahoma" charset="0"/>
                <a:cs typeface="Tahoma" charset="0"/>
              </a:rPr>
              <a:t>Agenda</a:t>
            </a:r>
            <a:endParaRPr lang="en-GB" sz="2800" dirty="0">
              <a:solidFill>
                <a:srgbClr val="244165"/>
              </a:solidFill>
              <a:latin typeface="Tahoma" charset="0"/>
              <a:ea typeface="Tahoma" charset="0"/>
              <a:cs typeface="Tahoma" charset="0"/>
            </a:endParaRPr>
          </a:p>
        </p:txBody>
      </p:sp>
      <p:sp>
        <p:nvSpPr>
          <p:cNvPr id="11" name="AutoShape 6"/>
          <p:cNvSpPr>
            <a:spLocks noChangeArrowheads="1"/>
          </p:cNvSpPr>
          <p:nvPr/>
        </p:nvSpPr>
        <p:spPr bwMode="auto">
          <a:xfrm>
            <a:off x="1055440" y="1772816"/>
            <a:ext cx="6753674" cy="3708412"/>
          </a:xfrm>
          <a:prstGeom prst="roundRect">
            <a:avLst>
              <a:gd name="adj" fmla="val 16667"/>
            </a:avLst>
          </a:prstGeom>
          <a:noFill/>
          <a:ln w="3175">
            <a:noFill/>
            <a:round/>
            <a:headEnd/>
            <a:tailEnd type="none" w="lg" len="sm"/>
          </a:ln>
          <a:effectLst/>
        </p:spPr>
        <p:txBody>
          <a:bodyPr wrap="none" anchor="ctr"/>
          <a:lstStyle/>
          <a:p>
            <a:pPr marL="457200" indent="-457200" fontAlgn="auto">
              <a:spcBef>
                <a:spcPts val="0"/>
              </a:spcBef>
              <a:spcAft>
                <a:spcPts val="0"/>
              </a:spcAft>
              <a:defRPr/>
            </a:pPr>
            <a:endParaRPr lang="en-GB" sz="2800" dirty="0" smtClean="0">
              <a:solidFill>
                <a:schemeClr val="bg1">
                  <a:lumMod val="75000"/>
                </a:schemeClr>
              </a:solidFill>
              <a:latin typeface="Tahoma" pitchFamily="34" charset="0"/>
              <a:ea typeface="Tahoma" pitchFamily="34" charset="0"/>
              <a:cs typeface="Tahoma" pitchFamily="34" charset="0"/>
            </a:endParaRPr>
          </a:p>
          <a:p>
            <a:pPr marL="457200" indent="-457200" fontAlgn="auto">
              <a:spcBef>
                <a:spcPts val="0"/>
              </a:spcBef>
              <a:spcAft>
                <a:spcPts val="0"/>
              </a:spcAft>
              <a:buFont typeface="Wingdings" panose="05000000000000000000" pitchFamily="2" charset="2"/>
              <a:buChar char="§"/>
              <a:defRPr/>
            </a:pPr>
            <a:r>
              <a:rPr lang="en-GB" sz="2400" dirty="0">
                <a:solidFill>
                  <a:schemeClr val="bg1">
                    <a:lumMod val="75000"/>
                  </a:schemeClr>
                </a:solidFill>
                <a:latin typeface="Tahoma" pitchFamily="34" charset="0"/>
                <a:ea typeface="Tahoma" pitchFamily="34" charset="0"/>
                <a:cs typeface="Tahoma" pitchFamily="34" charset="0"/>
              </a:rPr>
              <a:t>OCCAR overview</a:t>
            </a:r>
          </a:p>
          <a:p>
            <a:pPr marL="457200" indent="-457200" fontAlgn="auto">
              <a:spcBef>
                <a:spcPts val="0"/>
              </a:spcBef>
              <a:spcAft>
                <a:spcPts val="0"/>
              </a:spcAft>
              <a:buFont typeface="Wingdings" panose="05000000000000000000" pitchFamily="2" charset="2"/>
              <a:buChar char="§"/>
              <a:defRPr/>
            </a:pPr>
            <a:r>
              <a:rPr lang="en-GB" sz="2400" dirty="0">
                <a:solidFill>
                  <a:schemeClr val="bg1">
                    <a:lumMod val="75000"/>
                  </a:schemeClr>
                </a:solidFill>
                <a:latin typeface="Tahoma" pitchFamily="34" charset="0"/>
                <a:ea typeface="Tahoma" pitchFamily="34" charset="0"/>
                <a:cs typeface="Tahoma" pitchFamily="34" charset="0"/>
              </a:rPr>
              <a:t>Programmes managed in the Naval Domain</a:t>
            </a:r>
          </a:p>
          <a:p>
            <a:pPr marL="457200" indent="-457200" fontAlgn="auto">
              <a:spcBef>
                <a:spcPts val="0"/>
              </a:spcBef>
              <a:spcAft>
                <a:spcPts val="0"/>
              </a:spcAft>
              <a:buFont typeface="Wingdings" panose="05000000000000000000" pitchFamily="2" charset="2"/>
              <a:buChar char="§"/>
              <a:defRPr/>
            </a:pPr>
            <a:r>
              <a:rPr lang="en-GB" sz="2400" dirty="0">
                <a:solidFill>
                  <a:srgbClr val="005B80"/>
                </a:solidFill>
                <a:latin typeface="Tahoma" pitchFamily="34" charset="0"/>
                <a:ea typeface="Tahoma" pitchFamily="34" charset="0"/>
                <a:cs typeface="Tahoma" pitchFamily="34" charset="0"/>
              </a:rPr>
              <a:t>Technical focus</a:t>
            </a:r>
          </a:p>
          <a:p>
            <a:pPr lvl="2" indent="-457200" fontAlgn="auto">
              <a:spcBef>
                <a:spcPts val="0"/>
              </a:spcBef>
              <a:spcAft>
                <a:spcPts val="0"/>
              </a:spcAft>
              <a:buFont typeface="Wingdings" panose="05000000000000000000" pitchFamily="2" charset="2"/>
              <a:buChar char="§"/>
              <a:defRPr/>
            </a:pPr>
            <a:r>
              <a:rPr lang="it-IT" sz="2400" dirty="0">
                <a:solidFill>
                  <a:schemeClr val="bg1">
                    <a:lumMod val="75000"/>
                  </a:schemeClr>
                </a:solidFill>
                <a:latin typeface="Tahoma" pitchFamily="34" charset="0"/>
                <a:ea typeface="Tahoma" pitchFamily="34" charset="0"/>
                <a:cs typeface="Tahoma" pitchFamily="34" charset="0"/>
              </a:rPr>
              <a:t>LSS Programme</a:t>
            </a:r>
          </a:p>
          <a:p>
            <a:pPr lvl="2" indent="-457200" fontAlgn="auto">
              <a:spcBef>
                <a:spcPts val="0"/>
              </a:spcBef>
              <a:spcAft>
                <a:spcPts val="0"/>
              </a:spcAft>
              <a:buFont typeface="Wingdings" panose="05000000000000000000" pitchFamily="2" charset="2"/>
              <a:buChar char="§"/>
              <a:defRPr/>
            </a:pPr>
            <a:r>
              <a:rPr lang="it-IT" sz="2400" dirty="0">
                <a:solidFill>
                  <a:schemeClr val="bg1">
                    <a:lumMod val="75000"/>
                  </a:schemeClr>
                </a:solidFill>
                <a:latin typeface="Tahoma" pitchFamily="34" charset="0"/>
                <a:ea typeface="Tahoma" pitchFamily="34" charset="0"/>
                <a:cs typeface="Tahoma" pitchFamily="34" charset="0"/>
              </a:rPr>
              <a:t>FREMM Programme</a:t>
            </a:r>
          </a:p>
          <a:p>
            <a:pPr lvl="2" indent="-457200" fontAlgn="auto">
              <a:spcBef>
                <a:spcPts val="0"/>
              </a:spcBef>
              <a:spcAft>
                <a:spcPts val="0"/>
              </a:spcAft>
              <a:buFont typeface="Wingdings" panose="05000000000000000000" pitchFamily="2" charset="2"/>
              <a:buChar char="§"/>
              <a:defRPr/>
            </a:pPr>
            <a:r>
              <a:rPr lang="it-IT" sz="2400" dirty="0">
                <a:solidFill>
                  <a:schemeClr val="bg1">
                    <a:lumMod val="75000"/>
                  </a:schemeClr>
                </a:solidFill>
                <a:latin typeface="Tahoma" pitchFamily="34" charset="0"/>
                <a:ea typeface="Tahoma" pitchFamily="34" charset="0"/>
                <a:cs typeface="Tahoma" pitchFamily="34" charset="0"/>
              </a:rPr>
              <a:t>PPA Programme</a:t>
            </a:r>
          </a:p>
          <a:p>
            <a:pPr lvl="2" indent="-457200" fontAlgn="auto">
              <a:spcBef>
                <a:spcPts val="0"/>
              </a:spcBef>
              <a:spcAft>
                <a:spcPts val="0"/>
              </a:spcAft>
              <a:buFont typeface="Wingdings" panose="05000000000000000000" pitchFamily="2" charset="2"/>
              <a:buChar char="§"/>
              <a:defRPr/>
            </a:pPr>
            <a:r>
              <a:rPr lang="it-IT" sz="2400" dirty="0">
                <a:solidFill>
                  <a:schemeClr val="bg1">
                    <a:lumMod val="75000"/>
                  </a:schemeClr>
                </a:solidFill>
                <a:latin typeface="Tahoma" pitchFamily="34" charset="0"/>
                <a:ea typeface="Tahoma" pitchFamily="34" charset="0"/>
                <a:cs typeface="Tahoma" pitchFamily="34" charset="0"/>
              </a:rPr>
              <a:t>MMCM Programme</a:t>
            </a:r>
          </a:p>
          <a:p>
            <a:pPr lvl="2" indent="-457200" fontAlgn="auto">
              <a:spcBef>
                <a:spcPts val="0"/>
              </a:spcBef>
              <a:spcAft>
                <a:spcPts val="0"/>
              </a:spcAft>
              <a:buFont typeface="Wingdings" panose="05000000000000000000" pitchFamily="2" charset="2"/>
              <a:buChar char="§"/>
              <a:defRPr/>
            </a:pPr>
            <a:r>
              <a:rPr lang="it-IT" sz="2400" dirty="0">
                <a:solidFill>
                  <a:schemeClr val="bg1">
                    <a:lumMod val="75000"/>
                  </a:schemeClr>
                </a:solidFill>
                <a:latin typeface="Tahoma" pitchFamily="34" charset="0"/>
                <a:ea typeface="Tahoma" pitchFamily="34" charset="0"/>
                <a:cs typeface="Tahoma" pitchFamily="34" charset="0"/>
              </a:rPr>
              <a:t>MALE RPAS Programme</a:t>
            </a:r>
          </a:p>
          <a:p>
            <a:pPr lvl="2" indent="-457200" fontAlgn="auto">
              <a:spcBef>
                <a:spcPts val="0"/>
              </a:spcBef>
              <a:spcAft>
                <a:spcPts val="0"/>
              </a:spcAft>
              <a:buFont typeface="Wingdings" panose="05000000000000000000" pitchFamily="2" charset="2"/>
              <a:buChar char="§"/>
              <a:defRPr/>
            </a:pPr>
            <a:r>
              <a:rPr lang="it-IT" sz="2400" dirty="0">
                <a:solidFill>
                  <a:srgbClr val="005B80"/>
                </a:solidFill>
                <a:latin typeface="Tahoma" pitchFamily="34" charset="0"/>
                <a:ea typeface="Tahoma" pitchFamily="34" charset="0"/>
                <a:cs typeface="Tahoma" pitchFamily="34" charset="0"/>
              </a:rPr>
              <a:t>LWT Programme</a:t>
            </a:r>
            <a:endParaRPr lang="en-GB" sz="2400" dirty="0">
              <a:solidFill>
                <a:srgbClr val="005B80"/>
              </a:solidFill>
              <a:latin typeface="Tahoma" pitchFamily="34" charset="0"/>
              <a:ea typeface="Tahoma" pitchFamily="34" charset="0"/>
              <a:cs typeface="Tahoma" pitchFamily="34" charset="0"/>
            </a:endParaRPr>
          </a:p>
          <a:p>
            <a:pPr marL="457200" indent="-457200" fontAlgn="auto">
              <a:spcBef>
                <a:spcPts val="0"/>
              </a:spcBef>
              <a:spcAft>
                <a:spcPts val="0"/>
              </a:spcAft>
              <a:buFont typeface="Wingdings" panose="05000000000000000000" pitchFamily="2" charset="2"/>
              <a:buChar char="§"/>
              <a:defRPr/>
            </a:pPr>
            <a:r>
              <a:rPr lang="en-GB" sz="2400" dirty="0" smtClean="0">
                <a:solidFill>
                  <a:schemeClr val="bg1">
                    <a:lumMod val="75000"/>
                  </a:schemeClr>
                </a:solidFill>
                <a:latin typeface="Tahoma" pitchFamily="34" charset="0"/>
                <a:ea typeface="Tahoma" pitchFamily="34" charset="0"/>
                <a:cs typeface="Tahoma" pitchFamily="34" charset="0"/>
              </a:rPr>
              <a:t>Questions</a:t>
            </a:r>
          </a:p>
          <a:p>
            <a:pPr marL="457200" indent="-457200" fontAlgn="auto">
              <a:spcBef>
                <a:spcPts val="0"/>
              </a:spcBef>
              <a:spcAft>
                <a:spcPts val="0"/>
              </a:spcAft>
              <a:defRPr/>
            </a:pPr>
            <a:endParaRPr lang="en-GB" sz="2800" dirty="0">
              <a:solidFill>
                <a:schemeClr val="bg1">
                  <a:lumMod val="75000"/>
                </a:schemeClr>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26959660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p:cNvSpPr>
            <a:spLocks noGrp="1"/>
          </p:cNvSpPr>
          <p:nvPr>
            <p:ph type="sldNum" sz="quarter" idx="4294967295"/>
          </p:nvPr>
        </p:nvSpPr>
        <p:spPr>
          <a:xfrm>
            <a:off x="10704512" y="6489340"/>
            <a:ext cx="935037" cy="261938"/>
          </a:xfrm>
        </p:spPr>
        <p:txBody>
          <a:bodyPr/>
          <a:lstStyle/>
          <a:p>
            <a:r>
              <a:rPr lang="en-US" dirty="0" smtClean="0">
                <a:solidFill>
                  <a:srgbClr val="006FAC"/>
                </a:solidFill>
                <a:latin typeface="Tahoma" charset="0"/>
                <a:ea typeface="Tahoma" charset="0"/>
                <a:cs typeface="Tahoma" charset="0"/>
              </a:rPr>
              <a:t>P-</a:t>
            </a:r>
            <a:fld id="{34A2F4A0-93AF-43B1-8693-228C1DE05C4F}" type="slidenum">
              <a:rPr lang="en-US" smtClean="0">
                <a:solidFill>
                  <a:srgbClr val="006FAC"/>
                </a:solidFill>
                <a:latin typeface="Tahoma" charset="0"/>
                <a:ea typeface="Tahoma" charset="0"/>
                <a:cs typeface="Tahoma" charset="0"/>
              </a:rPr>
              <a:pPr/>
              <a:t>31</a:t>
            </a:fld>
            <a:endParaRPr lang="de-DE" dirty="0">
              <a:latin typeface="Tahoma Standard" charset="0"/>
              <a:cs typeface="Tahoma Standard" charset="0"/>
            </a:endParaRPr>
          </a:p>
        </p:txBody>
      </p:sp>
      <p:sp>
        <p:nvSpPr>
          <p:cNvPr id="8" name="Text Box 2"/>
          <p:cNvSpPr txBox="1">
            <a:spLocks noChangeArrowheads="1"/>
          </p:cNvSpPr>
          <p:nvPr/>
        </p:nvSpPr>
        <p:spPr bwMode="auto">
          <a:xfrm>
            <a:off x="1285981" y="1322309"/>
            <a:ext cx="10233494" cy="830997"/>
          </a:xfrm>
          <a:prstGeom prst="rect">
            <a:avLst/>
          </a:prstGeom>
          <a:noFill/>
          <a:ln w="9525">
            <a:noFill/>
            <a:miter lim="800000"/>
            <a:headEnd/>
            <a:tailEnd/>
          </a:ln>
        </p:spPr>
        <p:txBody>
          <a:bodyPr wrap="square">
            <a:spAutoFit/>
          </a:bodyPr>
          <a:lstStyle/>
          <a:p>
            <a:r>
              <a:rPr lang="en-GB" sz="2400" dirty="0" smtClean="0">
                <a:solidFill>
                  <a:srgbClr val="244165"/>
                </a:solidFill>
                <a:latin typeface="Tahoma" pitchFamily="34" charset="0"/>
                <a:ea typeface="Tahoma" pitchFamily="34" charset="0"/>
                <a:cs typeface="Tahoma" pitchFamily="34" charset="0"/>
              </a:rPr>
              <a:t>In Service Support for the MU90 lightweight torpedo developed in cooperation by FRA and ITA and later on adopted by DEU and COA</a:t>
            </a:r>
            <a:endParaRPr lang="en-GB" sz="2400" dirty="0">
              <a:solidFill>
                <a:srgbClr val="244165"/>
              </a:solidFill>
              <a:latin typeface="Tahoma" pitchFamily="34" charset="0"/>
              <a:ea typeface="Tahoma" pitchFamily="34" charset="0"/>
              <a:cs typeface="Tahoma" pitchFamily="34" charset="0"/>
            </a:endParaRPr>
          </a:p>
        </p:txBody>
      </p:sp>
      <p:sp>
        <p:nvSpPr>
          <p:cNvPr id="6" name="Titel 28"/>
          <p:cNvSpPr txBox="1">
            <a:spLocks/>
          </p:cNvSpPr>
          <p:nvPr/>
        </p:nvSpPr>
        <p:spPr>
          <a:xfrm>
            <a:off x="299356" y="732653"/>
            <a:ext cx="6444716" cy="495245"/>
          </a:xfrm>
          <a:prstGeom prst="rect">
            <a:avLst/>
          </a:prstGeom>
        </p:spPr>
        <p:txBody>
          <a:bodyPr vert="horz" lIns="0" tIns="45720" rIns="91440" bIns="45720" rtlCol="0" anchor="b" anchorCtr="0">
            <a:normAutofit/>
          </a:bodyPr>
          <a:lstStyle>
            <a:defPPr>
              <a:defRPr lang="en-US"/>
            </a:defPPr>
            <a:lvl1pPr indent="0" eaLnBrk="1" hangingPunct="1">
              <a:lnSpc>
                <a:spcPts val="2760"/>
              </a:lnSpc>
              <a:defRPr sz="2800" b="1" baseline="0">
                <a:solidFill>
                  <a:srgbClr val="244165"/>
                </a:solidFill>
                <a:latin typeface="Tahoma" pitchFamily="34" charset="0"/>
                <a:ea typeface="Tahoma" pitchFamily="34" charset="0"/>
                <a:cs typeface="Tahoma" pitchFamily="34" charset="0"/>
              </a:defRPr>
            </a:lvl1pPr>
            <a:lvl2pPr eaLnBrk="1" hangingPunct="1">
              <a:defRPr sz="3600" b="1">
                <a:latin typeface="Calibri" pitchFamily="34" charset="0"/>
              </a:defRPr>
            </a:lvl2pPr>
            <a:lvl3pPr eaLnBrk="1" hangingPunct="1">
              <a:defRPr sz="3600" b="1">
                <a:latin typeface="Calibri" pitchFamily="34" charset="0"/>
              </a:defRPr>
            </a:lvl3pPr>
            <a:lvl4pPr eaLnBrk="1" hangingPunct="1">
              <a:defRPr sz="3600" b="1">
                <a:latin typeface="Calibri" pitchFamily="34" charset="0"/>
              </a:defRPr>
            </a:lvl4pPr>
            <a:lvl5pPr eaLnBrk="1" hangingPunct="1">
              <a:defRPr sz="3600" b="1">
                <a:latin typeface="Calibri" pitchFamily="34" charset="0"/>
              </a:defRPr>
            </a:lvl5pPr>
            <a:lvl6pPr marL="457200" fontAlgn="base">
              <a:spcBef>
                <a:spcPct val="0"/>
              </a:spcBef>
              <a:spcAft>
                <a:spcPct val="0"/>
              </a:spcAft>
              <a:defRPr sz="3600" b="1">
                <a:latin typeface="Calibri" pitchFamily="34" charset="0"/>
              </a:defRPr>
            </a:lvl6pPr>
            <a:lvl7pPr marL="914400" fontAlgn="base">
              <a:spcBef>
                <a:spcPct val="0"/>
              </a:spcBef>
              <a:spcAft>
                <a:spcPct val="0"/>
              </a:spcAft>
              <a:defRPr sz="3600" b="1">
                <a:latin typeface="Calibri" pitchFamily="34" charset="0"/>
              </a:defRPr>
            </a:lvl7pPr>
            <a:lvl8pPr marL="1371600" fontAlgn="base">
              <a:spcBef>
                <a:spcPct val="0"/>
              </a:spcBef>
              <a:spcAft>
                <a:spcPct val="0"/>
              </a:spcAft>
              <a:defRPr sz="3600" b="1">
                <a:latin typeface="Calibri" pitchFamily="34" charset="0"/>
              </a:defRPr>
            </a:lvl8pPr>
            <a:lvl9pPr marL="1828800" fontAlgn="base">
              <a:spcBef>
                <a:spcPct val="0"/>
              </a:spcBef>
              <a:spcAft>
                <a:spcPct val="0"/>
              </a:spcAft>
              <a:defRPr sz="3600" b="1">
                <a:latin typeface="Calibri" pitchFamily="34" charset="0"/>
              </a:defRPr>
            </a:lvl9pPr>
          </a:lstStyle>
          <a:p>
            <a:r>
              <a:rPr lang="it-IT" dirty="0"/>
              <a:t>Light </a:t>
            </a:r>
            <a:r>
              <a:rPr lang="en-US" dirty="0"/>
              <a:t>Weight</a:t>
            </a:r>
            <a:r>
              <a:rPr lang="it-IT" dirty="0"/>
              <a:t> Torpedo</a:t>
            </a:r>
            <a:endParaRPr lang="en-GB" dirty="0"/>
          </a:p>
        </p:txBody>
      </p:sp>
      <p:sp>
        <p:nvSpPr>
          <p:cNvPr id="29" name="TextBox 28"/>
          <p:cNvSpPr txBox="1"/>
          <p:nvPr/>
        </p:nvSpPr>
        <p:spPr>
          <a:xfrm>
            <a:off x="5846364" y="4848390"/>
            <a:ext cx="5506220" cy="1361911"/>
          </a:xfrm>
          <a:prstGeom prst="rect">
            <a:avLst/>
          </a:prstGeom>
          <a:solidFill>
            <a:schemeClr val="bg2">
              <a:lumMod val="50000"/>
            </a:schemeClr>
          </a:solidFill>
        </p:spPr>
        <p:txBody>
          <a:bodyPr wrap="square" rtlCol="0">
            <a:spAutoFit/>
          </a:bodyPr>
          <a:lstStyle/>
          <a:p>
            <a:r>
              <a:rPr lang="en-GB" u="sng" dirty="0">
                <a:solidFill>
                  <a:srgbClr val="244165"/>
                </a:solidFill>
                <a:latin typeface="Tahoma" pitchFamily="34" charset="0"/>
                <a:ea typeface="Tahoma" pitchFamily="34" charset="0"/>
                <a:cs typeface="Tahoma" pitchFamily="34" charset="0"/>
              </a:rPr>
              <a:t>Looking towards 2024</a:t>
            </a:r>
          </a:p>
          <a:p>
            <a:pPr lvl="0"/>
            <a:endParaRPr lang="en-GB" sz="1050" dirty="0" smtClean="0"/>
          </a:p>
          <a:p>
            <a:pPr marL="285750" indent="-285750">
              <a:buFontTx/>
              <a:buChar char="-"/>
            </a:pPr>
            <a:r>
              <a:rPr lang="it-IT" dirty="0">
                <a:solidFill>
                  <a:srgbClr val="244165"/>
                </a:solidFill>
                <a:latin typeface="Tahoma" pitchFamily="34" charset="0"/>
                <a:ea typeface="Tahoma" pitchFamily="34" charset="0"/>
                <a:cs typeface="Tahoma" pitchFamily="34" charset="0"/>
              </a:rPr>
              <a:t>Extension of </a:t>
            </a:r>
            <a:r>
              <a:rPr lang="en-US" dirty="0">
                <a:solidFill>
                  <a:srgbClr val="244165"/>
                </a:solidFill>
                <a:latin typeface="Tahoma" pitchFamily="34" charset="0"/>
                <a:ea typeface="Tahoma" pitchFamily="34" charset="0"/>
                <a:cs typeface="Tahoma" pitchFamily="34" charset="0"/>
              </a:rPr>
              <a:t>operational</a:t>
            </a:r>
            <a:r>
              <a:rPr lang="it-IT" dirty="0">
                <a:solidFill>
                  <a:srgbClr val="244165"/>
                </a:solidFill>
                <a:latin typeface="Tahoma" pitchFamily="34" charset="0"/>
                <a:ea typeface="Tahoma" pitchFamily="34" charset="0"/>
                <a:cs typeface="Tahoma" pitchFamily="34" charset="0"/>
              </a:rPr>
              <a:t> </a:t>
            </a:r>
            <a:r>
              <a:rPr lang="it-IT" dirty="0" smtClean="0">
                <a:solidFill>
                  <a:srgbClr val="244165"/>
                </a:solidFill>
                <a:latin typeface="Tahoma" pitchFamily="34" charset="0"/>
                <a:ea typeface="Tahoma" pitchFamily="34" charset="0"/>
                <a:cs typeface="Tahoma" pitchFamily="34" charset="0"/>
              </a:rPr>
              <a:t>life</a:t>
            </a:r>
          </a:p>
          <a:p>
            <a:pPr marL="285750" indent="-285750">
              <a:buFontTx/>
              <a:buChar char="-"/>
            </a:pPr>
            <a:r>
              <a:rPr lang="en-US" dirty="0" smtClean="0">
                <a:solidFill>
                  <a:srgbClr val="244165"/>
                </a:solidFill>
                <a:latin typeface="Tahoma" pitchFamily="34" charset="0"/>
                <a:ea typeface="Tahoma" pitchFamily="34" charset="0"/>
                <a:cs typeface="Tahoma" pitchFamily="34" charset="0"/>
              </a:rPr>
              <a:t>Reduction</a:t>
            </a:r>
            <a:r>
              <a:rPr lang="it-IT" dirty="0" smtClean="0">
                <a:solidFill>
                  <a:srgbClr val="244165"/>
                </a:solidFill>
                <a:latin typeface="Tahoma" pitchFamily="34" charset="0"/>
                <a:ea typeface="Tahoma" pitchFamily="34" charset="0"/>
                <a:cs typeface="Tahoma" pitchFamily="34" charset="0"/>
              </a:rPr>
              <a:t> </a:t>
            </a:r>
            <a:r>
              <a:rPr lang="it-IT" dirty="0">
                <a:solidFill>
                  <a:srgbClr val="244165"/>
                </a:solidFill>
                <a:latin typeface="Tahoma" pitchFamily="34" charset="0"/>
                <a:ea typeface="Tahoma" pitchFamily="34" charset="0"/>
                <a:cs typeface="Tahoma" pitchFamily="34" charset="0"/>
              </a:rPr>
              <a:t>of </a:t>
            </a:r>
            <a:r>
              <a:rPr lang="en-US" dirty="0">
                <a:solidFill>
                  <a:srgbClr val="244165"/>
                </a:solidFill>
                <a:latin typeface="Tahoma" pitchFamily="34" charset="0"/>
                <a:ea typeface="Tahoma" pitchFamily="34" charset="0"/>
                <a:cs typeface="Tahoma" pitchFamily="34" charset="0"/>
              </a:rPr>
              <a:t>total</a:t>
            </a:r>
            <a:r>
              <a:rPr lang="it-IT" dirty="0">
                <a:solidFill>
                  <a:srgbClr val="244165"/>
                </a:solidFill>
                <a:latin typeface="Tahoma" pitchFamily="34" charset="0"/>
                <a:ea typeface="Tahoma" pitchFamily="34" charset="0"/>
                <a:cs typeface="Tahoma" pitchFamily="34" charset="0"/>
              </a:rPr>
              <a:t> life </a:t>
            </a:r>
            <a:r>
              <a:rPr lang="en-US" dirty="0">
                <a:solidFill>
                  <a:srgbClr val="244165"/>
                </a:solidFill>
                <a:latin typeface="Tahoma" pitchFamily="34" charset="0"/>
                <a:ea typeface="Tahoma" pitchFamily="34" charset="0"/>
                <a:cs typeface="Tahoma" pitchFamily="34" charset="0"/>
              </a:rPr>
              <a:t>cycle</a:t>
            </a:r>
            <a:r>
              <a:rPr lang="it-IT" dirty="0">
                <a:solidFill>
                  <a:srgbClr val="244165"/>
                </a:solidFill>
                <a:latin typeface="Tahoma" pitchFamily="34" charset="0"/>
                <a:ea typeface="Tahoma" pitchFamily="34" charset="0"/>
                <a:cs typeface="Tahoma" pitchFamily="34" charset="0"/>
              </a:rPr>
              <a:t> </a:t>
            </a:r>
            <a:r>
              <a:rPr lang="en-US" dirty="0">
                <a:solidFill>
                  <a:srgbClr val="244165"/>
                </a:solidFill>
                <a:latin typeface="Tahoma" pitchFamily="34" charset="0"/>
                <a:ea typeface="Tahoma" pitchFamily="34" charset="0"/>
                <a:cs typeface="Tahoma" pitchFamily="34" charset="0"/>
              </a:rPr>
              <a:t>cost</a:t>
            </a:r>
          </a:p>
          <a:p>
            <a:pPr marL="285750" indent="-285750">
              <a:buFontTx/>
              <a:buChar char="-"/>
            </a:pPr>
            <a:r>
              <a:rPr lang="en-US" dirty="0" smtClean="0">
                <a:solidFill>
                  <a:srgbClr val="244165"/>
                </a:solidFill>
                <a:latin typeface="Tahoma" pitchFamily="34" charset="0"/>
                <a:ea typeface="Tahoma" pitchFamily="34" charset="0"/>
                <a:cs typeface="Tahoma" pitchFamily="34" charset="0"/>
              </a:rPr>
              <a:t>Activating</a:t>
            </a:r>
            <a:r>
              <a:rPr lang="it-IT" dirty="0" smtClean="0">
                <a:solidFill>
                  <a:srgbClr val="244165"/>
                </a:solidFill>
                <a:latin typeface="Tahoma" pitchFamily="34" charset="0"/>
                <a:ea typeface="Tahoma" pitchFamily="34" charset="0"/>
                <a:cs typeface="Tahoma" pitchFamily="34" charset="0"/>
              </a:rPr>
              <a:t> option to </a:t>
            </a:r>
            <a:r>
              <a:rPr lang="en-US" dirty="0" smtClean="0">
                <a:solidFill>
                  <a:srgbClr val="244165"/>
                </a:solidFill>
                <a:latin typeface="Tahoma" pitchFamily="34" charset="0"/>
                <a:ea typeface="Tahoma" pitchFamily="34" charset="0"/>
                <a:cs typeface="Tahoma" pitchFamily="34" charset="0"/>
              </a:rPr>
              <a:t>develop</a:t>
            </a:r>
            <a:r>
              <a:rPr lang="it-IT" dirty="0" smtClean="0">
                <a:solidFill>
                  <a:srgbClr val="244165"/>
                </a:solidFill>
                <a:latin typeface="Tahoma" pitchFamily="34" charset="0"/>
                <a:ea typeface="Tahoma" pitchFamily="34" charset="0"/>
                <a:cs typeface="Tahoma" pitchFamily="34" charset="0"/>
              </a:rPr>
              <a:t> a new test </a:t>
            </a:r>
            <a:r>
              <a:rPr lang="en-US" dirty="0" smtClean="0">
                <a:solidFill>
                  <a:srgbClr val="244165"/>
                </a:solidFill>
                <a:latin typeface="Tahoma" pitchFamily="34" charset="0"/>
                <a:ea typeface="Tahoma" pitchFamily="34" charset="0"/>
                <a:cs typeface="Tahoma" pitchFamily="34" charset="0"/>
              </a:rPr>
              <a:t>bench</a:t>
            </a:r>
            <a:endParaRPr lang="it-IT" dirty="0" smtClean="0">
              <a:solidFill>
                <a:srgbClr val="244165"/>
              </a:solidFill>
              <a:latin typeface="Tahoma" pitchFamily="34" charset="0"/>
              <a:ea typeface="Tahoma" pitchFamily="34" charset="0"/>
              <a:cs typeface="Tahoma" pitchFamily="34" charset="0"/>
            </a:endParaRPr>
          </a:p>
        </p:txBody>
      </p:sp>
      <p:pic>
        <p:nvPicPr>
          <p:cNvPr id="30" name="FCFFA963-FA2D-4CAD-BEB1-A6D6535AFB80" descr="BC8B9E5C-012C-4344-8868-D5398CCF340E@Speedport_W_700V"/>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966643" y="671430"/>
            <a:ext cx="817013" cy="556082"/>
          </a:xfrm>
          <a:prstGeom prst="rect">
            <a:avLst/>
          </a:prstGeom>
          <a:noFill/>
          <a:ln w="9525">
            <a:noFill/>
            <a:miter lim="800000"/>
            <a:headEnd/>
            <a:tailEnd/>
          </a:ln>
        </p:spPr>
      </p:pic>
      <p:pic>
        <p:nvPicPr>
          <p:cNvPr id="31" name="Bild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62649" y="700197"/>
            <a:ext cx="762045" cy="502122"/>
          </a:xfrm>
          <a:prstGeom prst="rect">
            <a:avLst/>
          </a:prstGeom>
          <a:effectLst>
            <a:outerShdw blurRad="50800" dist="25400" dir="2280000" sx="106000" sy="106000" algn="ctr" rotWithShape="0">
              <a:srgbClr val="000000">
                <a:alpha val="9000"/>
              </a:srgbClr>
            </a:outerShdw>
          </a:effectLst>
        </p:spPr>
      </p:pic>
      <p:pic>
        <p:nvPicPr>
          <p:cNvPr id="32" name="Bild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757552" y="701159"/>
            <a:ext cx="765780" cy="507551"/>
          </a:xfrm>
          <a:prstGeom prst="rect">
            <a:avLst/>
          </a:prstGeom>
          <a:effectLst>
            <a:outerShdw blurRad="50800" dist="25400" dir="2280000" sx="106000" sy="106000" algn="ctr" rotWithShape="0">
              <a:srgbClr val="000000">
                <a:alpha val="9000"/>
              </a:srgbClr>
            </a:outerShdw>
          </a:effectLst>
        </p:spPr>
      </p:pic>
      <p:pic>
        <p:nvPicPr>
          <p:cNvPr id="33" name="Bild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656190" y="701159"/>
            <a:ext cx="696394" cy="507552"/>
          </a:xfrm>
          <a:prstGeom prst="rect">
            <a:avLst/>
          </a:prstGeom>
          <a:effectLst>
            <a:outerShdw blurRad="50800" dist="25400" dir="2280000" sx="106000" sy="106000" algn="ctr" rotWithShape="0">
              <a:srgbClr val="000000">
                <a:alpha val="9000"/>
              </a:srgbClr>
            </a:outerShdw>
          </a:effectLst>
        </p:spPr>
      </p:pic>
      <p:pic>
        <p:nvPicPr>
          <p:cNvPr id="3" name="Picture 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99356" y="2312876"/>
            <a:ext cx="4492402" cy="2927230"/>
          </a:xfrm>
          <a:prstGeom prst="rect">
            <a:avLst/>
          </a:prstGeom>
        </p:spPr>
      </p:pic>
      <p:sp>
        <p:nvSpPr>
          <p:cNvPr id="13" name="Rounded Rectangle 12"/>
          <p:cNvSpPr/>
          <p:nvPr/>
        </p:nvSpPr>
        <p:spPr>
          <a:xfrm>
            <a:off x="3872516" y="5636053"/>
            <a:ext cx="1233851" cy="117727"/>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none" lIns="36000" tIns="36000" rIns="36000" bIns="72000" rtlCol="0" anchor="ctr">
            <a:noAutofit/>
          </a:bodyPr>
          <a:lstStyle/>
          <a:p>
            <a:pPr algn="ctr"/>
            <a:r>
              <a:rPr lang="it-IT" sz="600" i="1" dirty="0" smtClean="0">
                <a:solidFill>
                  <a:schemeClr val="bg1"/>
                </a:solidFill>
                <a:latin typeface="Tahoma" charset="0"/>
                <a:ea typeface="Tahoma" charset="0"/>
                <a:cs typeface="Tahoma" charset="0"/>
              </a:rPr>
              <a:t>Photo credit: EUROTORP</a:t>
            </a:r>
            <a:endParaRPr lang="en-GB" sz="600" i="1" dirty="0" smtClean="0">
              <a:solidFill>
                <a:schemeClr val="bg1"/>
              </a:solidFill>
              <a:latin typeface="Tahoma" charset="0"/>
              <a:ea typeface="Tahoma" charset="0"/>
              <a:cs typeface="Tahoma" charset="0"/>
            </a:endParaRPr>
          </a:p>
        </p:txBody>
      </p:sp>
      <p:sp>
        <p:nvSpPr>
          <p:cNvPr id="14" name="TextBox 13"/>
          <p:cNvSpPr txBox="1"/>
          <p:nvPr/>
        </p:nvSpPr>
        <p:spPr>
          <a:xfrm>
            <a:off x="5846364" y="2153306"/>
            <a:ext cx="5506220" cy="2416046"/>
          </a:xfrm>
          <a:prstGeom prst="rect">
            <a:avLst/>
          </a:prstGeom>
          <a:solidFill>
            <a:schemeClr val="bg2">
              <a:lumMod val="90000"/>
            </a:schemeClr>
          </a:solidFill>
        </p:spPr>
        <p:txBody>
          <a:bodyPr wrap="square" rtlCol="0">
            <a:spAutoFit/>
          </a:bodyPr>
          <a:lstStyle/>
          <a:p>
            <a:pPr marL="285750" lvl="0" indent="-285750">
              <a:spcAft>
                <a:spcPts val="600"/>
              </a:spcAft>
              <a:buFontTx/>
              <a:buChar char="-"/>
            </a:pPr>
            <a:r>
              <a:rPr lang="en-US" dirty="0" smtClean="0">
                <a:solidFill>
                  <a:srgbClr val="244165"/>
                </a:solidFill>
                <a:latin typeface="Tahoma" pitchFamily="34" charset="0"/>
                <a:ea typeface="Tahoma" pitchFamily="34" charset="0"/>
                <a:cs typeface="Tahoma" pitchFamily="34" charset="0"/>
              </a:rPr>
              <a:t>Utilized</a:t>
            </a:r>
            <a:r>
              <a:rPr lang="it-IT" dirty="0" smtClean="0">
                <a:solidFill>
                  <a:srgbClr val="244165"/>
                </a:solidFill>
                <a:latin typeface="Tahoma" pitchFamily="34" charset="0"/>
                <a:ea typeface="Tahoma" pitchFamily="34" charset="0"/>
                <a:cs typeface="Tahoma" pitchFamily="34" charset="0"/>
              </a:rPr>
              <a:t> by 13 </a:t>
            </a:r>
            <a:r>
              <a:rPr lang="en-US" dirty="0" smtClean="0">
                <a:solidFill>
                  <a:srgbClr val="244165"/>
                </a:solidFill>
                <a:latin typeface="Tahoma" pitchFamily="34" charset="0"/>
                <a:ea typeface="Tahoma" pitchFamily="34" charset="0"/>
                <a:cs typeface="Tahoma" pitchFamily="34" charset="0"/>
              </a:rPr>
              <a:t>navies</a:t>
            </a:r>
          </a:p>
          <a:p>
            <a:pPr marL="285750" lvl="0" indent="-285750">
              <a:spcAft>
                <a:spcPts val="600"/>
              </a:spcAft>
              <a:buFontTx/>
              <a:buChar char="-"/>
            </a:pPr>
            <a:r>
              <a:rPr lang="fr-FR" dirty="0" smtClean="0">
                <a:solidFill>
                  <a:srgbClr val="244165"/>
                </a:solidFill>
                <a:latin typeface="Tahoma" pitchFamily="34" charset="0"/>
                <a:ea typeface="Tahoma" pitchFamily="34" charset="0"/>
                <a:cs typeface="Tahoma" pitchFamily="34" charset="0"/>
              </a:rPr>
              <a:t>More </a:t>
            </a:r>
            <a:r>
              <a:rPr lang="en-US" dirty="0" smtClean="0">
                <a:solidFill>
                  <a:srgbClr val="244165"/>
                </a:solidFill>
                <a:latin typeface="Tahoma" pitchFamily="34" charset="0"/>
                <a:ea typeface="Tahoma" pitchFamily="34" charset="0"/>
                <a:cs typeface="Tahoma" pitchFamily="34" charset="0"/>
              </a:rPr>
              <a:t>than</a:t>
            </a:r>
            <a:r>
              <a:rPr lang="fr-FR" dirty="0" smtClean="0">
                <a:solidFill>
                  <a:srgbClr val="244165"/>
                </a:solidFill>
                <a:latin typeface="Tahoma" pitchFamily="34" charset="0"/>
                <a:ea typeface="Tahoma" pitchFamily="34" charset="0"/>
                <a:cs typeface="Tahoma" pitchFamily="34" charset="0"/>
              </a:rPr>
              <a:t> 350 </a:t>
            </a:r>
            <a:r>
              <a:rPr lang="en-US" dirty="0" smtClean="0">
                <a:solidFill>
                  <a:srgbClr val="244165"/>
                </a:solidFill>
                <a:latin typeface="Tahoma" pitchFamily="34" charset="0"/>
                <a:ea typeface="Tahoma" pitchFamily="34" charset="0"/>
                <a:cs typeface="Tahoma" pitchFamily="34" charset="0"/>
              </a:rPr>
              <a:t>sea</a:t>
            </a:r>
            <a:r>
              <a:rPr lang="fr-FR" dirty="0" smtClean="0">
                <a:solidFill>
                  <a:srgbClr val="244165"/>
                </a:solidFill>
                <a:latin typeface="Tahoma" pitchFamily="34" charset="0"/>
                <a:ea typeface="Tahoma" pitchFamily="34" charset="0"/>
                <a:cs typeface="Tahoma" pitchFamily="34" charset="0"/>
              </a:rPr>
              <a:t> trials </a:t>
            </a:r>
            <a:r>
              <a:rPr lang="en-US" dirty="0" smtClean="0">
                <a:solidFill>
                  <a:srgbClr val="244165"/>
                </a:solidFill>
                <a:latin typeface="Tahoma" pitchFamily="34" charset="0"/>
                <a:ea typeface="Tahoma" pitchFamily="34" charset="0"/>
                <a:cs typeface="Tahoma" pitchFamily="34" charset="0"/>
              </a:rPr>
              <a:t>performed</a:t>
            </a:r>
          </a:p>
          <a:p>
            <a:pPr marL="285750" lvl="0" indent="-285750">
              <a:spcAft>
                <a:spcPts val="600"/>
              </a:spcAft>
              <a:buFontTx/>
              <a:buChar char="-"/>
            </a:pPr>
            <a:r>
              <a:rPr lang="en-US" dirty="0" smtClean="0">
                <a:solidFill>
                  <a:srgbClr val="244165"/>
                </a:solidFill>
                <a:latin typeface="Tahoma" pitchFamily="34" charset="0"/>
                <a:ea typeface="Tahoma" pitchFamily="34" charset="0"/>
                <a:cs typeface="Tahoma" pitchFamily="34" charset="0"/>
              </a:rPr>
              <a:t>Qualified for use from ships, helicopters and airplanes</a:t>
            </a:r>
          </a:p>
          <a:p>
            <a:pPr marL="285750" lvl="0" indent="-285750">
              <a:spcAft>
                <a:spcPts val="600"/>
              </a:spcAft>
              <a:buFontTx/>
              <a:buChar char="-"/>
            </a:pPr>
            <a:r>
              <a:rPr lang="en-US" dirty="0" smtClean="0">
                <a:solidFill>
                  <a:srgbClr val="244165"/>
                </a:solidFill>
                <a:latin typeface="Tahoma" pitchFamily="34" charset="0"/>
                <a:ea typeface="Tahoma" pitchFamily="34" charset="0"/>
                <a:cs typeface="Tahoma" pitchFamily="34" charset="0"/>
              </a:rPr>
              <a:t>Operational</a:t>
            </a:r>
            <a:r>
              <a:rPr lang="fr-FR" dirty="0" smtClean="0">
                <a:solidFill>
                  <a:srgbClr val="244165"/>
                </a:solidFill>
                <a:latin typeface="Tahoma" pitchFamily="34" charset="0"/>
                <a:ea typeface="Tahoma" pitchFamily="34" charset="0"/>
                <a:cs typeface="Tahoma" pitchFamily="34" charset="0"/>
              </a:rPr>
              <a:t> </a:t>
            </a:r>
            <a:r>
              <a:rPr lang="en-US" dirty="0" smtClean="0">
                <a:solidFill>
                  <a:srgbClr val="244165"/>
                </a:solidFill>
                <a:latin typeface="Tahoma" pitchFamily="34" charset="0"/>
                <a:ea typeface="Tahoma" pitchFamily="34" charset="0"/>
                <a:cs typeface="Tahoma" pitchFamily="34" charset="0"/>
              </a:rPr>
              <a:t>depth</a:t>
            </a:r>
            <a:r>
              <a:rPr lang="fr-FR" dirty="0" smtClean="0">
                <a:solidFill>
                  <a:srgbClr val="244165"/>
                </a:solidFill>
                <a:latin typeface="Tahoma" pitchFamily="34" charset="0"/>
                <a:ea typeface="Tahoma" pitchFamily="34" charset="0"/>
                <a:cs typeface="Tahoma" pitchFamily="34" charset="0"/>
              </a:rPr>
              <a:t> </a:t>
            </a:r>
            <a:r>
              <a:rPr lang="en-US" dirty="0" smtClean="0">
                <a:solidFill>
                  <a:srgbClr val="244165"/>
                </a:solidFill>
                <a:latin typeface="Tahoma" pitchFamily="34" charset="0"/>
                <a:ea typeface="Tahoma" pitchFamily="34" charset="0"/>
                <a:cs typeface="Tahoma" pitchFamily="34" charset="0"/>
              </a:rPr>
              <a:t>from</a:t>
            </a:r>
            <a:r>
              <a:rPr lang="fr-FR" dirty="0" smtClean="0">
                <a:solidFill>
                  <a:srgbClr val="244165"/>
                </a:solidFill>
                <a:latin typeface="Tahoma" pitchFamily="34" charset="0"/>
                <a:ea typeface="Tahoma" pitchFamily="34" charset="0"/>
                <a:cs typeface="Tahoma" pitchFamily="34" charset="0"/>
              </a:rPr>
              <a:t> 3 to 1.000 m</a:t>
            </a:r>
          </a:p>
          <a:p>
            <a:pPr marL="285750" lvl="0" indent="-285750">
              <a:spcAft>
                <a:spcPts val="600"/>
              </a:spcAft>
              <a:buFontTx/>
              <a:buChar char="-"/>
            </a:pPr>
            <a:r>
              <a:rPr lang="fr-FR" dirty="0" smtClean="0">
                <a:solidFill>
                  <a:srgbClr val="244165"/>
                </a:solidFill>
                <a:latin typeface="Tahoma" pitchFamily="34" charset="0"/>
                <a:ea typeface="Tahoma" pitchFamily="34" charset="0"/>
                <a:cs typeface="Tahoma" pitchFamily="34" charset="0"/>
              </a:rPr>
              <a:t>Engagement distance </a:t>
            </a:r>
            <a:r>
              <a:rPr lang="en-US" dirty="0" smtClean="0">
                <a:solidFill>
                  <a:srgbClr val="244165"/>
                </a:solidFill>
                <a:latin typeface="Tahoma" pitchFamily="34" charset="0"/>
                <a:ea typeface="Tahoma" pitchFamily="34" charset="0"/>
                <a:cs typeface="Tahoma" pitchFamily="34" charset="0"/>
              </a:rPr>
              <a:t>superior</a:t>
            </a:r>
            <a:r>
              <a:rPr lang="fr-FR" dirty="0" smtClean="0">
                <a:solidFill>
                  <a:srgbClr val="244165"/>
                </a:solidFill>
                <a:latin typeface="Tahoma" pitchFamily="34" charset="0"/>
                <a:ea typeface="Tahoma" pitchFamily="34" charset="0"/>
                <a:cs typeface="Tahoma" pitchFamily="34" charset="0"/>
              </a:rPr>
              <a:t> to 12.000 m</a:t>
            </a:r>
          </a:p>
          <a:p>
            <a:pPr marL="285750" lvl="0" indent="-285750">
              <a:spcAft>
                <a:spcPts val="600"/>
              </a:spcAft>
              <a:buFontTx/>
              <a:buChar char="-"/>
            </a:pPr>
            <a:r>
              <a:rPr lang="fr-FR" dirty="0" smtClean="0">
                <a:solidFill>
                  <a:srgbClr val="244165"/>
                </a:solidFill>
                <a:latin typeface="Tahoma" pitchFamily="34" charset="0"/>
                <a:ea typeface="Tahoma" pitchFamily="34" charset="0"/>
                <a:cs typeface="Tahoma" pitchFamily="34" charset="0"/>
              </a:rPr>
              <a:t>High </a:t>
            </a:r>
            <a:r>
              <a:rPr lang="en-US" dirty="0" smtClean="0">
                <a:solidFill>
                  <a:srgbClr val="244165"/>
                </a:solidFill>
                <a:latin typeface="Tahoma" pitchFamily="34" charset="0"/>
                <a:ea typeface="Tahoma" pitchFamily="34" charset="0"/>
                <a:cs typeface="Tahoma" pitchFamily="34" charset="0"/>
              </a:rPr>
              <a:t>resistance</a:t>
            </a:r>
            <a:r>
              <a:rPr lang="fr-FR" dirty="0" smtClean="0">
                <a:solidFill>
                  <a:srgbClr val="244165"/>
                </a:solidFill>
                <a:latin typeface="Tahoma" pitchFamily="34" charset="0"/>
                <a:ea typeface="Tahoma" pitchFamily="34" charset="0"/>
                <a:cs typeface="Tahoma" pitchFamily="34" charset="0"/>
              </a:rPr>
              <a:t> </a:t>
            </a:r>
            <a:r>
              <a:rPr lang="en-US" dirty="0" smtClean="0">
                <a:solidFill>
                  <a:srgbClr val="244165"/>
                </a:solidFill>
                <a:latin typeface="Tahoma" pitchFamily="34" charset="0"/>
                <a:ea typeface="Tahoma" pitchFamily="34" charset="0"/>
                <a:cs typeface="Tahoma" pitchFamily="34" charset="0"/>
              </a:rPr>
              <a:t>against</a:t>
            </a:r>
            <a:r>
              <a:rPr lang="fr-FR" dirty="0" smtClean="0">
                <a:solidFill>
                  <a:srgbClr val="244165"/>
                </a:solidFill>
                <a:latin typeface="Tahoma" pitchFamily="34" charset="0"/>
                <a:ea typeface="Tahoma" pitchFamily="34" charset="0"/>
                <a:cs typeface="Tahoma" pitchFamily="34" charset="0"/>
              </a:rPr>
              <a:t> </a:t>
            </a:r>
            <a:r>
              <a:rPr lang="en-US" dirty="0" smtClean="0">
                <a:solidFill>
                  <a:srgbClr val="244165"/>
                </a:solidFill>
                <a:latin typeface="Tahoma" pitchFamily="34" charset="0"/>
                <a:ea typeface="Tahoma" pitchFamily="34" charset="0"/>
                <a:cs typeface="Tahoma" pitchFamily="34" charset="0"/>
              </a:rPr>
              <a:t>decoys</a:t>
            </a:r>
            <a:r>
              <a:rPr lang="fr-FR" dirty="0" smtClean="0">
                <a:solidFill>
                  <a:srgbClr val="244165"/>
                </a:solidFill>
                <a:latin typeface="Tahoma" pitchFamily="34" charset="0"/>
                <a:ea typeface="Tahoma" pitchFamily="34" charset="0"/>
                <a:cs typeface="Tahoma" pitchFamily="34" charset="0"/>
              </a:rPr>
              <a:t> and </a:t>
            </a:r>
            <a:r>
              <a:rPr lang="en-US" dirty="0" smtClean="0">
                <a:solidFill>
                  <a:srgbClr val="244165"/>
                </a:solidFill>
                <a:latin typeface="Tahoma" pitchFamily="34" charset="0"/>
                <a:ea typeface="Tahoma" pitchFamily="34" charset="0"/>
                <a:cs typeface="Tahoma" pitchFamily="34" charset="0"/>
              </a:rPr>
              <a:t>jammers</a:t>
            </a:r>
          </a:p>
        </p:txBody>
      </p:sp>
    </p:spTree>
    <p:extLst>
      <p:ext uri="{BB962C8B-B14F-4D97-AF65-F5344CB8AC3E}">
        <p14:creationId xmlns:p14="http://schemas.microsoft.com/office/powerpoint/2010/main" val="2458600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4294967295"/>
          </p:nvPr>
        </p:nvSpPr>
        <p:spPr>
          <a:xfrm>
            <a:off x="10391254" y="6461125"/>
            <a:ext cx="1249362" cy="261938"/>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6FAC"/>
                </a:solidFill>
                <a:effectLst/>
                <a:uLnTx/>
                <a:uFillTx/>
                <a:latin typeface="Tahoma" charset="0"/>
                <a:ea typeface="Tahoma" charset="0"/>
                <a:cs typeface="Tahoma" charset="0"/>
              </a:rPr>
              <a:t>P-</a:t>
            </a:r>
            <a:fld id="{34A2F4A0-93AF-43B1-8693-228C1DE05C4F}" type="slidenum">
              <a:rPr kumimoji="0" lang="en-US" sz="1200" b="0" i="0" u="none" strike="noStrike" kern="1200" cap="none" spc="0" normalizeH="0" baseline="0" noProof="0">
                <a:ln>
                  <a:noFill/>
                </a:ln>
                <a:solidFill>
                  <a:srgbClr val="006FAC"/>
                </a:solidFill>
                <a:effectLst/>
                <a:uLnTx/>
                <a:uFillTx/>
                <a:latin typeface="Tahoma" charset="0"/>
                <a:ea typeface="Tahoma" charset="0"/>
                <a:cs typeface="Tahoma"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de-DE" sz="1200" b="0" i="0" u="none" strike="noStrike" kern="1200" cap="none" spc="0" normalizeH="0" baseline="0" noProof="0" dirty="0">
              <a:ln>
                <a:noFill/>
              </a:ln>
              <a:solidFill>
                <a:prstClr val="black">
                  <a:tint val="75000"/>
                </a:prstClr>
              </a:solidFill>
              <a:effectLst/>
              <a:uLnTx/>
              <a:uFillTx/>
              <a:latin typeface="Tahoma Standard" charset="0"/>
              <a:ea typeface="+mn-ea"/>
              <a:cs typeface="Tahoma Standard" charset="0"/>
            </a:endParaRPr>
          </a:p>
        </p:txBody>
      </p:sp>
      <p:sp>
        <p:nvSpPr>
          <p:cNvPr id="8" name="AutoShape 5"/>
          <p:cNvSpPr>
            <a:spLocks noChangeArrowheads="1"/>
          </p:cNvSpPr>
          <p:nvPr/>
        </p:nvSpPr>
        <p:spPr bwMode="auto">
          <a:xfrm>
            <a:off x="2724150" y="2797491"/>
            <a:ext cx="7299614" cy="573749"/>
          </a:xfrm>
          <a:prstGeom prst="roundRect">
            <a:avLst>
              <a:gd name="adj" fmla="val 16667"/>
            </a:avLst>
          </a:prstGeom>
          <a:noFill/>
          <a:ln w="3175">
            <a:noFill/>
            <a:round/>
            <a:headEnd/>
            <a:tailEnd type="none" w="lg" len="sm"/>
          </a:ln>
          <a:effectLst/>
        </p:spPr>
        <p:txBody>
          <a:bodyPr wrap="none" anchor="ctr"/>
          <a:lstStyle/>
          <a:p>
            <a:pPr marL="457200" indent="-457200" fontAlgn="auto">
              <a:spcBef>
                <a:spcPts val="0"/>
              </a:spcBef>
              <a:spcAft>
                <a:spcPts val="0"/>
              </a:spcAft>
            </a:pPr>
            <a:endParaRPr lang="en-GB" sz="2800" dirty="0">
              <a:solidFill>
                <a:srgbClr val="244165"/>
              </a:solidFill>
              <a:latin typeface="Tahoma" pitchFamily="34" charset="0"/>
              <a:ea typeface="Tahoma" pitchFamily="34" charset="0"/>
              <a:cs typeface="Tahoma" pitchFamily="34" charset="0"/>
            </a:endParaRPr>
          </a:p>
        </p:txBody>
      </p:sp>
      <p:sp>
        <p:nvSpPr>
          <p:cNvPr id="6" name="Titel 28"/>
          <p:cNvSpPr txBox="1">
            <a:spLocks/>
          </p:cNvSpPr>
          <p:nvPr/>
        </p:nvSpPr>
        <p:spPr>
          <a:xfrm>
            <a:off x="623392" y="728700"/>
            <a:ext cx="8337551" cy="495245"/>
          </a:xfrm>
          <a:prstGeom prst="rect">
            <a:avLst/>
          </a:prstGeom>
        </p:spPr>
        <p:txBody>
          <a:bodyPr vert="horz" lIns="91440" tIns="45720" rIns="91440" bIns="45720" rtlCol="0" anchor="b">
            <a:normAutofit lnSpcReduction="10000"/>
          </a:bodyPr>
          <a:lstStyle/>
          <a:p>
            <a:r>
              <a:rPr lang="en-GB" sz="2800" dirty="0" smtClean="0">
                <a:solidFill>
                  <a:srgbClr val="244165"/>
                </a:solidFill>
                <a:latin typeface="Tahoma" charset="0"/>
                <a:ea typeface="Tahoma" charset="0"/>
                <a:cs typeface="Tahoma" charset="0"/>
              </a:rPr>
              <a:t>Agenda</a:t>
            </a:r>
            <a:endParaRPr lang="en-GB" sz="2800" dirty="0">
              <a:solidFill>
                <a:srgbClr val="244165"/>
              </a:solidFill>
              <a:latin typeface="Tahoma" charset="0"/>
              <a:ea typeface="Tahoma" charset="0"/>
              <a:cs typeface="Tahoma" charset="0"/>
            </a:endParaRPr>
          </a:p>
        </p:txBody>
      </p:sp>
      <p:sp>
        <p:nvSpPr>
          <p:cNvPr id="11" name="AutoShape 6"/>
          <p:cNvSpPr>
            <a:spLocks noChangeArrowheads="1"/>
          </p:cNvSpPr>
          <p:nvPr/>
        </p:nvSpPr>
        <p:spPr bwMode="auto">
          <a:xfrm>
            <a:off x="1055440" y="1772816"/>
            <a:ext cx="6753674" cy="3708412"/>
          </a:xfrm>
          <a:prstGeom prst="roundRect">
            <a:avLst>
              <a:gd name="adj" fmla="val 16667"/>
            </a:avLst>
          </a:prstGeom>
          <a:noFill/>
          <a:ln w="3175">
            <a:noFill/>
            <a:round/>
            <a:headEnd/>
            <a:tailEnd type="none" w="lg" len="sm"/>
          </a:ln>
          <a:effectLst/>
        </p:spPr>
        <p:txBody>
          <a:bodyPr wrap="none" anchor="ctr"/>
          <a:lstStyle/>
          <a:p>
            <a:pPr marL="457200" indent="-457200" fontAlgn="auto">
              <a:spcBef>
                <a:spcPts val="0"/>
              </a:spcBef>
              <a:spcAft>
                <a:spcPts val="0"/>
              </a:spcAft>
              <a:defRPr/>
            </a:pPr>
            <a:endParaRPr lang="en-GB" sz="2800" dirty="0" smtClean="0">
              <a:solidFill>
                <a:schemeClr val="bg1">
                  <a:lumMod val="75000"/>
                </a:schemeClr>
              </a:solidFill>
              <a:latin typeface="Tahoma" pitchFamily="34" charset="0"/>
              <a:ea typeface="Tahoma" pitchFamily="34" charset="0"/>
              <a:cs typeface="Tahoma" pitchFamily="34" charset="0"/>
            </a:endParaRPr>
          </a:p>
          <a:p>
            <a:pPr marL="457200" indent="-457200" fontAlgn="auto">
              <a:spcBef>
                <a:spcPts val="0"/>
              </a:spcBef>
              <a:spcAft>
                <a:spcPts val="0"/>
              </a:spcAft>
              <a:buFont typeface="Wingdings" panose="05000000000000000000" pitchFamily="2" charset="2"/>
              <a:buChar char="§"/>
              <a:defRPr/>
            </a:pPr>
            <a:r>
              <a:rPr lang="en-GB" sz="2400" dirty="0">
                <a:solidFill>
                  <a:schemeClr val="bg1">
                    <a:lumMod val="75000"/>
                  </a:schemeClr>
                </a:solidFill>
                <a:latin typeface="Tahoma" pitchFamily="34" charset="0"/>
                <a:ea typeface="Tahoma" pitchFamily="34" charset="0"/>
                <a:cs typeface="Tahoma" pitchFamily="34" charset="0"/>
              </a:rPr>
              <a:t>OCCAR overview</a:t>
            </a:r>
          </a:p>
          <a:p>
            <a:pPr marL="457200" indent="-457200" fontAlgn="auto">
              <a:spcBef>
                <a:spcPts val="0"/>
              </a:spcBef>
              <a:spcAft>
                <a:spcPts val="0"/>
              </a:spcAft>
              <a:buFont typeface="Wingdings" panose="05000000000000000000" pitchFamily="2" charset="2"/>
              <a:buChar char="§"/>
              <a:defRPr/>
            </a:pPr>
            <a:r>
              <a:rPr lang="en-GB" sz="2400" dirty="0">
                <a:solidFill>
                  <a:schemeClr val="bg1">
                    <a:lumMod val="75000"/>
                  </a:schemeClr>
                </a:solidFill>
                <a:latin typeface="Tahoma" pitchFamily="34" charset="0"/>
                <a:ea typeface="Tahoma" pitchFamily="34" charset="0"/>
                <a:cs typeface="Tahoma" pitchFamily="34" charset="0"/>
              </a:rPr>
              <a:t>Programmes managed in the Naval Domain</a:t>
            </a:r>
          </a:p>
          <a:p>
            <a:pPr marL="457200" indent="-457200" fontAlgn="auto">
              <a:spcBef>
                <a:spcPts val="0"/>
              </a:spcBef>
              <a:spcAft>
                <a:spcPts val="0"/>
              </a:spcAft>
              <a:buFont typeface="Wingdings" panose="05000000000000000000" pitchFamily="2" charset="2"/>
              <a:buChar char="§"/>
              <a:defRPr/>
            </a:pPr>
            <a:r>
              <a:rPr lang="en-GB" sz="2400" dirty="0">
                <a:solidFill>
                  <a:schemeClr val="bg1">
                    <a:lumMod val="75000"/>
                  </a:schemeClr>
                </a:solidFill>
                <a:latin typeface="Tahoma" pitchFamily="34" charset="0"/>
                <a:ea typeface="Tahoma" pitchFamily="34" charset="0"/>
                <a:cs typeface="Tahoma" pitchFamily="34" charset="0"/>
              </a:rPr>
              <a:t>Technical focus</a:t>
            </a:r>
          </a:p>
          <a:p>
            <a:pPr lvl="2" indent="-457200" fontAlgn="auto">
              <a:spcBef>
                <a:spcPts val="0"/>
              </a:spcBef>
              <a:spcAft>
                <a:spcPts val="0"/>
              </a:spcAft>
              <a:buFont typeface="Wingdings" panose="05000000000000000000" pitchFamily="2" charset="2"/>
              <a:buChar char="§"/>
              <a:defRPr/>
            </a:pPr>
            <a:r>
              <a:rPr lang="it-IT" sz="2400" dirty="0">
                <a:solidFill>
                  <a:schemeClr val="bg1">
                    <a:lumMod val="75000"/>
                  </a:schemeClr>
                </a:solidFill>
                <a:latin typeface="Tahoma" pitchFamily="34" charset="0"/>
                <a:ea typeface="Tahoma" pitchFamily="34" charset="0"/>
                <a:cs typeface="Tahoma" pitchFamily="34" charset="0"/>
              </a:rPr>
              <a:t>LSS Programme</a:t>
            </a:r>
          </a:p>
          <a:p>
            <a:pPr lvl="2" indent="-457200" fontAlgn="auto">
              <a:spcBef>
                <a:spcPts val="0"/>
              </a:spcBef>
              <a:spcAft>
                <a:spcPts val="0"/>
              </a:spcAft>
              <a:buFont typeface="Wingdings" panose="05000000000000000000" pitchFamily="2" charset="2"/>
              <a:buChar char="§"/>
              <a:defRPr/>
            </a:pPr>
            <a:r>
              <a:rPr lang="it-IT" sz="2400" dirty="0">
                <a:solidFill>
                  <a:schemeClr val="bg1">
                    <a:lumMod val="75000"/>
                  </a:schemeClr>
                </a:solidFill>
                <a:latin typeface="Tahoma" pitchFamily="34" charset="0"/>
                <a:ea typeface="Tahoma" pitchFamily="34" charset="0"/>
                <a:cs typeface="Tahoma" pitchFamily="34" charset="0"/>
              </a:rPr>
              <a:t>FREMM Programme</a:t>
            </a:r>
          </a:p>
          <a:p>
            <a:pPr lvl="2" indent="-457200" fontAlgn="auto">
              <a:spcBef>
                <a:spcPts val="0"/>
              </a:spcBef>
              <a:spcAft>
                <a:spcPts val="0"/>
              </a:spcAft>
              <a:buFont typeface="Wingdings" panose="05000000000000000000" pitchFamily="2" charset="2"/>
              <a:buChar char="§"/>
              <a:defRPr/>
            </a:pPr>
            <a:r>
              <a:rPr lang="it-IT" sz="2400" dirty="0">
                <a:solidFill>
                  <a:schemeClr val="bg1">
                    <a:lumMod val="75000"/>
                  </a:schemeClr>
                </a:solidFill>
                <a:latin typeface="Tahoma" pitchFamily="34" charset="0"/>
                <a:ea typeface="Tahoma" pitchFamily="34" charset="0"/>
                <a:cs typeface="Tahoma" pitchFamily="34" charset="0"/>
              </a:rPr>
              <a:t>PPA Programme</a:t>
            </a:r>
          </a:p>
          <a:p>
            <a:pPr lvl="2" indent="-457200" fontAlgn="auto">
              <a:spcBef>
                <a:spcPts val="0"/>
              </a:spcBef>
              <a:spcAft>
                <a:spcPts val="0"/>
              </a:spcAft>
              <a:buFont typeface="Wingdings" panose="05000000000000000000" pitchFamily="2" charset="2"/>
              <a:buChar char="§"/>
              <a:defRPr/>
            </a:pPr>
            <a:r>
              <a:rPr lang="it-IT" sz="2400" dirty="0">
                <a:solidFill>
                  <a:schemeClr val="bg1">
                    <a:lumMod val="75000"/>
                  </a:schemeClr>
                </a:solidFill>
                <a:latin typeface="Tahoma" pitchFamily="34" charset="0"/>
                <a:ea typeface="Tahoma" pitchFamily="34" charset="0"/>
                <a:cs typeface="Tahoma" pitchFamily="34" charset="0"/>
              </a:rPr>
              <a:t>MMCM Programme</a:t>
            </a:r>
          </a:p>
          <a:p>
            <a:pPr lvl="2" indent="-457200" fontAlgn="auto">
              <a:spcBef>
                <a:spcPts val="0"/>
              </a:spcBef>
              <a:spcAft>
                <a:spcPts val="0"/>
              </a:spcAft>
              <a:buFont typeface="Wingdings" panose="05000000000000000000" pitchFamily="2" charset="2"/>
              <a:buChar char="§"/>
              <a:defRPr/>
            </a:pPr>
            <a:r>
              <a:rPr lang="it-IT" sz="2400" dirty="0">
                <a:solidFill>
                  <a:schemeClr val="bg1">
                    <a:lumMod val="75000"/>
                  </a:schemeClr>
                </a:solidFill>
                <a:latin typeface="Tahoma" pitchFamily="34" charset="0"/>
                <a:ea typeface="Tahoma" pitchFamily="34" charset="0"/>
                <a:cs typeface="Tahoma" pitchFamily="34" charset="0"/>
              </a:rPr>
              <a:t>MALE RPAS </a:t>
            </a:r>
            <a:r>
              <a:rPr lang="it-IT" sz="2400" dirty="0" smtClean="0">
                <a:solidFill>
                  <a:schemeClr val="bg1">
                    <a:lumMod val="75000"/>
                  </a:schemeClr>
                </a:solidFill>
                <a:latin typeface="Tahoma" pitchFamily="34" charset="0"/>
                <a:ea typeface="Tahoma" pitchFamily="34" charset="0"/>
                <a:cs typeface="Tahoma" pitchFamily="34" charset="0"/>
              </a:rPr>
              <a:t>Programme</a:t>
            </a:r>
          </a:p>
          <a:p>
            <a:pPr lvl="2" indent="-457200" fontAlgn="auto">
              <a:spcBef>
                <a:spcPts val="0"/>
              </a:spcBef>
              <a:spcAft>
                <a:spcPts val="0"/>
              </a:spcAft>
              <a:buFont typeface="Wingdings" panose="05000000000000000000" pitchFamily="2" charset="2"/>
              <a:buChar char="§"/>
              <a:defRPr/>
            </a:pPr>
            <a:r>
              <a:rPr lang="it-IT" sz="2400" dirty="0" smtClean="0">
                <a:solidFill>
                  <a:schemeClr val="bg1">
                    <a:lumMod val="75000"/>
                  </a:schemeClr>
                </a:solidFill>
                <a:latin typeface="Tahoma" pitchFamily="34" charset="0"/>
                <a:ea typeface="Tahoma" pitchFamily="34" charset="0"/>
                <a:cs typeface="Tahoma" pitchFamily="34" charset="0"/>
              </a:rPr>
              <a:t>LWT Programme</a:t>
            </a:r>
            <a:endParaRPr lang="en-GB" sz="2400" dirty="0">
              <a:solidFill>
                <a:schemeClr val="bg1">
                  <a:lumMod val="75000"/>
                </a:schemeClr>
              </a:solidFill>
              <a:latin typeface="Tahoma" pitchFamily="34" charset="0"/>
              <a:ea typeface="Tahoma" pitchFamily="34" charset="0"/>
              <a:cs typeface="Tahoma" pitchFamily="34" charset="0"/>
            </a:endParaRPr>
          </a:p>
          <a:p>
            <a:pPr marL="457200" indent="-457200" fontAlgn="auto">
              <a:spcBef>
                <a:spcPts val="0"/>
              </a:spcBef>
              <a:spcAft>
                <a:spcPts val="0"/>
              </a:spcAft>
              <a:buFont typeface="Wingdings" panose="05000000000000000000" pitchFamily="2" charset="2"/>
              <a:buChar char="§"/>
              <a:defRPr/>
            </a:pPr>
            <a:r>
              <a:rPr lang="en-GB" sz="2400" dirty="0" smtClean="0">
                <a:solidFill>
                  <a:srgbClr val="005B80"/>
                </a:solidFill>
                <a:latin typeface="Tahoma" pitchFamily="34" charset="0"/>
                <a:ea typeface="Tahoma" pitchFamily="34" charset="0"/>
                <a:cs typeface="Tahoma" pitchFamily="34" charset="0"/>
              </a:rPr>
              <a:t>Questions</a:t>
            </a:r>
          </a:p>
          <a:p>
            <a:pPr marL="457200" indent="-457200" fontAlgn="auto">
              <a:spcBef>
                <a:spcPts val="0"/>
              </a:spcBef>
              <a:spcAft>
                <a:spcPts val="0"/>
              </a:spcAft>
              <a:defRPr/>
            </a:pPr>
            <a:endParaRPr lang="en-GB" sz="2800" dirty="0">
              <a:solidFill>
                <a:schemeClr val="bg1">
                  <a:lumMod val="75000"/>
                </a:schemeClr>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25879792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pPr algn="r"/>
            <a:r>
              <a:rPr lang="it-IT" dirty="0" smtClean="0">
                <a:latin typeface="Tahoma" pitchFamily="34" charset="0"/>
                <a:cs typeface="Tahoma" pitchFamily="34" charset="0"/>
              </a:rPr>
              <a:t>25.05.2023</a:t>
            </a:r>
            <a:endParaRPr lang="en-GB" dirty="0">
              <a:latin typeface="Tahoma" pitchFamily="34" charset="0"/>
              <a:cs typeface="Tahoma" pitchFamily="34" charset="0"/>
            </a:endParaRPr>
          </a:p>
        </p:txBody>
      </p:sp>
      <p:sp>
        <p:nvSpPr>
          <p:cNvPr id="5" name="Footer Placeholder 4"/>
          <p:cNvSpPr>
            <a:spLocks noGrp="1"/>
          </p:cNvSpPr>
          <p:nvPr>
            <p:ph type="ftr" sz="quarter" idx="3"/>
          </p:nvPr>
        </p:nvSpPr>
        <p:spPr/>
        <p:txBody>
          <a:bodyPr/>
          <a:lstStyle/>
          <a:p>
            <a:pPr fontAlgn="auto">
              <a:spcBef>
                <a:spcPts val="0"/>
              </a:spcBef>
              <a:spcAft>
                <a:spcPts val="0"/>
              </a:spcAft>
              <a:defRPr/>
            </a:pPr>
            <a:r>
              <a:rPr lang="en-GB" smtClean="0">
                <a:solidFill>
                  <a:schemeClr val="bg1">
                    <a:lumMod val="50000"/>
                  </a:schemeClr>
                </a:solidFill>
                <a:latin typeface="Tahoma" charset="0"/>
                <a:ea typeface="Tahoma" charset="0"/>
                <a:cs typeface="Tahoma" charset="0"/>
              </a:rPr>
              <a:t>LSS PD</a:t>
            </a:r>
            <a:endParaRPr lang="en-GB" dirty="0">
              <a:solidFill>
                <a:schemeClr val="bg1">
                  <a:lumMod val="50000"/>
                </a:schemeClr>
              </a:solidFill>
              <a:latin typeface="Tahoma" charset="0"/>
              <a:ea typeface="Tahoma" charset="0"/>
              <a:cs typeface="Tahoma" charset="0"/>
            </a:endParaRPr>
          </a:p>
        </p:txBody>
      </p:sp>
      <p:sp>
        <p:nvSpPr>
          <p:cNvPr id="6" name="Slide Number Placeholder 5"/>
          <p:cNvSpPr>
            <a:spLocks noGrp="1"/>
          </p:cNvSpPr>
          <p:nvPr>
            <p:ph type="sldNum" sz="quarter" idx="4"/>
          </p:nvPr>
        </p:nvSpPr>
        <p:spPr/>
        <p:txBody>
          <a:bodyPr/>
          <a:lstStyle/>
          <a:p>
            <a:r>
              <a:rPr lang="en-US" smtClean="0">
                <a:solidFill>
                  <a:srgbClr val="006FAC"/>
                </a:solidFill>
                <a:latin typeface="Tahoma" charset="0"/>
                <a:ea typeface="Tahoma" charset="0"/>
                <a:cs typeface="Tahoma" charset="0"/>
              </a:rPr>
              <a:t>P-</a:t>
            </a:r>
            <a:fld id="{34A2F4A0-93AF-43B1-8693-228C1DE05C4F}" type="slidenum">
              <a:rPr lang="en-US" smtClean="0">
                <a:solidFill>
                  <a:srgbClr val="006FAC"/>
                </a:solidFill>
                <a:latin typeface="Tahoma" charset="0"/>
                <a:ea typeface="Tahoma" charset="0"/>
                <a:cs typeface="Tahoma" charset="0"/>
              </a:rPr>
              <a:pPr/>
              <a:t>33</a:t>
            </a:fld>
            <a:endParaRPr lang="de-DE" dirty="0">
              <a:latin typeface="Tahoma Standard" charset="0"/>
              <a:cs typeface="Tahoma Standard" charset="0"/>
            </a:endParaRPr>
          </a:p>
        </p:txBody>
      </p:sp>
      <p:sp>
        <p:nvSpPr>
          <p:cNvPr id="7" name="Title 1"/>
          <p:cNvSpPr txBox="1">
            <a:spLocks/>
          </p:cNvSpPr>
          <p:nvPr/>
        </p:nvSpPr>
        <p:spPr>
          <a:xfrm>
            <a:off x="546863" y="1556791"/>
            <a:ext cx="7925402" cy="4626731"/>
          </a:xfrm>
          <a:prstGeom prst="rect">
            <a:avLst/>
          </a:prstGeom>
        </p:spPr>
        <p:txBody>
          <a:bodyPr vert="horz" lIns="0" tIns="45720" rIns="91440" bIns="45720" rtlCol="0" anchor="t" anchorCtr="0">
            <a:normAutofit/>
          </a:bodyPr>
          <a:lstStyle>
            <a:lvl1pPr indent="0" algn="l" rtl="0" eaLnBrk="1" fontAlgn="base" hangingPunct="1">
              <a:lnSpc>
                <a:spcPts val="2760"/>
              </a:lnSpc>
              <a:spcBef>
                <a:spcPct val="0"/>
              </a:spcBef>
              <a:spcAft>
                <a:spcPct val="0"/>
              </a:spcAft>
              <a:defRPr lang="en-US" sz="2800" b="0" kern="1200" baseline="0">
                <a:solidFill>
                  <a:srgbClr val="244165"/>
                </a:solidFill>
                <a:latin typeface="Tahoma" pitchFamily="34" charset="0"/>
                <a:ea typeface="Tahoma" pitchFamily="34" charset="0"/>
                <a:cs typeface="Tahoma" pitchFamily="34" charset="0"/>
              </a:defRPr>
            </a:lvl1pPr>
            <a:lvl2pPr algn="l" rtl="0" eaLnBrk="1" fontAlgn="base" hangingPunct="1">
              <a:spcBef>
                <a:spcPct val="0"/>
              </a:spcBef>
              <a:spcAft>
                <a:spcPct val="0"/>
              </a:spcAft>
              <a:defRPr sz="3600" b="1">
                <a:solidFill>
                  <a:schemeClr val="tx1"/>
                </a:solidFill>
                <a:latin typeface="Calibri" pitchFamily="34" charset="0"/>
              </a:defRPr>
            </a:lvl2pPr>
            <a:lvl3pPr algn="l" rtl="0" eaLnBrk="1" fontAlgn="base" hangingPunct="1">
              <a:spcBef>
                <a:spcPct val="0"/>
              </a:spcBef>
              <a:spcAft>
                <a:spcPct val="0"/>
              </a:spcAft>
              <a:defRPr sz="3600" b="1">
                <a:solidFill>
                  <a:schemeClr val="tx1"/>
                </a:solidFill>
                <a:latin typeface="Calibri" pitchFamily="34" charset="0"/>
              </a:defRPr>
            </a:lvl3pPr>
            <a:lvl4pPr algn="l" rtl="0" eaLnBrk="1" fontAlgn="base" hangingPunct="1">
              <a:spcBef>
                <a:spcPct val="0"/>
              </a:spcBef>
              <a:spcAft>
                <a:spcPct val="0"/>
              </a:spcAft>
              <a:defRPr sz="3600" b="1">
                <a:solidFill>
                  <a:schemeClr val="tx1"/>
                </a:solidFill>
                <a:latin typeface="Calibri" pitchFamily="34" charset="0"/>
              </a:defRPr>
            </a:lvl4pPr>
            <a:lvl5pPr algn="l" rtl="0" eaLnBrk="1" fontAlgn="base" hangingPunct="1">
              <a:spcBef>
                <a:spcPct val="0"/>
              </a:spcBef>
              <a:spcAft>
                <a:spcPct val="0"/>
              </a:spcAft>
              <a:defRPr sz="3600" b="1">
                <a:solidFill>
                  <a:schemeClr val="tx1"/>
                </a:solidFill>
                <a:latin typeface="Calibri" pitchFamily="34" charset="0"/>
              </a:defRPr>
            </a:lvl5pPr>
            <a:lvl6pPr marL="457200" algn="l" rtl="0" eaLnBrk="1" fontAlgn="base" hangingPunct="1">
              <a:spcBef>
                <a:spcPct val="0"/>
              </a:spcBef>
              <a:spcAft>
                <a:spcPct val="0"/>
              </a:spcAft>
              <a:defRPr sz="3600" b="1">
                <a:solidFill>
                  <a:schemeClr val="tx1"/>
                </a:solidFill>
                <a:latin typeface="Calibri" pitchFamily="34" charset="0"/>
              </a:defRPr>
            </a:lvl6pPr>
            <a:lvl7pPr marL="914400" algn="l" rtl="0" eaLnBrk="1" fontAlgn="base" hangingPunct="1">
              <a:spcBef>
                <a:spcPct val="0"/>
              </a:spcBef>
              <a:spcAft>
                <a:spcPct val="0"/>
              </a:spcAft>
              <a:defRPr sz="3600" b="1">
                <a:solidFill>
                  <a:schemeClr val="tx1"/>
                </a:solidFill>
                <a:latin typeface="Calibri" pitchFamily="34" charset="0"/>
              </a:defRPr>
            </a:lvl7pPr>
            <a:lvl8pPr marL="1371600" algn="l" rtl="0" eaLnBrk="1" fontAlgn="base" hangingPunct="1">
              <a:spcBef>
                <a:spcPct val="0"/>
              </a:spcBef>
              <a:spcAft>
                <a:spcPct val="0"/>
              </a:spcAft>
              <a:defRPr sz="3600" b="1">
                <a:solidFill>
                  <a:schemeClr val="tx1"/>
                </a:solidFill>
                <a:latin typeface="Calibri" pitchFamily="34" charset="0"/>
              </a:defRPr>
            </a:lvl8pPr>
            <a:lvl9pPr marL="1828800" algn="l" rtl="0" eaLnBrk="1" fontAlgn="base" hangingPunct="1">
              <a:spcBef>
                <a:spcPct val="0"/>
              </a:spcBef>
              <a:spcAft>
                <a:spcPct val="0"/>
              </a:spcAft>
              <a:defRPr sz="3600" b="1">
                <a:solidFill>
                  <a:schemeClr val="tx1"/>
                </a:solidFill>
                <a:latin typeface="Calibri" pitchFamily="34" charset="0"/>
              </a:defRPr>
            </a:lvl9pPr>
          </a:lstStyle>
          <a:p>
            <a:pPr>
              <a:lnSpc>
                <a:spcPts val="3000"/>
              </a:lnSpc>
            </a:pPr>
            <a:endParaRPr lang="it-IT" dirty="0" smtClean="0"/>
          </a:p>
          <a:p>
            <a:pPr marL="457200" indent="-457200">
              <a:buFont typeface="Arial" panose="020B0604020202020204" pitchFamily="34" charset="0"/>
              <a:buChar char="•"/>
            </a:pPr>
            <a:endParaRPr lang="en-GB" dirty="0"/>
          </a:p>
        </p:txBody>
      </p:sp>
      <p:sp>
        <p:nvSpPr>
          <p:cNvPr id="3" name="Title 2"/>
          <p:cNvSpPr>
            <a:spLocks noGrp="1"/>
          </p:cNvSpPr>
          <p:nvPr>
            <p:ph type="title"/>
          </p:nvPr>
        </p:nvSpPr>
        <p:spPr>
          <a:xfrm>
            <a:off x="335360" y="648344"/>
            <a:ext cx="11116735" cy="584412"/>
          </a:xfrm>
        </p:spPr>
        <p:txBody>
          <a:bodyPr vert="horz" lIns="0" tIns="45720" rIns="91440" bIns="45720" rtlCol="0" anchor="b" anchorCtr="0">
            <a:normAutofit/>
          </a:bodyPr>
          <a:lstStyle/>
          <a:p>
            <a:r>
              <a:rPr lang="it-IT" b="1" dirty="0"/>
              <a:t>OCCAR </a:t>
            </a:r>
            <a:r>
              <a:rPr lang="it-IT" b="1" dirty="0" err="1"/>
              <a:t>believe</a:t>
            </a:r>
            <a:r>
              <a:rPr lang="it-IT" b="1" dirty="0"/>
              <a:t> in the future of </a:t>
            </a:r>
            <a:r>
              <a:rPr lang="it-IT" b="1" dirty="0" err="1"/>
              <a:t>cooperation</a:t>
            </a:r>
            <a:r>
              <a:rPr lang="it-IT" b="1" dirty="0"/>
              <a:t>…</a:t>
            </a:r>
            <a:endParaRPr lang="en-GB" b="1" dirty="0"/>
          </a:p>
        </p:txBody>
      </p:sp>
      <p:sp>
        <p:nvSpPr>
          <p:cNvPr id="11" name="Title 2"/>
          <p:cNvSpPr txBox="1">
            <a:spLocks/>
          </p:cNvSpPr>
          <p:nvPr/>
        </p:nvSpPr>
        <p:spPr>
          <a:xfrm>
            <a:off x="3055541" y="1407841"/>
            <a:ext cx="6387175" cy="819281"/>
          </a:xfrm>
          <a:prstGeom prst="rect">
            <a:avLst/>
          </a:prstGeom>
        </p:spPr>
        <p:txBody>
          <a:bodyPr vert="horz" lIns="0" tIns="45720" rIns="91440" bIns="45720" rtlCol="0" anchor="b" anchorCtr="0">
            <a:normAutofit/>
          </a:bodyPr>
          <a:lstStyle>
            <a:lvl1pPr indent="0" algn="l" rtl="0" eaLnBrk="1" fontAlgn="base" hangingPunct="1">
              <a:lnSpc>
                <a:spcPts val="2760"/>
              </a:lnSpc>
              <a:spcBef>
                <a:spcPct val="0"/>
              </a:spcBef>
              <a:spcAft>
                <a:spcPct val="0"/>
              </a:spcAft>
              <a:defRPr lang="en-US" sz="2800" b="0" kern="1200" baseline="0">
                <a:solidFill>
                  <a:srgbClr val="244165"/>
                </a:solidFill>
                <a:latin typeface="Tahoma" pitchFamily="34" charset="0"/>
                <a:ea typeface="Tahoma" pitchFamily="34" charset="0"/>
                <a:cs typeface="Tahoma" pitchFamily="34" charset="0"/>
              </a:defRPr>
            </a:lvl1pPr>
            <a:lvl2pPr algn="l" rtl="0" eaLnBrk="1" fontAlgn="base" hangingPunct="1">
              <a:spcBef>
                <a:spcPct val="0"/>
              </a:spcBef>
              <a:spcAft>
                <a:spcPct val="0"/>
              </a:spcAft>
              <a:defRPr sz="3600" b="1">
                <a:solidFill>
                  <a:schemeClr val="tx1"/>
                </a:solidFill>
                <a:latin typeface="Calibri" pitchFamily="34" charset="0"/>
              </a:defRPr>
            </a:lvl2pPr>
            <a:lvl3pPr algn="l" rtl="0" eaLnBrk="1" fontAlgn="base" hangingPunct="1">
              <a:spcBef>
                <a:spcPct val="0"/>
              </a:spcBef>
              <a:spcAft>
                <a:spcPct val="0"/>
              </a:spcAft>
              <a:defRPr sz="3600" b="1">
                <a:solidFill>
                  <a:schemeClr val="tx1"/>
                </a:solidFill>
                <a:latin typeface="Calibri" pitchFamily="34" charset="0"/>
              </a:defRPr>
            </a:lvl3pPr>
            <a:lvl4pPr algn="l" rtl="0" eaLnBrk="1" fontAlgn="base" hangingPunct="1">
              <a:spcBef>
                <a:spcPct val="0"/>
              </a:spcBef>
              <a:spcAft>
                <a:spcPct val="0"/>
              </a:spcAft>
              <a:defRPr sz="3600" b="1">
                <a:solidFill>
                  <a:schemeClr val="tx1"/>
                </a:solidFill>
                <a:latin typeface="Calibri" pitchFamily="34" charset="0"/>
              </a:defRPr>
            </a:lvl4pPr>
            <a:lvl5pPr algn="l" rtl="0" eaLnBrk="1" fontAlgn="base" hangingPunct="1">
              <a:spcBef>
                <a:spcPct val="0"/>
              </a:spcBef>
              <a:spcAft>
                <a:spcPct val="0"/>
              </a:spcAft>
              <a:defRPr sz="3600" b="1">
                <a:solidFill>
                  <a:schemeClr val="tx1"/>
                </a:solidFill>
                <a:latin typeface="Calibri" pitchFamily="34" charset="0"/>
              </a:defRPr>
            </a:lvl5pPr>
            <a:lvl6pPr marL="457200" algn="l" rtl="0" eaLnBrk="1" fontAlgn="base" hangingPunct="1">
              <a:spcBef>
                <a:spcPct val="0"/>
              </a:spcBef>
              <a:spcAft>
                <a:spcPct val="0"/>
              </a:spcAft>
              <a:defRPr sz="3600" b="1">
                <a:solidFill>
                  <a:schemeClr val="tx1"/>
                </a:solidFill>
                <a:latin typeface="Calibri" pitchFamily="34" charset="0"/>
              </a:defRPr>
            </a:lvl6pPr>
            <a:lvl7pPr marL="914400" algn="l" rtl="0" eaLnBrk="1" fontAlgn="base" hangingPunct="1">
              <a:spcBef>
                <a:spcPct val="0"/>
              </a:spcBef>
              <a:spcAft>
                <a:spcPct val="0"/>
              </a:spcAft>
              <a:defRPr sz="3600" b="1">
                <a:solidFill>
                  <a:schemeClr val="tx1"/>
                </a:solidFill>
                <a:latin typeface="Calibri" pitchFamily="34" charset="0"/>
              </a:defRPr>
            </a:lvl7pPr>
            <a:lvl8pPr marL="1371600" algn="l" rtl="0" eaLnBrk="1" fontAlgn="base" hangingPunct="1">
              <a:spcBef>
                <a:spcPct val="0"/>
              </a:spcBef>
              <a:spcAft>
                <a:spcPct val="0"/>
              </a:spcAft>
              <a:defRPr sz="3600" b="1">
                <a:solidFill>
                  <a:schemeClr val="tx1"/>
                </a:solidFill>
                <a:latin typeface="Calibri" pitchFamily="34" charset="0"/>
              </a:defRPr>
            </a:lvl8pPr>
            <a:lvl9pPr marL="1828800" algn="l" rtl="0" eaLnBrk="1" fontAlgn="base" hangingPunct="1">
              <a:spcBef>
                <a:spcPct val="0"/>
              </a:spcBef>
              <a:spcAft>
                <a:spcPct val="0"/>
              </a:spcAft>
              <a:defRPr sz="3600" b="1">
                <a:solidFill>
                  <a:schemeClr val="tx1"/>
                </a:solidFill>
                <a:latin typeface="Calibri" pitchFamily="34" charset="0"/>
              </a:defRPr>
            </a:lvl9pPr>
          </a:lstStyle>
          <a:p>
            <a:pPr lvl="0"/>
            <a:r>
              <a:rPr lang="it-IT" b="1" dirty="0">
                <a:ln w="0"/>
                <a:solidFill>
                  <a:schemeClr val="tx2"/>
                </a:solidFill>
                <a:effectLst>
                  <a:outerShdw blurRad="38100" dist="25400" dir="5400000" algn="ctr" rotWithShape="0">
                    <a:srgbClr val="6E747A">
                      <a:alpha val="43000"/>
                    </a:srgbClr>
                  </a:outerShdw>
                </a:effectLst>
              </a:rPr>
              <a:t>More </a:t>
            </a:r>
            <a:r>
              <a:rPr lang="it-IT" b="1" dirty="0" err="1">
                <a:ln w="0"/>
                <a:solidFill>
                  <a:schemeClr val="tx2"/>
                </a:solidFill>
                <a:effectLst>
                  <a:outerShdw blurRad="38100" dist="25400" dir="5400000" algn="ctr" rotWithShape="0">
                    <a:srgbClr val="6E747A">
                      <a:alpha val="43000"/>
                    </a:srgbClr>
                  </a:outerShdw>
                </a:effectLst>
              </a:rPr>
              <a:t>than</a:t>
            </a:r>
            <a:r>
              <a:rPr lang="it-IT" b="1" dirty="0">
                <a:ln w="0"/>
                <a:solidFill>
                  <a:schemeClr val="tx2"/>
                </a:solidFill>
                <a:effectLst>
                  <a:outerShdw blurRad="38100" dist="25400" dir="5400000" algn="ctr" rotWithShape="0">
                    <a:srgbClr val="6E747A">
                      <a:alpha val="43000"/>
                    </a:srgbClr>
                  </a:outerShdw>
                </a:effectLst>
              </a:rPr>
              <a:t> a </a:t>
            </a:r>
            <a:r>
              <a:rPr lang="it-IT" b="1" dirty="0" err="1">
                <a:ln w="0"/>
                <a:solidFill>
                  <a:schemeClr val="tx2"/>
                </a:solidFill>
                <a:effectLst>
                  <a:outerShdw blurRad="38100" dist="25400" dir="5400000" algn="ctr" rotWithShape="0">
                    <a:srgbClr val="6E747A">
                      <a:alpha val="43000"/>
                    </a:srgbClr>
                  </a:outerShdw>
                </a:effectLst>
              </a:rPr>
              <a:t>procurement</a:t>
            </a:r>
            <a:r>
              <a:rPr lang="it-IT" b="1" dirty="0">
                <a:ln w="0"/>
                <a:solidFill>
                  <a:schemeClr val="tx2"/>
                </a:solidFill>
                <a:effectLst>
                  <a:outerShdw blurRad="38100" dist="25400" dir="5400000" algn="ctr" rotWithShape="0">
                    <a:srgbClr val="6E747A">
                      <a:alpha val="43000"/>
                    </a:srgbClr>
                  </a:outerShdw>
                </a:effectLst>
              </a:rPr>
              <a:t> </a:t>
            </a:r>
            <a:r>
              <a:rPr lang="it-IT" b="1" dirty="0" smtClean="0">
                <a:ln w="0"/>
                <a:solidFill>
                  <a:schemeClr val="tx2"/>
                </a:solidFill>
                <a:effectLst>
                  <a:outerShdw blurRad="38100" dist="25400" dir="5400000" algn="ctr" rotWithShape="0">
                    <a:srgbClr val="6E747A">
                      <a:alpha val="43000"/>
                    </a:srgbClr>
                  </a:outerShdw>
                </a:effectLst>
              </a:rPr>
              <a:t>agency</a:t>
            </a:r>
            <a:endParaRPr lang="en-US" b="1" dirty="0">
              <a:ln w="0"/>
              <a:solidFill>
                <a:schemeClr val="tx2"/>
              </a:solidFill>
              <a:effectLst>
                <a:outerShdw blurRad="38100" dist="25400" dir="5400000" algn="ctr" rotWithShape="0">
                  <a:srgbClr val="6E747A">
                    <a:alpha val="43000"/>
                  </a:srgbClr>
                </a:outerShdw>
              </a:effectLst>
            </a:endParaRPr>
          </a:p>
        </p:txBody>
      </p:sp>
      <p:pic>
        <p:nvPicPr>
          <p:cNvPr id="12" name="Picture 11" descr="ask-question-3-2d87064cddbd5d5eb6f24d40d6b8ba02.jpg"/>
          <p:cNvPicPr>
            <a:picLocks noChangeAspect="1"/>
          </p:cNvPicPr>
          <p:nvPr/>
        </p:nvPicPr>
        <p:blipFill>
          <a:blip r:embed="rId3" cstate="print"/>
          <a:stretch>
            <a:fillRect/>
          </a:stretch>
        </p:blipFill>
        <p:spPr>
          <a:xfrm>
            <a:off x="4079776" y="2740600"/>
            <a:ext cx="3731218" cy="31789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085557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96297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4294967295"/>
          </p:nvPr>
        </p:nvSpPr>
        <p:spPr>
          <a:xfrm>
            <a:off x="10391254" y="6461125"/>
            <a:ext cx="1249362" cy="261938"/>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6FAC"/>
                </a:solidFill>
                <a:effectLst/>
                <a:uLnTx/>
                <a:uFillTx/>
                <a:latin typeface="Tahoma" charset="0"/>
                <a:ea typeface="Tahoma" charset="0"/>
                <a:cs typeface="Tahoma" charset="0"/>
              </a:rPr>
              <a:t>P-</a:t>
            </a:r>
            <a:fld id="{34A2F4A0-93AF-43B1-8693-228C1DE05C4F}" type="slidenum">
              <a:rPr kumimoji="0" lang="en-US" sz="1200" b="0" i="0" u="none" strike="noStrike" kern="1200" cap="none" spc="0" normalizeH="0" baseline="0" noProof="0">
                <a:ln>
                  <a:noFill/>
                </a:ln>
                <a:solidFill>
                  <a:srgbClr val="006FAC"/>
                </a:solidFill>
                <a:effectLst/>
                <a:uLnTx/>
                <a:uFillTx/>
                <a:latin typeface="Tahoma" charset="0"/>
                <a:ea typeface="Tahoma" charset="0"/>
                <a:cs typeface="Tahoma"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de-DE" sz="1200" b="0" i="0" u="none" strike="noStrike" kern="1200" cap="none" spc="0" normalizeH="0" baseline="0" noProof="0" dirty="0">
              <a:ln>
                <a:noFill/>
              </a:ln>
              <a:solidFill>
                <a:prstClr val="black">
                  <a:tint val="75000"/>
                </a:prstClr>
              </a:solidFill>
              <a:effectLst/>
              <a:uLnTx/>
              <a:uFillTx/>
              <a:latin typeface="Tahoma Standard" charset="0"/>
              <a:ea typeface="+mn-ea"/>
              <a:cs typeface="Tahoma Standard" charset="0"/>
            </a:endParaRPr>
          </a:p>
        </p:txBody>
      </p:sp>
      <p:sp>
        <p:nvSpPr>
          <p:cNvPr id="8" name="AutoShape 5"/>
          <p:cNvSpPr>
            <a:spLocks noChangeArrowheads="1"/>
          </p:cNvSpPr>
          <p:nvPr/>
        </p:nvSpPr>
        <p:spPr bwMode="auto">
          <a:xfrm>
            <a:off x="2724150" y="2797491"/>
            <a:ext cx="7299614" cy="573749"/>
          </a:xfrm>
          <a:prstGeom prst="roundRect">
            <a:avLst>
              <a:gd name="adj" fmla="val 16667"/>
            </a:avLst>
          </a:prstGeom>
          <a:noFill/>
          <a:ln w="3175">
            <a:noFill/>
            <a:round/>
            <a:headEnd/>
            <a:tailEnd type="none" w="lg" len="sm"/>
          </a:ln>
          <a:effectLst/>
        </p:spPr>
        <p:txBody>
          <a:bodyPr wrap="none" anchor="ctr"/>
          <a:lstStyle/>
          <a:p>
            <a:pPr marL="457200" indent="-457200" fontAlgn="auto">
              <a:spcBef>
                <a:spcPts val="0"/>
              </a:spcBef>
              <a:spcAft>
                <a:spcPts val="0"/>
              </a:spcAft>
            </a:pPr>
            <a:endParaRPr lang="en-GB" sz="2800" dirty="0">
              <a:solidFill>
                <a:srgbClr val="244165"/>
              </a:solidFill>
              <a:latin typeface="Tahoma" pitchFamily="34" charset="0"/>
              <a:ea typeface="Tahoma" pitchFamily="34" charset="0"/>
              <a:cs typeface="Tahoma" pitchFamily="34" charset="0"/>
            </a:endParaRPr>
          </a:p>
        </p:txBody>
      </p:sp>
      <p:sp>
        <p:nvSpPr>
          <p:cNvPr id="6" name="Titel 28"/>
          <p:cNvSpPr txBox="1">
            <a:spLocks/>
          </p:cNvSpPr>
          <p:nvPr/>
        </p:nvSpPr>
        <p:spPr>
          <a:xfrm>
            <a:off x="623392" y="728700"/>
            <a:ext cx="8337551" cy="495245"/>
          </a:xfrm>
          <a:prstGeom prst="rect">
            <a:avLst/>
          </a:prstGeom>
        </p:spPr>
        <p:txBody>
          <a:bodyPr vert="horz" lIns="91440" tIns="45720" rIns="91440" bIns="45720" rtlCol="0" anchor="b">
            <a:normAutofit lnSpcReduction="10000"/>
          </a:bodyPr>
          <a:lstStyle/>
          <a:p>
            <a:r>
              <a:rPr lang="en-GB" sz="2800" dirty="0" smtClean="0">
                <a:solidFill>
                  <a:srgbClr val="244165"/>
                </a:solidFill>
                <a:latin typeface="Tahoma" charset="0"/>
                <a:ea typeface="Tahoma" charset="0"/>
                <a:cs typeface="Tahoma" charset="0"/>
              </a:rPr>
              <a:t>Agenda</a:t>
            </a:r>
            <a:endParaRPr lang="en-GB" sz="2800" dirty="0">
              <a:solidFill>
                <a:srgbClr val="244165"/>
              </a:solidFill>
              <a:latin typeface="Tahoma" charset="0"/>
              <a:ea typeface="Tahoma" charset="0"/>
              <a:cs typeface="Tahoma" charset="0"/>
            </a:endParaRPr>
          </a:p>
        </p:txBody>
      </p:sp>
      <p:sp>
        <p:nvSpPr>
          <p:cNvPr id="10" name="AutoShape 6"/>
          <p:cNvSpPr>
            <a:spLocks noChangeArrowheads="1"/>
          </p:cNvSpPr>
          <p:nvPr/>
        </p:nvSpPr>
        <p:spPr bwMode="auto">
          <a:xfrm>
            <a:off x="1055440" y="1772816"/>
            <a:ext cx="6753674" cy="3852428"/>
          </a:xfrm>
          <a:prstGeom prst="roundRect">
            <a:avLst>
              <a:gd name="adj" fmla="val 16667"/>
            </a:avLst>
          </a:prstGeom>
          <a:noFill/>
          <a:ln w="3175">
            <a:noFill/>
            <a:round/>
            <a:headEnd/>
            <a:tailEnd type="none" w="lg" len="sm"/>
          </a:ln>
          <a:effectLst/>
        </p:spPr>
        <p:txBody>
          <a:bodyPr wrap="none" anchor="ctr"/>
          <a:lstStyle/>
          <a:p>
            <a:pPr marL="457200" indent="-457200" fontAlgn="auto">
              <a:spcBef>
                <a:spcPts val="0"/>
              </a:spcBef>
              <a:spcAft>
                <a:spcPts val="0"/>
              </a:spcAft>
              <a:defRPr/>
            </a:pPr>
            <a:endParaRPr lang="en-GB" sz="2800" dirty="0" smtClean="0">
              <a:solidFill>
                <a:schemeClr val="bg1">
                  <a:lumMod val="75000"/>
                </a:schemeClr>
              </a:solidFill>
              <a:latin typeface="Tahoma" pitchFamily="34" charset="0"/>
              <a:ea typeface="Tahoma" pitchFamily="34" charset="0"/>
              <a:cs typeface="Tahoma" pitchFamily="34" charset="0"/>
            </a:endParaRPr>
          </a:p>
          <a:p>
            <a:pPr marL="457200" indent="-457200" fontAlgn="auto">
              <a:spcBef>
                <a:spcPts val="0"/>
              </a:spcBef>
              <a:spcAft>
                <a:spcPts val="0"/>
              </a:spcAft>
              <a:buFont typeface="Wingdings" panose="05000000000000000000" pitchFamily="2" charset="2"/>
              <a:buChar char="§"/>
              <a:defRPr/>
            </a:pPr>
            <a:r>
              <a:rPr lang="en-GB" sz="2400" dirty="0">
                <a:solidFill>
                  <a:schemeClr val="bg1">
                    <a:lumMod val="75000"/>
                  </a:schemeClr>
                </a:solidFill>
                <a:latin typeface="Tahoma" pitchFamily="34" charset="0"/>
                <a:ea typeface="Tahoma" pitchFamily="34" charset="0"/>
                <a:cs typeface="Tahoma" pitchFamily="34" charset="0"/>
              </a:rPr>
              <a:t>OCCAR overview</a:t>
            </a:r>
          </a:p>
          <a:p>
            <a:pPr marL="457200" indent="-457200" fontAlgn="auto">
              <a:spcBef>
                <a:spcPts val="0"/>
              </a:spcBef>
              <a:spcAft>
                <a:spcPts val="0"/>
              </a:spcAft>
              <a:buFont typeface="Wingdings" panose="05000000000000000000" pitchFamily="2" charset="2"/>
              <a:buChar char="§"/>
              <a:defRPr/>
            </a:pPr>
            <a:r>
              <a:rPr lang="en-GB" sz="2400" dirty="0">
                <a:solidFill>
                  <a:srgbClr val="005B80"/>
                </a:solidFill>
                <a:latin typeface="Tahoma" pitchFamily="34" charset="0"/>
                <a:ea typeface="Tahoma" pitchFamily="34" charset="0"/>
                <a:cs typeface="Tahoma" pitchFamily="34" charset="0"/>
              </a:rPr>
              <a:t>Programmes managed in the Naval Domain</a:t>
            </a:r>
          </a:p>
          <a:p>
            <a:pPr marL="457200" indent="-457200" fontAlgn="auto">
              <a:spcBef>
                <a:spcPts val="0"/>
              </a:spcBef>
              <a:spcAft>
                <a:spcPts val="0"/>
              </a:spcAft>
              <a:buFont typeface="Wingdings" panose="05000000000000000000" pitchFamily="2" charset="2"/>
              <a:buChar char="§"/>
              <a:defRPr/>
            </a:pPr>
            <a:r>
              <a:rPr lang="en-GB" sz="2400" dirty="0">
                <a:solidFill>
                  <a:schemeClr val="bg1">
                    <a:lumMod val="75000"/>
                  </a:schemeClr>
                </a:solidFill>
                <a:latin typeface="Tahoma" pitchFamily="34" charset="0"/>
                <a:ea typeface="Tahoma" pitchFamily="34" charset="0"/>
                <a:cs typeface="Tahoma" pitchFamily="34" charset="0"/>
              </a:rPr>
              <a:t>Technical focus</a:t>
            </a:r>
          </a:p>
          <a:p>
            <a:pPr lvl="2" indent="-457200" fontAlgn="auto">
              <a:spcBef>
                <a:spcPts val="0"/>
              </a:spcBef>
              <a:spcAft>
                <a:spcPts val="0"/>
              </a:spcAft>
              <a:buFont typeface="Wingdings" panose="05000000000000000000" pitchFamily="2" charset="2"/>
              <a:buChar char="§"/>
              <a:defRPr/>
            </a:pPr>
            <a:r>
              <a:rPr lang="it-IT" sz="2400" dirty="0">
                <a:solidFill>
                  <a:schemeClr val="bg1">
                    <a:lumMod val="75000"/>
                  </a:schemeClr>
                </a:solidFill>
                <a:latin typeface="Tahoma" pitchFamily="34" charset="0"/>
                <a:ea typeface="Tahoma" pitchFamily="34" charset="0"/>
                <a:cs typeface="Tahoma" pitchFamily="34" charset="0"/>
              </a:rPr>
              <a:t>LSS Programme</a:t>
            </a:r>
          </a:p>
          <a:p>
            <a:pPr lvl="2" indent="-457200" fontAlgn="auto">
              <a:spcBef>
                <a:spcPts val="0"/>
              </a:spcBef>
              <a:spcAft>
                <a:spcPts val="0"/>
              </a:spcAft>
              <a:buFont typeface="Wingdings" panose="05000000000000000000" pitchFamily="2" charset="2"/>
              <a:buChar char="§"/>
              <a:defRPr/>
            </a:pPr>
            <a:r>
              <a:rPr lang="it-IT" sz="2400" dirty="0">
                <a:solidFill>
                  <a:schemeClr val="bg1">
                    <a:lumMod val="75000"/>
                  </a:schemeClr>
                </a:solidFill>
                <a:latin typeface="Tahoma" pitchFamily="34" charset="0"/>
                <a:ea typeface="Tahoma" pitchFamily="34" charset="0"/>
                <a:cs typeface="Tahoma" pitchFamily="34" charset="0"/>
              </a:rPr>
              <a:t>FREMM Programme</a:t>
            </a:r>
          </a:p>
          <a:p>
            <a:pPr lvl="2" indent="-457200" fontAlgn="auto">
              <a:spcBef>
                <a:spcPts val="0"/>
              </a:spcBef>
              <a:spcAft>
                <a:spcPts val="0"/>
              </a:spcAft>
              <a:buFont typeface="Wingdings" panose="05000000000000000000" pitchFamily="2" charset="2"/>
              <a:buChar char="§"/>
              <a:defRPr/>
            </a:pPr>
            <a:r>
              <a:rPr lang="it-IT" sz="2400" dirty="0">
                <a:solidFill>
                  <a:schemeClr val="bg1">
                    <a:lumMod val="75000"/>
                  </a:schemeClr>
                </a:solidFill>
                <a:latin typeface="Tahoma" pitchFamily="34" charset="0"/>
                <a:ea typeface="Tahoma" pitchFamily="34" charset="0"/>
                <a:cs typeface="Tahoma" pitchFamily="34" charset="0"/>
              </a:rPr>
              <a:t>PPA Programme</a:t>
            </a:r>
          </a:p>
          <a:p>
            <a:pPr lvl="2" indent="-457200" fontAlgn="auto">
              <a:spcBef>
                <a:spcPts val="0"/>
              </a:spcBef>
              <a:spcAft>
                <a:spcPts val="0"/>
              </a:spcAft>
              <a:buFont typeface="Wingdings" panose="05000000000000000000" pitchFamily="2" charset="2"/>
              <a:buChar char="§"/>
              <a:defRPr/>
            </a:pPr>
            <a:r>
              <a:rPr lang="it-IT" sz="2400" dirty="0">
                <a:solidFill>
                  <a:schemeClr val="bg1">
                    <a:lumMod val="75000"/>
                  </a:schemeClr>
                </a:solidFill>
                <a:latin typeface="Tahoma" pitchFamily="34" charset="0"/>
                <a:ea typeface="Tahoma" pitchFamily="34" charset="0"/>
                <a:cs typeface="Tahoma" pitchFamily="34" charset="0"/>
              </a:rPr>
              <a:t>MMCM </a:t>
            </a:r>
            <a:r>
              <a:rPr lang="it-IT" sz="2400" dirty="0" smtClean="0">
                <a:solidFill>
                  <a:schemeClr val="bg1">
                    <a:lumMod val="75000"/>
                  </a:schemeClr>
                </a:solidFill>
                <a:latin typeface="Tahoma" pitchFamily="34" charset="0"/>
                <a:ea typeface="Tahoma" pitchFamily="34" charset="0"/>
                <a:cs typeface="Tahoma" pitchFamily="34" charset="0"/>
              </a:rPr>
              <a:t>Programme</a:t>
            </a:r>
          </a:p>
          <a:p>
            <a:pPr lvl="2" indent="-457200" fontAlgn="auto">
              <a:spcBef>
                <a:spcPts val="0"/>
              </a:spcBef>
              <a:spcAft>
                <a:spcPts val="0"/>
              </a:spcAft>
              <a:buFont typeface="Wingdings" panose="05000000000000000000" pitchFamily="2" charset="2"/>
              <a:buChar char="§"/>
              <a:defRPr/>
            </a:pPr>
            <a:r>
              <a:rPr lang="it-IT" sz="2400" dirty="0" smtClean="0">
                <a:solidFill>
                  <a:schemeClr val="bg1">
                    <a:lumMod val="75000"/>
                  </a:schemeClr>
                </a:solidFill>
                <a:latin typeface="Tahoma" pitchFamily="34" charset="0"/>
                <a:ea typeface="Tahoma" pitchFamily="34" charset="0"/>
                <a:cs typeface="Tahoma" pitchFamily="34" charset="0"/>
              </a:rPr>
              <a:t>MALE RPAS Programme</a:t>
            </a:r>
          </a:p>
          <a:p>
            <a:pPr lvl="2" indent="-457200" fontAlgn="auto">
              <a:spcBef>
                <a:spcPts val="0"/>
              </a:spcBef>
              <a:spcAft>
                <a:spcPts val="0"/>
              </a:spcAft>
              <a:buFont typeface="Wingdings" panose="05000000000000000000" pitchFamily="2" charset="2"/>
              <a:buChar char="§"/>
              <a:defRPr/>
            </a:pPr>
            <a:r>
              <a:rPr lang="it-IT" sz="2400" dirty="0" smtClean="0">
                <a:solidFill>
                  <a:schemeClr val="bg1">
                    <a:lumMod val="75000"/>
                  </a:schemeClr>
                </a:solidFill>
                <a:latin typeface="Tahoma" pitchFamily="34" charset="0"/>
                <a:ea typeface="Tahoma" pitchFamily="34" charset="0"/>
                <a:cs typeface="Tahoma" pitchFamily="34" charset="0"/>
              </a:rPr>
              <a:t>LWT Programme</a:t>
            </a:r>
            <a:endParaRPr lang="en-GB" sz="2400" dirty="0">
              <a:solidFill>
                <a:schemeClr val="bg1">
                  <a:lumMod val="75000"/>
                </a:schemeClr>
              </a:solidFill>
              <a:latin typeface="Tahoma" pitchFamily="34" charset="0"/>
              <a:ea typeface="Tahoma" pitchFamily="34" charset="0"/>
              <a:cs typeface="Tahoma" pitchFamily="34" charset="0"/>
            </a:endParaRPr>
          </a:p>
          <a:p>
            <a:pPr marL="457200" indent="-457200" fontAlgn="auto">
              <a:spcBef>
                <a:spcPts val="0"/>
              </a:spcBef>
              <a:spcAft>
                <a:spcPts val="0"/>
              </a:spcAft>
              <a:buFont typeface="Wingdings" panose="05000000000000000000" pitchFamily="2" charset="2"/>
              <a:buChar char="§"/>
              <a:defRPr/>
            </a:pPr>
            <a:r>
              <a:rPr lang="en-GB" sz="2400" dirty="0" smtClean="0">
                <a:solidFill>
                  <a:schemeClr val="bg1">
                    <a:lumMod val="75000"/>
                  </a:schemeClr>
                </a:solidFill>
                <a:latin typeface="Tahoma" pitchFamily="34" charset="0"/>
                <a:ea typeface="Tahoma" pitchFamily="34" charset="0"/>
                <a:cs typeface="Tahoma" pitchFamily="34" charset="0"/>
              </a:rPr>
              <a:t>Questions</a:t>
            </a:r>
          </a:p>
          <a:p>
            <a:pPr marL="457200" indent="-457200" fontAlgn="auto">
              <a:spcBef>
                <a:spcPts val="0"/>
              </a:spcBef>
              <a:spcAft>
                <a:spcPts val="0"/>
              </a:spcAft>
              <a:defRPr/>
            </a:pPr>
            <a:endParaRPr lang="en-GB" sz="2800" dirty="0">
              <a:solidFill>
                <a:schemeClr val="bg1">
                  <a:lumMod val="75000"/>
                </a:schemeClr>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9180997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39"/>
          <p:cNvSpPr>
            <a:spLocks noGrp="1"/>
          </p:cNvSpPr>
          <p:nvPr>
            <p:ph type="sldNum" sz="quarter" idx="4"/>
          </p:nvPr>
        </p:nvSpPr>
        <p:spPr/>
        <p:txBody>
          <a:bodyPr/>
          <a:lstStyle/>
          <a:p>
            <a:pPr>
              <a:defRPr/>
            </a:pPr>
            <a:r>
              <a:rPr lang="en-US" dirty="0">
                <a:solidFill>
                  <a:srgbClr val="006FAC"/>
                </a:solidFill>
                <a:latin typeface="Tahoma" charset="0"/>
                <a:ea typeface="Tahoma" charset="0"/>
                <a:cs typeface="Tahoma" charset="0"/>
              </a:rPr>
              <a:t>P-</a:t>
            </a:r>
            <a:fld id="{34A2F4A0-93AF-43B1-8693-228C1DE05C4F}" type="slidenum">
              <a:rPr lang="en-US">
                <a:solidFill>
                  <a:srgbClr val="006FAC"/>
                </a:solidFill>
                <a:latin typeface="Tahoma" charset="0"/>
                <a:ea typeface="Tahoma" charset="0"/>
                <a:cs typeface="Tahoma" charset="0"/>
              </a:rPr>
              <a:pPr>
                <a:defRPr/>
              </a:pPr>
              <a:t>5</a:t>
            </a:fld>
            <a:endParaRPr lang="de-DE" dirty="0">
              <a:solidFill>
                <a:srgbClr val="000000">
                  <a:tint val="75000"/>
                </a:srgbClr>
              </a:solidFill>
              <a:latin typeface="Tahoma Standard" charset="0"/>
              <a:cs typeface="Tahoma Standard" charset="0"/>
            </a:endParaRPr>
          </a:p>
        </p:txBody>
      </p:sp>
      <p:sp>
        <p:nvSpPr>
          <p:cNvPr id="38" name="Title 3"/>
          <p:cNvSpPr txBox="1">
            <a:spLocks/>
          </p:cNvSpPr>
          <p:nvPr/>
        </p:nvSpPr>
        <p:spPr>
          <a:xfrm>
            <a:off x="266441" y="675226"/>
            <a:ext cx="10296635" cy="523220"/>
          </a:xfrm>
          <a:prstGeom prst="rect">
            <a:avLst/>
          </a:prstGeom>
        </p:spPr>
        <p:txBody>
          <a:bodyPr wrap="square" anchor="b" anchorCtr="0">
            <a:spAutoFit/>
          </a:bodyPr>
          <a:lstStyle>
            <a:lvl1pPr marL="0" marR="0" indent="0" algn="r" defTabSz="914400" rtl="0" eaLnBrk="1" fontAlgn="base" latinLnBrk="0" hangingPunct="1">
              <a:lnSpc>
                <a:spcPct val="100000"/>
              </a:lnSpc>
              <a:spcBef>
                <a:spcPct val="0"/>
              </a:spcBef>
              <a:spcAft>
                <a:spcPct val="0"/>
              </a:spcAft>
              <a:buClrTx/>
              <a:buSzTx/>
              <a:buFontTx/>
              <a:buNone/>
              <a:tabLst/>
              <a:defRPr lang="en-US" sz="4000" b="1" kern="1200">
                <a:solidFill>
                  <a:srgbClr val="244165"/>
                </a:solidFill>
                <a:latin typeface="Tahoma" charset="0"/>
                <a:ea typeface="Tahoma" charset="0"/>
                <a:cs typeface="Tahoma" charset="0"/>
              </a:defRPr>
            </a:lvl1pPr>
            <a:lvl2pPr algn="l" rtl="0" eaLnBrk="1" fontAlgn="base" hangingPunct="1">
              <a:spcBef>
                <a:spcPct val="0"/>
              </a:spcBef>
              <a:spcAft>
                <a:spcPct val="0"/>
              </a:spcAft>
              <a:defRPr sz="3600" b="1">
                <a:solidFill>
                  <a:schemeClr val="tx1"/>
                </a:solidFill>
                <a:latin typeface="Calibri" pitchFamily="34" charset="0"/>
              </a:defRPr>
            </a:lvl2pPr>
            <a:lvl3pPr algn="l" rtl="0" eaLnBrk="1" fontAlgn="base" hangingPunct="1">
              <a:spcBef>
                <a:spcPct val="0"/>
              </a:spcBef>
              <a:spcAft>
                <a:spcPct val="0"/>
              </a:spcAft>
              <a:defRPr sz="3600" b="1">
                <a:solidFill>
                  <a:schemeClr val="tx1"/>
                </a:solidFill>
                <a:latin typeface="Calibri" pitchFamily="34" charset="0"/>
              </a:defRPr>
            </a:lvl3pPr>
            <a:lvl4pPr algn="l" rtl="0" eaLnBrk="1" fontAlgn="base" hangingPunct="1">
              <a:spcBef>
                <a:spcPct val="0"/>
              </a:spcBef>
              <a:spcAft>
                <a:spcPct val="0"/>
              </a:spcAft>
              <a:defRPr sz="3600" b="1">
                <a:solidFill>
                  <a:schemeClr val="tx1"/>
                </a:solidFill>
                <a:latin typeface="Calibri" pitchFamily="34" charset="0"/>
              </a:defRPr>
            </a:lvl4pPr>
            <a:lvl5pPr algn="l" rtl="0" eaLnBrk="1" fontAlgn="base" hangingPunct="1">
              <a:spcBef>
                <a:spcPct val="0"/>
              </a:spcBef>
              <a:spcAft>
                <a:spcPct val="0"/>
              </a:spcAft>
              <a:defRPr sz="3600" b="1">
                <a:solidFill>
                  <a:schemeClr val="tx1"/>
                </a:solidFill>
                <a:latin typeface="Calibri" pitchFamily="34" charset="0"/>
              </a:defRPr>
            </a:lvl5pPr>
            <a:lvl6pPr marL="457200" algn="l" rtl="0" eaLnBrk="1" fontAlgn="base" hangingPunct="1">
              <a:spcBef>
                <a:spcPct val="0"/>
              </a:spcBef>
              <a:spcAft>
                <a:spcPct val="0"/>
              </a:spcAft>
              <a:defRPr sz="3600" b="1">
                <a:solidFill>
                  <a:schemeClr val="tx1"/>
                </a:solidFill>
                <a:latin typeface="Calibri" pitchFamily="34" charset="0"/>
              </a:defRPr>
            </a:lvl6pPr>
            <a:lvl7pPr marL="914400" algn="l" rtl="0" eaLnBrk="1" fontAlgn="base" hangingPunct="1">
              <a:spcBef>
                <a:spcPct val="0"/>
              </a:spcBef>
              <a:spcAft>
                <a:spcPct val="0"/>
              </a:spcAft>
              <a:defRPr sz="3600" b="1">
                <a:solidFill>
                  <a:schemeClr val="tx1"/>
                </a:solidFill>
                <a:latin typeface="Calibri" pitchFamily="34" charset="0"/>
              </a:defRPr>
            </a:lvl7pPr>
            <a:lvl8pPr marL="1371600" algn="l" rtl="0" eaLnBrk="1" fontAlgn="base" hangingPunct="1">
              <a:spcBef>
                <a:spcPct val="0"/>
              </a:spcBef>
              <a:spcAft>
                <a:spcPct val="0"/>
              </a:spcAft>
              <a:defRPr sz="3600" b="1">
                <a:solidFill>
                  <a:schemeClr val="tx1"/>
                </a:solidFill>
                <a:latin typeface="Calibri" pitchFamily="34" charset="0"/>
              </a:defRPr>
            </a:lvl8pPr>
            <a:lvl9pPr marL="1828800" algn="l" rtl="0" eaLnBrk="1" fontAlgn="base" hangingPunct="1">
              <a:spcBef>
                <a:spcPct val="0"/>
              </a:spcBef>
              <a:spcAft>
                <a:spcPct val="0"/>
              </a:spcAft>
              <a:defRPr sz="3600" b="1">
                <a:solidFill>
                  <a:schemeClr val="tx1"/>
                </a:solidFill>
                <a:latin typeface="Calibri" pitchFamily="34" charset="0"/>
              </a:defRPr>
            </a:lvl9pPr>
          </a:lstStyle>
          <a:p>
            <a:pPr algn="l">
              <a:defRPr/>
            </a:pPr>
            <a:r>
              <a:rPr lang="en-GB" sz="2800" dirty="0">
                <a:solidFill>
                  <a:srgbClr val="244164">
                    <a:lumMod val="50000"/>
                  </a:srgbClr>
                </a:solidFill>
              </a:rPr>
              <a:t>OCCAR in the </a:t>
            </a:r>
            <a:r>
              <a:rPr lang="en-GB" sz="2800" dirty="0" smtClean="0">
                <a:solidFill>
                  <a:srgbClr val="244164">
                    <a:lumMod val="50000"/>
                  </a:srgbClr>
                </a:solidFill>
              </a:rPr>
              <a:t>Naval Domain </a:t>
            </a:r>
            <a:endParaRPr lang="en-GB" sz="2800" dirty="0">
              <a:solidFill>
                <a:srgbClr val="244164">
                  <a:lumMod val="50000"/>
                </a:srgbClr>
              </a:solidFill>
            </a:endParaRPr>
          </a:p>
        </p:txBody>
      </p:sp>
      <p:sp>
        <p:nvSpPr>
          <p:cNvPr id="19" name="Parallelogramma 17"/>
          <p:cNvSpPr/>
          <p:nvPr/>
        </p:nvSpPr>
        <p:spPr>
          <a:xfrm flipH="1">
            <a:off x="3944994" y="3538892"/>
            <a:ext cx="1471174" cy="1363018"/>
          </a:xfrm>
          <a:prstGeom prst="parallelogram">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it-IT">
              <a:solidFill>
                <a:srgbClr val="FFFFFF"/>
              </a:solidFill>
              <a:latin typeface="Calibri"/>
            </a:endParaRPr>
          </a:p>
        </p:txBody>
      </p:sp>
      <p:sp>
        <p:nvSpPr>
          <p:cNvPr id="29" name="Rettangolo 24"/>
          <p:cNvSpPr/>
          <p:nvPr/>
        </p:nvSpPr>
        <p:spPr>
          <a:xfrm>
            <a:off x="5033198" y="3564718"/>
            <a:ext cx="1430674" cy="738664"/>
          </a:xfrm>
          <a:prstGeom prst="rect">
            <a:avLst/>
          </a:prstGeom>
        </p:spPr>
        <p:txBody>
          <a:bodyPr wrap="square">
            <a:spAutoFit/>
          </a:bodyPr>
          <a:lstStyle/>
          <a:p>
            <a:pPr marL="173037" lvl="1">
              <a:spcBef>
                <a:spcPts val="600"/>
              </a:spcBef>
              <a:defRPr/>
            </a:pPr>
            <a:r>
              <a:rPr lang="it-IT" sz="1200" b="1" dirty="0" smtClean="0">
                <a:solidFill>
                  <a:srgbClr val="C00000"/>
                </a:solidFill>
                <a:latin typeface="Arial" panose="020B0604020202020204" pitchFamily="34" charset="0"/>
                <a:cs typeface="Arial" panose="020B0604020202020204" pitchFamily="34" charset="0"/>
              </a:rPr>
              <a:t>Multi </a:t>
            </a:r>
            <a:r>
              <a:rPr lang="it-IT" sz="1200" b="1" dirty="0" err="1" smtClean="0">
                <a:solidFill>
                  <a:srgbClr val="C00000"/>
                </a:solidFill>
                <a:latin typeface="Arial" panose="020B0604020202020204" pitchFamily="34" charset="0"/>
                <a:cs typeface="Arial" panose="020B0604020202020204" pitchFamily="34" charset="0"/>
              </a:rPr>
              <a:t>Mission</a:t>
            </a:r>
            <a:r>
              <a:rPr lang="it-IT" sz="1200" b="1" dirty="0" smtClean="0">
                <a:solidFill>
                  <a:srgbClr val="C00000"/>
                </a:solidFill>
                <a:latin typeface="Arial" panose="020B0604020202020204" pitchFamily="34" charset="0"/>
                <a:cs typeface="Arial" panose="020B0604020202020204" pitchFamily="34" charset="0"/>
              </a:rPr>
              <a:t> </a:t>
            </a:r>
            <a:r>
              <a:rPr lang="it-IT" sz="1200" b="1" dirty="0" err="1" smtClean="0">
                <a:solidFill>
                  <a:srgbClr val="C00000"/>
                </a:solidFill>
                <a:latin typeface="Arial" panose="020B0604020202020204" pitchFamily="34" charset="0"/>
                <a:cs typeface="Arial" panose="020B0604020202020204" pitchFamily="34" charset="0"/>
              </a:rPr>
              <a:t>Frigates</a:t>
            </a:r>
            <a:endParaRPr lang="it-IT" b="1" dirty="0" smtClean="0">
              <a:solidFill>
                <a:srgbClr val="C00000"/>
              </a:solidFill>
              <a:latin typeface="Arial" panose="020B0604020202020204" pitchFamily="34" charset="0"/>
              <a:cs typeface="Arial" panose="020B0604020202020204" pitchFamily="34" charset="0"/>
            </a:endParaRPr>
          </a:p>
          <a:p>
            <a:pPr marL="173037" lvl="1">
              <a:defRPr/>
            </a:pPr>
            <a:r>
              <a:rPr lang="it-IT" b="1" dirty="0">
                <a:solidFill>
                  <a:srgbClr val="C00000"/>
                </a:solidFill>
                <a:latin typeface="Arial" panose="020B0604020202020204" pitchFamily="34" charset="0"/>
                <a:cs typeface="Arial" panose="020B0604020202020204" pitchFamily="34" charset="0"/>
              </a:rPr>
              <a:t>(</a:t>
            </a:r>
            <a:r>
              <a:rPr lang="it-IT" b="1" dirty="0" smtClean="0">
                <a:solidFill>
                  <a:srgbClr val="C00000"/>
                </a:solidFill>
                <a:latin typeface="Arial" panose="020B0604020202020204" pitchFamily="34" charset="0"/>
                <a:cs typeface="Arial" panose="020B0604020202020204" pitchFamily="34" charset="0"/>
              </a:rPr>
              <a:t>FREMM)</a:t>
            </a:r>
            <a:endParaRPr lang="it-IT" dirty="0">
              <a:solidFill>
                <a:srgbClr val="000000"/>
              </a:solidFill>
              <a:latin typeface="Arial" panose="020B0604020202020204" pitchFamily="34" charset="0"/>
              <a:cs typeface="Arial" panose="020B0604020202020204" pitchFamily="34" charset="0"/>
            </a:endParaRPr>
          </a:p>
        </p:txBody>
      </p:sp>
      <p:pic>
        <p:nvPicPr>
          <p:cNvPr id="30" name="Bild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416168" y="4296411"/>
            <a:ext cx="328766" cy="217903"/>
          </a:xfrm>
          <a:prstGeom prst="rect">
            <a:avLst/>
          </a:prstGeom>
          <a:effectLst>
            <a:outerShdw blurRad="50800" dist="25400" dir="2280000" sx="106000" sy="106000" algn="ctr" rotWithShape="0">
              <a:srgbClr val="000000">
                <a:alpha val="9000"/>
              </a:srgbClr>
            </a:outerShdw>
          </a:effectLst>
        </p:spPr>
      </p:pic>
      <p:pic>
        <p:nvPicPr>
          <p:cNvPr id="31" name="Bild 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800754" y="4296413"/>
            <a:ext cx="328766" cy="217903"/>
          </a:xfrm>
          <a:prstGeom prst="rect">
            <a:avLst/>
          </a:prstGeom>
          <a:effectLst>
            <a:outerShdw blurRad="50800" dist="25400" dir="2280000" sx="106000" sy="106000" algn="ctr" rotWithShape="0">
              <a:srgbClr val="000000">
                <a:alpha val="9000"/>
              </a:srgbClr>
            </a:outerShdw>
          </a:effectLst>
        </p:spPr>
      </p:pic>
      <p:sp>
        <p:nvSpPr>
          <p:cNvPr id="32" name="Parallelogramma 17"/>
          <p:cNvSpPr/>
          <p:nvPr/>
        </p:nvSpPr>
        <p:spPr>
          <a:xfrm flipH="1">
            <a:off x="6852084" y="3623788"/>
            <a:ext cx="1475050" cy="1368000"/>
          </a:xfrm>
          <a:prstGeom prst="parallelogram">
            <a:avLst/>
          </a:prstGeom>
          <a:blipFill>
            <a:blip r:embed="rId6" cstate="email">
              <a:extLst>
                <a:ext uri="{28A0092B-C50C-407E-A947-70E740481C1C}">
                  <a14:useLocalDpi xmlns:a14="http://schemas.microsoft.com/office/drawing/2010/main"/>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it-IT">
              <a:solidFill>
                <a:srgbClr val="FFFFFF"/>
              </a:solidFill>
              <a:latin typeface="Calibri"/>
            </a:endParaRPr>
          </a:p>
        </p:txBody>
      </p:sp>
      <p:sp>
        <p:nvSpPr>
          <p:cNvPr id="33" name="Rettangolo 24"/>
          <p:cNvSpPr/>
          <p:nvPr/>
        </p:nvSpPr>
        <p:spPr>
          <a:xfrm>
            <a:off x="7988703" y="3564718"/>
            <a:ext cx="1445581" cy="923330"/>
          </a:xfrm>
          <a:prstGeom prst="rect">
            <a:avLst/>
          </a:prstGeom>
        </p:spPr>
        <p:txBody>
          <a:bodyPr wrap="square">
            <a:spAutoFit/>
          </a:bodyPr>
          <a:lstStyle/>
          <a:p>
            <a:pPr marL="173037" lvl="1" algn="just">
              <a:defRPr/>
            </a:pPr>
            <a:r>
              <a:rPr lang="it-IT" sz="1200" b="1" dirty="0" smtClean="0">
                <a:solidFill>
                  <a:srgbClr val="C00000"/>
                </a:solidFill>
                <a:latin typeface="Arial" panose="020B0604020202020204" pitchFamily="34" charset="0"/>
                <a:cs typeface="Arial" panose="020B0604020202020204" pitchFamily="34" charset="0"/>
              </a:rPr>
              <a:t>Offshore </a:t>
            </a:r>
            <a:r>
              <a:rPr lang="it-IT" sz="1200" b="1" dirty="0" err="1" smtClean="0">
                <a:solidFill>
                  <a:srgbClr val="C00000"/>
                </a:solidFill>
                <a:latin typeface="Arial" panose="020B0604020202020204" pitchFamily="34" charset="0"/>
                <a:cs typeface="Arial" panose="020B0604020202020204" pitchFamily="34" charset="0"/>
              </a:rPr>
              <a:t>Multipurpose</a:t>
            </a:r>
            <a:r>
              <a:rPr lang="it-IT" sz="1200" b="1" dirty="0" smtClean="0">
                <a:solidFill>
                  <a:srgbClr val="C00000"/>
                </a:solidFill>
                <a:latin typeface="Arial" panose="020B0604020202020204" pitchFamily="34" charset="0"/>
                <a:cs typeface="Arial" panose="020B0604020202020204" pitchFamily="34" charset="0"/>
              </a:rPr>
              <a:t> </a:t>
            </a:r>
            <a:r>
              <a:rPr lang="it-IT" sz="1200" b="1" dirty="0" err="1" smtClean="0">
                <a:solidFill>
                  <a:srgbClr val="C00000"/>
                </a:solidFill>
                <a:latin typeface="Arial" panose="020B0604020202020204" pitchFamily="34" charset="0"/>
                <a:cs typeface="Arial" panose="020B0604020202020204" pitchFamily="34" charset="0"/>
              </a:rPr>
              <a:t>Patrol</a:t>
            </a:r>
            <a:r>
              <a:rPr lang="it-IT" sz="1200" b="1" dirty="0" smtClean="0">
                <a:solidFill>
                  <a:srgbClr val="C00000"/>
                </a:solidFill>
                <a:latin typeface="Arial" panose="020B0604020202020204" pitchFamily="34" charset="0"/>
                <a:cs typeface="Arial" panose="020B0604020202020204" pitchFamily="34" charset="0"/>
              </a:rPr>
              <a:t> </a:t>
            </a:r>
            <a:r>
              <a:rPr lang="it-IT" sz="1200" b="1" dirty="0" err="1" smtClean="0">
                <a:solidFill>
                  <a:srgbClr val="C00000"/>
                </a:solidFill>
                <a:latin typeface="Arial" panose="020B0604020202020204" pitchFamily="34" charset="0"/>
                <a:cs typeface="Arial" panose="020B0604020202020204" pitchFamily="34" charset="0"/>
              </a:rPr>
              <a:t>ships</a:t>
            </a:r>
            <a:endParaRPr lang="it-IT" sz="1200" b="1" dirty="0" smtClean="0">
              <a:solidFill>
                <a:srgbClr val="C00000"/>
              </a:solidFill>
              <a:latin typeface="Arial" panose="020B0604020202020204" pitchFamily="34" charset="0"/>
              <a:cs typeface="Arial" panose="020B0604020202020204" pitchFamily="34" charset="0"/>
            </a:endParaRPr>
          </a:p>
          <a:p>
            <a:pPr marL="173037" lvl="1" algn="just">
              <a:defRPr/>
            </a:pPr>
            <a:r>
              <a:rPr lang="it-IT" b="1" dirty="0" smtClean="0">
                <a:solidFill>
                  <a:srgbClr val="C00000"/>
                </a:solidFill>
                <a:latin typeface="Arial" panose="020B0604020202020204" pitchFamily="34" charset="0"/>
                <a:cs typeface="Arial" panose="020B0604020202020204" pitchFamily="34" charset="0"/>
              </a:rPr>
              <a:t>(PPA)</a:t>
            </a:r>
            <a:endParaRPr lang="it-IT" b="1" dirty="0">
              <a:solidFill>
                <a:srgbClr val="C00000"/>
              </a:solidFill>
              <a:latin typeface="Arial" panose="020B0604020202020204" pitchFamily="34" charset="0"/>
              <a:cs typeface="Arial" panose="020B0604020202020204" pitchFamily="34" charset="0"/>
            </a:endParaRPr>
          </a:p>
        </p:txBody>
      </p:sp>
      <p:pic>
        <p:nvPicPr>
          <p:cNvPr id="34" name="Bild 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372715" y="4506641"/>
            <a:ext cx="328766" cy="217903"/>
          </a:xfrm>
          <a:prstGeom prst="rect">
            <a:avLst/>
          </a:prstGeom>
          <a:effectLst>
            <a:outerShdw blurRad="50800" dist="25400" dir="2280000" sx="106000" sy="106000" algn="ctr" rotWithShape="0">
              <a:srgbClr val="000000">
                <a:alpha val="9000"/>
              </a:srgbClr>
            </a:outerShdw>
          </a:effectLst>
        </p:spPr>
      </p:pic>
      <p:sp>
        <p:nvSpPr>
          <p:cNvPr id="35" name="Parallelogramma 7"/>
          <p:cNvSpPr/>
          <p:nvPr/>
        </p:nvSpPr>
        <p:spPr>
          <a:xfrm flipH="1">
            <a:off x="5204462" y="1537452"/>
            <a:ext cx="1478517" cy="1368000"/>
          </a:xfrm>
          <a:prstGeom prst="parallelogram">
            <a:avLst/>
          </a:prstGeom>
          <a:blipFill>
            <a:blip r:embed="rId7" cstate="email">
              <a:extLst>
                <a:ext uri="{28A0092B-C50C-407E-A947-70E740481C1C}">
                  <a14:useLocalDpi xmlns:a14="http://schemas.microsoft.com/office/drawing/2010/main"/>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it-IT">
              <a:solidFill>
                <a:srgbClr val="FFFFFF"/>
              </a:solidFill>
              <a:latin typeface="Calibri"/>
            </a:endParaRPr>
          </a:p>
        </p:txBody>
      </p:sp>
      <p:sp>
        <p:nvSpPr>
          <p:cNvPr id="36" name="Rettangolo 22"/>
          <p:cNvSpPr/>
          <p:nvPr/>
        </p:nvSpPr>
        <p:spPr>
          <a:xfrm>
            <a:off x="6463871" y="1448780"/>
            <a:ext cx="1978685" cy="646331"/>
          </a:xfrm>
          <a:prstGeom prst="rect">
            <a:avLst/>
          </a:prstGeom>
        </p:spPr>
        <p:txBody>
          <a:bodyPr wrap="square">
            <a:spAutoFit/>
          </a:bodyPr>
          <a:lstStyle/>
          <a:p>
            <a:pPr marL="173037" lvl="1" algn="just">
              <a:defRPr/>
            </a:pPr>
            <a:r>
              <a:rPr lang="it-IT" sz="1200" b="1" dirty="0" err="1" smtClean="0">
                <a:solidFill>
                  <a:srgbClr val="C00000"/>
                </a:solidFill>
                <a:latin typeface="Arial" panose="020B0604020202020204" pitchFamily="34" charset="0"/>
                <a:cs typeface="Arial" panose="020B0604020202020204" pitchFamily="34" charset="0"/>
              </a:rPr>
              <a:t>Logistic</a:t>
            </a:r>
            <a:r>
              <a:rPr lang="it-IT" sz="1200" b="1" dirty="0" smtClean="0">
                <a:solidFill>
                  <a:srgbClr val="C00000"/>
                </a:solidFill>
                <a:latin typeface="Arial" panose="020B0604020202020204" pitchFamily="34" charset="0"/>
                <a:cs typeface="Arial" panose="020B0604020202020204" pitchFamily="34" charset="0"/>
              </a:rPr>
              <a:t> </a:t>
            </a:r>
            <a:r>
              <a:rPr lang="it-IT" sz="1200" b="1" dirty="0" err="1" smtClean="0">
                <a:solidFill>
                  <a:srgbClr val="C00000"/>
                </a:solidFill>
                <a:latin typeface="Arial" panose="020B0604020202020204" pitchFamily="34" charset="0"/>
                <a:cs typeface="Arial" panose="020B0604020202020204" pitchFamily="34" charset="0"/>
              </a:rPr>
              <a:t>Support</a:t>
            </a:r>
            <a:r>
              <a:rPr lang="it-IT" sz="1200" b="1" dirty="0" smtClean="0">
                <a:solidFill>
                  <a:srgbClr val="C00000"/>
                </a:solidFill>
                <a:latin typeface="Arial" panose="020B0604020202020204" pitchFamily="34" charset="0"/>
                <a:cs typeface="Arial" panose="020B0604020202020204" pitchFamily="34" charset="0"/>
              </a:rPr>
              <a:t> </a:t>
            </a:r>
            <a:r>
              <a:rPr lang="it-IT" sz="1200" b="1" dirty="0" err="1" smtClean="0">
                <a:solidFill>
                  <a:srgbClr val="C00000"/>
                </a:solidFill>
                <a:latin typeface="Arial" panose="020B0604020202020204" pitchFamily="34" charset="0"/>
                <a:cs typeface="Arial" panose="020B0604020202020204" pitchFamily="34" charset="0"/>
              </a:rPr>
              <a:t>Ship</a:t>
            </a:r>
            <a:r>
              <a:rPr lang="it-IT" b="1" dirty="0" smtClean="0">
                <a:solidFill>
                  <a:srgbClr val="C00000"/>
                </a:solidFill>
                <a:latin typeface="Arial" panose="020B0604020202020204" pitchFamily="34" charset="0"/>
                <a:cs typeface="Arial" panose="020B0604020202020204" pitchFamily="34" charset="0"/>
              </a:rPr>
              <a:t> (LSS)</a:t>
            </a:r>
            <a:endParaRPr lang="it-IT" b="1" dirty="0">
              <a:solidFill>
                <a:srgbClr val="C00000"/>
              </a:solidFill>
              <a:latin typeface="Arial" panose="020B0604020202020204" pitchFamily="34" charset="0"/>
              <a:cs typeface="Arial" panose="020B0604020202020204" pitchFamily="34" charset="0"/>
            </a:endParaRPr>
          </a:p>
        </p:txBody>
      </p:sp>
      <p:pic>
        <p:nvPicPr>
          <p:cNvPr id="37" name="Bild 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669354" y="2063960"/>
            <a:ext cx="328766" cy="217903"/>
          </a:xfrm>
          <a:prstGeom prst="rect">
            <a:avLst/>
          </a:prstGeom>
          <a:effectLst>
            <a:outerShdw blurRad="50800" dist="25400" dir="2280000" sx="106000" sy="106000" algn="ctr" rotWithShape="0">
              <a:srgbClr val="000000">
                <a:alpha val="9000"/>
              </a:srgbClr>
            </a:outerShdw>
          </a:effectLst>
        </p:spPr>
      </p:pic>
      <p:pic>
        <p:nvPicPr>
          <p:cNvPr id="39" name="Bild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065398" y="2063959"/>
            <a:ext cx="328766" cy="217903"/>
          </a:xfrm>
          <a:prstGeom prst="rect">
            <a:avLst/>
          </a:prstGeom>
          <a:effectLst>
            <a:outerShdw blurRad="50800" dist="25400" dir="2280000" sx="106000" sy="106000" algn="ctr" rotWithShape="0">
              <a:srgbClr val="000000">
                <a:alpha val="9000"/>
              </a:srgbClr>
            </a:outerShdw>
          </a:effectLst>
        </p:spPr>
      </p:pic>
      <p:sp>
        <p:nvSpPr>
          <p:cNvPr id="52" name="Parallelogramma 17"/>
          <p:cNvSpPr/>
          <p:nvPr/>
        </p:nvSpPr>
        <p:spPr>
          <a:xfrm flipH="1">
            <a:off x="8858092" y="1541424"/>
            <a:ext cx="1519201" cy="1368000"/>
          </a:xfrm>
          <a:prstGeom prst="parallelogram">
            <a:avLst/>
          </a:prstGeom>
          <a:blipFill>
            <a:blip r:embed="rId8" cstate="email">
              <a:extLst>
                <a:ext uri="{28A0092B-C50C-407E-A947-70E740481C1C}">
                  <a14:useLocalDpi xmlns:a14="http://schemas.microsoft.com/office/drawing/2010/main"/>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it-IT">
              <a:solidFill>
                <a:srgbClr val="FFFFFF"/>
              </a:solidFill>
              <a:latin typeface="Calibri"/>
            </a:endParaRPr>
          </a:p>
        </p:txBody>
      </p:sp>
      <p:sp>
        <p:nvSpPr>
          <p:cNvPr id="53" name="Rettangolo 24"/>
          <p:cNvSpPr/>
          <p:nvPr/>
        </p:nvSpPr>
        <p:spPr>
          <a:xfrm>
            <a:off x="10026434" y="1501136"/>
            <a:ext cx="2046230" cy="738664"/>
          </a:xfrm>
          <a:prstGeom prst="rect">
            <a:avLst/>
          </a:prstGeom>
        </p:spPr>
        <p:txBody>
          <a:bodyPr wrap="square">
            <a:spAutoFit/>
          </a:bodyPr>
          <a:lstStyle/>
          <a:p>
            <a:pPr marL="173037" lvl="1">
              <a:defRPr/>
            </a:pPr>
            <a:r>
              <a:rPr lang="it-IT" sz="1200" b="1" dirty="0" smtClean="0">
                <a:solidFill>
                  <a:srgbClr val="C00000"/>
                </a:solidFill>
                <a:latin typeface="Arial" panose="020B0604020202020204" pitchFamily="34" charset="0"/>
                <a:cs typeface="Arial" panose="020B0604020202020204" pitchFamily="34" charset="0"/>
              </a:rPr>
              <a:t>Maritime Mine </a:t>
            </a:r>
            <a:r>
              <a:rPr lang="it-IT" sz="1200" b="1" dirty="0" err="1" smtClean="0">
                <a:solidFill>
                  <a:srgbClr val="C00000"/>
                </a:solidFill>
                <a:latin typeface="Arial" panose="020B0604020202020204" pitchFamily="34" charset="0"/>
                <a:cs typeface="Arial" panose="020B0604020202020204" pitchFamily="34" charset="0"/>
              </a:rPr>
              <a:t>Counter</a:t>
            </a:r>
            <a:r>
              <a:rPr lang="it-IT" sz="1200" b="1" dirty="0" smtClean="0">
                <a:solidFill>
                  <a:srgbClr val="C00000"/>
                </a:solidFill>
                <a:latin typeface="Arial" panose="020B0604020202020204" pitchFamily="34" charset="0"/>
                <a:cs typeface="Arial" panose="020B0604020202020204" pitchFamily="34" charset="0"/>
              </a:rPr>
              <a:t> </a:t>
            </a:r>
            <a:r>
              <a:rPr lang="it-IT" sz="1200" b="1" dirty="0" err="1" smtClean="0">
                <a:solidFill>
                  <a:srgbClr val="C00000"/>
                </a:solidFill>
                <a:latin typeface="Arial" panose="020B0604020202020204" pitchFamily="34" charset="0"/>
                <a:cs typeface="Arial" panose="020B0604020202020204" pitchFamily="34" charset="0"/>
              </a:rPr>
              <a:t>Measures</a:t>
            </a:r>
            <a:endParaRPr lang="it-IT" sz="1200" b="1" dirty="0" smtClean="0">
              <a:solidFill>
                <a:srgbClr val="C00000"/>
              </a:solidFill>
              <a:latin typeface="Arial" panose="020B0604020202020204" pitchFamily="34" charset="0"/>
              <a:cs typeface="Arial" panose="020B0604020202020204" pitchFamily="34" charset="0"/>
            </a:endParaRPr>
          </a:p>
          <a:p>
            <a:pPr marL="173037" lvl="1">
              <a:defRPr/>
            </a:pPr>
            <a:r>
              <a:rPr lang="it-IT" b="1" dirty="0" smtClean="0">
                <a:solidFill>
                  <a:srgbClr val="C00000"/>
                </a:solidFill>
                <a:latin typeface="Arial" panose="020B0604020202020204" pitchFamily="34" charset="0"/>
                <a:cs typeface="Arial" panose="020B0604020202020204" pitchFamily="34" charset="0"/>
              </a:rPr>
              <a:t>(MMCM)</a:t>
            </a:r>
            <a:endParaRPr lang="it-IT" dirty="0">
              <a:solidFill>
                <a:srgbClr val="000000"/>
              </a:solidFill>
              <a:latin typeface="Arial" panose="020B0604020202020204" pitchFamily="34" charset="0"/>
              <a:cs typeface="Arial" panose="020B0604020202020204" pitchFamily="34" charset="0"/>
            </a:endParaRPr>
          </a:p>
        </p:txBody>
      </p:sp>
      <p:pic>
        <p:nvPicPr>
          <p:cNvPr id="54" name="Bild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404891" y="2318095"/>
            <a:ext cx="328766" cy="217903"/>
          </a:xfrm>
          <a:prstGeom prst="rect">
            <a:avLst/>
          </a:prstGeom>
          <a:effectLst>
            <a:outerShdw blurRad="50800" dist="25400" dir="2280000" sx="106000" sy="106000" algn="ctr" rotWithShape="0">
              <a:srgbClr val="000000">
                <a:alpha val="9000"/>
              </a:srgbClr>
            </a:outerShdw>
          </a:effectLst>
        </p:spPr>
      </p:pic>
      <p:pic>
        <p:nvPicPr>
          <p:cNvPr id="55" name="Bild 13"/>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791503" y="2318095"/>
            <a:ext cx="328766" cy="217903"/>
          </a:xfrm>
          <a:prstGeom prst="rect">
            <a:avLst/>
          </a:prstGeom>
          <a:effectLst>
            <a:outerShdw blurRad="50800" dist="25400" dir="2280000" sx="106000" sy="106000" algn="ctr" rotWithShape="0">
              <a:srgbClr val="000000">
                <a:alpha val="9000"/>
              </a:srgbClr>
            </a:outerShdw>
          </a:effectLst>
        </p:spPr>
      </p:pic>
      <p:sp>
        <p:nvSpPr>
          <p:cNvPr id="41" name="Double Bracket 40"/>
          <p:cNvSpPr/>
          <p:nvPr/>
        </p:nvSpPr>
        <p:spPr>
          <a:xfrm>
            <a:off x="6873400" y="2350773"/>
            <a:ext cx="383995" cy="396044"/>
          </a:xfrm>
          <a:prstGeom prst="bracketPair">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42" name="TextBox 41"/>
          <p:cNvSpPr txBox="1"/>
          <p:nvPr/>
        </p:nvSpPr>
        <p:spPr>
          <a:xfrm>
            <a:off x="6668444" y="2714727"/>
            <a:ext cx="793906" cy="24622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000" b="1" i="0" u="none" strike="noStrike" kern="1200" cap="none" spc="0" normalizeH="0" baseline="0" noProof="0" dirty="0">
                <a:ln>
                  <a:noFill/>
                </a:ln>
                <a:solidFill>
                  <a:srgbClr val="000000"/>
                </a:solidFill>
                <a:effectLst/>
                <a:uLnTx/>
                <a:uFillTx/>
                <a:latin typeface="Tahoma" pitchFamily="34" charset="0"/>
                <a:ea typeface="Tahoma" pitchFamily="34" charset="0"/>
                <a:cs typeface="Tahoma" pitchFamily="34" charset="0"/>
              </a:rPr>
              <a:t>Observer</a:t>
            </a:r>
          </a:p>
        </p:txBody>
      </p:sp>
      <p:sp>
        <p:nvSpPr>
          <p:cNvPr id="43" name="Rounded Rectangle 42"/>
          <p:cNvSpPr/>
          <p:nvPr/>
        </p:nvSpPr>
        <p:spPr>
          <a:xfrm>
            <a:off x="6896620" y="2435785"/>
            <a:ext cx="340569" cy="273135"/>
          </a:xfrm>
          <a:prstGeom prst="roundRect">
            <a:avLst/>
          </a:prstGeom>
          <a:blipFill dpi="0" rotWithShape="1">
            <a:blip r:embed="rId10"/>
            <a:srcRect/>
            <a:stretch>
              <a:fillRect/>
            </a:stretch>
          </a:blipFill>
          <a:ln w="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72000" rtlCol="0" anchor="ctr">
            <a:noAutofit/>
          </a:bodyPr>
          <a:lstStyle/>
          <a:p>
            <a:pPr lvl="0"/>
            <a:r>
              <a:rPr lang="en-US" sz="1400" b="1" dirty="0">
                <a:solidFill>
                  <a:schemeClr val="accent1">
                    <a:lumMod val="50000"/>
                  </a:schemeClr>
                </a:solidFill>
              </a:rPr>
              <a:t> </a:t>
            </a:r>
            <a:r>
              <a:rPr lang="en-US" sz="1400" b="1" dirty="0" smtClean="0">
                <a:solidFill>
                  <a:schemeClr val="accent1">
                    <a:lumMod val="50000"/>
                  </a:schemeClr>
                </a:solidFill>
              </a:rPr>
              <a:t>   </a:t>
            </a:r>
            <a:endParaRPr lang="en-US" sz="1400" b="1" dirty="0">
              <a:solidFill>
                <a:schemeClr val="bg1"/>
              </a:solidFill>
            </a:endParaRPr>
          </a:p>
        </p:txBody>
      </p:sp>
      <p:sp>
        <p:nvSpPr>
          <p:cNvPr id="66" name="Parallelogramma 7"/>
          <p:cNvSpPr/>
          <p:nvPr/>
        </p:nvSpPr>
        <p:spPr>
          <a:xfrm flipH="1">
            <a:off x="1256480" y="1535572"/>
            <a:ext cx="1417670" cy="1368000"/>
          </a:xfrm>
          <a:prstGeom prst="parallelogram">
            <a:avLst/>
          </a:prstGeom>
          <a:blipFill>
            <a:blip r:embed="rId11" cstate="email">
              <a:extLst>
                <a:ext uri="{28A0092B-C50C-407E-A947-70E740481C1C}">
                  <a14:useLocalDpi xmlns:a14="http://schemas.microsoft.com/office/drawing/2010/main"/>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Calibri"/>
              <a:ea typeface="+mn-ea"/>
              <a:cs typeface="+mn-cs"/>
            </a:endParaRPr>
          </a:p>
        </p:txBody>
      </p:sp>
      <p:sp>
        <p:nvSpPr>
          <p:cNvPr id="69" name="Rettangolo 22"/>
          <p:cNvSpPr/>
          <p:nvPr/>
        </p:nvSpPr>
        <p:spPr>
          <a:xfrm>
            <a:off x="2173926" y="1496366"/>
            <a:ext cx="2825581" cy="707886"/>
          </a:xfrm>
          <a:prstGeom prst="rect">
            <a:avLst/>
          </a:prstGeom>
        </p:spPr>
        <p:txBody>
          <a:bodyPr wrap="square">
            <a:spAutoFit/>
          </a:bodyPr>
          <a:lstStyle/>
          <a:p>
            <a:pPr marL="173037" lvl="1" algn="r">
              <a:defRPr/>
            </a:pPr>
            <a:r>
              <a:rPr lang="en-US" sz="1200" b="1" dirty="0" smtClean="0">
                <a:solidFill>
                  <a:srgbClr val="C00000"/>
                </a:solidFill>
                <a:latin typeface="Arial" panose="020B0604020202020204" pitchFamily="34" charset="0"/>
                <a:cs typeface="Arial" panose="020B0604020202020204" pitchFamily="34" charset="0"/>
              </a:rPr>
              <a:t>Medium Altitude Long Endurance Remotely Piloted Aircraft System </a:t>
            </a:r>
            <a:r>
              <a:rPr kumimoji="0" lang="it-IT" sz="16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rPr>
              <a:t>(MALE RPAS)</a:t>
            </a:r>
            <a:endParaRPr kumimoji="0" lang="it-IT" sz="16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70" name="Bild 10"/>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3082602" y="2329854"/>
            <a:ext cx="269724" cy="220452"/>
          </a:xfrm>
          <a:prstGeom prst="rect">
            <a:avLst/>
          </a:prstGeom>
          <a:effectLst>
            <a:outerShdw blurRad="50800" dist="25400" dir="2280000" sx="106000" sy="106000" algn="ctr" rotWithShape="0">
              <a:srgbClr val="000000">
                <a:alpha val="9000"/>
              </a:srgbClr>
            </a:outerShdw>
          </a:effectLst>
        </p:spPr>
      </p:pic>
      <p:pic>
        <p:nvPicPr>
          <p:cNvPr id="71" name="Bild 4"/>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3080561" y="2041046"/>
            <a:ext cx="269724" cy="221920"/>
          </a:xfrm>
          <a:prstGeom prst="rect">
            <a:avLst/>
          </a:prstGeom>
          <a:effectLst>
            <a:outerShdw blurRad="50800" dist="25400" dir="2280000" sx="106000" sy="106000" algn="ctr" rotWithShape="0">
              <a:srgbClr val="000000">
                <a:alpha val="9000"/>
              </a:srgbClr>
            </a:outerShdw>
          </a:effectLst>
        </p:spPr>
      </p:pic>
      <p:pic>
        <p:nvPicPr>
          <p:cNvPr id="72" name="Bild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674151" y="2051190"/>
            <a:ext cx="269723" cy="217903"/>
          </a:xfrm>
          <a:prstGeom prst="rect">
            <a:avLst/>
          </a:prstGeom>
          <a:effectLst>
            <a:outerShdw blurRad="50800" dist="25400" dir="2280000" sx="106000" sy="106000" algn="ctr" rotWithShape="0">
              <a:srgbClr val="000000">
                <a:alpha val="9000"/>
              </a:srgbClr>
            </a:outerShdw>
          </a:effectLst>
        </p:spPr>
      </p:pic>
      <p:pic>
        <p:nvPicPr>
          <p:cNvPr id="73" name="Bild 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674151" y="2320905"/>
            <a:ext cx="269723" cy="217903"/>
          </a:xfrm>
          <a:prstGeom prst="rect">
            <a:avLst/>
          </a:prstGeom>
          <a:effectLst>
            <a:outerShdw blurRad="50800" dist="25400" dir="2280000" sx="106000" sy="106000" algn="ctr" rotWithShape="0">
              <a:srgbClr val="000000">
                <a:alpha val="9000"/>
              </a:srgbClr>
            </a:outerShdw>
          </a:effectLst>
        </p:spPr>
      </p:pic>
      <p:pic>
        <p:nvPicPr>
          <p:cNvPr id="74" name="Picture 2" descr="Disclaimer (Art 8.2 Contribution Agreement): &quot;Co-funded by the European Union. Views and opinions expressed are however those of the author(s) only and do not necessarily reflect those of the European Union or the European Commission. Neither the European Union nor the European Commission can be held responsible for them.&quot;"/>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809012" y="2624379"/>
            <a:ext cx="1308892" cy="271525"/>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2"/>
          <p:cNvSpPr txBox="1"/>
          <p:nvPr/>
        </p:nvSpPr>
        <p:spPr>
          <a:xfrm>
            <a:off x="8981481" y="5548837"/>
            <a:ext cx="3163191" cy="411257"/>
          </a:xfrm>
          <a:prstGeom prst="rect">
            <a:avLst/>
          </a:prstGeom>
          <a:noFill/>
        </p:spPr>
        <p:txBody>
          <a:bodyPr wrap="square" lIns="0" tIns="36000" rIns="0" bIns="36000" rtlCol="0" anchor="b" anchorCtr="0">
            <a:spAutoFit/>
          </a:bodyPr>
          <a:lstStyle/>
          <a:p>
            <a:r>
              <a:rPr lang="en-US" sz="2200" b="1" dirty="0" smtClean="0">
                <a:solidFill>
                  <a:srgbClr val="636463"/>
                </a:solidFill>
                <a:latin typeface="Tahoma" pitchFamily="34" charset="0"/>
                <a:ea typeface="Tahoma" pitchFamily="34" charset="0"/>
                <a:cs typeface="Tahoma" pitchFamily="34" charset="0"/>
              </a:rPr>
              <a:t>Future perspectives…</a:t>
            </a:r>
            <a:endParaRPr lang="en-GB" sz="2200" b="1" dirty="0">
              <a:solidFill>
                <a:srgbClr val="636463"/>
              </a:solidFill>
              <a:latin typeface="Tahoma" pitchFamily="34" charset="0"/>
              <a:ea typeface="Tahoma" pitchFamily="34" charset="0"/>
              <a:cs typeface="Tahoma" pitchFamily="34" charset="0"/>
            </a:endParaRPr>
          </a:p>
        </p:txBody>
      </p:sp>
      <p:sp>
        <p:nvSpPr>
          <p:cNvPr id="46" name="TextBox 2"/>
          <p:cNvSpPr txBox="1"/>
          <p:nvPr/>
        </p:nvSpPr>
        <p:spPr>
          <a:xfrm>
            <a:off x="293581" y="5543178"/>
            <a:ext cx="4552999" cy="411257"/>
          </a:xfrm>
          <a:prstGeom prst="rect">
            <a:avLst/>
          </a:prstGeom>
          <a:noFill/>
        </p:spPr>
        <p:txBody>
          <a:bodyPr wrap="square" lIns="0" tIns="36000" rIns="0" bIns="36000" rtlCol="0" anchor="b" anchorCtr="0">
            <a:spAutoFit/>
          </a:bodyPr>
          <a:lstStyle/>
          <a:p>
            <a:r>
              <a:rPr lang="en-US" sz="2200" b="1" dirty="0" smtClean="0">
                <a:solidFill>
                  <a:srgbClr val="636463"/>
                </a:solidFill>
                <a:latin typeface="Tahoma" pitchFamily="34" charset="0"/>
                <a:ea typeface="Tahoma" pitchFamily="34" charset="0"/>
                <a:cs typeface="Tahoma" pitchFamily="34" charset="0"/>
              </a:rPr>
              <a:t>Recently integrated in OCCAR…</a:t>
            </a:r>
            <a:endParaRPr lang="en-GB" sz="2200" b="1" dirty="0">
              <a:solidFill>
                <a:srgbClr val="636463"/>
              </a:solidFill>
              <a:latin typeface="Tahoma" pitchFamily="34" charset="0"/>
              <a:ea typeface="Tahoma" pitchFamily="34" charset="0"/>
              <a:cs typeface="Tahoma" pitchFamily="34" charset="0"/>
            </a:endParaRPr>
          </a:p>
        </p:txBody>
      </p:sp>
      <p:grpSp>
        <p:nvGrpSpPr>
          <p:cNvPr id="9" name="Group 8"/>
          <p:cNvGrpSpPr/>
          <p:nvPr/>
        </p:nvGrpSpPr>
        <p:grpSpPr>
          <a:xfrm>
            <a:off x="926192" y="3219642"/>
            <a:ext cx="2017682" cy="2264302"/>
            <a:chOff x="1119793" y="3095988"/>
            <a:chExt cx="2017682" cy="2264302"/>
          </a:xfrm>
        </p:grpSpPr>
        <p:sp>
          <p:nvSpPr>
            <p:cNvPr id="47" name="Parallelogramma 17"/>
            <p:cNvSpPr/>
            <p:nvPr/>
          </p:nvSpPr>
          <p:spPr>
            <a:xfrm flipH="1">
              <a:off x="1596748" y="3992290"/>
              <a:ext cx="1476000" cy="1368000"/>
            </a:xfrm>
            <a:prstGeom prst="parallelogram">
              <a:avLst/>
            </a:prstGeom>
            <a:blipFill dpi="0" rotWithShape="1">
              <a:blip r:embed="rId15" cstate="email">
                <a:extLst>
                  <a:ext uri="{28A0092B-C50C-407E-A947-70E740481C1C}">
                    <a14:useLocalDpi xmlns:a14="http://schemas.microsoft.com/office/drawing/2010/main"/>
                  </a:ext>
                </a:extLst>
              </a:blip>
              <a:srcRect/>
              <a:stretch>
                <a:fillRect l="4760" t="1759"/>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it-IT">
                <a:solidFill>
                  <a:srgbClr val="FFFFFF"/>
                </a:solidFill>
                <a:latin typeface="Calibri"/>
              </a:endParaRPr>
            </a:p>
          </p:txBody>
        </p:sp>
        <p:sp>
          <p:nvSpPr>
            <p:cNvPr id="48" name="Rettangolo 24"/>
            <p:cNvSpPr/>
            <p:nvPr/>
          </p:nvSpPr>
          <p:spPr>
            <a:xfrm>
              <a:off x="1119793" y="3095988"/>
              <a:ext cx="2017682" cy="553998"/>
            </a:xfrm>
            <a:prstGeom prst="rect">
              <a:avLst/>
            </a:prstGeom>
          </p:spPr>
          <p:txBody>
            <a:bodyPr wrap="square">
              <a:spAutoFit/>
            </a:bodyPr>
            <a:lstStyle/>
            <a:p>
              <a:pPr marL="173037" lvl="1" algn="r">
                <a:defRPr/>
              </a:pPr>
              <a:r>
                <a:rPr lang="it-IT" sz="1200" b="1" dirty="0" err="1" smtClean="0">
                  <a:solidFill>
                    <a:srgbClr val="C00000"/>
                  </a:solidFill>
                  <a:latin typeface="Arial" panose="020B0604020202020204" pitchFamily="34" charset="0"/>
                  <a:cs typeface="Arial" panose="020B0604020202020204" pitchFamily="34" charset="0"/>
                </a:rPr>
                <a:t>Lightweight</a:t>
              </a:r>
              <a:r>
                <a:rPr lang="it-IT" sz="1200" b="1" dirty="0" smtClean="0">
                  <a:solidFill>
                    <a:srgbClr val="C00000"/>
                  </a:solidFill>
                  <a:latin typeface="Arial" panose="020B0604020202020204" pitchFamily="34" charset="0"/>
                  <a:cs typeface="Arial" panose="020B0604020202020204" pitchFamily="34" charset="0"/>
                </a:rPr>
                <a:t> Torpedo </a:t>
              </a:r>
              <a:r>
                <a:rPr lang="it-IT" b="1" dirty="0" smtClean="0">
                  <a:solidFill>
                    <a:srgbClr val="C00000"/>
                  </a:solidFill>
                  <a:latin typeface="Arial" panose="020B0604020202020204" pitchFamily="34" charset="0"/>
                  <a:cs typeface="Arial" panose="020B0604020202020204" pitchFamily="34" charset="0"/>
                </a:rPr>
                <a:t>(LWT)</a:t>
              </a:r>
              <a:endParaRPr lang="it-IT" dirty="0">
                <a:solidFill>
                  <a:srgbClr val="000000"/>
                </a:solidFill>
                <a:latin typeface="Arial" panose="020B0604020202020204" pitchFamily="34" charset="0"/>
                <a:cs typeface="Arial" panose="020B0604020202020204" pitchFamily="34" charset="0"/>
              </a:endParaRPr>
            </a:p>
          </p:txBody>
        </p:sp>
        <p:grpSp>
          <p:nvGrpSpPr>
            <p:cNvPr id="6" name="Group 5"/>
            <p:cNvGrpSpPr/>
            <p:nvPr/>
          </p:nvGrpSpPr>
          <p:grpSpPr>
            <a:xfrm>
              <a:off x="1532661" y="3705839"/>
              <a:ext cx="1394987" cy="227217"/>
              <a:chOff x="589500" y="3686027"/>
              <a:chExt cx="1394987" cy="227217"/>
            </a:xfrm>
          </p:grpSpPr>
          <p:pic>
            <p:nvPicPr>
              <p:cNvPr id="49" name="Bild 3"/>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589500" y="3691325"/>
                <a:ext cx="269723" cy="217903"/>
              </a:xfrm>
              <a:prstGeom prst="rect">
                <a:avLst/>
              </a:prstGeom>
              <a:effectLst>
                <a:outerShdw blurRad="50800" dist="25400" dir="2280000" sx="106000" sy="106000" algn="ctr" rotWithShape="0">
                  <a:srgbClr val="000000">
                    <a:alpha val="9000"/>
                  </a:srgbClr>
                </a:outerShdw>
              </a:effectLst>
            </p:spPr>
          </p:pic>
          <p:pic>
            <p:nvPicPr>
              <p:cNvPr id="50" name="Bild 5"/>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944952" y="3691324"/>
                <a:ext cx="269723" cy="217903"/>
              </a:xfrm>
              <a:prstGeom prst="rect">
                <a:avLst/>
              </a:prstGeom>
              <a:effectLst>
                <a:outerShdw blurRad="50800" dist="25400" dir="2280000" sx="106000" sy="106000" algn="ctr" rotWithShape="0">
                  <a:srgbClr val="000000">
                    <a:alpha val="9000"/>
                  </a:srgbClr>
                </a:outerShdw>
              </a:effectLst>
            </p:spPr>
          </p:pic>
          <p:pic>
            <p:nvPicPr>
              <p:cNvPr id="51" name="Bild 4"/>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1301514" y="3691324"/>
                <a:ext cx="269724" cy="221920"/>
              </a:xfrm>
              <a:prstGeom prst="rect">
                <a:avLst/>
              </a:prstGeom>
              <a:effectLst>
                <a:outerShdw blurRad="50800" dist="25400" dir="2280000" sx="106000" sy="106000" algn="ctr" rotWithShape="0">
                  <a:srgbClr val="000000">
                    <a:alpha val="9000"/>
                  </a:srgbClr>
                </a:outerShdw>
              </a:effectLst>
            </p:spPr>
          </p:pic>
          <p:pic>
            <p:nvPicPr>
              <p:cNvPr id="56" name="FCFFA963-FA2D-4CAD-BEB1-A6D6535AFB80" descr="BC8B9E5C-012C-4344-8868-D5398CCF340E@Speedport_W_700V"/>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1656555" y="3686027"/>
                <a:ext cx="327932" cy="223200"/>
              </a:xfrm>
              <a:prstGeom prst="rect">
                <a:avLst/>
              </a:prstGeom>
              <a:noFill/>
              <a:ln w="9525">
                <a:noFill/>
                <a:miter lim="800000"/>
                <a:headEnd/>
                <a:tailEnd/>
              </a:ln>
            </p:spPr>
          </p:pic>
        </p:grpSp>
      </p:grpSp>
      <p:grpSp>
        <p:nvGrpSpPr>
          <p:cNvPr id="10" name="Group 9"/>
          <p:cNvGrpSpPr/>
          <p:nvPr/>
        </p:nvGrpSpPr>
        <p:grpSpPr>
          <a:xfrm>
            <a:off x="9203399" y="3313353"/>
            <a:ext cx="2719353" cy="2245164"/>
            <a:chOff x="8838425" y="3173119"/>
            <a:chExt cx="2719353" cy="2245164"/>
          </a:xfrm>
        </p:grpSpPr>
        <p:sp>
          <p:nvSpPr>
            <p:cNvPr id="57" name="Parallelogramma 17"/>
            <p:cNvSpPr/>
            <p:nvPr/>
          </p:nvSpPr>
          <p:spPr>
            <a:xfrm flipH="1">
              <a:off x="9317778" y="4050283"/>
              <a:ext cx="1475050" cy="1368000"/>
            </a:xfrm>
            <a:prstGeom prst="parallelogram">
              <a:avLst/>
            </a:prstGeom>
            <a:blipFill dpi="0" rotWithShape="1">
              <a:blip r:embed="rId20" cstate="email">
                <a:extLst>
                  <a:ext uri="{28A0092B-C50C-407E-A947-70E740481C1C}">
                    <a14:useLocalDpi xmlns:a14="http://schemas.microsoft.com/office/drawing/2010/main"/>
                  </a:ext>
                </a:extLst>
              </a:blip>
              <a:srcRect/>
              <a:stretch>
                <a:fillRect r="200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it-IT">
                <a:solidFill>
                  <a:srgbClr val="FFFFFF"/>
                </a:solidFill>
                <a:latin typeface="Calibri"/>
              </a:endParaRPr>
            </a:p>
          </p:txBody>
        </p:sp>
        <p:sp>
          <p:nvSpPr>
            <p:cNvPr id="58" name="Rettangolo 24"/>
            <p:cNvSpPr/>
            <p:nvPr/>
          </p:nvSpPr>
          <p:spPr>
            <a:xfrm>
              <a:off x="8838425" y="3173119"/>
              <a:ext cx="2719353" cy="523220"/>
            </a:xfrm>
            <a:prstGeom prst="rect">
              <a:avLst/>
            </a:prstGeom>
          </p:spPr>
          <p:txBody>
            <a:bodyPr wrap="square">
              <a:spAutoFit/>
            </a:bodyPr>
            <a:lstStyle/>
            <a:p>
              <a:pPr marL="173037" lvl="1" algn="ctr">
                <a:defRPr/>
              </a:pPr>
              <a:r>
                <a:rPr lang="it-IT" sz="1200" b="1" dirty="0" smtClean="0">
                  <a:solidFill>
                    <a:srgbClr val="C00000"/>
                  </a:solidFill>
                  <a:latin typeface="Arial" panose="020B0604020202020204" pitchFamily="34" charset="0"/>
                  <a:cs typeface="Arial" panose="020B0604020202020204" pitchFamily="34" charset="0"/>
                </a:rPr>
                <a:t>Modular </a:t>
              </a:r>
              <a:r>
                <a:rPr lang="it-IT" sz="1200" b="1" dirty="0" err="1" smtClean="0">
                  <a:solidFill>
                    <a:srgbClr val="C00000"/>
                  </a:solidFill>
                  <a:latin typeface="Arial" panose="020B0604020202020204" pitchFamily="34" charset="0"/>
                  <a:cs typeface="Arial" panose="020B0604020202020204" pitchFamily="34" charset="0"/>
                </a:rPr>
                <a:t>Multirole</a:t>
              </a:r>
              <a:r>
                <a:rPr lang="it-IT" sz="1200" b="1" dirty="0" smtClean="0">
                  <a:solidFill>
                    <a:srgbClr val="C00000"/>
                  </a:solidFill>
                  <a:latin typeface="Arial" panose="020B0604020202020204" pitchFamily="34" charset="0"/>
                  <a:cs typeface="Arial" panose="020B0604020202020204" pitchFamily="34" charset="0"/>
                </a:rPr>
                <a:t> </a:t>
              </a:r>
              <a:r>
                <a:rPr lang="it-IT" sz="1200" b="1" dirty="0" err="1" smtClean="0">
                  <a:solidFill>
                    <a:srgbClr val="C00000"/>
                  </a:solidFill>
                  <a:latin typeface="Arial" panose="020B0604020202020204" pitchFamily="34" charset="0"/>
                  <a:cs typeface="Arial" panose="020B0604020202020204" pitchFamily="34" charset="0"/>
                </a:rPr>
                <a:t>Patrol</a:t>
              </a:r>
              <a:r>
                <a:rPr lang="it-IT" sz="1200" b="1" dirty="0" smtClean="0">
                  <a:solidFill>
                    <a:srgbClr val="C00000"/>
                  </a:solidFill>
                  <a:latin typeface="Arial" panose="020B0604020202020204" pitchFamily="34" charset="0"/>
                  <a:cs typeface="Arial" panose="020B0604020202020204" pitchFamily="34" charset="0"/>
                </a:rPr>
                <a:t> Corvette</a:t>
              </a:r>
              <a:r>
                <a:rPr lang="it-IT" sz="1600" b="1" dirty="0" smtClean="0">
                  <a:solidFill>
                    <a:srgbClr val="C00000"/>
                  </a:solidFill>
                  <a:latin typeface="Arial" panose="020B0604020202020204" pitchFamily="34" charset="0"/>
                  <a:cs typeface="Arial" panose="020B0604020202020204" pitchFamily="34" charset="0"/>
                </a:rPr>
                <a:t> (MMPC)</a:t>
              </a:r>
              <a:endParaRPr lang="it-IT" sz="1600" dirty="0">
                <a:solidFill>
                  <a:srgbClr val="000000"/>
                </a:solidFill>
                <a:latin typeface="Arial" panose="020B0604020202020204" pitchFamily="34" charset="0"/>
                <a:cs typeface="Arial" panose="020B0604020202020204" pitchFamily="34" charset="0"/>
              </a:endParaRPr>
            </a:p>
          </p:txBody>
        </p:sp>
        <p:pic>
          <p:nvPicPr>
            <p:cNvPr id="59" name="Bild 3"/>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9282921" y="3721027"/>
              <a:ext cx="328766" cy="217903"/>
            </a:xfrm>
            <a:prstGeom prst="rect">
              <a:avLst/>
            </a:prstGeom>
            <a:effectLst>
              <a:outerShdw blurRad="50800" dist="25400" dir="2280000" sx="106000" sy="106000" algn="ctr" rotWithShape="0">
                <a:srgbClr val="000000">
                  <a:alpha val="9000"/>
                </a:srgbClr>
              </a:outerShdw>
            </a:effectLst>
          </p:spPr>
        </p:pic>
        <p:pic>
          <p:nvPicPr>
            <p:cNvPr id="60" name="Bild 5"/>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9667507" y="3721029"/>
              <a:ext cx="328766" cy="217903"/>
            </a:xfrm>
            <a:prstGeom prst="rect">
              <a:avLst/>
            </a:prstGeom>
            <a:effectLst>
              <a:outerShdw blurRad="50800" dist="25400" dir="2280000" sx="106000" sy="106000" algn="ctr" rotWithShape="0">
                <a:srgbClr val="000000">
                  <a:alpha val="9000"/>
                </a:srgbClr>
              </a:outerShdw>
            </a:effectLst>
          </p:spPr>
        </p:pic>
        <p:pic>
          <p:nvPicPr>
            <p:cNvPr id="61" name="Picture 60"/>
            <p:cNvPicPr>
              <a:picLocks noChangeAspect="1"/>
            </p:cNvPicPr>
            <p:nvPr/>
          </p:nvPicPr>
          <p:blipFill rotWithShape="1">
            <a:blip r:embed="rId23" cstate="email">
              <a:extLst>
                <a:ext uri="{28A0092B-C50C-407E-A947-70E740481C1C}">
                  <a14:useLocalDpi xmlns:a14="http://schemas.microsoft.com/office/drawing/2010/main"/>
                </a:ext>
              </a:extLst>
            </a:blip>
            <a:srcRect/>
            <a:stretch/>
          </p:blipFill>
          <p:spPr>
            <a:xfrm>
              <a:off x="10043698" y="3721027"/>
              <a:ext cx="306908" cy="219600"/>
            </a:xfrm>
            <a:prstGeom prst="rect">
              <a:avLst/>
            </a:prstGeom>
          </p:spPr>
        </p:pic>
        <p:pic>
          <p:nvPicPr>
            <p:cNvPr id="62" name="Bild 10"/>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10387061" y="3721027"/>
              <a:ext cx="269724" cy="220452"/>
            </a:xfrm>
            <a:prstGeom prst="rect">
              <a:avLst/>
            </a:prstGeom>
            <a:effectLst>
              <a:outerShdw blurRad="50800" dist="25400" dir="2280000" sx="106000" sy="106000" algn="ctr" rotWithShape="0">
                <a:srgbClr val="000000">
                  <a:alpha val="9000"/>
                </a:srgbClr>
              </a:outerShdw>
            </a:effectLst>
          </p:spPr>
        </p:pic>
        <p:pic>
          <p:nvPicPr>
            <p:cNvPr id="7" name="Picture 6"/>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10694625" y="3721027"/>
              <a:ext cx="300933" cy="219600"/>
            </a:xfrm>
            <a:prstGeom prst="rect">
              <a:avLst/>
            </a:prstGeom>
          </p:spPr>
        </p:pic>
        <p:pic>
          <p:nvPicPr>
            <p:cNvPr id="8" name="Picture 7"/>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11028884" y="3721027"/>
              <a:ext cx="294585" cy="219600"/>
            </a:xfrm>
            <a:prstGeom prst="rect">
              <a:avLst/>
            </a:prstGeom>
          </p:spPr>
        </p:pic>
      </p:grpSp>
    </p:spTree>
    <p:extLst>
      <p:ext uri="{BB962C8B-B14F-4D97-AF65-F5344CB8AC3E}">
        <p14:creationId xmlns:p14="http://schemas.microsoft.com/office/powerpoint/2010/main" val="26483385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1000"/>
                                        <p:tgtEl>
                                          <p:spTgt spid="46"/>
                                        </p:tgtEl>
                                      </p:cBhvr>
                                    </p:animEffect>
                                    <p:anim calcmode="lin" valueType="num">
                                      <p:cBhvr>
                                        <p:cTn id="8" dur="1000" fill="hold"/>
                                        <p:tgtEl>
                                          <p:spTgt spid="46"/>
                                        </p:tgtEl>
                                        <p:attrNameLst>
                                          <p:attrName>ppt_x</p:attrName>
                                        </p:attrNameLst>
                                      </p:cBhvr>
                                      <p:tavLst>
                                        <p:tav tm="0">
                                          <p:val>
                                            <p:strVal val="#ppt_x"/>
                                          </p:val>
                                        </p:tav>
                                        <p:tav tm="100000">
                                          <p:val>
                                            <p:strVal val="#ppt_x"/>
                                          </p:val>
                                        </p:tav>
                                      </p:tavLst>
                                    </p:anim>
                                    <p:anim calcmode="lin" valueType="num">
                                      <p:cBhvr>
                                        <p:cTn id="9" dur="1000" fill="hold"/>
                                        <p:tgtEl>
                                          <p:spTgt spid="4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fade">
                                      <p:cBhvr>
                                        <p:cTn id="19" dur="1000"/>
                                        <p:tgtEl>
                                          <p:spTgt spid="45"/>
                                        </p:tgtEl>
                                      </p:cBhvr>
                                    </p:animEffect>
                                    <p:anim calcmode="lin" valueType="num">
                                      <p:cBhvr>
                                        <p:cTn id="20" dur="1000" fill="hold"/>
                                        <p:tgtEl>
                                          <p:spTgt spid="45"/>
                                        </p:tgtEl>
                                        <p:attrNameLst>
                                          <p:attrName>ppt_x</p:attrName>
                                        </p:attrNameLst>
                                      </p:cBhvr>
                                      <p:tavLst>
                                        <p:tav tm="0">
                                          <p:val>
                                            <p:strVal val="#ppt_x"/>
                                          </p:val>
                                        </p:tav>
                                        <p:tav tm="100000">
                                          <p:val>
                                            <p:strVal val="#ppt_x"/>
                                          </p:val>
                                        </p:tav>
                                      </p:tavLst>
                                    </p:anim>
                                    <p:anim calcmode="lin" valueType="num">
                                      <p:cBhvr>
                                        <p:cTn id="21" dur="1000" fill="hold"/>
                                        <p:tgtEl>
                                          <p:spTgt spid="4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Foliennummernplatzhalter 42"/>
          <p:cNvSpPr>
            <a:spLocks noGrp="1"/>
          </p:cNvSpPr>
          <p:nvPr>
            <p:ph type="sldNum" sz="quarter" idx="4"/>
          </p:nvPr>
        </p:nvSpPr>
        <p:spPr/>
        <p:txBody>
          <a:bodyPr/>
          <a:lstStyle/>
          <a:p>
            <a:r>
              <a:rPr lang="en-GB" dirty="0">
                <a:solidFill>
                  <a:srgbClr val="006FAC"/>
                </a:solidFill>
                <a:latin typeface="Tahoma" charset="0"/>
                <a:ea typeface="Tahoma" charset="0"/>
                <a:cs typeface="Tahoma" charset="0"/>
              </a:rPr>
              <a:t>P-</a:t>
            </a:r>
            <a:fld id="{34A2F4A0-93AF-43B1-8693-228C1DE05C4F}" type="slidenum">
              <a:rPr lang="en-GB">
                <a:solidFill>
                  <a:srgbClr val="006FAC"/>
                </a:solidFill>
                <a:latin typeface="Tahoma" charset="0"/>
                <a:ea typeface="Tahoma" charset="0"/>
                <a:cs typeface="Tahoma" charset="0"/>
              </a:rPr>
              <a:pPr/>
              <a:t>6</a:t>
            </a:fld>
            <a:endParaRPr lang="en-GB" dirty="0">
              <a:latin typeface="Tahoma Standard" charset="0"/>
              <a:cs typeface="Tahoma Standard" charset="0"/>
            </a:endParaRPr>
          </a:p>
        </p:txBody>
      </p:sp>
      <p:sp>
        <p:nvSpPr>
          <p:cNvPr id="8" name="Titel 28"/>
          <p:cNvSpPr txBox="1">
            <a:spLocks/>
          </p:cNvSpPr>
          <p:nvPr/>
        </p:nvSpPr>
        <p:spPr>
          <a:xfrm>
            <a:off x="340690" y="704998"/>
            <a:ext cx="8337551" cy="495245"/>
          </a:xfrm>
          <a:prstGeom prst="rect">
            <a:avLst/>
          </a:prstGeom>
        </p:spPr>
        <p:txBody>
          <a:bodyPr>
            <a:normAutofit lnSpcReduction="10000"/>
          </a:bodyPr>
          <a:lstStyle>
            <a:defPPr>
              <a:defRPr lang="en-US"/>
            </a:defPPr>
            <a:lvl1pPr>
              <a:defRPr sz="2800" b="1">
                <a:solidFill>
                  <a:srgbClr val="244165"/>
                </a:solidFill>
                <a:latin typeface="Tahoma" pitchFamily="34" charset="0"/>
                <a:ea typeface="Tahoma" pitchFamily="34" charset="0"/>
                <a:cs typeface="Tahoma" pitchFamily="34" charset="0"/>
              </a:defRPr>
            </a:lvl1pPr>
          </a:lstStyle>
          <a:p>
            <a:r>
              <a:rPr lang="en-US" dirty="0"/>
              <a:t>Naval Programme Division </a:t>
            </a:r>
            <a:r>
              <a:rPr lang="en-GB" dirty="0"/>
              <a:t>Sites</a:t>
            </a:r>
          </a:p>
        </p:txBody>
      </p:sp>
      <p:grpSp>
        <p:nvGrpSpPr>
          <p:cNvPr id="7" name="组合 143"/>
          <p:cNvGrpSpPr/>
          <p:nvPr/>
        </p:nvGrpSpPr>
        <p:grpSpPr>
          <a:xfrm>
            <a:off x="1007435" y="1464847"/>
            <a:ext cx="6048672" cy="4880187"/>
            <a:chOff x="1800225" y="3298825"/>
            <a:chExt cx="3035300" cy="2901950"/>
          </a:xfrm>
        </p:grpSpPr>
        <p:sp>
          <p:nvSpPr>
            <p:cNvPr id="9" name="Freeform 4"/>
            <p:cNvSpPr>
              <a:spLocks/>
            </p:cNvSpPr>
            <p:nvPr/>
          </p:nvSpPr>
          <p:spPr bwMode="auto">
            <a:xfrm>
              <a:off x="2916238" y="4298950"/>
              <a:ext cx="358775" cy="249238"/>
            </a:xfrm>
            <a:custGeom>
              <a:avLst/>
              <a:gdLst/>
              <a:ahLst/>
              <a:cxnLst>
                <a:cxn ang="0">
                  <a:pos x="983" y="171"/>
                </a:cxn>
                <a:cxn ang="0">
                  <a:pos x="892" y="90"/>
                </a:cxn>
                <a:cxn ang="0">
                  <a:pos x="791" y="36"/>
                </a:cxn>
                <a:cxn ang="0">
                  <a:pos x="691" y="0"/>
                </a:cxn>
                <a:cxn ang="0">
                  <a:pos x="579" y="0"/>
                </a:cxn>
                <a:cxn ang="0">
                  <a:pos x="467" y="30"/>
                </a:cxn>
                <a:cxn ang="0">
                  <a:pos x="344" y="36"/>
                </a:cxn>
                <a:cxn ang="0">
                  <a:pos x="192" y="56"/>
                </a:cxn>
                <a:cxn ang="0">
                  <a:pos x="119" y="126"/>
                </a:cxn>
                <a:cxn ang="0">
                  <a:pos x="0" y="164"/>
                </a:cxn>
                <a:cxn ang="0">
                  <a:pos x="136" y="236"/>
                </a:cxn>
                <a:cxn ang="0">
                  <a:pos x="194" y="321"/>
                </a:cxn>
                <a:cxn ang="0">
                  <a:pos x="301" y="345"/>
                </a:cxn>
                <a:cxn ang="0">
                  <a:pos x="372" y="437"/>
                </a:cxn>
                <a:cxn ang="0">
                  <a:pos x="472" y="522"/>
                </a:cxn>
                <a:cxn ang="0">
                  <a:pos x="581" y="564"/>
                </a:cxn>
                <a:cxn ang="0">
                  <a:pos x="706" y="546"/>
                </a:cxn>
                <a:cxn ang="0">
                  <a:pos x="732" y="695"/>
                </a:cxn>
                <a:cxn ang="0">
                  <a:pos x="838" y="765"/>
                </a:cxn>
                <a:cxn ang="0">
                  <a:pos x="942" y="785"/>
                </a:cxn>
                <a:cxn ang="0">
                  <a:pos x="970" y="773"/>
                </a:cxn>
                <a:cxn ang="0">
                  <a:pos x="987" y="758"/>
                </a:cxn>
                <a:cxn ang="0">
                  <a:pos x="990" y="744"/>
                </a:cxn>
                <a:cxn ang="0">
                  <a:pos x="1000" y="731"/>
                </a:cxn>
                <a:cxn ang="0">
                  <a:pos x="996" y="714"/>
                </a:cxn>
                <a:cxn ang="0">
                  <a:pos x="985" y="696"/>
                </a:cxn>
                <a:cxn ang="0">
                  <a:pos x="982" y="680"/>
                </a:cxn>
                <a:cxn ang="0">
                  <a:pos x="982" y="663"/>
                </a:cxn>
                <a:cxn ang="0">
                  <a:pos x="991" y="654"/>
                </a:cxn>
                <a:cxn ang="0">
                  <a:pos x="996" y="639"/>
                </a:cxn>
                <a:cxn ang="0">
                  <a:pos x="1012" y="620"/>
                </a:cxn>
                <a:cxn ang="0">
                  <a:pos x="1032" y="620"/>
                </a:cxn>
                <a:cxn ang="0">
                  <a:pos x="1045" y="590"/>
                </a:cxn>
                <a:cxn ang="0">
                  <a:pos x="1065" y="473"/>
                </a:cxn>
                <a:cxn ang="0">
                  <a:pos x="1113" y="417"/>
                </a:cxn>
                <a:cxn ang="0">
                  <a:pos x="1029" y="353"/>
                </a:cxn>
                <a:cxn ang="0">
                  <a:pos x="975" y="272"/>
                </a:cxn>
                <a:cxn ang="0">
                  <a:pos x="983" y="171"/>
                </a:cxn>
              </a:cxnLst>
              <a:rect l="0" t="0" r="r" b="b"/>
              <a:pathLst>
                <a:path w="1113" h="785">
                  <a:moveTo>
                    <a:pt x="983" y="171"/>
                  </a:moveTo>
                  <a:lnTo>
                    <a:pt x="892" y="90"/>
                  </a:lnTo>
                  <a:lnTo>
                    <a:pt x="791" y="36"/>
                  </a:lnTo>
                  <a:lnTo>
                    <a:pt x="691" y="0"/>
                  </a:lnTo>
                  <a:lnTo>
                    <a:pt x="579" y="0"/>
                  </a:lnTo>
                  <a:lnTo>
                    <a:pt x="467" y="30"/>
                  </a:lnTo>
                  <a:lnTo>
                    <a:pt x="344" y="36"/>
                  </a:lnTo>
                  <a:lnTo>
                    <a:pt x="192" y="56"/>
                  </a:lnTo>
                  <a:lnTo>
                    <a:pt x="119" y="126"/>
                  </a:lnTo>
                  <a:lnTo>
                    <a:pt x="0" y="164"/>
                  </a:lnTo>
                  <a:lnTo>
                    <a:pt x="136" y="236"/>
                  </a:lnTo>
                  <a:lnTo>
                    <a:pt x="194" y="321"/>
                  </a:lnTo>
                  <a:lnTo>
                    <a:pt x="301" y="345"/>
                  </a:lnTo>
                  <a:lnTo>
                    <a:pt x="372" y="437"/>
                  </a:lnTo>
                  <a:lnTo>
                    <a:pt x="472" y="522"/>
                  </a:lnTo>
                  <a:lnTo>
                    <a:pt x="581" y="564"/>
                  </a:lnTo>
                  <a:lnTo>
                    <a:pt x="706" y="546"/>
                  </a:lnTo>
                  <a:lnTo>
                    <a:pt x="732" y="695"/>
                  </a:lnTo>
                  <a:lnTo>
                    <a:pt x="838" y="765"/>
                  </a:lnTo>
                  <a:lnTo>
                    <a:pt x="942" y="785"/>
                  </a:lnTo>
                  <a:lnTo>
                    <a:pt x="970" y="773"/>
                  </a:lnTo>
                  <a:lnTo>
                    <a:pt x="987" y="758"/>
                  </a:lnTo>
                  <a:lnTo>
                    <a:pt x="990" y="744"/>
                  </a:lnTo>
                  <a:lnTo>
                    <a:pt x="1000" y="731"/>
                  </a:lnTo>
                  <a:lnTo>
                    <a:pt x="996" y="714"/>
                  </a:lnTo>
                  <a:lnTo>
                    <a:pt x="985" y="696"/>
                  </a:lnTo>
                  <a:lnTo>
                    <a:pt x="982" y="680"/>
                  </a:lnTo>
                  <a:lnTo>
                    <a:pt x="982" y="663"/>
                  </a:lnTo>
                  <a:lnTo>
                    <a:pt x="991" y="654"/>
                  </a:lnTo>
                  <a:lnTo>
                    <a:pt x="996" y="639"/>
                  </a:lnTo>
                  <a:lnTo>
                    <a:pt x="1012" y="620"/>
                  </a:lnTo>
                  <a:lnTo>
                    <a:pt x="1032" y="620"/>
                  </a:lnTo>
                  <a:lnTo>
                    <a:pt x="1045" y="590"/>
                  </a:lnTo>
                  <a:lnTo>
                    <a:pt x="1065" y="473"/>
                  </a:lnTo>
                  <a:lnTo>
                    <a:pt x="1113" y="417"/>
                  </a:lnTo>
                  <a:lnTo>
                    <a:pt x="1029" y="353"/>
                  </a:lnTo>
                  <a:lnTo>
                    <a:pt x="975" y="272"/>
                  </a:lnTo>
                  <a:lnTo>
                    <a:pt x="983" y="171"/>
                  </a:lnTo>
                  <a:close/>
                </a:path>
              </a:pathLst>
            </a:custGeom>
            <a:solidFill>
              <a:srgbClr val="4F81BD">
                <a:lumMod val="60000"/>
                <a:lumOff val="40000"/>
              </a:srgbClr>
            </a:solidFill>
            <a:ln w="6350" cmpd="sng">
              <a:solidFill>
                <a:schemeClr val="bg1">
                  <a:lumMod val="75000"/>
                </a:schemeClr>
              </a:solidFill>
              <a:prstDash val="solid"/>
              <a:round/>
              <a:headEnd/>
              <a:tailEnd/>
            </a:ln>
            <a:effectLst>
              <a:outerShdw dist="28398" dir="6993903" algn="ctr" rotWithShape="0">
                <a:srgbClr val="B2B2B2">
                  <a:alpha val="50000"/>
                </a:srgbClr>
              </a:outerShdw>
            </a:effectLst>
          </p:spPr>
          <p:txBody>
            <a:bodyPr/>
            <a:lstStyle/>
            <a:p>
              <a:pPr defTabSz="914265" fontAlgn="auto">
                <a:spcBef>
                  <a:spcPts val="0"/>
                </a:spcBef>
                <a:spcAft>
                  <a:spcPts val="0"/>
                </a:spcAft>
              </a:pPr>
              <a:endParaRPr lang="zh-CN" altLang="en-US" sz="1200" kern="0">
                <a:solidFill>
                  <a:sysClr val="windowText" lastClr="000000"/>
                </a:solidFill>
                <a:latin typeface="Calibri"/>
                <a:ea typeface="宋体" panose="02010600030101010101" pitchFamily="2" charset="-122"/>
              </a:endParaRPr>
            </a:p>
          </p:txBody>
        </p:sp>
        <p:sp>
          <p:nvSpPr>
            <p:cNvPr id="11" name="Freeform 15"/>
            <p:cNvSpPr>
              <a:spLocks/>
            </p:cNvSpPr>
            <p:nvPr/>
          </p:nvSpPr>
          <p:spPr bwMode="auto">
            <a:xfrm>
              <a:off x="3959225" y="3836988"/>
              <a:ext cx="876300" cy="750887"/>
            </a:xfrm>
            <a:custGeom>
              <a:avLst/>
              <a:gdLst/>
              <a:ahLst/>
              <a:cxnLst>
                <a:cxn ang="0">
                  <a:pos x="1346" y="207"/>
                </a:cxn>
                <a:cxn ang="0">
                  <a:pos x="1149" y="128"/>
                </a:cxn>
                <a:cxn ang="0">
                  <a:pos x="845" y="0"/>
                </a:cxn>
                <a:cxn ang="0">
                  <a:pos x="614" y="136"/>
                </a:cxn>
                <a:cxn ang="0">
                  <a:pos x="362" y="279"/>
                </a:cxn>
                <a:cxn ang="0">
                  <a:pos x="55" y="503"/>
                </a:cxn>
                <a:cxn ang="0">
                  <a:pos x="55" y="782"/>
                </a:cxn>
                <a:cxn ang="0">
                  <a:pos x="47" y="1029"/>
                </a:cxn>
                <a:cxn ang="0">
                  <a:pos x="150" y="1252"/>
                </a:cxn>
                <a:cxn ang="0">
                  <a:pos x="228" y="1531"/>
                </a:cxn>
                <a:cxn ang="0">
                  <a:pos x="417" y="1699"/>
                </a:cxn>
                <a:cxn ang="0">
                  <a:pos x="661" y="1858"/>
                </a:cxn>
                <a:cxn ang="0">
                  <a:pos x="1039" y="1986"/>
                </a:cxn>
                <a:cxn ang="0">
                  <a:pos x="1299" y="2154"/>
                </a:cxn>
                <a:cxn ang="0">
                  <a:pos x="1456" y="2204"/>
                </a:cxn>
                <a:cxn ang="0">
                  <a:pos x="1729" y="2236"/>
                </a:cxn>
                <a:cxn ang="0">
                  <a:pos x="2023" y="2249"/>
                </a:cxn>
                <a:cxn ang="0">
                  <a:pos x="2204" y="2281"/>
                </a:cxn>
                <a:cxn ang="0">
                  <a:pos x="2345" y="2232"/>
                </a:cxn>
                <a:cxn ang="0">
                  <a:pos x="2566" y="1915"/>
                </a:cxn>
                <a:cxn ang="0">
                  <a:pos x="2717" y="1709"/>
                </a:cxn>
                <a:cxn ang="0">
                  <a:pos x="2591" y="1381"/>
                </a:cxn>
                <a:cxn ang="0">
                  <a:pos x="2590" y="1221"/>
                </a:cxn>
                <a:cxn ang="0">
                  <a:pos x="2446" y="1130"/>
                </a:cxn>
                <a:cxn ang="0">
                  <a:pos x="2490" y="977"/>
                </a:cxn>
                <a:cxn ang="0">
                  <a:pos x="2653" y="874"/>
                </a:cxn>
                <a:cxn ang="0">
                  <a:pos x="2570" y="689"/>
                </a:cxn>
                <a:cxn ang="0">
                  <a:pos x="2526" y="489"/>
                </a:cxn>
                <a:cxn ang="0">
                  <a:pos x="2487" y="264"/>
                </a:cxn>
                <a:cxn ang="0">
                  <a:pos x="2372" y="220"/>
                </a:cxn>
                <a:cxn ang="0">
                  <a:pos x="2268" y="193"/>
                </a:cxn>
                <a:cxn ang="0">
                  <a:pos x="2078" y="207"/>
                </a:cxn>
                <a:cxn ang="0">
                  <a:pos x="1748" y="223"/>
                </a:cxn>
                <a:cxn ang="0">
                  <a:pos x="1504" y="183"/>
                </a:cxn>
              </a:cxnLst>
              <a:rect l="0" t="0" r="r" b="b"/>
              <a:pathLst>
                <a:path w="2717" h="2359">
                  <a:moveTo>
                    <a:pt x="1401" y="279"/>
                  </a:moveTo>
                  <a:lnTo>
                    <a:pt x="1346" y="207"/>
                  </a:lnTo>
                  <a:lnTo>
                    <a:pt x="1244" y="223"/>
                  </a:lnTo>
                  <a:lnTo>
                    <a:pt x="1149" y="128"/>
                  </a:lnTo>
                  <a:lnTo>
                    <a:pt x="1071" y="24"/>
                  </a:lnTo>
                  <a:lnTo>
                    <a:pt x="845" y="0"/>
                  </a:lnTo>
                  <a:lnTo>
                    <a:pt x="756" y="112"/>
                  </a:lnTo>
                  <a:lnTo>
                    <a:pt x="614" y="136"/>
                  </a:lnTo>
                  <a:lnTo>
                    <a:pt x="535" y="255"/>
                  </a:lnTo>
                  <a:lnTo>
                    <a:pt x="362" y="279"/>
                  </a:lnTo>
                  <a:lnTo>
                    <a:pt x="150" y="375"/>
                  </a:lnTo>
                  <a:lnTo>
                    <a:pt x="55" y="503"/>
                  </a:lnTo>
                  <a:lnTo>
                    <a:pt x="79" y="686"/>
                  </a:lnTo>
                  <a:lnTo>
                    <a:pt x="55" y="782"/>
                  </a:lnTo>
                  <a:lnTo>
                    <a:pt x="0" y="861"/>
                  </a:lnTo>
                  <a:lnTo>
                    <a:pt x="47" y="1029"/>
                  </a:lnTo>
                  <a:lnTo>
                    <a:pt x="107" y="1107"/>
                  </a:lnTo>
                  <a:lnTo>
                    <a:pt x="150" y="1252"/>
                  </a:lnTo>
                  <a:lnTo>
                    <a:pt x="142" y="1380"/>
                  </a:lnTo>
                  <a:lnTo>
                    <a:pt x="228" y="1531"/>
                  </a:lnTo>
                  <a:lnTo>
                    <a:pt x="235" y="1646"/>
                  </a:lnTo>
                  <a:lnTo>
                    <a:pt x="417" y="1699"/>
                  </a:lnTo>
                  <a:lnTo>
                    <a:pt x="575" y="1779"/>
                  </a:lnTo>
                  <a:lnTo>
                    <a:pt x="661" y="1858"/>
                  </a:lnTo>
                  <a:lnTo>
                    <a:pt x="858" y="1890"/>
                  </a:lnTo>
                  <a:lnTo>
                    <a:pt x="1039" y="1986"/>
                  </a:lnTo>
                  <a:lnTo>
                    <a:pt x="1173" y="2058"/>
                  </a:lnTo>
                  <a:lnTo>
                    <a:pt x="1299" y="2154"/>
                  </a:lnTo>
                  <a:lnTo>
                    <a:pt x="1371" y="2269"/>
                  </a:lnTo>
                  <a:lnTo>
                    <a:pt x="1456" y="2204"/>
                  </a:lnTo>
                  <a:lnTo>
                    <a:pt x="1622" y="2297"/>
                  </a:lnTo>
                  <a:lnTo>
                    <a:pt x="1729" y="2236"/>
                  </a:lnTo>
                  <a:lnTo>
                    <a:pt x="1897" y="2299"/>
                  </a:lnTo>
                  <a:lnTo>
                    <a:pt x="2023" y="2249"/>
                  </a:lnTo>
                  <a:lnTo>
                    <a:pt x="2109" y="2252"/>
                  </a:lnTo>
                  <a:lnTo>
                    <a:pt x="2204" y="2281"/>
                  </a:lnTo>
                  <a:lnTo>
                    <a:pt x="2345" y="2359"/>
                  </a:lnTo>
                  <a:lnTo>
                    <a:pt x="2345" y="2232"/>
                  </a:lnTo>
                  <a:lnTo>
                    <a:pt x="2417" y="2033"/>
                  </a:lnTo>
                  <a:lnTo>
                    <a:pt x="2566" y="1915"/>
                  </a:lnTo>
                  <a:lnTo>
                    <a:pt x="2706" y="1850"/>
                  </a:lnTo>
                  <a:lnTo>
                    <a:pt x="2717" y="1709"/>
                  </a:lnTo>
                  <a:lnTo>
                    <a:pt x="2606" y="1578"/>
                  </a:lnTo>
                  <a:lnTo>
                    <a:pt x="2591" y="1381"/>
                  </a:lnTo>
                  <a:lnTo>
                    <a:pt x="2572" y="1297"/>
                  </a:lnTo>
                  <a:lnTo>
                    <a:pt x="2590" y="1221"/>
                  </a:lnTo>
                  <a:lnTo>
                    <a:pt x="2537" y="1139"/>
                  </a:lnTo>
                  <a:lnTo>
                    <a:pt x="2446" y="1130"/>
                  </a:lnTo>
                  <a:lnTo>
                    <a:pt x="2445" y="1046"/>
                  </a:lnTo>
                  <a:lnTo>
                    <a:pt x="2490" y="977"/>
                  </a:lnTo>
                  <a:lnTo>
                    <a:pt x="2544" y="911"/>
                  </a:lnTo>
                  <a:lnTo>
                    <a:pt x="2653" y="874"/>
                  </a:lnTo>
                  <a:lnTo>
                    <a:pt x="2643" y="776"/>
                  </a:lnTo>
                  <a:lnTo>
                    <a:pt x="2570" y="689"/>
                  </a:lnTo>
                  <a:lnTo>
                    <a:pt x="2526" y="590"/>
                  </a:lnTo>
                  <a:lnTo>
                    <a:pt x="2526" y="489"/>
                  </a:lnTo>
                  <a:lnTo>
                    <a:pt x="2491" y="399"/>
                  </a:lnTo>
                  <a:lnTo>
                    <a:pt x="2487" y="264"/>
                  </a:lnTo>
                  <a:lnTo>
                    <a:pt x="2414" y="253"/>
                  </a:lnTo>
                  <a:lnTo>
                    <a:pt x="2372" y="220"/>
                  </a:lnTo>
                  <a:lnTo>
                    <a:pt x="2333" y="164"/>
                  </a:lnTo>
                  <a:lnTo>
                    <a:pt x="2268" y="193"/>
                  </a:lnTo>
                  <a:lnTo>
                    <a:pt x="2212" y="223"/>
                  </a:lnTo>
                  <a:lnTo>
                    <a:pt x="2078" y="207"/>
                  </a:lnTo>
                  <a:lnTo>
                    <a:pt x="1945" y="223"/>
                  </a:lnTo>
                  <a:lnTo>
                    <a:pt x="1748" y="223"/>
                  </a:lnTo>
                  <a:lnTo>
                    <a:pt x="1606" y="191"/>
                  </a:lnTo>
                  <a:lnTo>
                    <a:pt x="1504" y="183"/>
                  </a:lnTo>
                  <a:lnTo>
                    <a:pt x="1401" y="279"/>
                  </a:lnTo>
                  <a:close/>
                </a:path>
              </a:pathLst>
            </a:custGeom>
            <a:noFill/>
            <a:ln w="6350" cmpd="sng">
              <a:solidFill>
                <a:schemeClr val="bg1">
                  <a:lumMod val="75000"/>
                </a:schemeClr>
              </a:solidFill>
              <a:prstDash val="solid"/>
              <a:round/>
              <a:headEnd/>
              <a:tailEnd/>
            </a:ln>
            <a:effectLst>
              <a:outerShdw dist="28398" dir="6993903" algn="ctr" rotWithShape="0">
                <a:srgbClr val="B2B2B2">
                  <a:alpha val="50000"/>
                </a:srgbClr>
              </a:outerShdw>
            </a:effectLst>
          </p:spPr>
          <p:txBody>
            <a:bodyPr/>
            <a:lstStyle/>
            <a:p>
              <a:pPr defTabSz="914265" fontAlgn="auto">
                <a:spcBef>
                  <a:spcPts val="0"/>
                </a:spcBef>
                <a:spcAft>
                  <a:spcPts val="0"/>
                </a:spcAft>
              </a:pPr>
              <a:endParaRPr lang="zh-CN" altLang="en-US" sz="1200" kern="0">
                <a:solidFill>
                  <a:sysClr val="windowText" lastClr="000000"/>
                </a:solidFill>
                <a:latin typeface="Calibri"/>
                <a:ea typeface="宋体" panose="02010600030101010101" pitchFamily="2" charset="-122"/>
              </a:endParaRPr>
            </a:p>
          </p:txBody>
        </p:sp>
        <p:sp>
          <p:nvSpPr>
            <p:cNvPr id="12" name="Freeform 22"/>
            <p:cNvSpPr>
              <a:spLocks/>
            </p:cNvSpPr>
            <p:nvPr/>
          </p:nvSpPr>
          <p:spPr bwMode="auto">
            <a:xfrm>
              <a:off x="3230563" y="3836988"/>
              <a:ext cx="804862" cy="960437"/>
            </a:xfrm>
            <a:custGeom>
              <a:avLst/>
              <a:gdLst/>
              <a:ahLst/>
              <a:cxnLst>
                <a:cxn ang="0">
                  <a:pos x="756" y="101"/>
                </a:cxn>
                <a:cxn ang="0">
                  <a:pos x="828" y="210"/>
                </a:cxn>
                <a:cxn ang="0">
                  <a:pos x="819" y="329"/>
                </a:cxn>
                <a:cxn ang="0">
                  <a:pos x="891" y="475"/>
                </a:cxn>
                <a:cxn ang="0">
                  <a:pos x="675" y="511"/>
                </a:cxn>
                <a:cxn ang="0">
                  <a:pos x="504" y="511"/>
                </a:cxn>
                <a:cxn ang="0">
                  <a:pos x="378" y="566"/>
                </a:cxn>
                <a:cxn ang="0">
                  <a:pos x="378" y="831"/>
                </a:cxn>
                <a:cxn ang="0">
                  <a:pos x="315" y="1132"/>
                </a:cxn>
                <a:cxn ang="0">
                  <a:pos x="162" y="1259"/>
                </a:cxn>
                <a:cxn ang="0">
                  <a:pos x="90" y="1423"/>
                </a:cxn>
                <a:cxn ang="0">
                  <a:pos x="90" y="1586"/>
                </a:cxn>
                <a:cxn ang="0">
                  <a:pos x="0" y="1723"/>
                </a:cxn>
                <a:cxn ang="0">
                  <a:pos x="135" y="1868"/>
                </a:cxn>
                <a:cxn ang="0">
                  <a:pos x="73" y="2036"/>
                </a:cxn>
                <a:cxn ang="0">
                  <a:pos x="60" y="2087"/>
                </a:cxn>
                <a:cxn ang="0">
                  <a:pos x="72" y="2126"/>
                </a:cxn>
                <a:cxn ang="0">
                  <a:pos x="96" y="2141"/>
                </a:cxn>
                <a:cxn ang="0">
                  <a:pos x="109" y="2158"/>
                </a:cxn>
                <a:cxn ang="0">
                  <a:pos x="88" y="2189"/>
                </a:cxn>
                <a:cxn ang="0">
                  <a:pos x="198" y="2324"/>
                </a:cxn>
                <a:cxn ang="0">
                  <a:pos x="414" y="2379"/>
                </a:cxn>
                <a:cxn ang="0">
                  <a:pos x="553" y="2617"/>
                </a:cxn>
                <a:cxn ang="0">
                  <a:pos x="495" y="2898"/>
                </a:cxn>
                <a:cxn ang="0">
                  <a:pos x="621" y="2962"/>
                </a:cxn>
                <a:cxn ang="0">
                  <a:pos x="864" y="2944"/>
                </a:cxn>
                <a:cxn ang="0">
                  <a:pos x="1116" y="3017"/>
                </a:cxn>
                <a:cxn ang="0">
                  <a:pos x="1431" y="3017"/>
                </a:cxn>
                <a:cxn ang="0">
                  <a:pos x="1863" y="2935"/>
                </a:cxn>
                <a:cxn ang="0">
                  <a:pos x="1935" y="2826"/>
                </a:cxn>
                <a:cxn ang="0">
                  <a:pos x="2033" y="2634"/>
                </a:cxn>
                <a:cxn ang="0">
                  <a:pos x="2231" y="2552"/>
                </a:cxn>
                <a:cxn ang="0">
                  <a:pos x="2033" y="2397"/>
                </a:cxn>
                <a:cxn ang="0">
                  <a:pos x="1809" y="2187"/>
                </a:cxn>
                <a:cxn ang="0">
                  <a:pos x="1746" y="1941"/>
                </a:cxn>
                <a:cxn ang="0">
                  <a:pos x="1970" y="1859"/>
                </a:cxn>
                <a:cxn ang="0">
                  <a:pos x="2236" y="1720"/>
                </a:cxn>
                <a:cxn ang="0">
                  <a:pos x="2411" y="1650"/>
                </a:cxn>
                <a:cxn ang="0">
                  <a:pos x="2489" y="1536"/>
                </a:cxn>
                <a:cxn ang="0">
                  <a:pos x="2408" y="1251"/>
                </a:cxn>
                <a:cxn ang="0">
                  <a:pos x="2306" y="1032"/>
                </a:cxn>
                <a:cxn ang="0">
                  <a:pos x="2315" y="782"/>
                </a:cxn>
                <a:cxn ang="0">
                  <a:pos x="2314" y="505"/>
                </a:cxn>
                <a:cxn ang="0">
                  <a:pos x="2187" y="475"/>
                </a:cxn>
                <a:cxn ang="0">
                  <a:pos x="2052" y="320"/>
                </a:cxn>
                <a:cxn ang="0">
                  <a:pos x="1818" y="192"/>
                </a:cxn>
                <a:cxn ang="0">
                  <a:pos x="1737" y="329"/>
                </a:cxn>
                <a:cxn ang="0">
                  <a:pos x="1548" y="384"/>
                </a:cxn>
                <a:cxn ang="0">
                  <a:pos x="1368" y="420"/>
                </a:cxn>
                <a:cxn ang="0">
                  <a:pos x="1431" y="265"/>
                </a:cxn>
                <a:cxn ang="0">
                  <a:pos x="1350" y="195"/>
                </a:cxn>
                <a:cxn ang="0">
                  <a:pos x="1188" y="201"/>
                </a:cxn>
                <a:cxn ang="0">
                  <a:pos x="1144" y="106"/>
                </a:cxn>
                <a:cxn ang="0">
                  <a:pos x="900" y="37"/>
                </a:cxn>
              </a:cxnLst>
              <a:rect l="0" t="0" r="r" b="b"/>
              <a:pathLst>
                <a:path w="2495" h="3017">
                  <a:moveTo>
                    <a:pt x="777" y="0"/>
                  </a:moveTo>
                  <a:lnTo>
                    <a:pt x="756" y="101"/>
                  </a:lnTo>
                  <a:lnTo>
                    <a:pt x="845" y="147"/>
                  </a:lnTo>
                  <a:lnTo>
                    <a:pt x="828" y="210"/>
                  </a:lnTo>
                  <a:lnTo>
                    <a:pt x="774" y="238"/>
                  </a:lnTo>
                  <a:lnTo>
                    <a:pt x="819" y="329"/>
                  </a:lnTo>
                  <a:lnTo>
                    <a:pt x="900" y="366"/>
                  </a:lnTo>
                  <a:lnTo>
                    <a:pt x="891" y="475"/>
                  </a:lnTo>
                  <a:lnTo>
                    <a:pt x="729" y="439"/>
                  </a:lnTo>
                  <a:lnTo>
                    <a:pt x="675" y="511"/>
                  </a:lnTo>
                  <a:lnTo>
                    <a:pt x="585" y="494"/>
                  </a:lnTo>
                  <a:lnTo>
                    <a:pt x="504" y="511"/>
                  </a:lnTo>
                  <a:lnTo>
                    <a:pt x="405" y="511"/>
                  </a:lnTo>
                  <a:lnTo>
                    <a:pt x="378" y="566"/>
                  </a:lnTo>
                  <a:lnTo>
                    <a:pt x="387" y="675"/>
                  </a:lnTo>
                  <a:lnTo>
                    <a:pt x="378" y="831"/>
                  </a:lnTo>
                  <a:lnTo>
                    <a:pt x="342" y="967"/>
                  </a:lnTo>
                  <a:lnTo>
                    <a:pt x="315" y="1132"/>
                  </a:lnTo>
                  <a:lnTo>
                    <a:pt x="297" y="1249"/>
                  </a:lnTo>
                  <a:lnTo>
                    <a:pt x="162" y="1259"/>
                  </a:lnTo>
                  <a:lnTo>
                    <a:pt x="36" y="1313"/>
                  </a:lnTo>
                  <a:lnTo>
                    <a:pt x="90" y="1423"/>
                  </a:lnTo>
                  <a:lnTo>
                    <a:pt x="144" y="1505"/>
                  </a:lnTo>
                  <a:lnTo>
                    <a:pt x="90" y="1586"/>
                  </a:lnTo>
                  <a:lnTo>
                    <a:pt x="9" y="1622"/>
                  </a:lnTo>
                  <a:lnTo>
                    <a:pt x="0" y="1723"/>
                  </a:lnTo>
                  <a:lnTo>
                    <a:pt x="54" y="1805"/>
                  </a:lnTo>
                  <a:lnTo>
                    <a:pt x="135" y="1868"/>
                  </a:lnTo>
                  <a:lnTo>
                    <a:pt x="90" y="1923"/>
                  </a:lnTo>
                  <a:lnTo>
                    <a:pt x="73" y="2036"/>
                  </a:lnTo>
                  <a:lnTo>
                    <a:pt x="57" y="2069"/>
                  </a:lnTo>
                  <a:lnTo>
                    <a:pt x="60" y="2087"/>
                  </a:lnTo>
                  <a:lnTo>
                    <a:pt x="60" y="2104"/>
                  </a:lnTo>
                  <a:lnTo>
                    <a:pt x="72" y="2126"/>
                  </a:lnTo>
                  <a:lnTo>
                    <a:pt x="82" y="2128"/>
                  </a:lnTo>
                  <a:lnTo>
                    <a:pt x="96" y="2141"/>
                  </a:lnTo>
                  <a:lnTo>
                    <a:pt x="108" y="2144"/>
                  </a:lnTo>
                  <a:lnTo>
                    <a:pt x="109" y="2158"/>
                  </a:lnTo>
                  <a:lnTo>
                    <a:pt x="99" y="2168"/>
                  </a:lnTo>
                  <a:lnTo>
                    <a:pt x="88" y="2189"/>
                  </a:lnTo>
                  <a:lnTo>
                    <a:pt x="88" y="2209"/>
                  </a:lnTo>
                  <a:lnTo>
                    <a:pt x="198" y="2324"/>
                  </a:lnTo>
                  <a:lnTo>
                    <a:pt x="288" y="2379"/>
                  </a:lnTo>
                  <a:lnTo>
                    <a:pt x="414" y="2379"/>
                  </a:lnTo>
                  <a:lnTo>
                    <a:pt x="540" y="2443"/>
                  </a:lnTo>
                  <a:lnTo>
                    <a:pt x="553" y="2617"/>
                  </a:lnTo>
                  <a:lnTo>
                    <a:pt x="495" y="2771"/>
                  </a:lnTo>
                  <a:lnTo>
                    <a:pt x="495" y="2898"/>
                  </a:lnTo>
                  <a:lnTo>
                    <a:pt x="495" y="2990"/>
                  </a:lnTo>
                  <a:lnTo>
                    <a:pt x="621" y="2962"/>
                  </a:lnTo>
                  <a:lnTo>
                    <a:pt x="730" y="2946"/>
                  </a:lnTo>
                  <a:lnTo>
                    <a:pt x="864" y="2944"/>
                  </a:lnTo>
                  <a:lnTo>
                    <a:pt x="990" y="2981"/>
                  </a:lnTo>
                  <a:lnTo>
                    <a:pt x="1116" y="3017"/>
                  </a:lnTo>
                  <a:lnTo>
                    <a:pt x="1269" y="2990"/>
                  </a:lnTo>
                  <a:lnTo>
                    <a:pt x="1431" y="3017"/>
                  </a:lnTo>
                  <a:lnTo>
                    <a:pt x="1647" y="2990"/>
                  </a:lnTo>
                  <a:lnTo>
                    <a:pt x="1863" y="2935"/>
                  </a:lnTo>
                  <a:lnTo>
                    <a:pt x="1989" y="2907"/>
                  </a:lnTo>
                  <a:lnTo>
                    <a:pt x="1935" y="2826"/>
                  </a:lnTo>
                  <a:lnTo>
                    <a:pt x="1926" y="2726"/>
                  </a:lnTo>
                  <a:lnTo>
                    <a:pt x="2033" y="2634"/>
                  </a:lnTo>
                  <a:lnTo>
                    <a:pt x="2151" y="2607"/>
                  </a:lnTo>
                  <a:lnTo>
                    <a:pt x="2231" y="2552"/>
                  </a:lnTo>
                  <a:lnTo>
                    <a:pt x="2133" y="2480"/>
                  </a:lnTo>
                  <a:lnTo>
                    <a:pt x="2033" y="2397"/>
                  </a:lnTo>
                  <a:lnTo>
                    <a:pt x="1881" y="2279"/>
                  </a:lnTo>
                  <a:lnTo>
                    <a:pt x="1809" y="2187"/>
                  </a:lnTo>
                  <a:lnTo>
                    <a:pt x="1773" y="2069"/>
                  </a:lnTo>
                  <a:lnTo>
                    <a:pt x="1746" y="1941"/>
                  </a:lnTo>
                  <a:lnTo>
                    <a:pt x="1863" y="1850"/>
                  </a:lnTo>
                  <a:lnTo>
                    <a:pt x="1970" y="1859"/>
                  </a:lnTo>
                  <a:lnTo>
                    <a:pt x="2079" y="1778"/>
                  </a:lnTo>
                  <a:lnTo>
                    <a:pt x="2236" y="1720"/>
                  </a:lnTo>
                  <a:lnTo>
                    <a:pt x="2322" y="1641"/>
                  </a:lnTo>
                  <a:lnTo>
                    <a:pt x="2411" y="1650"/>
                  </a:lnTo>
                  <a:lnTo>
                    <a:pt x="2495" y="1647"/>
                  </a:lnTo>
                  <a:lnTo>
                    <a:pt x="2489" y="1536"/>
                  </a:lnTo>
                  <a:lnTo>
                    <a:pt x="2403" y="1383"/>
                  </a:lnTo>
                  <a:lnTo>
                    <a:pt x="2408" y="1251"/>
                  </a:lnTo>
                  <a:lnTo>
                    <a:pt x="2367" y="1108"/>
                  </a:lnTo>
                  <a:lnTo>
                    <a:pt x="2306" y="1032"/>
                  </a:lnTo>
                  <a:lnTo>
                    <a:pt x="2259" y="862"/>
                  </a:lnTo>
                  <a:lnTo>
                    <a:pt x="2315" y="782"/>
                  </a:lnTo>
                  <a:lnTo>
                    <a:pt x="2338" y="688"/>
                  </a:lnTo>
                  <a:lnTo>
                    <a:pt x="2314" y="505"/>
                  </a:lnTo>
                  <a:lnTo>
                    <a:pt x="2250" y="494"/>
                  </a:lnTo>
                  <a:lnTo>
                    <a:pt x="2187" y="475"/>
                  </a:lnTo>
                  <a:lnTo>
                    <a:pt x="2151" y="338"/>
                  </a:lnTo>
                  <a:lnTo>
                    <a:pt x="2052" y="320"/>
                  </a:lnTo>
                  <a:lnTo>
                    <a:pt x="1944" y="219"/>
                  </a:lnTo>
                  <a:lnTo>
                    <a:pt x="1818" y="192"/>
                  </a:lnTo>
                  <a:lnTo>
                    <a:pt x="1773" y="256"/>
                  </a:lnTo>
                  <a:lnTo>
                    <a:pt x="1737" y="329"/>
                  </a:lnTo>
                  <a:lnTo>
                    <a:pt x="1592" y="320"/>
                  </a:lnTo>
                  <a:lnTo>
                    <a:pt x="1548" y="384"/>
                  </a:lnTo>
                  <a:lnTo>
                    <a:pt x="1468" y="405"/>
                  </a:lnTo>
                  <a:lnTo>
                    <a:pt x="1368" y="420"/>
                  </a:lnTo>
                  <a:lnTo>
                    <a:pt x="1349" y="356"/>
                  </a:lnTo>
                  <a:lnTo>
                    <a:pt x="1431" y="265"/>
                  </a:lnTo>
                  <a:lnTo>
                    <a:pt x="1431" y="183"/>
                  </a:lnTo>
                  <a:lnTo>
                    <a:pt x="1350" y="195"/>
                  </a:lnTo>
                  <a:lnTo>
                    <a:pt x="1286" y="228"/>
                  </a:lnTo>
                  <a:lnTo>
                    <a:pt x="1188" y="201"/>
                  </a:lnTo>
                  <a:lnTo>
                    <a:pt x="1107" y="174"/>
                  </a:lnTo>
                  <a:lnTo>
                    <a:pt x="1144" y="106"/>
                  </a:lnTo>
                  <a:lnTo>
                    <a:pt x="1008" y="37"/>
                  </a:lnTo>
                  <a:lnTo>
                    <a:pt x="900" y="37"/>
                  </a:lnTo>
                  <a:lnTo>
                    <a:pt x="777" y="0"/>
                  </a:lnTo>
                  <a:close/>
                </a:path>
              </a:pathLst>
            </a:custGeom>
            <a:solidFill>
              <a:srgbClr val="4F81BD">
                <a:lumMod val="60000"/>
                <a:lumOff val="40000"/>
              </a:srgbClr>
            </a:solidFill>
            <a:ln w="6350" cmpd="sng">
              <a:solidFill>
                <a:schemeClr val="bg1">
                  <a:lumMod val="75000"/>
                </a:schemeClr>
              </a:solidFill>
              <a:prstDash val="solid"/>
              <a:round/>
              <a:headEnd/>
              <a:tailEnd/>
            </a:ln>
            <a:effectLst>
              <a:outerShdw dist="28398" dir="6993903" algn="ctr" rotWithShape="0">
                <a:srgbClr val="B2B2B2">
                  <a:alpha val="50000"/>
                </a:srgbClr>
              </a:outerShdw>
            </a:effectLst>
          </p:spPr>
          <p:txBody>
            <a:bodyPr/>
            <a:lstStyle/>
            <a:p>
              <a:pPr defTabSz="914265" fontAlgn="auto">
                <a:spcBef>
                  <a:spcPts val="0"/>
                </a:spcBef>
                <a:spcAft>
                  <a:spcPts val="0"/>
                </a:spcAft>
              </a:pPr>
              <a:endParaRPr lang="zh-CN" altLang="en-US" sz="1200" kern="0">
                <a:solidFill>
                  <a:sysClr val="windowText" lastClr="000000"/>
                </a:solidFill>
                <a:latin typeface="Calibri"/>
                <a:ea typeface="宋体" panose="02010600030101010101" pitchFamily="2" charset="-122"/>
              </a:endParaRPr>
            </a:p>
          </p:txBody>
        </p:sp>
        <p:sp>
          <p:nvSpPr>
            <p:cNvPr id="13" name="Freeform 23"/>
            <p:cNvSpPr>
              <a:spLocks/>
            </p:cNvSpPr>
            <p:nvPr/>
          </p:nvSpPr>
          <p:spPr bwMode="auto">
            <a:xfrm>
              <a:off x="2273300" y="4351338"/>
              <a:ext cx="1135063" cy="1055687"/>
            </a:xfrm>
            <a:custGeom>
              <a:avLst/>
              <a:gdLst/>
              <a:ahLst/>
              <a:cxnLst>
                <a:cxn ang="0">
                  <a:pos x="1789" y="164"/>
                </a:cxn>
                <a:cxn ang="0">
                  <a:pos x="1639" y="418"/>
                </a:cxn>
                <a:cxn ang="0">
                  <a:pos x="1348" y="656"/>
                </a:cxn>
                <a:cxn ang="0">
                  <a:pos x="1025" y="656"/>
                </a:cxn>
                <a:cxn ang="0">
                  <a:pos x="908" y="729"/>
                </a:cxn>
                <a:cxn ang="0">
                  <a:pos x="899" y="993"/>
                </a:cxn>
                <a:cxn ang="0">
                  <a:pos x="575" y="993"/>
                </a:cxn>
                <a:cxn ang="0">
                  <a:pos x="387" y="866"/>
                </a:cxn>
                <a:cxn ang="0">
                  <a:pos x="89" y="930"/>
                </a:cxn>
                <a:cxn ang="0">
                  <a:pos x="161" y="1066"/>
                </a:cxn>
                <a:cxn ang="0">
                  <a:pos x="35" y="1203"/>
                </a:cxn>
                <a:cxn ang="0">
                  <a:pos x="332" y="1293"/>
                </a:cxn>
                <a:cxn ang="0">
                  <a:pos x="638" y="1385"/>
                </a:cxn>
                <a:cxn ang="0">
                  <a:pos x="782" y="1485"/>
                </a:cxn>
                <a:cxn ang="0">
                  <a:pos x="801" y="1803"/>
                </a:cxn>
                <a:cxn ang="0">
                  <a:pos x="1025" y="2014"/>
                </a:cxn>
                <a:cxn ang="0">
                  <a:pos x="935" y="2377"/>
                </a:cxn>
                <a:cxn ang="0">
                  <a:pos x="842" y="2959"/>
                </a:cxn>
                <a:cxn ang="0">
                  <a:pos x="1133" y="3197"/>
                </a:cxn>
                <a:cxn ang="0">
                  <a:pos x="1511" y="3162"/>
                </a:cxn>
                <a:cxn ang="0">
                  <a:pos x="1688" y="3203"/>
                </a:cxn>
                <a:cxn ang="0">
                  <a:pos x="1748" y="3221"/>
                </a:cxn>
                <a:cxn ang="0">
                  <a:pos x="1784" y="3239"/>
                </a:cxn>
                <a:cxn ang="0">
                  <a:pos x="1784" y="3263"/>
                </a:cxn>
                <a:cxn ang="0">
                  <a:pos x="1997" y="3316"/>
                </a:cxn>
                <a:cxn ang="0">
                  <a:pos x="2167" y="3025"/>
                </a:cxn>
                <a:cxn ang="0">
                  <a:pos x="2581" y="2951"/>
                </a:cxn>
                <a:cxn ang="0">
                  <a:pos x="2966" y="3109"/>
                </a:cxn>
                <a:cxn ang="0">
                  <a:pos x="3318" y="2843"/>
                </a:cxn>
                <a:cxn ang="0">
                  <a:pos x="3345" y="2678"/>
                </a:cxn>
                <a:cxn ang="0">
                  <a:pos x="3173" y="2332"/>
                </a:cxn>
                <a:cxn ang="0">
                  <a:pos x="3228" y="2069"/>
                </a:cxn>
                <a:cxn ang="0">
                  <a:pos x="3165" y="1813"/>
                </a:cxn>
                <a:cxn ang="0">
                  <a:pos x="3156" y="1622"/>
                </a:cxn>
                <a:cxn ang="0">
                  <a:pos x="3463" y="1374"/>
                </a:cxn>
                <a:cxn ang="0">
                  <a:pos x="3508" y="825"/>
                </a:cxn>
                <a:cxn ang="0">
                  <a:pos x="3164" y="708"/>
                </a:cxn>
                <a:cxn ang="0">
                  <a:pos x="3022" y="593"/>
                </a:cxn>
                <a:cxn ang="0">
                  <a:pos x="2980" y="594"/>
                </a:cxn>
                <a:cxn ang="0">
                  <a:pos x="2833" y="602"/>
                </a:cxn>
                <a:cxn ang="0">
                  <a:pos x="2572" y="401"/>
                </a:cxn>
                <a:cxn ang="0">
                  <a:pos x="2293" y="182"/>
                </a:cxn>
                <a:cxn ang="0">
                  <a:pos x="1993" y="0"/>
                </a:cxn>
              </a:cxnLst>
              <a:rect l="0" t="0" r="r" b="b"/>
              <a:pathLst>
                <a:path w="3519" h="3316">
                  <a:moveTo>
                    <a:pt x="1993" y="0"/>
                  </a:moveTo>
                  <a:lnTo>
                    <a:pt x="1861" y="18"/>
                  </a:lnTo>
                  <a:lnTo>
                    <a:pt x="1789" y="164"/>
                  </a:lnTo>
                  <a:lnTo>
                    <a:pt x="1798" y="283"/>
                  </a:lnTo>
                  <a:lnTo>
                    <a:pt x="1735" y="374"/>
                  </a:lnTo>
                  <a:lnTo>
                    <a:pt x="1639" y="418"/>
                  </a:lnTo>
                  <a:lnTo>
                    <a:pt x="1537" y="464"/>
                  </a:lnTo>
                  <a:lnTo>
                    <a:pt x="1439" y="528"/>
                  </a:lnTo>
                  <a:lnTo>
                    <a:pt x="1348" y="656"/>
                  </a:lnTo>
                  <a:lnTo>
                    <a:pt x="1231" y="684"/>
                  </a:lnTo>
                  <a:lnTo>
                    <a:pt x="1168" y="675"/>
                  </a:lnTo>
                  <a:lnTo>
                    <a:pt x="1025" y="656"/>
                  </a:lnTo>
                  <a:lnTo>
                    <a:pt x="962" y="519"/>
                  </a:lnTo>
                  <a:lnTo>
                    <a:pt x="871" y="568"/>
                  </a:lnTo>
                  <a:lnTo>
                    <a:pt x="908" y="729"/>
                  </a:lnTo>
                  <a:lnTo>
                    <a:pt x="890" y="847"/>
                  </a:lnTo>
                  <a:lnTo>
                    <a:pt x="953" y="957"/>
                  </a:lnTo>
                  <a:lnTo>
                    <a:pt x="899" y="993"/>
                  </a:lnTo>
                  <a:lnTo>
                    <a:pt x="818" y="939"/>
                  </a:lnTo>
                  <a:lnTo>
                    <a:pt x="701" y="957"/>
                  </a:lnTo>
                  <a:lnTo>
                    <a:pt x="575" y="993"/>
                  </a:lnTo>
                  <a:lnTo>
                    <a:pt x="504" y="939"/>
                  </a:lnTo>
                  <a:lnTo>
                    <a:pt x="458" y="838"/>
                  </a:lnTo>
                  <a:lnTo>
                    <a:pt x="387" y="866"/>
                  </a:lnTo>
                  <a:lnTo>
                    <a:pt x="297" y="939"/>
                  </a:lnTo>
                  <a:lnTo>
                    <a:pt x="189" y="902"/>
                  </a:lnTo>
                  <a:lnTo>
                    <a:pt x="89" y="930"/>
                  </a:lnTo>
                  <a:lnTo>
                    <a:pt x="0" y="1002"/>
                  </a:lnTo>
                  <a:lnTo>
                    <a:pt x="54" y="1075"/>
                  </a:lnTo>
                  <a:lnTo>
                    <a:pt x="161" y="1066"/>
                  </a:lnTo>
                  <a:lnTo>
                    <a:pt x="117" y="1112"/>
                  </a:lnTo>
                  <a:lnTo>
                    <a:pt x="63" y="1148"/>
                  </a:lnTo>
                  <a:lnTo>
                    <a:pt x="35" y="1203"/>
                  </a:lnTo>
                  <a:lnTo>
                    <a:pt x="89" y="1275"/>
                  </a:lnTo>
                  <a:lnTo>
                    <a:pt x="261" y="1230"/>
                  </a:lnTo>
                  <a:lnTo>
                    <a:pt x="332" y="1293"/>
                  </a:lnTo>
                  <a:lnTo>
                    <a:pt x="486" y="1330"/>
                  </a:lnTo>
                  <a:lnTo>
                    <a:pt x="584" y="1321"/>
                  </a:lnTo>
                  <a:lnTo>
                    <a:pt x="638" y="1385"/>
                  </a:lnTo>
                  <a:lnTo>
                    <a:pt x="621" y="1458"/>
                  </a:lnTo>
                  <a:lnTo>
                    <a:pt x="728" y="1458"/>
                  </a:lnTo>
                  <a:lnTo>
                    <a:pt x="782" y="1485"/>
                  </a:lnTo>
                  <a:lnTo>
                    <a:pt x="701" y="1576"/>
                  </a:lnTo>
                  <a:lnTo>
                    <a:pt x="746" y="1676"/>
                  </a:lnTo>
                  <a:lnTo>
                    <a:pt x="801" y="1803"/>
                  </a:lnTo>
                  <a:lnTo>
                    <a:pt x="899" y="1849"/>
                  </a:lnTo>
                  <a:lnTo>
                    <a:pt x="971" y="1895"/>
                  </a:lnTo>
                  <a:lnTo>
                    <a:pt x="1025" y="2014"/>
                  </a:lnTo>
                  <a:lnTo>
                    <a:pt x="1025" y="2141"/>
                  </a:lnTo>
                  <a:lnTo>
                    <a:pt x="971" y="2186"/>
                  </a:lnTo>
                  <a:lnTo>
                    <a:pt x="935" y="2377"/>
                  </a:lnTo>
                  <a:lnTo>
                    <a:pt x="953" y="2560"/>
                  </a:lnTo>
                  <a:lnTo>
                    <a:pt x="881" y="2742"/>
                  </a:lnTo>
                  <a:lnTo>
                    <a:pt x="842" y="2959"/>
                  </a:lnTo>
                  <a:lnTo>
                    <a:pt x="864" y="3070"/>
                  </a:lnTo>
                  <a:lnTo>
                    <a:pt x="953" y="3107"/>
                  </a:lnTo>
                  <a:lnTo>
                    <a:pt x="1133" y="3197"/>
                  </a:lnTo>
                  <a:lnTo>
                    <a:pt x="1259" y="3197"/>
                  </a:lnTo>
                  <a:lnTo>
                    <a:pt x="1423" y="3227"/>
                  </a:lnTo>
                  <a:lnTo>
                    <a:pt x="1511" y="3162"/>
                  </a:lnTo>
                  <a:lnTo>
                    <a:pt x="1619" y="3197"/>
                  </a:lnTo>
                  <a:lnTo>
                    <a:pt x="1645" y="3207"/>
                  </a:lnTo>
                  <a:lnTo>
                    <a:pt x="1688" y="3203"/>
                  </a:lnTo>
                  <a:lnTo>
                    <a:pt x="1709" y="3219"/>
                  </a:lnTo>
                  <a:lnTo>
                    <a:pt x="1735" y="3222"/>
                  </a:lnTo>
                  <a:lnTo>
                    <a:pt x="1748" y="3221"/>
                  </a:lnTo>
                  <a:lnTo>
                    <a:pt x="1760" y="3230"/>
                  </a:lnTo>
                  <a:lnTo>
                    <a:pt x="1783" y="3230"/>
                  </a:lnTo>
                  <a:lnTo>
                    <a:pt x="1784" y="3239"/>
                  </a:lnTo>
                  <a:lnTo>
                    <a:pt x="1790" y="3243"/>
                  </a:lnTo>
                  <a:lnTo>
                    <a:pt x="1783" y="3249"/>
                  </a:lnTo>
                  <a:lnTo>
                    <a:pt x="1784" y="3263"/>
                  </a:lnTo>
                  <a:lnTo>
                    <a:pt x="1811" y="3282"/>
                  </a:lnTo>
                  <a:lnTo>
                    <a:pt x="1843" y="3316"/>
                  </a:lnTo>
                  <a:lnTo>
                    <a:pt x="1997" y="3316"/>
                  </a:lnTo>
                  <a:lnTo>
                    <a:pt x="2140" y="3298"/>
                  </a:lnTo>
                  <a:lnTo>
                    <a:pt x="2104" y="3162"/>
                  </a:lnTo>
                  <a:lnTo>
                    <a:pt x="2167" y="3025"/>
                  </a:lnTo>
                  <a:lnTo>
                    <a:pt x="2288" y="2959"/>
                  </a:lnTo>
                  <a:lnTo>
                    <a:pt x="2427" y="2915"/>
                  </a:lnTo>
                  <a:lnTo>
                    <a:pt x="2581" y="2951"/>
                  </a:lnTo>
                  <a:lnTo>
                    <a:pt x="2733" y="2979"/>
                  </a:lnTo>
                  <a:lnTo>
                    <a:pt x="2859" y="3006"/>
                  </a:lnTo>
                  <a:lnTo>
                    <a:pt x="2966" y="3109"/>
                  </a:lnTo>
                  <a:lnTo>
                    <a:pt x="3102" y="3116"/>
                  </a:lnTo>
                  <a:lnTo>
                    <a:pt x="3192" y="2970"/>
                  </a:lnTo>
                  <a:lnTo>
                    <a:pt x="3318" y="2843"/>
                  </a:lnTo>
                  <a:lnTo>
                    <a:pt x="3444" y="2815"/>
                  </a:lnTo>
                  <a:lnTo>
                    <a:pt x="3462" y="2687"/>
                  </a:lnTo>
                  <a:lnTo>
                    <a:pt x="3345" y="2678"/>
                  </a:lnTo>
                  <a:lnTo>
                    <a:pt x="3219" y="2597"/>
                  </a:lnTo>
                  <a:lnTo>
                    <a:pt x="3255" y="2451"/>
                  </a:lnTo>
                  <a:lnTo>
                    <a:pt x="3173" y="2332"/>
                  </a:lnTo>
                  <a:lnTo>
                    <a:pt x="3291" y="2260"/>
                  </a:lnTo>
                  <a:lnTo>
                    <a:pt x="3291" y="2177"/>
                  </a:lnTo>
                  <a:lnTo>
                    <a:pt x="3228" y="2069"/>
                  </a:lnTo>
                  <a:lnTo>
                    <a:pt x="3237" y="1995"/>
                  </a:lnTo>
                  <a:lnTo>
                    <a:pt x="3219" y="1877"/>
                  </a:lnTo>
                  <a:lnTo>
                    <a:pt x="3165" y="1813"/>
                  </a:lnTo>
                  <a:lnTo>
                    <a:pt x="3030" y="1867"/>
                  </a:lnTo>
                  <a:lnTo>
                    <a:pt x="3057" y="1722"/>
                  </a:lnTo>
                  <a:lnTo>
                    <a:pt x="3156" y="1622"/>
                  </a:lnTo>
                  <a:lnTo>
                    <a:pt x="3264" y="1495"/>
                  </a:lnTo>
                  <a:lnTo>
                    <a:pt x="3408" y="1403"/>
                  </a:lnTo>
                  <a:lnTo>
                    <a:pt x="3463" y="1374"/>
                  </a:lnTo>
                  <a:lnTo>
                    <a:pt x="3463" y="1158"/>
                  </a:lnTo>
                  <a:lnTo>
                    <a:pt x="3519" y="1008"/>
                  </a:lnTo>
                  <a:lnTo>
                    <a:pt x="3508" y="825"/>
                  </a:lnTo>
                  <a:lnTo>
                    <a:pt x="3379" y="761"/>
                  </a:lnTo>
                  <a:lnTo>
                    <a:pt x="3256" y="764"/>
                  </a:lnTo>
                  <a:lnTo>
                    <a:pt x="3164" y="708"/>
                  </a:lnTo>
                  <a:lnTo>
                    <a:pt x="3056" y="594"/>
                  </a:lnTo>
                  <a:lnTo>
                    <a:pt x="3040" y="585"/>
                  </a:lnTo>
                  <a:lnTo>
                    <a:pt x="3022" y="593"/>
                  </a:lnTo>
                  <a:lnTo>
                    <a:pt x="3002" y="593"/>
                  </a:lnTo>
                  <a:lnTo>
                    <a:pt x="2984" y="584"/>
                  </a:lnTo>
                  <a:lnTo>
                    <a:pt x="2980" y="594"/>
                  </a:lnTo>
                  <a:lnTo>
                    <a:pt x="2965" y="608"/>
                  </a:lnTo>
                  <a:lnTo>
                    <a:pt x="2932" y="620"/>
                  </a:lnTo>
                  <a:lnTo>
                    <a:pt x="2833" y="602"/>
                  </a:lnTo>
                  <a:lnTo>
                    <a:pt x="2724" y="528"/>
                  </a:lnTo>
                  <a:lnTo>
                    <a:pt x="2698" y="383"/>
                  </a:lnTo>
                  <a:lnTo>
                    <a:pt x="2572" y="401"/>
                  </a:lnTo>
                  <a:lnTo>
                    <a:pt x="2464" y="356"/>
                  </a:lnTo>
                  <a:lnTo>
                    <a:pt x="2364" y="273"/>
                  </a:lnTo>
                  <a:lnTo>
                    <a:pt x="2293" y="182"/>
                  </a:lnTo>
                  <a:lnTo>
                    <a:pt x="2185" y="155"/>
                  </a:lnTo>
                  <a:lnTo>
                    <a:pt x="2131" y="73"/>
                  </a:lnTo>
                  <a:lnTo>
                    <a:pt x="1993" y="0"/>
                  </a:lnTo>
                  <a:close/>
                </a:path>
              </a:pathLst>
            </a:custGeom>
            <a:solidFill>
              <a:srgbClr val="4F81BD">
                <a:lumMod val="60000"/>
                <a:lumOff val="40000"/>
              </a:srgbClr>
            </a:solidFill>
            <a:ln w="19050" cmpd="sng">
              <a:solidFill>
                <a:schemeClr val="bg1">
                  <a:lumMod val="75000"/>
                </a:schemeClr>
              </a:solidFill>
              <a:prstDash val="solid"/>
              <a:round/>
              <a:headEnd/>
              <a:tailEnd/>
            </a:ln>
            <a:effectLst>
              <a:outerShdw dist="28398" dir="6993903" algn="ctr" rotWithShape="0">
                <a:srgbClr val="B2B2B2">
                  <a:alpha val="50000"/>
                </a:srgbClr>
              </a:outerShdw>
            </a:effectLst>
          </p:spPr>
          <p:txBody>
            <a:bodyPr/>
            <a:lstStyle/>
            <a:p>
              <a:pPr defTabSz="914265" fontAlgn="auto">
                <a:spcBef>
                  <a:spcPts val="0"/>
                </a:spcBef>
                <a:spcAft>
                  <a:spcPts val="0"/>
                </a:spcAft>
              </a:pPr>
              <a:endParaRPr lang="zh-CN" altLang="en-US" sz="1200" b="1" kern="0">
                <a:solidFill>
                  <a:srgbClr val="000000"/>
                </a:solidFill>
                <a:ea typeface="宋体" panose="02010600030101010101" pitchFamily="2" charset="-122"/>
              </a:endParaRPr>
            </a:p>
          </p:txBody>
        </p:sp>
        <p:sp>
          <p:nvSpPr>
            <p:cNvPr id="14" name="Freeform 24"/>
            <p:cNvSpPr>
              <a:spLocks/>
            </p:cNvSpPr>
            <p:nvPr/>
          </p:nvSpPr>
          <p:spPr bwMode="auto">
            <a:xfrm>
              <a:off x="2239963" y="3298825"/>
              <a:ext cx="641350" cy="1165225"/>
            </a:xfrm>
            <a:custGeom>
              <a:avLst/>
              <a:gdLst/>
              <a:ahLst/>
              <a:cxnLst>
                <a:cxn ang="0">
                  <a:pos x="548" y="45"/>
                </a:cxn>
                <a:cxn ang="0">
                  <a:pos x="841" y="0"/>
                </a:cxn>
                <a:cxn ang="0">
                  <a:pos x="768" y="164"/>
                </a:cxn>
                <a:cxn ang="0">
                  <a:pos x="424" y="378"/>
                </a:cxn>
                <a:cxn ang="0">
                  <a:pos x="612" y="457"/>
                </a:cxn>
                <a:cxn ang="0">
                  <a:pos x="987" y="448"/>
                </a:cxn>
                <a:cxn ang="0">
                  <a:pos x="1179" y="512"/>
                </a:cxn>
                <a:cxn ang="0">
                  <a:pos x="1070" y="704"/>
                </a:cxn>
                <a:cxn ang="0">
                  <a:pos x="855" y="1008"/>
                </a:cxn>
                <a:cxn ang="0">
                  <a:pos x="717" y="1173"/>
                </a:cxn>
                <a:cxn ang="0">
                  <a:pos x="955" y="1209"/>
                </a:cxn>
                <a:cxn ang="0">
                  <a:pos x="1147" y="1392"/>
                </a:cxn>
                <a:cxn ang="0">
                  <a:pos x="1284" y="1685"/>
                </a:cxn>
                <a:cxn ang="0">
                  <a:pos x="1476" y="1932"/>
                </a:cxn>
                <a:cxn ang="0">
                  <a:pos x="1476" y="2197"/>
                </a:cxn>
                <a:cxn ang="0">
                  <a:pos x="1650" y="2361"/>
                </a:cxn>
                <a:cxn ang="0">
                  <a:pos x="1632" y="2572"/>
                </a:cxn>
                <a:cxn ang="0">
                  <a:pos x="1894" y="2538"/>
                </a:cxn>
                <a:cxn ang="0">
                  <a:pos x="2025" y="2690"/>
                </a:cxn>
                <a:cxn ang="0">
                  <a:pos x="1979" y="2882"/>
                </a:cxn>
                <a:cxn ang="0">
                  <a:pos x="1796" y="3056"/>
                </a:cxn>
                <a:cxn ang="0">
                  <a:pos x="1824" y="3157"/>
                </a:cxn>
                <a:cxn ang="0">
                  <a:pos x="1682" y="3382"/>
                </a:cxn>
                <a:cxn ang="0">
                  <a:pos x="1371" y="3373"/>
                </a:cxn>
                <a:cxn ang="0">
                  <a:pos x="1143" y="3419"/>
                </a:cxn>
                <a:cxn ang="0">
                  <a:pos x="969" y="3483"/>
                </a:cxn>
                <a:cxn ang="0">
                  <a:pos x="731" y="3419"/>
                </a:cxn>
                <a:cxn ang="0">
                  <a:pos x="548" y="3510"/>
                </a:cxn>
                <a:cxn ang="0">
                  <a:pos x="384" y="3593"/>
                </a:cxn>
                <a:cxn ang="0">
                  <a:pos x="68" y="3669"/>
                </a:cxn>
                <a:cxn ang="0">
                  <a:pos x="151" y="3495"/>
                </a:cxn>
                <a:cxn ang="0">
                  <a:pos x="274" y="3282"/>
                </a:cxn>
                <a:cxn ang="0">
                  <a:pos x="454" y="3198"/>
                </a:cxn>
                <a:cxn ang="0">
                  <a:pos x="708" y="3230"/>
                </a:cxn>
                <a:cxn ang="0">
                  <a:pos x="844" y="3078"/>
                </a:cxn>
                <a:cxn ang="0">
                  <a:pos x="663" y="3111"/>
                </a:cxn>
                <a:cxn ang="0">
                  <a:pos x="411" y="3053"/>
                </a:cxn>
                <a:cxn ang="0">
                  <a:pos x="210" y="3017"/>
                </a:cxn>
                <a:cxn ang="0">
                  <a:pos x="274" y="2843"/>
                </a:cxn>
                <a:cxn ang="0">
                  <a:pos x="475" y="2660"/>
                </a:cxn>
                <a:cxn ang="0">
                  <a:pos x="329" y="2468"/>
                </a:cxn>
                <a:cxn ang="0">
                  <a:pos x="366" y="2285"/>
                </a:cxn>
                <a:cxn ang="0">
                  <a:pos x="558" y="2358"/>
                </a:cxn>
                <a:cxn ang="0">
                  <a:pos x="713" y="2377"/>
                </a:cxn>
                <a:cxn ang="0">
                  <a:pos x="832" y="2285"/>
                </a:cxn>
                <a:cxn ang="0">
                  <a:pos x="759" y="2121"/>
                </a:cxn>
                <a:cxn ang="0">
                  <a:pos x="622" y="1856"/>
                </a:cxn>
                <a:cxn ang="0">
                  <a:pos x="439" y="1664"/>
                </a:cxn>
                <a:cxn ang="0">
                  <a:pos x="219" y="1563"/>
                </a:cxn>
                <a:cxn ang="0">
                  <a:pos x="375" y="1389"/>
                </a:cxn>
                <a:cxn ang="0">
                  <a:pos x="384" y="1170"/>
                </a:cxn>
                <a:cxn ang="0">
                  <a:pos x="164" y="1197"/>
                </a:cxn>
                <a:cxn ang="0">
                  <a:pos x="124" y="948"/>
                </a:cxn>
                <a:cxn ang="0">
                  <a:pos x="91" y="731"/>
                </a:cxn>
                <a:cxn ang="0">
                  <a:pos x="174" y="521"/>
                </a:cxn>
                <a:cxn ang="0">
                  <a:pos x="184" y="318"/>
                </a:cxn>
                <a:cxn ang="0">
                  <a:pos x="338" y="155"/>
                </a:cxn>
                <a:cxn ang="0">
                  <a:pos x="424" y="18"/>
                </a:cxn>
              </a:cxnLst>
              <a:rect l="0" t="0" r="r" b="b"/>
              <a:pathLst>
                <a:path w="2025" h="3669">
                  <a:moveTo>
                    <a:pt x="424" y="18"/>
                  </a:moveTo>
                  <a:lnTo>
                    <a:pt x="548" y="45"/>
                  </a:lnTo>
                  <a:lnTo>
                    <a:pt x="658" y="27"/>
                  </a:lnTo>
                  <a:lnTo>
                    <a:pt x="841" y="0"/>
                  </a:lnTo>
                  <a:lnTo>
                    <a:pt x="850" y="91"/>
                  </a:lnTo>
                  <a:lnTo>
                    <a:pt x="768" y="164"/>
                  </a:lnTo>
                  <a:lnTo>
                    <a:pt x="667" y="265"/>
                  </a:lnTo>
                  <a:lnTo>
                    <a:pt x="424" y="378"/>
                  </a:lnTo>
                  <a:lnTo>
                    <a:pt x="512" y="521"/>
                  </a:lnTo>
                  <a:lnTo>
                    <a:pt x="612" y="457"/>
                  </a:lnTo>
                  <a:lnTo>
                    <a:pt x="777" y="420"/>
                  </a:lnTo>
                  <a:lnTo>
                    <a:pt x="987" y="448"/>
                  </a:lnTo>
                  <a:lnTo>
                    <a:pt x="1106" y="438"/>
                  </a:lnTo>
                  <a:lnTo>
                    <a:pt x="1179" y="512"/>
                  </a:lnTo>
                  <a:lnTo>
                    <a:pt x="1124" y="594"/>
                  </a:lnTo>
                  <a:lnTo>
                    <a:pt x="1070" y="704"/>
                  </a:lnTo>
                  <a:lnTo>
                    <a:pt x="1015" y="813"/>
                  </a:lnTo>
                  <a:lnTo>
                    <a:pt x="855" y="1008"/>
                  </a:lnTo>
                  <a:lnTo>
                    <a:pt x="818" y="1109"/>
                  </a:lnTo>
                  <a:lnTo>
                    <a:pt x="717" y="1173"/>
                  </a:lnTo>
                  <a:lnTo>
                    <a:pt x="864" y="1200"/>
                  </a:lnTo>
                  <a:lnTo>
                    <a:pt x="955" y="1209"/>
                  </a:lnTo>
                  <a:lnTo>
                    <a:pt x="1065" y="1282"/>
                  </a:lnTo>
                  <a:lnTo>
                    <a:pt x="1147" y="1392"/>
                  </a:lnTo>
                  <a:lnTo>
                    <a:pt x="1202" y="1529"/>
                  </a:lnTo>
                  <a:lnTo>
                    <a:pt x="1284" y="1685"/>
                  </a:lnTo>
                  <a:lnTo>
                    <a:pt x="1339" y="1813"/>
                  </a:lnTo>
                  <a:lnTo>
                    <a:pt x="1476" y="1932"/>
                  </a:lnTo>
                  <a:lnTo>
                    <a:pt x="1540" y="2087"/>
                  </a:lnTo>
                  <a:lnTo>
                    <a:pt x="1476" y="2197"/>
                  </a:lnTo>
                  <a:lnTo>
                    <a:pt x="1559" y="2261"/>
                  </a:lnTo>
                  <a:lnTo>
                    <a:pt x="1650" y="2361"/>
                  </a:lnTo>
                  <a:lnTo>
                    <a:pt x="1623" y="2480"/>
                  </a:lnTo>
                  <a:lnTo>
                    <a:pt x="1632" y="2572"/>
                  </a:lnTo>
                  <a:lnTo>
                    <a:pt x="1741" y="2498"/>
                  </a:lnTo>
                  <a:lnTo>
                    <a:pt x="1894" y="2538"/>
                  </a:lnTo>
                  <a:lnTo>
                    <a:pt x="2016" y="2581"/>
                  </a:lnTo>
                  <a:lnTo>
                    <a:pt x="2025" y="2690"/>
                  </a:lnTo>
                  <a:lnTo>
                    <a:pt x="1997" y="2764"/>
                  </a:lnTo>
                  <a:lnTo>
                    <a:pt x="1979" y="2882"/>
                  </a:lnTo>
                  <a:lnTo>
                    <a:pt x="1851" y="2956"/>
                  </a:lnTo>
                  <a:lnTo>
                    <a:pt x="1796" y="3056"/>
                  </a:lnTo>
                  <a:lnTo>
                    <a:pt x="1705" y="3148"/>
                  </a:lnTo>
                  <a:lnTo>
                    <a:pt x="1824" y="3157"/>
                  </a:lnTo>
                  <a:lnTo>
                    <a:pt x="1834" y="3288"/>
                  </a:lnTo>
                  <a:lnTo>
                    <a:pt x="1682" y="3382"/>
                  </a:lnTo>
                  <a:lnTo>
                    <a:pt x="1536" y="3410"/>
                  </a:lnTo>
                  <a:lnTo>
                    <a:pt x="1371" y="3373"/>
                  </a:lnTo>
                  <a:lnTo>
                    <a:pt x="1225" y="3373"/>
                  </a:lnTo>
                  <a:lnTo>
                    <a:pt x="1143" y="3419"/>
                  </a:lnTo>
                  <a:lnTo>
                    <a:pt x="1015" y="3419"/>
                  </a:lnTo>
                  <a:lnTo>
                    <a:pt x="969" y="3483"/>
                  </a:lnTo>
                  <a:lnTo>
                    <a:pt x="850" y="3437"/>
                  </a:lnTo>
                  <a:lnTo>
                    <a:pt x="731" y="3419"/>
                  </a:lnTo>
                  <a:lnTo>
                    <a:pt x="585" y="3428"/>
                  </a:lnTo>
                  <a:lnTo>
                    <a:pt x="548" y="3510"/>
                  </a:lnTo>
                  <a:lnTo>
                    <a:pt x="512" y="3611"/>
                  </a:lnTo>
                  <a:lnTo>
                    <a:pt x="384" y="3593"/>
                  </a:lnTo>
                  <a:lnTo>
                    <a:pt x="274" y="3528"/>
                  </a:lnTo>
                  <a:lnTo>
                    <a:pt x="68" y="3669"/>
                  </a:lnTo>
                  <a:lnTo>
                    <a:pt x="13" y="3632"/>
                  </a:lnTo>
                  <a:lnTo>
                    <a:pt x="151" y="3495"/>
                  </a:lnTo>
                  <a:lnTo>
                    <a:pt x="242" y="3431"/>
                  </a:lnTo>
                  <a:lnTo>
                    <a:pt x="274" y="3282"/>
                  </a:lnTo>
                  <a:lnTo>
                    <a:pt x="393" y="3282"/>
                  </a:lnTo>
                  <a:lnTo>
                    <a:pt x="454" y="3198"/>
                  </a:lnTo>
                  <a:lnTo>
                    <a:pt x="589" y="3221"/>
                  </a:lnTo>
                  <a:lnTo>
                    <a:pt x="708" y="3230"/>
                  </a:lnTo>
                  <a:lnTo>
                    <a:pt x="800" y="3166"/>
                  </a:lnTo>
                  <a:lnTo>
                    <a:pt x="844" y="3078"/>
                  </a:lnTo>
                  <a:lnTo>
                    <a:pt x="763" y="3084"/>
                  </a:lnTo>
                  <a:lnTo>
                    <a:pt x="663" y="3111"/>
                  </a:lnTo>
                  <a:lnTo>
                    <a:pt x="544" y="3129"/>
                  </a:lnTo>
                  <a:lnTo>
                    <a:pt x="411" y="3053"/>
                  </a:lnTo>
                  <a:lnTo>
                    <a:pt x="304" y="2958"/>
                  </a:lnTo>
                  <a:lnTo>
                    <a:pt x="210" y="3017"/>
                  </a:lnTo>
                  <a:lnTo>
                    <a:pt x="110" y="2944"/>
                  </a:lnTo>
                  <a:lnTo>
                    <a:pt x="274" y="2843"/>
                  </a:lnTo>
                  <a:lnTo>
                    <a:pt x="375" y="2788"/>
                  </a:lnTo>
                  <a:lnTo>
                    <a:pt x="475" y="2660"/>
                  </a:lnTo>
                  <a:lnTo>
                    <a:pt x="454" y="2568"/>
                  </a:lnTo>
                  <a:lnTo>
                    <a:pt x="329" y="2468"/>
                  </a:lnTo>
                  <a:lnTo>
                    <a:pt x="347" y="2377"/>
                  </a:lnTo>
                  <a:lnTo>
                    <a:pt x="366" y="2285"/>
                  </a:lnTo>
                  <a:lnTo>
                    <a:pt x="454" y="2358"/>
                  </a:lnTo>
                  <a:lnTo>
                    <a:pt x="558" y="2358"/>
                  </a:lnTo>
                  <a:lnTo>
                    <a:pt x="667" y="2313"/>
                  </a:lnTo>
                  <a:lnTo>
                    <a:pt x="713" y="2377"/>
                  </a:lnTo>
                  <a:lnTo>
                    <a:pt x="823" y="2368"/>
                  </a:lnTo>
                  <a:lnTo>
                    <a:pt x="832" y="2285"/>
                  </a:lnTo>
                  <a:lnTo>
                    <a:pt x="759" y="2240"/>
                  </a:lnTo>
                  <a:lnTo>
                    <a:pt x="759" y="2121"/>
                  </a:lnTo>
                  <a:lnTo>
                    <a:pt x="713" y="1974"/>
                  </a:lnTo>
                  <a:lnTo>
                    <a:pt x="622" y="1856"/>
                  </a:lnTo>
                  <a:lnTo>
                    <a:pt x="604" y="1668"/>
                  </a:lnTo>
                  <a:lnTo>
                    <a:pt x="439" y="1664"/>
                  </a:lnTo>
                  <a:lnTo>
                    <a:pt x="265" y="1718"/>
                  </a:lnTo>
                  <a:lnTo>
                    <a:pt x="219" y="1563"/>
                  </a:lnTo>
                  <a:lnTo>
                    <a:pt x="302" y="1490"/>
                  </a:lnTo>
                  <a:lnTo>
                    <a:pt x="375" y="1389"/>
                  </a:lnTo>
                  <a:lnTo>
                    <a:pt x="311" y="1261"/>
                  </a:lnTo>
                  <a:lnTo>
                    <a:pt x="384" y="1170"/>
                  </a:lnTo>
                  <a:lnTo>
                    <a:pt x="274" y="1170"/>
                  </a:lnTo>
                  <a:lnTo>
                    <a:pt x="164" y="1197"/>
                  </a:lnTo>
                  <a:lnTo>
                    <a:pt x="124" y="1128"/>
                  </a:lnTo>
                  <a:lnTo>
                    <a:pt x="124" y="948"/>
                  </a:lnTo>
                  <a:lnTo>
                    <a:pt x="0" y="832"/>
                  </a:lnTo>
                  <a:lnTo>
                    <a:pt x="91" y="731"/>
                  </a:lnTo>
                  <a:lnTo>
                    <a:pt x="192" y="621"/>
                  </a:lnTo>
                  <a:lnTo>
                    <a:pt x="174" y="521"/>
                  </a:lnTo>
                  <a:lnTo>
                    <a:pt x="100" y="384"/>
                  </a:lnTo>
                  <a:lnTo>
                    <a:pt x="184" y="318"/>
                  </a:lnTo>
                  <a:lnTo>
                    <a:pt x="274" y="228"/>
                  </a:lnTo>
                  <a:lnTo>
                    <a:pt x="338" y="155"/>
                  </a:lnTo>
                  <a:lnTo>
                    <a:pt x="320" y="36"/>
                  </a:lnTo>
                  <a:lnTo>
                    <a:pt x="424" y="18"/>
                  </a:lnTo>
                  <a:close/>
                </a:path>
              </a:pathLst>
            </a:custGeom>
            <a:solidFill>
              <a:srgbClr val="4F81BD">
                <a:lumMod val="60000"/>
                <a:lumOff val="40000"/>
              </a:srgbClr>
            </a:solidFill>
            <a:ln w="19050" cmpd="sng">
              <a:solidFill>
                <a:schemeClr val="bg1">
                  <a:lumMod val="75000"/>
                </a:schemeClr>
              </a:solidFill>
              <a:prstDash val="solid"/>
              <a:round/>
              <a:headEnd/>
              <a:tailEnd/>
            </a:ln>
            <a:effectLst>
              <a:outerShdw dist="28398" dir="6993903" algn="ctr" rotWithShape="0">
                <a:srgbClr val="B2B2B2">
                  <a:alpha val="50000"/>
                </a:srgbClr>
              </a:outerShdw>
            </a:effectLst>
          </p:spPr>
          <p:txBody>
            <a:bodyPr/>
            <a:lstStyle/>
            <a:p>
              <a:pPr defTabSz="914265" fontAlgn="auto">
                <a:spcBef>
                  <a:spcPts val="0"/>
                </a:spcBef>
                <a:spcAft>
                  <a:spcPts val="0"/>
                </a:spcAft>
              </a:pPr>
              <a:endParaRPr lang="zh-CN" altLang="en-US" sz="1200" b="1" kern="0">
                <a:solidFill>
                  <a:srgbClr val="000000"/>
                </a:solidFill>
                <a:ea typeface="宋体" panose="02010600030101010101" pitchFamily="2" charset="-122"/>
              </a:endParaRPr>
            </a:p>
          </p:txBody>
        </p:sp>
        <p:sp>
          <p:nvSpPr>
            <p:cNvPr id="15" name="Freeform 25"/>
            <p:cNvSpPr>
              <a:spLocks/>
            </p:cNvSpPr>
            <p:nvPr/>
          </p:nvSpPr>
          <p:spPr bwMode="auto">
            <a:xfrm>
              <a:off x="1836738" y="3763963"/>
              <a:ext cx="373062" cy="512762"/>
            </a:xfrm>
            <a:custGeom>
              <a:avLst/>
              <a:gdLst/>
              <a:ahLst/>
              <a:cxnLst>
                <a:cxn ang="0">
                  <a:pos x="664" y="464"/>
                </a:cxn>
                <a:cxn ang="0">
                  <a:pos x="608" y="320"/>
                </a:cxn>
                <a:cxn ang="0">
                  <a:pos x="664" y="256"/>
                </a:cxn>
                <a:cxn ang="0">
                  <a:pos x="744" y="264"/>
                </a:cxn>
                <a:cxn ang="0">
                  <a:pos x="792" y="168"/>
                </a:cxn>
                <a:cxn ang="0">
                  <a:pos x="928" y="112"/>
                </a:cxn>
                <a:cxn ang="0">
                  <a:pos x="952" y="32"/>
                </a:cxn>
                <a:cxn ang="0">
                  <a:pos x="904" y="0"/>
                </a:cxn>
                <a:cxn ang="0">
                  <a:pos x="856" y="64"/>
                </a:cxn>
                <a:cxn ang="0">
                  <a:pos x="813" y="147"/>
                </a:cxn>
                <a:cxn ang="0">
                  <a:pos x="768" y="160"/>
                </a:cxn>
                <a:cxn ang="0">
                  <a:pos x="760" y="48"/>
                </a:cxn>
                <a:cxn ang="0">
                  <a:pos x="632" y="48"/>
                </a:cxn>
                <a:cxn ang="0">
                  <a:pos x="584" y="104"/>
                </a:cxn>
                <a:cxn ang="0">
                  <a:pos x="584" y="184"/>
                </a:cxn>
                <a:cxn ang="0">
                  <a:pos x="480" y="256"/>
                </a:cxn>
                <a:cxn ang="0">
                  <a:pos x="560" y="280"/>
                </a:cxn>
                <a:cxn ang="0">
                  <a:pos x="584" y="336"/>
                </a:cxn>
                <a:cxn ang="0">
                  <a:pos x="544" y="424"/>
                </a:cxn>
                <a:cxn ang="0">
                  <a:pos x="504" y="496"/>
                </a:cxn>
                <a:cxn ang="0">
                  <a:pos x="432" y="432"/>
                </a:cxn>
                <a:cxn ang="0">
                  <a:pos x="384" y="496"/>
                </a:cxn>
                <a:cxn ang="0">
                  <a:pos x="280" y="432"/>
                </a:cxn>
                <a:cxn ang="0">
                  <a:pos x="195" y="457"/>
                </a:cxn>
                <a:cxn ang="0">
                  <a:pos x="152" y="552"/>
                </a:cxn>
                <a:cxn ang="0">
                  <a:pos x="184" y="632"/>
                </a:cxn>
                <a:cxn ang="0">
                  <a:pos x="120" y="680"/>
                </a:cxn>
                <a:cxn ang="0">
                  <a:pos x="144" y="856"/>
                </a:cxn>
                <a:cxn ang="0">
                  <a:pos x="192" y="896"/>
                </a:cxn>
                <a:cxn ang="0">
                  <a:pos x="240" y="976"/>
                </a:cxn>
                <a:cxn ang="0">
                  <a:pos x="216" y="1080"/>
                </a:cxn>
                <a:cxn ang="0">
                  <a:pos x="216" y="1168"/>
                </a:cxn>
                <a:cxn ang="0">
                  <a:pos x="88" y="1200"/>
                </a:cxn>
                <a:cxn ang="0">
                  <a:pos x="40" y="1288"/>
                </a:cxn>
                <a:cxn ang="0">
                  <a:pos x="0" y="1448"/>
                </a:cxn>
                <a:cxn ang="0">
                  <a:pos x="40" y="1552"/>
                </a:cxn>
                <a:cxn ang="0">
                  <a:pos x="120" y="1528"/>
                </a:cxn>
                <a:cxn ang="0">
                  <a:pos x="160" y="1616"/>
                </a:cxn>
                <a:cxn ang="0">
                  <a:pos x="288" y="1616"/>
                </a:cxn>
                <a:cxn ang="0">
                  <a:pos x="424" y="1552"/>
                </a:cxn>
                <a:cxn ang="0">
                  <a:pos x="520" y="1456"/>
                </a:cxn>
                <a:cxn ang="0">
                  <a:pos x="624" y="1448"/>
                </a:cxn>
                <a:cxn ang="0">
                  <a:pos x="728" y="1376"/>
                </a:cxn>
                <a:cxn ang="0">
                  <a:pos x="1006" y="1327"/>
                </a:cxn>
                <a:cxn ang="0">
                  <a:pos x="1048" y="1224"/>
                </a:cxn>
                <a:cxn ang="0">
                  <a:pos x="1112" y="1112"/>
                </a:cxn>
                <a:cxn ang="0">
                  <a:pos x="1160" y="1000"/>
                </a:cxn>
                <a:cxn ang="0">
                  <a:pos x="1144" y="888"/>
                </a:cxn>
                <a:cxn ang="0">
                  <a:pos x="1176" y="768"/>
                </a:cxn>
                <a:cxn ang="0">
                  <a:pos x="1136" y="664"/>
                </a:cxn>
                <a:cxn ang="0">
                  <a:pos x="1088" y="568"/>
                </a:cxn>
                <a:cxn ang="0">
                  <a:pos x="1024" y="528"/>
                </a:cxn>
                <a:cxn ang="0">
                  <a:pos x="984" y="456"/>
                </a:cxn>
                <a:cxn ang="0">
                  <a:pos x="912" y="440"/>
                </a:cxn>
                <a:cxn ang="0">
                  <a:pos x="848" y="496"/>
                </a:cxn>
                <a:cxn ang="0">
                  <a:pos x="776" y="528"/>
                </a:cxn>
                <a:cxn ang="0">
                  <a:pos x="664" y="464"/>
                </a:cxn>
              </a:cxnLst>
              <a:rect l="0" t="0" r="r" b="b"/>
              <a:pathLst>
                <a:path w="1176" h="1616">
                  <a:moveTo>
                    <a:pt x="664" y="464"/>
                  </a:moveTo>
                  <a:lnTo>
                    <a:pt x="608" y="320"/>
                  </a:lnTo>
                  <a:lnTo>
                    <a:pt x="664" y="256"/>
                  </a:lnTo>
                  <a:lnTo>
                    <a:pt x="744" y="264"/>
                  </a:lnTo>
                  <a:lnTo>
                    <a:pt x="792" y="168"/>
                  </a:lnTo>
                  <a:lnTo>
                    <a:pt x="928" y="112"/>
                  </a:lnTo>
                  <a:lnTo>
                    <a:pt x="952" y="32"/>
                  </a:lnTo>
                  <a:lnTo>
                    <a:pt x="904" y="0"/>
                  </a:lnTo>
                  <a:lnTo>
                    <a:pt x="856" y="64"/>
                  </a:lnTo>
                  <a:lnTo>
                    <a:pt x="813" y="147"/>
                  </a:lnTo>
                  <a:lnTo>
                    <a:pt x="768" y="160"/>
                  </a:lnTo>
                  <a:lnTo>
                    <a:pt x="760" y="48"/>
                  </a:lnTo>
                  <a:lnTo>
                    <a:pt x="632" y="48"/>
                  </a:lnTo>
                  <a:lnTo>
                    <a:pt x="584" y="104"/>
                  </a:lnTo>
                  <a:lnTo>
                    <a:pt x="584" y="184"/>
                  </a:lnTo>
                  <a:lnTo>
                    <a:pt x="480" y="256"/>
                  </a:lnTo>
                  <a:lnTo>
                    <a:pt x="560" y="280"/>
                  </a:lnTo>
                  <a:lnTo>
                    <a:pt x="584" y="336"/>
                  </a:lnTo>
                  <a:lnTo>
                    <a:pt x="544" y="424"/>
                  </a:lnTo>
                  <a:lnTo>
                    <a:pt x="504" y="496"/>
                  </a:lnTo>
                  <a:lnTo>
                    <a:pt x="432" y="432"/>
                  </a:lnTo>
                  <a:lnTo>
                    <a:pt x="384" y="496"/>
                  </a:lnTo>
                  <a:lnTo>
                    <a:pt x="280" y="432"/>
                  </a:lnTo>
                  <a:lnTo>
                    <a:pt x="195" y="457"/>
                  </a:lnTo>
                  <a:lnTo>
                    <a:pt x="152" y="552"/>
                  </a:lnTo>
                  <a:lnTo>
                    <a:pt x="184" y="632"/>
                  </a:lnTo>
                  <a:lnTo>
                    <a:pt x="120" y="680"/>
                  </a:lnTo>
                  <a:lnTo>
                    <a:pt x="144" y="856"/>
                  </a:lnTo>
                  <a:lnTo>
                    <a:pt x="192" y="896"/>
                  </a:lnTo>
                  <a:lnTo>
                    <a:pt x="240" y="976"/>
                  </a:lnTo>
                  <a:lnTo>
                    <a:pt x="216" y="1080"/>
                  </a:lnTo>
                  <a:lnTo>
                    <a:pt x="216" y="1168"/>
                  </a:lnTo>
                  <a:lnTo>
                    <a:pt x="88" y="1200"/>
                  </a:lnTo>
                  <a:lnTo>
                    <a:pt x="40" y="1288"/>
                  </a:lnTo>
                  <a:lnTo>
                    <a:pt x="0" y="1448"/>
                  </a:lnTo>
                  <a:lnTo>
                    <a:pt x="40" y="1552"/>
                  </a:lnTo>
                  <a:lnTo>
                    <a:pt x="120" y="1528"/>
                  </a:lnTo>
                  <a:lnTo>
                    <a:pt x="160" y="1616"/>
                  </a:lnTo>
                  <a:lnTo>
                    <a:pt x="288" y="1616"/>
                  </a:lnTo>
                  <a:lnTo>
                    <a:pt x="424" y="1552"/>
                  </a:lnTo>
                  <a:lnTo>
                    <a:pt x="520" y="1456"/>
                  </a:lnTo>
                  <a:lnTo>
                    <a:pt x="624" y="1448"/>
                  </a:lnTo>
                  <a:lnTo>
                    <a:pt x="728" y="1376"/>
                  </a:lnTo>
                  <a:lnTo>
                    <a:pt x="1006" y="1327"/>
                  </a:lnTo>
                  <a:lnTo>
                    <a:pt x="1048" y="1224"/>
                  </a:lnTo>
                  <a:lnTo>
                    <a:pt x="1112" y="1112"/>
                  </a:lnTo>
                  <a:lnTo>
                    <a:pt x="1160" y="1000"/>
                  </a:lnTo>
                  <a:lnTo>
                    <a:pt x="1144" y="888"/>
                  </a:lnTo>
                  <a:lnTo>
                    <a:pt x="1176" y="768"/>
                  </a:lnTo>
                  <a:lnTo>
                    <a:pt x="1136" y="664"/>
                  </a:lnTo>
                  <a:lnTo>
                    <a:pt x="1088" y="568"/>
                  </a:lnTo>
                  <a:lnTo>
                    <a:pt x="1024" y="528"/>
                  </a:lnTo>
                  <a:lnTo>
                    <a:pt x="984" y="456"/>
                  </a:lnTo>
                  <a:lnTo>
                    <a:pt x="912" y="440"/>
                  </a:lnTo>
                  <a:lnTo>
                    <a:pt x="848" y="496"/>
                  </a:lnTo>
                  <a:lnTo>
                    <a:pt x="776" y="528"/>
                  </a:lnTo>
                  <a:lnTo>
                    <a:pt x="664" y="464"/>
                  </a:lnTo>
                  <a:close/>
                </a:path>
              </a:pathLst>
            </a:custGeom>
            <a:noFill/>
            <a:ln w="6350" cmpd="sng">
              <a:solidFill>
                <a:schemeClr val="bg1">
                  <a:lumMod val="75000"/>
                </a:schemeClr>
              </a:solidFill>
              <a:prstDash val="solid"/>
              <a:round/>
              <a:headEnd/>
              <a:tailEnd/>
            </a:ln>
            <a:effectLst>
              <a:outerShdw dist="28398" dir="6993903" algn="ctr" rotWithShape="0">
                <a:srgbClr val="B2B2B2">
                  <a:alpha val="50000"/>
                </a:srgbClr>
              </a:outerShdw>
            </a:effectLst>
          </p:spPr>
          <p:txBody>
            <a:bodyPr/>
            <a:lstStyle/>
            <a:p>
              <a:pPr defTabSz="914265" fontAlgn="auto">
                <a:spcBef>
                  <a:spcPts val="0"/>
                </a:spcBef>
                <a:spcAft>
                  <a:spcPts val="0"/>
                </a:spcAft>
              </a:pPr>
              <a:endParaRPr lang="zh-CN" altLang="en-US" sz="1200" kern="0">
                <a:solidFill>
                  <a:sysClr val="windowText" lastClr="000000"/>
                </a:solidFill>
                <a:latin typeface="Calibri"/>
                <a:ea typeface="宋体" panose="02010600030101010101" pitchFamily="2" charset="-122"/>
              </a:endParaRPr>
            </a:p>
          </p:txBody>
        </p:sp>
        <p:sp>
          <p:nvSpPr>
            <p:cNvPr id="16" name="Freeform 26"/>
            <p:cNvSpPr>
              <a:spLocks/>
            </p:cNvSpPr>
            <p:nvPr/>
          </p:nvSpPr>
          <p:spPr bwMode="auto">
            <a:xfrm>
              <a:off x="2028825" y="3775075"/>
              <a:ext cx="223838" cy="168275"/>
            </a:xfrm>
            <a:custGeom>
              <a:avLst/>
              <a:gdLst/>
              <a:ahLst/>
              <a:cxnLst>
                <a:cxn ang="0">
                  <a:pos x="570" y="0"/>
                </a:cxn>
                <a:cxn ang="0">
                  <a:pos x="514" y="38"/>
                </a:cxn>
                <a:cxn ang="0">
                  <a:pos x="437" y="43"/>
                </a:cxn>
                <a:cxn ang="0">
                  <a:pos x="317" y="77"/>
                </a:cxn>
                <a:cxn ang="0">
                  <a:pos x="182" y="136"/>
                </a:cxn>
                <a:cxn ang="0">
                  <a:pos x="135" y="229"/>
                </a:cxn>
                <a:cxn ang="0">
                  <a:pos x="54" y="223"/>
                </a:cxn>
                <a:cxn ang="0">
                  <a:pos x="0" y="286"/>
                </a:cxn>
                <a:cxn ang="0">
                  <a:pos x="57" y="430"/>
                </a:cxn>
                <a:cxn ang="0">
                  <a:pos x="164" y="494"/>
                </a:cxn>
                <a:cxn ang="0">
                  <a:pos x="242" y="460"/>
                </a:cxn>
                <a:cxn ang="0">
                  <a:pos x="302" y="407"/>
                </a:cxn>
                <a:cxn ang="0">
                  <a:pos x="377" y="422"/>
                </a:cxn>
                <a:cxn ang="0">
                  <a:pos x="414" y="491"/>
                </a:cxn>
                <a:cxn ang="0">
                  <a:pos x="477" y="533"/>
                </a:cxn>
                <a:cxn ang="0">
                  <a:pos x="524" y="504"/>
                </a:cxn>
                <a:cxn ang="0">
                  <a:pos x="570" y="499"/>
                </a:cxn>
                <a:cxn ang="0">
                  <a:pos x="629" y="460"/>
                </a:cxn>
                <a:cxn ang="0">
                  <a:pos x="692" y="408"/>
                </a:cxn>
                <a:cxn ang="0">
                  <a:pos x="701" y="360"/>
                </a:cxn>
                <a:cxn ang="0">
                  <a:pos x="692" y="312"/>
                </a:cxn>
                <a:cxn ang="0">
                  <a:pos x="644" y="268"/>
                </a:cxn>
                <a:cxn ang="0">
                  <a:pos x="661" y="227"/>
                </a:cxn>
                <a:cxn ang="0">
                  <a:pos x="663" y="153"/>
                </a:cxn>
                <a:cxn ang="0">
                  <a:pos x="615" y="91"/>
                </a:cxn>
                <a:cxn ang="0">
                  <a:pos x="570" y="0"/>
                </a:cxn>
              </a:cxnLst>
              <a:rect l="0" t="0" r="r" b="b"/>
              <a:pathLst>
                <a:path w="701" h="533">
                  <a:moveTo>
                    <a:pt x="570" y="0"/>
                  </a:moveTo>
                  <a:lnTo>
                    <a:pt x="514" y="38"/>
                  </a:lnTo>
                  <a:lnTo>
                    <a:pt x="437" y="43"/>
                  </a:lnTo>
                  <a:lnTo>
                    <a:pt x="317" y="77"/>
                  </a:lnTo>
                  <a:lnTo>
                    <a:pt x="182" y="136"/>
                  </a:lnTo>
                  <a:lnTo>
                    <a:pt x="135" y="229"/>
                  </a:lnTo>
                  <a:lnTo>
                    <a:pt x="54" y="223"/>
                  </a:lnTo>
                  <a:lnTo>
                    <a:pt x="0" y="286"/>
                  </a:lnTo>
                  <a:lnTo>
                    <a:pt x="57" y="430"/>
                  </a:lnTo>
                  <a:lnTo>
                    <a:pt x="164" y="494"/>
                  </a:lnTo>
                  <a:lnTo>
                    <a:pt x="242" y="460"/>
                  </a:lnTo>
                  <a:lnTo>
                    <a:pt x="302" y="407"/>
                  </a:lnTo>
                  <a:lnTo>
                    <a:pt x="377" y="422"/>
                  </a:lnTo>
                  <a:lnTo>
                    <a:pt x="414" y="491"/>
                  </a:lnTo>
                  <a:lnTo>
                    <a:pt x="477" y="533"/>
                  </a:lnTo>
                  <a:lnTo>
                    <a:pt x="524" y="504"/>
                  </a:lnTo>
                  <a:lnTo>
                    <a:pt x="570" y="499"/>
                  </a:lnTo>
                  <a:lnTo>
                    <a:pt x="629" y="460"/>
                  </a:lnTo>
                  <a:lnTo>
                    <a:pt x="692" y="408"/>
                  </a:lnTo>
                  <a:lnTo>
                    <a:pt x="701" y="360"/>
                  </a:lnTo>
                  <a:lnTo>
                    <a:pt x="692" y="312"/>
                  </a:lnTo>
                  <a:lnTo>
                    <a:pt x="644" y="268"/>
                  </a:lnTo>
                  <a:lnTo>
                    <a:pt x="661" y="227"/>
                  </a:lnTo>
                  <a:lnTo>
                    <a:pt x="663" y="153"/>
                  </a:lnTo>
                  <a:lnTo>
                    <a:pt x="615" y="91"/>
                  </a:lnTo>
                  <a:lnTo>
                    <a:pt x="570" y="0"/>
                  </a:lnTo>
                  <a:close/>
                </a:path>
              </a:pathLst>
            </a:custGeom>
            <a:solidFill>
              <a:srgbClr val="4F81BD">
                <a:lumMod val="60000"/>
                <a:lumOff val="40000"/>
              </a:srgbClr>
            </a:solidFill>
            <a:ln w="19050" cmpd="sng">
              <a:solidFill>
                <a:schemeClr val="bg1">
                  <a:lumMod val="75000"/>
                </a:schemeClr>
              </a:solidFill>
              <a:prstDash val="solid"/>
              <a:round/>
              <a:headEnd/>
              <a:tailEnd/>
            </a:ln>
            <a:effectLst>
              <a:outerShdw dist="28398" dir="6993903" algn="ctr" rotWithShape="0">
                <a:srgbClr val="B2B2B2">
                  <a:alpha val="50000"/>
                </a:srgbClr>
              </a:outerShdw>
            </a:effectLst>
          </p:spPr>
          <p:txBody>
            <a:bodyPr/>
            <a:lstStyle/>
            <a:p>
              <a:pPr defTabSz="914265" fontAlgn="auto">
                <a:spcBef>
                  <a:spcPts val="0"/>
                </a:spcBef>
                <a:spcAft>
                  <a:spcPts val="0"/>
                </a:spcAft>
              </a:pPr>
              <a:endParaRPr lang="zh-CN" altLang="en-US" sz="1200" b="1" kern="0">
                <a:solidFill>
                  <a:srgbClr val="000000"/>
                </a:solidFill>
                <a:ea typeface="宋体" panose="02010600030101010101" pitchFamily="2" charset="-122"/>
              </a:endParaRPr>
            </a:p>
          </p:txBody>
        </p:sp>
        <p:sp>
          <p:nvSpPr>
            <p:cNvPr id="17" name="Freeform 28"/>
            <p:cNvSpPr>
              <a:spLocks/>
            </p:cNvSpPr>
            <p:nvPr/>
          </p:nvSpPr>
          <p:spPr bwMode="auto">
            <a:xfrm>
              <a:off x="1854200" y="5243513"/>
              <a:ext cx="1120775" cy="957262"/>
            </a:xfrm>
            <a:custGeom>
              <a:avLst/>
              <a:gdLst/>
              <a:ahLst/>
              <a:cxnLst>
                <a:cxn ang="0">
                  <a:pos x="243" y="68"/>
                </a:cxn>
                <a:cxn ang="0">
                  <a:pos x="99" y="178"/>
                </a:cxn>
                <a:cxn ang="0">
                  <a:pos x="0" y="296"/>
                </a:cxn>
                <a:cxn ang="0">
                  <a:pos x="82" y="451"/>
                </a:cxn>
                <a:cxn ang="0">
                  <a:pos x="36" y="615"/>
                </a:cxn>
                <a:cxn ang="0">
                  <a:pos x="162" y="642"/>
                </a:cxn>
                <a:cxn ang="0">
                  <a:pos x="289" y="679"/>
                </a:cxn>
                <a:cxn ang="0">
                  <a:pos x="567" y="670"/>
                </a:cxn>
                <a:cxn ang="0">
                  <a:pos x="801" y="748"/>
                </a:cxn>
                <a:cxn ang="0">
                  <a:pos x="721" y="926"/>
                </a:cxn>
                <a:cxn ang="0">
                  <a:pos x="595" y="1043"/>
                </a:cxn>
                <a:cxn ang="0">
                  <a:pos x="630" y="1254"/>
                </a:cxn>
                <a:cxn ang="0">
                  <a:pos x="595" y="1481"/>
                </a:cxn>
                <a:cxn ang="0">
                  <a:pos x="486" y="1664"/>
                </a:cxn>
                <a:cxn ang="0">
                  <a:pos x="460" y="1864"/>
                </a:cxn>
                <a:cxn ang="0">
                  <a:pos x="541" y="2074"/>
                </a:cxn>
                <a:cxn ang="0">
                  <a:pos x="397" y="2256"/>
                </a:cxn>
                <a:cxn ang="0">
                  <a:pos x="532" y="2394"/>
                </a:cxn>
                <a:cxn ang="0">
                  <a:pos x="667" y="2484"/>
                </a:cxn>
                <a:cxn ang="0">
                  <a:pos x="739" y="2630"/>
                </a:cxn>
                <a:cxn ang="0">
                  <a:pos x="838" y="2813"/>
                </a:cxn>
                <a:cxn ang="0">
                  <a:pos x="770" y="3007"/>
                </a:cxn>
                <a:cxn ang="0">
                  <a:pos x="1008" y="2922"/>
                </a:cxn>
                <a:cxn ang="0">
                  <a:pos x="1027" y="2740"/>
                </a:cxn>
                <a:cxn ang="0">
                  <a:pos x="1189" y="2630"/>
                </a:cxn>
                <a:cxn ang="0">
                  <a:pos x="1386" y="2585"/>
                </a:cxn>
                <a:cxn ang="0">
                  <a:pos x="1783" y="2530"/>
                </a:cxn>
                <a:cxn ang="0">
                  <a:pos x="1972" y="2466"/>
                </a:cxn>
                <a:cxn ang="0">
                  <a:pos x="2188" y="2275"/>
                </a:cxn>
                <a:cxn ang="0">
                  <a:pos x="2287" y="2183"/>
                </a:cxn>
                <a:cxn ang="0">
                  <a:pos x="2413" y="1937"/>
                </a:cxn>
                <a:cxn ang="0">
                  <a:pos x="2603" y="1828"/>
                </a:cxn>
                <a:cxn ang="0">
                  <a:pos x="2467" y="1628"/>
                </a:cxn>
                <a:cxn ang="0">
                  <a:pos x="2593" y="1362"/>
                </a:cxn>
                <a:cxn ang="0">
                  <a:pos x="2810" y="1017"/>
                </a:cxn>
                <a:cxn ang="0">
                  <a:pos x="3187" y="926"/>
                </a:cxn>
                <a:cxn ang="0">
                  <a:pos x="3440" y="743"/>
                </a:cxn>
                <a:cxn ang="0">
                  <a:pos x="3440" y="497"/>
                </a:cxn>
                <a:cxn ang="0">
                  <a:pos x="3140" y="514"/>
                </a:cxn>
                <a:cxn ang="0">
                  <a:pos x="3083" y="461"/>
                </a:cxn>
                <a:cxn ang="0">
                  <a:pos x="3070" y="473"/>
                </a:cxn>
                <a:cxn ang="0">
                  <a:pos x="3043" y="479"/>
                </a:cxn>
                <a:cxn ang="0">
                  <a:pos x="3020" y="466"/>
                </a:cxn>
                <a:cxn ang="0">
                  <a:pos x="3023" y="434"/>
                </a:cxn>
                <a:cxn ang="0">
                  <a:pos x="3008" y="416"/>
                </a:cxn>
                <a:cxn ang="0">
                  <a:pos x="2945" y="404"/>
                </a:cxn>
                <a:cxn ang="0">
                  <a:pos x="2808" y="360"/>
                </a:cxn>
                <a:cxn ang="0">
                  <a:pos x="2557" y="395"/>
                </a:cxn>
                <a:cxn ang="0">
                  <a:pos x="2274" y="315"/>
                </a:cxn>
                <a:cxn ang="0">
                  <a:pos x="2141" y="157"/>
                </a:cxn>
                <a:cxn ang="0">
                  <a:pos x="1918" y="178"/>
                </a:cxn>
                <a:cxn ang="0">
                  <a:pos x="1710" y="204"/>
                </a:cxn>
                <a:cxn ang="0">
                  <a:pos x="1521" y="141"/>
                </a:cxn>
                <a:cxn ang="0">
                  <a:pos x="1332" y="132"/>
                </a:cxn>
                <a:cxn ang="0">
                  <a:pos x="1071" y="96"/>
                </a:cxn>
                <a:cxn ang="0">
                  <a:pos x="747" y="123"/>
                </a:cxn>
                <a:cxn ang="0">
                  <a:pos x="387" y="0"/>
                </a:cxn>
              </a:cxnLst>
              <a:rect l="0" t="0" r="r" b="b"/>
              <a:pathLst>
                <a:path w="3475" h="3007">
                  <a:moveTo>
                    <a:pt x="387" y="0"/>
                  </a:moveTo>
                  <a:lnTo>
                    <a:pt x="243" y="68"/>
                  </a:lnTo>
                  <a:lnTo>
                    <a:pt x="217" y="178"/>
                  </a:lnTo>
                  <a:lnTo>
                    <a:pt x="99" y="178"/>
                  </a:lnTo>
                  <a:lnTo>
                    <a:pt x="19" y="213"/>
                  </a:lnTo>
                  <a:lnTo>
                    <a:pt x="0" y="296"/>
                  </a:lnTo>
                  <a:lnTo>
                    <a:pt x="0" y="369"/>
                  </a:lnTo>
                  <a:lnTo>
                    <a:pt x="82" y="451"/>
                  </a:lnTo>
                  <a:lnTo>
                    <a:pt x="135" y="524"/>
                  </a:lnTo>
                  <a:lnTo>
                    <a:pt x="36" y="615"/>
                  </a:lnTo>
                  <a:lnTo>
                    <a:pt x="36" y="715"/>
                  </a:lnTo>
                  <a:lnTo>
                    <a:pt x="162" y="642"/>
                  </a:lnTo>
                  <a:lnTo>
                    <a:pt x="252" y="587"/>
                  </a:lnTo>
                  <a:lnTo>
                    <a:pt x="289" y="679"/>
                  </a:lnTo>
                  <a:lnTo>
                    <a:pt x="441" y="679"/>
                  </a:lnTo>
                  <a:lnTo>
                    <a:pt x="567" y="670"/>
                  </a:lnTo>
                  <a:lnTo>
                    <a:pt x="684" y="651"/>
                  </a:lnTo>
                  <a:lnTo>
                    <a:pt x="801" y="748"/>
                  </a:lnTo>
                  <a:lnTo>
                    <a:pt x="793" y="843"/>
                  </a:lnTo>
                  <a:lnTo>
                    <a:pt x="721" y="926"/>
                  </a:lnTo>
                  <a:lnTo>
                    <a:pt x="639" y="970"/>
                  </a:lnTo>
                  <a:lnTo>
                    <a:pt x="595" y="1043"/>
                  </a:lnTo>
                  <a:lnTo>
                    <a:pt x="612" y="1144"/>
                  </a:lnTo>
                  <a:lnTo>
                    <a:pt x="630" y="1254"/>
                  </a:lnTo>
                  <a:lnTo>
                    <a:pt x="567" y="1372"/>
                  </a:lnTo>
                  <a:lnTo>
                    <a:pt x="595" y="1481"/>
                  </a:lnTo>
                  <a:lnTo>
                    <a:pt x="478" y="1518"/>
                  </a:lnTo>
                  <a:lnTo>
                    <a:pt x="486" y="1664"/>
                  </a:lnTo>
                  <a:lnTo>
                    <a:pt x="558" y="1700"/>
                  </a:lnTo>
                  <a:lnTo>
                    <a:pt x="460" y="1864"/>
                  </a:lnTo>
                  <a:lnTo>
                    <a:pt x="460" y="2001"/>
                  </a:lnTo>
                  <a:lnTo>
                    <a:pt x="541" y="2074"/>
                  </a:lnTo>
                  <a:lnTo>
                    <a:pt x="432" y="2147"/>
                  </a:lnTo>
                  <a:lnTo>
                    <a:pt x="397" y="2256"/>
                  </a:lnTo>
                  <a:lnTo>
                    <a:pt x="406" y="2384"/>
                  </a:lnTo>
                  <a:lnTo>
                    <a:pt x="532" y="2394"/>
                  </a:lnTo>
                  <a:lnTo>
                    <a:pt x="612" y="2412"/>
                  </a:lnTo>
                  <a:lnTo>
                    <a:pt x="667" y="2484"/>
                  </a:lnTo>
                  <a:lnTo>
                    <a:pt x="693" y="2575"/>
                  </a:lnTo>
                  <a:lnTo>
                    <a:pt x="739" y="2630"/>
                  </a:lnTo>
                  <a:lnTo>
                    <a:pt x="775" y="2694"/>
                  </a:lnTo>
                  <a:lnTo>
                    <a:pt x="838" y="2813"/>
                  </a:lnTo>
                  <a:lnTo>
                    <a:pt x="802" y="2922"/>
                  </a:lnTo>
                  <a:lnTo>
                    <a:pt x="770" y="3007"/>
                  </a:lnTo>
                  <a:lnTo>
                    <a:pt x="1036" y="3007"/>
                  </a:lnTo>
                  <a:lnTo>
                    <a:pt x="1008" y="2922"/>
                  </a:lnTo>
                  <a:lnTo>
                    <a:pt x="982" y="2840"/>
                  </a:lnTo>
                  <a:lnTo>
                    <a:pt x="1027" y="2740"/>
                  </a:lnTo>
                  <a:lnTo>
                    <a:pt x="1080" y="2639"/>
                  </a:lnTo>
                  <a:lnTo>
                    <a:pt x="1189" y="2630"/>
                  </a:lnTo>
                  <a:lnTo>
                    <a:pt x="1260" y="2557"/>
                  </a:lnTo>
                  <a:lnTo>
                    <a:pt x="1386" y="2585"/>
                  </a:lnTo>
                  <a:lnTo>
                    <a:pt x="1576" y="2557"/>
                  </a:lnTo>
                  <a:lnTo>
                    <a:pt x="1783" y="2530"/>
                  </a:lnTo>
                  <a:lnTo>
                    <a:pt x="1936" y="2575"/>
                  </a:lnTo>
                  <a:lnTo>
                    <a:pt x="1972" y="2466"/>
                  </a:lnTo>
                  <a:lnTo>
                    <a:pt x="2053" y="2348"/>
                  </a:lnTo>
                  <a:lnTo>
                    <a:pt x="2188" y="2275"/>
                  </a:lnTo>
                  <a:lnTo>
                    <a:pt x="2308" y="2275"/>
                  </a:lnTo>
                  <a:lnTo>
                    <a:pt x="2287" y="2183"/>
                  </a:lnTo>
                  <a:lnTo>
                    <a:pt x="2332" y="2083"/>
                  </a:lnTo>
                  <a:lnTo>
                    <a:pt x="2413" y="1937"/>
                  </a:lnTo>
                  <a:lnTo>
                    <a:pt x="2521" y="1910"/>
                  </a:lnTo>
                  <a:lnTo>
                    <a:pt x="2603" y="1828"/>
                  </a:lnTo>
                  <a:lnTo>
                    <a:pt x="2494" y="1773"/>
                  </a:lnTo>
                  <a:lnTo>
                    <a:pt x="2467" y="1628"/>
                  </a:lnTo>
                  <a:lnTo>
                    <a:pt x="2485" y="1500"/>
                  </a:lnTo>
                  <a:lnTo>
                    <a:pt x="2593" y="1362"/>
                  </a:lnTo>
                  <a:lnTo>
                    <a:pt x="2701" y="1190"/>
                  </a:lnTo>
                  <a:lnTo>
                    <a:pt x="2810" y="1017"/>
                  </a:lnTo>
                  <a:lnTo>
                    <a:pt x="3016" y="970"/>
                  </a:lnTo>
                  <a:lnTo>
                    <a:pt x="3187" y="926"/>
                  </a:lnTo>
                  <a:lnTo>
                    <a:pt x="3283" y="838"/>
                  </a:lnTo>
                  <a:lnTo>
                    <a:pt x="3440" y="743"/>
                  </a:lnTo>
                  <a:lnTo>
                    <a:pt x="3475" y="624"/>
                  </a:lnTo>
                  <a:lnTo>
                    <a:pt x="3440" y="497"/>
                  </a:lnTo>
                  <a:lnTo>
                    <a:pt x="3298" y="515"/>
                  </a:lnTo>
                  <a:lnTo>
                    <a:pt x="3140" y="514"/>
                  </a:lnTo>
                  <a:lnTo>
                    <a:pt x="3106" y="475"/>
                  </a:lnTo>
                  <a:lnTo>
                    <a:pt x="3083" y="461"/>
                  </a:lnTo>
                  <a:lnTo>
                    <a:pt x="3073" y="466"/>
                  </a:lnTo>
                  <a:lnTo>
                    <a:pt x="3070" y="473"/>
                  </a:lnTo>
                  <a:lnTo>
                    <a:pt x="3055" y="473"/>
                  </a:lnTo>
                  <a:lnTo>
                    <a:pt x="3043" y="479"/>
                  </a:lnTo>
                  <a:lnTo>
                    <a:pt x="3026" y="484"/>
                  </a:lnTo>
                  <a:lnTo>
                    <a:pt x="3020" y="466"/>
                  </a:lnTo>
                  <a:lnTo>
                    <a:pt x="3017" y="446"/>
                  </a:lnTo>
                  <a:lnTo>
                    <a:pt x="3023" y="434"/>
                  </a:lnTo>
                  <a:lnTo>
                    <a:pt x="3032" y="419"/>
                  </a:lnTo>
                  <a:lnTo>
                    <a:pt x="3008" y="416"/>
                  </a:lnTo>
                  <a:lnTo>
                    <a:pt x="2983" y="400"/>
                  </a:lnTo>
                  <a:lnTo>
                    <a:pt x="2945" y="404"/>
                  </a:lnTo>
                  <a:lnTo>
                    <a:pt x="2918" y="396"/>
                  </a:lnTo>
                  <a:lnTo>
                    <a:pt x="2808" y="360"/>
                  </a:lnTo>
                  <a:lnTo>
                    <a:pt x="2720" y="425"/>
                  </a:lnTo>
                  <a:lnTo>
                    <a:pt x="2557" y="395"/>
                  </a:lnTo>
                  <a:lnTo>
                    <a:pt x="2430" y="396"/>
                  </a:lnTo>
                  <a:lnTo>
                    <a:pt x="2274" y="315"/>
                  </a:lnTo>
                  <a:lnTo>
                    <a:pt x="2160" y="269"/>
                  </a:lnTo>
                  <a:lnTo>
                    <a:pt x="2141" y="157"/>
                  </a:lnTo>
                  <a:lnTo>
                    <a:pt x="2026" y="204"/>
                  </a:lnTo>
                  <a:lnTo>
                    <a:pt x="1918" y="178"/>
                  </a:lnTo>
                  <a:lnTo>
                    <a:pt x="1783" y="123"/>
                  </a:lnTo>
                  <a:lnTo>
                    <a:pt x="1710" y="204"/>
                  </a:lnTo>
                  <a:lnTo>
                    <a:pt x="1603" y="114"/>
                  </a:lnTo>
                  <a:lnTo>
                    <a:pt x="1521" y="141"/>
                  </a:lnTo>
                  <a:lnTo>
                    <a:pt x="1395" y="195"/>
                  </a:lnTo>
                  <a:lnTo>
                    <a:pt x="1332" y="132"/>
                  </a:lnTo>
                  <a:lnTo>
                    <a:pt x="1197" y="132"/>
                  </a:lnTo>
                  <a:lnTo>
                    <a:pt x="1071" y="96"/>
                  </a:lnTo>
                  <a:lnTo>
                    <a:pt x="882" y="114"/>
                  </a:lnTo>
                  <a:lnTo>
                    <a:pt x="747" y="123"/>
                  </a:lnTo>
                  <a:lnTo>
                    <a:pt x="594" y="90"/>
                  </a:lnTo>
                  <a:lnTo>
                    <a:pt x="387" y="0"/>
                  </a:lnTo>
                  <a:close/>
                </a:path>
              </a:pathLst>
            </a:custGeom>
            <a:solidFill>
              <a:srgbClr val="4F81BD">
                <a:lumMod val="60000"/>
                <a:lumOff val="40000"/>
              </a:srgbClr>
            </a:solidFill>
            <a:ln w="6350" cmpd="sng">
              <a:solidFill>
                <a:schemeClr val="bg1">
                  <a:lumMod val="75000"/>
                </a:schemeClr>
              </a:solidFill>
              <a:prstDash val="solid"/>
              <a:round/>
              <a:headEnd/>
              <a:tailEnd/>
            </a:ln>
            <a:effectLst>
              <a:outerShdw dist="28398" dir="6993903" algn="ctr" rotWithShape="0">
                <a:srgbClr val="B2B2B2">
                  <a:alpha val="50000"/>
                </a:srgbClr>
              </a:outerShdw>
            </a:effectLst>
          </p:spPr>
          <p:txBody>
            <a:bodyPr/>
            <a:lstStyle/>
            <a:p>
              <a:pPr defTabSz="914265" fontAlgn="auto">
                <a:spcBef>
                  <a:spcPts val="0"/>
                </a:spcBef>
                <a:spcAft>
                  <a:spcPts val="0"/>
                </a:spcAft>
              </a:pPr>
              <a:endParaRPr lang="zh-CN" altLang="en-US" sz="1200" kern="0">
                <a:solidFill>
                  <a:sysClr val="windowText" lastClr="000000"/>
                </a:solidFill>
                <a:latin typeface="Calibri"/>
                <a:ea typeface="宋体" panose="02010600030101010101" pitchFamily="2" charset="-122"/>
              </a:endParaRPr>
            </a:p>
          </p:txBody>
        </p:sp>
        <p:sp>
          <p:nvSpPr>
            <p:cNvPr id="18" name="Freeform 29"/>
            <p:cNvSpPr>
              <a:spLocks/>
            </p:cNvSpPr>
            <p:nvPr/>
          </p:nvSpPr>
          <p:spPr bwMode="auto">
            <a:xfrm>
              <a:off x="1800225" y="5430838"/>
              <a:ext cx="312738" cy="595312"/>
            </a:xfrm>
            <a:custGeom>
              <a:avLst/>
              <a:gdLst/>
              <a:ahLst/>
              <a:cxnLst>
                <a:cxn ang="0">
                  <a:pos x="208" y="128"/>
                </a:cxn>
                <a:cxn ang="0">
                  <a:pos x="426" y="0"/>
                </a:cxn>
                <a:cxn ang="0">
                  <a:pos x="462" y="92"/>
                </a:cxn>
                <a:cxn ang="0">
                  <a:pos x="630" y="92"/>
                </a:cxn>
                <a:cxn ang="0">
                  <a:pos x="747" y="81"/>
                </a:cxn>
                <a:cxn ang="0">
                  <a:pos x="864" y="66"/>
                </a:cxn>
                <a:cxn ang="0">
                  <a:pos x="985" y="161"/>
                </a:cxn>
                <a:cxn ang="0">
                  <a:pos x="973" y="258"/>
                </a:cxn>
                <a:cxn ang="0">
                  <a:pos x="901" y="341"/>
                </a:cxn>
                <a:cxn ang="0">
                  <a:pos x="817" y="384"/>
                </a:cxn>
                <a:cxn ang="0">
                  <a:pos x="775" y="458"/>
                </a:cxn>
                <a:cxn ang="0">
                  <a:pos x="810" y="668"/>
                </a:cxn>
                <a:cxn ang="0">
                  <a:pos x="745" y="788"/>
                </a:cxn>
                <a:cxn ang="0">
                  <a:pos x="772" y="897"/>
                </a:cxn>
                <a:cxn ang="0">
                  <a:pos x="654" y="935"/>
                </a:cxn>
                <a:cxn ang="0">
                  <a:pos x="664" y="1079"/>
                </a:cxn>
                <a:cxn ang="0">
                  <a:pos x="736" y="1115"/>
                </a:cxn>
                <a:cxn ang="0">
                  <a:pos x="637" y="1277"/>
                </a:cxn>
                <a:cxn ang="0">
                  <a:pos x="636" y="1416"/>
                </a:cxn>
                <a:cxn ang="0">
                  <a:pos x="717" y="1491"/>
                </a:cxn>
                <a:cxn ang="0">
                  <a:pos x="610" y="1565"/>
                </a:cxn>
                <a:cxn ang="0">
                  <a:pos x="573" y="1674"/>
                </a:cxn>
                <a:cxn ang="0">
                  <a:pos x="583" y="1802"/>
                </a:cxn>
                <a:cxn ang="0">
                  <a:pos x="464" y="1814"/>
                </a:cxn>
                <a:cxn ang="0">
                  <a:pos x="392" y="1878"/>
                </a:cxn>
                <a:cxn ang="0">
                  <a:pos x="272" y="1814"/>
                </a:cxn>
                <a:cxn ang="0">
                  <a:pos x="140" y="1831"/>
                </a:cxn>
                <a:cxn ang="0">
                  <a:pos x="128" y="1718"/>
                </a:cxn>
                <a:cxn ang="0">
                  <a:pos x="192" y="1622"/>
                </a:cxn>
                <a:cxn ang="0">
                  <a:pos x="168" y="1478"/>
                </a:cxn>
                <a:cxn ang="0">
                  <a:pos x="230" y="1261"/>
                </a:cxn>
                <a:cxn ang="0">
                  <a:pos x="136" y="1270"/>
                </a:cxn>
                <a:cxn ang="0">
                  <a:pos x="48" y="1246"/>
                </a:cxn>
                <a:cxn ang="0">
                  <a:pos x="0" y="1174"/>
                </a:cxn>
                <a:cxn ang="0">
                  <a:pos x="32" y="1078"/>
                </a:cxn>
                <a:cxn ang="0">
                  <a:pos x="96" y="974"/>
                </a:cxn>
                <a:cxn ang="0">
                  <a:pos x="144" y="878"/>
                </a:cxn>
                <a:cxn ang="0">
                  <a:pos x="184" y="806"/>
                </a:cxn>
                <a:cxn ang="0">
                  <a:pos x="208" y="646"/>
                </a:cxn>
                <a:cxn ang="0">
                  <a:pos x="256" y="518"/>
                </a:cxn>
                <a:cxn ang="0">
                  <a:pos x="296" y="422"/>
                </a:cxn>
                <a:cxn ang="0">
                  <a:pos x="232" y="334"/>
                </a:cxn>
                <a:cxn ang="0">
                  <a:pos x="216" y="230"/>
                </a:cxn>
                <a:cxn ang="0">
                  <a:pos x="208" y="128"/>
                </a:cxn>
              </a:cxnLst>
              <a:rect l="0" t="0" r="r" b="b"/>
              <a:pathLst>
                <a:path w="985" h="1878">
                  <a:moveTo>
                    <a:pt x="208" y="128"/>
                  </a:moveTo>
                  <a:lnTo>
                    <a:pt x="426" y="0"/>
                  </a:lnTo>
                  <a:lnTo>
                    <a:pt x="462" y="92"/>
                  </a:lnTo>
                  <a:lnTo>
                    <a:pt x="630" y="92"/>
                  </a:lnTo>
                  <a:lnTo>
                    <a:pt x="747" y="81"/>
                  </a:lnTo>
                  <a:lnTo>
                    <a:pt x="864" y="66"/>
                  </a:lnTo>
                  <a:lnTo>
                    <a:pt x="985" y="161"/>
                  </a:lnTo>
                  <a:lnTo>
                    <a:pt x="973" y="258"/>
                  </a:lnTo>
                  <a:lnTo>
                    <a:pt x="901" y="341"/>
                  </a:lnTo>
                  <a:lnTo>
                    <a:pt x="817" y="384"/>
                  </a:lnTo>
                  <a:lnTo>
                    <a:pt x="775" y="458"/>
                  </a:lnTo>
                  <a:lnTo>
                    <a:pt x="810" y="668"/>
                  </a:lnTo>
                  <a:lnTo>
                    <a:pt x="745" y="788"/>
                  </a:lnTo>
                  <a:lnTo>
                    <a:pt x="772" y="897"/>
                  </a:lnTo>
                  <a:lnTo>
                    <a:pt x="654" y="935"/>
                  </a:lnTo>
                  <a:lnTo>
                    <a:pt x="664" y="1079"/>
                  </a:lnTo>
                  <a:lnTo>
                    <a:pt x="736" y="1115"/>
                  </a:lnTo>
                  <a:lnTo>
                    <a:pt x="637" y="1277"/>
                  </a:lnTo>
                  <a:lnTo>
                    <a:pt x="636" y="1416"/>
                  </a:lnTo>
                  <a:lnTo>
                    <a:pt x="717" y="1491"/>
                  </a:lnTo>
                  <a:lnTo>
                    <a:pt x="610" y="1565"/>
                  </a:lnTo>
                  <a:lnTo>
                    <a:pt x="573" y="1674"/>
                  </a:lnTo>
                  <a:lnTo>
                    <a:pt x="583" y="1802"/>
                  </a:lnTo>
                  <a:lnTo>
                    <a:pt x="464" y="1814"/>
                  </a:lnTo>
                  <a:lnTo>
                    <a:pt x="392" y="1878"/>
                  </a:lnTo>
                  <a:lnTo>
                    <a:pt x="272" y="1814"/>
                  </a:lnTo>
                  <a:lnTo>
                    <a:pt x="140" y="1831"/>
                  </a:lnTo>
                  <a:lnTo>
                    <a:pt x="128" y="1718"/>
                  </a:lnTo>
                  <a:lnTo>
                    <a:pt x="192" y="1622"/>
                  </a:lnTo>
                  <a:lnTo>
                    <a:pt x="168" y="1478"/>
                  </a:lnTo>
                  <a:lnTo>
                    <a:pt x="230" y="1261"/>
                  </a:lnTo>
                  <a:lnTo>
                    <a:pt x="136" y="1270"/>
                  </a:lnTo>
                  <a:lnTo>
                    <a:pt x="48" y="1246"/>
                  </a:lnTo>
                  <a:lnTo>
                    <a:pt x="0" y="1174"/>
                  </a:lnTo>
                  <a:lnTo>
                    <a:pt x="32" y="1078"/>
                  </a:lnTo>
                  <a:lnTo>
                    <a:pt x="96" y="974"/>
                  </a:lnTo>
                  <a:lnTo>
                    <a:pt x="144" y="878"/>
                  </a:lnTo>
                  <a:lnTo>
                    <a:pt x="184" y="806"/>
                  </a:lnTo>
                  <a:lnTo>
                    <a:pt x="208" y="646"/>
                  </a:lnTo>
                  <a:lnTo>
                    <a:pt x="256" y="518"/>
                  </a:lnTo>
                  <a:lnTo>
                    <a:pt x="296" y="422"/>
                  </a:lnTo>
                  <a:lnTo>
                    <a:pt x="232" y="334"/>
                  </a:lnTo>
                  <a:lnTo>
                    <a:pt x="216" y="230"/>
                  </a:lnTo>
                  <a:lnTo>
                    <a:pt x="208" y="128"/>
                  </a:lnTo>
                  <a:close/>
                </a:path>
              </a:pathLst>
            </a:custGeom>
            <a:noFill/>
            <a:ln w="6350" cmpd="sng">
              <a:solidFill>
                <a:schemeClr val="bg1">
                  <a:lumMod val="75000"/>
                </a:schemeClr>
              </a:solidFill>
              <a:prstDash val="solid"/>
              <a:round/>
              <a:headEnd/>
              <a:tailEnd/>
            </a:ln>
            <a:effectLst>
              <a:outerShdw dist="28398" dir="6993903" algn="ctr" rotWithShape="0">
                <a:srgbClr val="B2B2B2">
                  <a:alpha val="50000"/>
                </a:srgbClr>
              </a:outerShdw>
            </a:effectLst>
          </p:spPr>
          <p:txBody>
            <a:bodyPr/>
            <a:lstStyle/>
            <a:p>
              <a:pPr defTabSz="914265" fontAlgn="auto">
                <a:spcBef>
                  <a:spcPts val="0"/>
                </a:spcBef>
                <a:spcAft>
                  <a:spcPts val="0"/>
                </a:spcAft>
              </a:pPr>
              <a:endParaRPr lang="zh-CN" altLang="en-US" sz="1200" kern="0">
                <a:solidFill>
                  <a:sysClr val="windowText" lastClr="000000"/>
                </a:solidFill>
                <a:latin typeface="Calibri"/>
                <a:ea typeface="宋体" panose="02010600030101010101" pitchFamily="2" charset="-122"/>
              </a:endParaRPr>
            </a:p>
          </p:txBody>
        </p:sp>
        <p:sp>
          <p:nvSpPr>
            <p:cNvPr id="19" name="Freeform 30"/>
            <p:cNvSpPr>
              <a:spLocks/>
            </p:cNvSpPr>
            <p:nvPr/>
          </p:nvSpPr>
          <p:spPr bwMode="auto">
            <a:xfrm>
              <a:off x="3297238" y="4852988"/>
              <a:ext cx="1076325" cy="1066800"/>
            </a:xfrm>
            <a:custGeom>
              <a:avLst/>
              <a:gdLst/>
              <a:ahLst/>
              <a:cxnLst>
                <a:cxn ang="0">
                  <a:pos x="397" y="1221"/>
                </a:cxn>
                <a:cxn ang="0">
                  <a:pos x="526" y="1053"/>
                </a:cxn>
                <a:cxn ang="0">
                  <a:pos x="751" y="1053"/>
                </a:cxn>
                <a:cxn ang="0">
                  <a:pos x="1011" y="1173"/>
                </a:cxn>
                <a:cxn ang="0">
                  <a:pos x="1129" y="1580"/>
                </a:cxn>
                <a:cxn ang="0">
                  <a:pos x="1389" y="1843"/>
                </a:cxn>
                <a:cxn ang="0">
                  <a:pos x="1719" y="2142"/>
                </a:cxn>
                <a:cxn ang="0">
                  <a:pos x="2003" y="2202"/>
                </a:cxn>
                <a:cxn ang="0">
                  <a:pos x="2156" y="2358"/>
                </a:cxn>
                <a:cxn ang="0">
                  <a:pos x="2274" y="2406"/>
                </a:cxn>
                <a:cxn ang="0">
                  <a:pos x="2380" y="2585"/>
                </a:cxn>
                <a:cxn ang="0">
                  <a:pos x="2569" y="2621"/>
                </a:cxn>
                <a:cxn ang="0">
                  <a:pos x="2676" y="2932"/>
                </a:cxn>
                <a:cxn ang="0">
                  <a:pos x="2628" y="3160"/>
                </a:cxn>
                <a:cxn ang="0">
                  <a:pos x="2664" y="3351"/>
                </a:cxn>
                <a:cxn ang="0">
                  <a:pos x="2841" y="3195"/>
                </a:cxn>
                <a:cxn ang="0">
                  <a:pos x="2841" y="3040"/>
                </a:cxn>
                <a:cxn ang="0">
                  <a:pos x="2983" y="2980"/>
                </a:cxn>
                <a:cxn ang="0">
                  <a:pos x="2888" y="2788"/>
                </a:cxn>
                <a:cxn ang="0">
                  <a:pos x="2794" y="2669"/>
                </a:cxn>
                <a:cxn ang="0">
                  <a:pos x="3006" y="2537"/>
                </a:cxn>
                <a:cxn ang="0">
                  <a:pos x="3183" y="2609"/>
                </a:cxn>
                <a:cxn ang="0">
                  <a:pos x="3337" y="2573"/>
                </a:cxn>
                <a:cxn ang="0">
                  <a:pos x="3089" y="2358"/>
                </a:cxn>
                <a:cxn ang="0">
                  <a:pos x="2723" y="2190"/>
                </a:cxn>
                <a:cxn ang="0">
                  <a:pos x="2699" y="2035"/>
                </a:cxn>
                <a:cxn ang="0">
                  <a:pos x="2593" y="1963"/>
                </a:cxn>
                <a:cxn ang="0">
                  <a:pos x="2357" y="1939"/>
                </a:cxn>
                <a:cxn ang="0">
                  <a:pos x="2109" y="1711"/>
                </a:cxn>
                <a:cxn ang="0">
                  <a:pos x="1979" y="1340"/>
                </a:cxn>
                <a:cxn ang="0">
                  <a:pos x="1719" y="1197"/>
                </a:cxn>
                <a:cxn ang="0">
                  <a:pos x="1542" y="1017"/>
                </a:cxn>
                <a:cxn ang="0">
                  <a:pos x="1625" y="838"/>
                </a:cxn>
                <a:cxn ang="0">
                  <a:pos x="1589" y="562"/>
                </a:cxn>
                <a:cxn ang="0">
                  <a:pos x="1855" y="513"/>
                </a:cxn>
                <a:cxn ang="0">
                  <a:pos x="1908" y="335"/>
                </a:cxn>
                <a:cxn ang="0">
                  <a:pos x="1707" y="203"/>
                </a:cxn>
                <a:cxn ang="0">
                  <a:pos x="1542" y="12"/>
                </a:cxn>
                <a:cxn ang="0">
                  <a:pos x="1324" y="4"/>
                </a:cxn>
                <a:cxn ang="0">
                  <a:pos x="1070" y="108"/>
                </a:cxn>
                <a:cxn ang="0">
                  <a:pos x="857" y="287"/>
                </a:cxn>
                <a:cxn ang="0">
                  <a:pos x="609" y="407"/>
                </a:cxn>
                <a:cxn ang="0">
                  <a:pos x="456" y="275"/>
                </a:cxn>
                <a:cxn ang="0">
                  <a:pos x="208" y="491"/>
                </a:cxn>
                <a:cxn ang="0">
                  <a:pos x="115" y="604"/>
                </a:cxn>
                <a:cxn ang="0">
                  <a:pos x="0" y="753"/>
                </a:cxn>
                <a:cxn ang="0">
                  <a:pos x="45" y="1018"/>
                </a:cxn>
                <a:cxn ang="0">
                  <a:pos x="287" y="1112"/>
                </a:cxn>
              </a:cxnLst>
              <a:rect l="0" t="0" r="r" b="b"/>
              <a:pathLst>
                <a:path w="3337" h="3351">
                  <a:moveTo>
                    <a:pt x="270" y="1238"/>
                  </a:moveTo>
                  <a:lnTo>
                    <a:pt x="397" y="1221"/>
                  </a:lnTo>
                  <a:lnTo>
                    <a:pt x="432" y="1113"/>
                  </a:lnTo>
                  <a:lnTo>
                    <a:pt x="526" y="1053"/>
                  </a:lnTo>
                  <a:lnTo>
                    <a:pt x="633" y="1017"/>
                  </a:lnTo>
                  <a:lnTo>
                    <a:pt x="751" y="1053"/>
                  </a:lnTo>
                  <a:lnTo>
                    <a:pt x="881" y="1149"/>
                  </a:lnTo>
                  <a:lnTo>
                    <a:pt x="1011" y="1173"/>
                  </a:lnTo>
                  <a:lnTo>
                    <a:pt x="1011" y="1412"/>
                  </a:lnTo>
                  <a:lnTo>
                    <a:pt x="1129" y="1580"/>
                  </a:lnTo>
                  <a:lnTo>
                    <a:pt x="1235" y="1699"/>
                  </a:lnTo>
                  <a:lnTo>
                    <a:pt x="1389" y="1843"/>
                  </a:lnTo>
                  <a:lnTo>
                    <a:pt x="1483" y="1939"/>
                  </a:lnTo>
                  <a:lnTo>
                    <a:pt x="1719" y="2142"/>
                  </a:lnTo>
                  <a:lnTo>
                    <a:pt x="1837" y="2202"/>
                  </a:lnTo>
                  <a:lnTo>
                    <a:pt x="2003" y="2202"/>
                  </a:lnTo>
                  <a:lnTo>
                    <a:pt x="2073" y="2334"/>
                  </a:lnTo>
                  <a:lnTo>
                    <a:pt x="2156" y="2358"/>
                  </a:lnTo>
                  <a:lnTo>
                    <a:pt x="2192" y="2429"/>
                  </a:lnTo>
                  <a:lnTo>
                    <a:pt x="2274" y="2406"/>
                  </a:lnTo>
                  <a:lnTo>
                    <a:pt x="2345" y="2465"/>
                  </a:lnTo>
                  <a:lnTo>
                    <a:pt x="2380" y="2585"/>
                  </a:lnTo>
                  <a:lnTo>
                    <a:pt x="2463" y="2645"/>
                  </a:lnTo>
                  <a:lnTo>
                    <a:pt x="2569" y="2621"/>
                  </a:lnTo>
                  <a:lnTo>
                    <a:pt x="2581" y="2789"/>
                  </a:lnTo>
                  <a:lnTo>
                    <a:pt x="2676" y="2932"/>
                  </a:lnTo>
                  <a:lnTo>
                    <a:pt x="2723" y="3076"/>
                  </a:lnTo>
                  <a:lnTo>
                    <a:pt x="2628" y="3160"/>
                  </a:lnTo>
                  <a:lnTo>
                    <a:pt x="2564" y="3326"/>
                  </a:lnTo>
                  <a:lnTo>
                    <a:pt x="2664" y="3351"/>
                  </a:lnTo>
                  <a:lnTo>
                    <a:pt x="2747" y="3255"/>
                  </a:lnTo>
                  <a:lnTo>
                    <a:pt x="2841" y="3195"/>
                  </a:lnTo>
                  <a:lnTo>
                    <a:pt x="2794" y="3124"/>
                  </a:lnTo>
                  <a:lnTo>
                    <a:pt x="2841" y="3040"/>
                  </a:lnTo>
                  <a:lnTo>
                    <a:pt x="2918" y="3027"/>
                  </a:lnTo>
                  <a:lnTo>
                    <a:pt x="2983" y="2980"/>
                  </a:lnTo>
                  <a:lnTo>
                    <a:pt x="2959" y="2872"/>
                  </a:lnTo>
                  <a:lnTo>
                    <a:pt x="2888" y="2788"/>
                  </a:lnTo>
                  <a:lnTo>
                    <a:pt x="2806" y="2777"/>
                  </a:lnTo>
                  <a:lnTo>
                    <a:pt x="2794" y="2669"/>
                  </a:lnTo>
                  <a:lnTo>
                    <a:pt x="2853" y="2537"/>
                  </a:lnTo>
                  <a:lnTo>
                    <a:pt x="3006" y="2537"/>
                  </a:lnTo>
                  <a:lnTo>
                    <a:pt x="3101" y="2525"/>
                  </a:lnTo>
                  <a:lnTo>
                    <a:pt x="3183" y="2609"/>
                  </a:lnTo>
                  <a:lnTo>
                    <a:pt x="3278" y="2693"/>
                  </a:lnTo>
                  <a:lnTo>
                    <a:pt x="3337" y="2573"/>
                  </a:lnTo>
                  <a:lnTo>
                    <a:pt x="3254" y="2441"/>
                  </a:lnTo>
                  <a:lnTo>
                    <a:pt x="3089" y="2358"/>
                  </a:lnTo>
                  <a:lnTo>
                    <a:pt x="2912" y="2262"/>
                  </a:lnTo>
                  <a:lnTo>
                    <a:pt x="2723" y="2190"/>
                  </a:lnTo>
                  <a:lnTo>
                    <a:pt x="2605" y="2094"/>
                  </a:lnTo>
                  <a:lnTo>
                    <a:pt x="2699" y="2035"/>
                  </a:lnTo>
                  <a:lnTo>
                    <a:pt x="2676" y="1939"/>
                  </a:lnTo>
                  <a:lnTo>
                    <a:pt x="2593" y="1963"/>
                  </a:lnTo>
                  <a:lnTo>
                    <a:pt x="2475" y="1963"/>
                  </a:lnTo>
                  <a:lnTo>
                    <a:pt x="2357" y="1939"/>
                  </a:lnTo>
                  <a:lnTo>
                    <a:pt x="2262" y="1855"/>
                  </a:lnTo>
                  <a:lnTo>
                    <a:pt x="2109" y="1711"/>
                  </a:lnTo>
                  <a:lnTo>
                    <a:pt x="2003" y="1532"/>
                  </a:lnTo>
                  <a:lnTo>
                    <a:pt x="1979" y="1340"/>
                  </a:lnTo>
                  <a:lnTo>
                    <a:pt x="1873" y="1293"/>
                  </a:lnTo>
                  <a:lnTo>
                    <a:pt x="1719" y="1197"/>
                  </a:lnTo>
                  <a:lnTo>
                    <a:pt x="1560" y="1141"/>
                  </a:lnTo>
                  <a:lnTo>
                    <a:pt x="1542" y="1017"/>
                  </a:lnTo>
                  <a:lnTo>
                    <a:pt x="1566" y="898"/>
                  </a:lnTo>
                  <a:lnTo>
                    <a:pt x="1625" y="838"/>
                  </a:lnTo>
                  <a:lnTo>
                    <a:pt x="1530" y="682"/>
                  </a:lnTo>
                  <a:lnTo>
                    <a:pt x="1589" y="562"/>
                  </a:lnTo>
                  <a:lnTo>
                    <a:pt x="1737" y="543"/>
                  </a:lnTo>
                  <a:lnTo>
                    <a:pt x="1855" y="513"/>
                  </a:lnTo>
                  <a:lnTo>
                    <a:pt x="1908" y="455"/>
                  </a:lnTo>
                  <a:lnTo>
                    <a:pt x="1908" y="335"/>
                  </a:lnTo>
                  <a:lnTo>
                    <a:pt x="1849" y="203"/>
                  </a:lnTo>
                  <a:lnTo>
                    <a:pt x="1707" y="203"/>
                  </a:lnTo>
                  <a:lnTo>
                    <a:pt x="1577" y="96"/>
                  </a:lnTo>
                  <a:lnTo>
                    <a:pt x="1542" y="12"/>
                  </a:lnTo>
                  <a:lnTo>
                    <a:pt x="1448" y="0"/>
                  </a:lnTo>
                  <a:lnTo>
                    <a:pt x="1324" y="4"/>
                  </a:lnTo>
                  <a:lnTo>
                    <a:pt x="1200" y="96"/>
                  </a:lnTo>
                  <a:lnTo>
                    <a:pt x="1070" y="108"/>
                  </a:lnTo>
                  <a:lnTo>
                    <a:pt x="987" y="239"/>
                  </a:lnTo>
                  <a:lnTo>
                    <a:pt x="857" y="287"/>
                  </a:lnTo>
                  <a:lnTo>
                    <a:pt x="704" y="323"/>
                  </a:lnTo>
                  <a:lnTo>
                    <a:pt x="609" y="407"/>
                  </a:lnTo>
                  <a:lnTo>
                    <a:pt x="526" y="347"/>
                  </a:lnTo>
                  <a:lnTo>
                    <a:pt x="456" y="275"/>
                  </a:lnTo>
                  <a:lnTo>
                    <a:pt x="373" y="431"/>
                  </a:lnTo>
                  <a:lnTo>
                    <a:pt x="208" y="491"/>
                  </a:lnTo>
                  <a:lnTo>
                    <a:pt x="54" y="491"/>
                  </a:lnTo>
                  <a:lnTo>
                    <a:pt x="115" y="604"/>
                  </a:lnTo>
                  <a:lnTo>
                    <a:pt x="118" y="685"/>
                  </a:lnTo>
                  <a:lnTo>
                    <a:pt x="0" y="753"/>
                  </a:lnTo>
                  <a:lnTo>
                    <a:pt x="78" y="875"/>
                  </a:lnTo>
                  <a:lnTo>
                    <a:pt x="45" y="1018"/>
                  </a:lnTo>
                  <a:lnTo>
                    <a:pt x="171" y="1101"/>
                  </a:lnTo>
                  <a:lnTo>
                    <a:pt x="287" y="1112"/>
                  </a:lnTo>
                  <a:lnTo>
                    <a:pt x="270" y="1238"/>
                  </a:lnTo>
                  <a:close/>
                </a:path>
              </a:pathLst>
            </a:custGeom>
            <a:solidFill>
              <a:srgbClr val="4F81BD">
                <a:lumMod val="60000"/>
                <a:lumOff val="40000"/>
              </a:srgbClr>
            </a:solidFill>
            <a:ln w="19050" cmpd="sng">
              <a:solidFill>
                <a:schemeClr val="bg1">
                  <a:lumMod val="75000"/>
                </a:schemeClr>
              </a:solidFill>
              <a:prstDash val="solid"/>
              <a:round/>
              <a:headEnd/>
              <a:tailEnd/>
            </a:ln>
            <a:effectLst>
              <a:outerShdw dist="28398" dir="6993903" algn="ctr" rotWithShape="0">
                <a:srgbClr val="B2B2B2">
                  <a:alpha val="50000"/>
                </a:srgbClr>
              </a:outerShdw>
            </a:effectLst>
          </p:spPr>
          <p:txBody>
            <a:bodyPr/>
            <a:lstStyle/>
            <a:p>
              <a:pPr defTabSz="914265" fontAlgn="auto">
                <a:spcBef>
                  <a:spcPts val="0"/>
                </a:spcBef>
                <a:spcAft>
                  <a:spcPts val="0"/>
                </a:spcAft>
              </a:pPr>
              <a:endParaRPr lang="zh-CN" altLang="en-US" sz="1200" kern="0">
                <a:solidFill>
                  <a:sysClr val="windowText" lastClr="000000"/>
                </a:solidFill>
                <a:latin typeface="Calibri"/>
                <a:ea typeface="宋体" panose="02010600030101010101" pitchFamily="2" charset="-122"/>
              </a:endParaRPr>
            </a:p>
          </p:txBody>
        </p:sp>
        <p:sp>
          <p:nvSpPr>
            <p:cNvPr id="20" name="Freeform 31"/>
            <p:cNvSpPr>
              <a:spLocks/>
            </p:cNvSpPr>
            <p:nvPr/>
          </p:nvSpPr>
          <p:spPr bwMode="auto">
            <a:xfrm>
              <a:off x="3794125" y="4359275"/>
              <a:ext cx="608013" cy="290513"/>
            </a:xfrm>
            <a:custGeom>
              <a:avLst/>
              <a:gdLst/>
              <a:ahLst/>
              <a:cxnLst>
                <a:cxn ang="0">
                  <a:pos x="745" y="6"/>
                </a:cxn>
                <a:cxn ang="0">
                  <a:pos x="663" y="10"/>
                </a:cxn>
                <a:cxn ang="0">
                  <a:pos x="575" y="0"/>
                </a:cxn>
                <a:cxn ang="0">
                  <a:pos x="488" y="78"/>
                </a:cxn>
                <a:cxn ang="0">
                  <a:pos x="326" y="140"/>
                </a:cxn>
                <a:cxn ang="0">
                  <a:pos x="222" y="220"/>
                </a:cxn>
                <a:cxn ang="0">
                  <a:pos x="115" y="210"/>
                </a:cxn>
                <a:cxn ang="0">
                  <a:pos x="0" y="297"/>
                </a:cxn>
                <a:cxn ang="0">
                  <a:pos x="21" y="418"/>
                </a:cxn>
                <a:cxn ang="0">
                  <a:pos x="59" y="546"/>
                </a:cxn>
                <a:cxn ang="0">
                  <a:pos x="133" y="641"/>
                </a:cxn>
                <a:cxn ang="0">
                  <a:pos x="289" y="761"/>
                </a:cxn>
                <a:cxn ang="0">
                  <a:pos x="388" y="843"/>
                </a:cxn>
                <a:cxn ang="0">
                  <a:pos x="480" y="912"/>
                </a:cxn>
                <a:cxn ang="0">
                  <a:pos x="572" y="904"/>
                </a:cxn>
                <a:cxn ang="0">
                  <a:pos x="680" y="913"/>
                </a:cxn>
                <a:cxn ang="0">
                  <a:pos x="761" y="858"/>
                </a:cxn>
                <a:cxn ang="0">
                  <a:pos x="788" y="776"/>
                </a:cxn>
                <a:cxn ang="0">
                  <a:pos x="851" y="803"/>
                </a:cxn>
                <a:cxn ang="0">
                  <a:pos x="968" y="803"/>
                </a:cxn>
                <a:cxn ang="0">
                  <a:pos x="1022" y="858"/>
                </a:cxn>
                <a:cxn ang="0">
                  <a:pos x="1139" y="895"/>
                </a:cxn>
                <a:cxn ang="0">
                  <a:pos x="1265" y="873"/>
                </a:cxn>
                <a:cxn ang="0">
                  <a:pos x="1375" y="873"/>
                </a:cxn>
                <a:cxn ang="0">
                  <a:pos x="1474" y="843"/>
                </a:cxn>
                <a:cxn ang="0">
                  <a:pos x="1567" y="849"/>
                </a:cxn>
                <a:cxn ang="0">
                  <a:pos x="1579" y="768"/>
                </a:cxn>
                <a:cxn ang="0">
                  <a:pos x="1611" y="692"/>
                </a:cxn>
                <a:cxn ang="0">
                  <a:pos x="1704" y="629"/>
                </a:cxn>
                <a:cxn ang="0">
                  <a:pos x="1794" y="603"/>
                </a:cxn>
                <a:cxn ang="0">
                  <a:pos x="1884" y="629"/>
                </a:cxn>
                <a:cxn ang="0">
                  <a:pos x="1812" y="516"/>
                </a:cxn>
                <a:cxn ang="0">
                  <a:pos x="1691" y="423"/>
                </a:cxn>
                <a:cxn ang="0">
                  <a:pos x="1372" y="252"/>
                </a:cxn>
                <a:cxn ang="0">
                  <a:pos x="1174" y="219"/>
                </a:cxn>
                <a:cxn ang="0">
                  <a:pos x="1084" y="139"/>
                </a:cxn>
                <a:cxn ang="0">
                  <a:pos x="926" y="58"/>
                </a:cxn>
                <a:cxn ang="0">
                  <a:pos x="745" y="6"/>
                </a:cxn>
              </a:cxnLst>
              <a:rect l="0" t="0" r="r" b="b"/>
              <a:pathLst>
                <a:path w="1884" h="913">
                  <a:moveTo>
                    <a:pt x="745" y="6"/>
                  </a:moveTo>
                  <a:lnTo>
                    <a:pt x="663" y="10"/>
                  </a:lnTo>
                  <a:lnTo>
                    <a:pt x="575" y="0"/>
                  </a:lnTo>
                  <a:lnTo>
                    <a:pt x="488" y="78"/>
                  </a:lnTo>
                  <a:lnTo>
                    <a:pt x="326" y="140"/>
                  </a:lnTo>
                  <a:lnTo>
                    <a:pt x="222" y="220"/>
                  </a:lnTo>
                  <a:lnTo>
                    <a:pt x="115" y="210"/>
                  </a:lnTo>
                  <a:lnTo>
                    <a:pt x="0" y="297"/>
                  </a:lnTo>
                  <a:lnTo>
                    <a:pt x="21" y="418"/>
                  </a:lnTo>
                  <a:lnTo>
                    <a:pt x="59" y="546"/>
                  </a:lnTo>
                  <a:lnTo>
                    <a:pt x="133" y="641"/>
                  </a:lnTo>
                  <a:lnTo>
                    <a:pt x="289" y="761"/>
                  </a:lnTo>
                  <a:lnTo>
                    <a:pt x="388" y="843"/>
                  </a:lnTo>
                  <a:lnTo>
                    <a:pt x="480" y="912"/>
                  </a:lnTo>
                  <a:lnTo>
                    <a:pt x="572" y="904"/>
                  </a:lnTo>
                  <a:lnTo>
                    <a:pt x="680" y="913"/>
                  </a:lnTo>
                  <a:lnTo>
                    <a:pt x="761" y="858"/>
                  </a:lnTo>
                  <a:lnTo>
                    <a:pt x="788" y="776"/>
                  </a:lnTo>
                  <a:lnTo>
                    <a:pt x="851" y="803"/>
                  </a:lnTo>
                  <a:lnTo>
                    <a:pt x="968" y="803"/>
                  </a:lnTo>
                  <a:lnTo>
                    <a:pt x="1022" y="858"/>
                  </a:lnTo>
                  <a:lnTo>
                    <a:pt x="1139" y="895"/>
                  </a:lnTo>
                  <a:lnTo>
                    <a:pt x="1265" y="873"/>
                  </a:lnTo>
                  <a:lnTo>
                    <a:pt x="1375" y="873"/>
                  </a:lnTo>
                  <a:lnTo>
                    <a:pt x="1474" y="843"/>
                  </a:lnTo>
                  <a:lnTo>
                    <a:pt x="1567" y="849"/>
                  </a:lnTo>
                  <a:lnTo>
                    <a:pt x="1579" y="768"/>
                  </a:lnTo>
                  <a:lnTo>
                    <a:pt x="1611" y="692"/>
                  </a:lnTo>
                  <a:lnTo>
                    <a:pt x="1704" y="629"/>
                  </a:lnTo>
                  <a:lnTo>
                    <a:pt x="1794" y="603"/>
                  </a:lnTo>
                  <a:lnTo>
                    <a:pt x="1884" y="629"/>
                  </a:lnTo>
                  <a:lnTo>
                    <a:pt x="1812" y="516"/>
                  </a:lnTo>
                  <a:lnTo>
                    <a:pt x="1691" y="423"/>
                  </a:lnTo>
                  <a:lnTo>
                    <a:pt x="1372" y="252"/>
                  </a:lnTo>
                  <a:lnTo>
                    <a:pt x="1174" y="219"/>
                  </a:lnTo>
                  <a:lnTo>
                    <a:pt x="1084" y="139"/>
                  </a:lnTo>
                  <a:lnTo>
                    <a:pt x="926" y="58"/>
                  </a:lnTo>
                  <a:lnTo>
                    <a:pt x="745" y="6"/>
                  </a:lnTo>
                  <a:close/>
                </a:path>
              </a:pathLst>
            </a:custGeom>
            <a:noFill/>
            <a:ln w="6350" cmpd="sng">
              <a:solidFill>
                <a:schemeClr val="bg1">
                  <a:lumMod val="75000"/>
                </a:schemeClr>
              </a:solidFill>
              <a:prstDash val="solid"/>
              <a:round/>
              <a:headEnd/>
              <a:tailEnd/>
            </a:ln>
            <a:effectLst>
              <a:outerShdw dist="28398" dir="6993903" algn="ctr" rotWithShape="0">
                <a:srgbClr val="B2B2B2">
                  <a:alpha val="50000"/>
                </a:srgbClr>
              </a:outerShdw>
            </a:effectLst>
          </p:spPr>
          <p:txBody>
            <a:bodyPr/>
            <a:lstStyle/>
            <a:p>
              <a:pPr defTabSz="914265" fontAlgn="auto">
                <a:spcBef>
                  <a:spcPts val="0"/>
                </a:spcBef>
                <a:spcAft>
                  <a:spcPts val="0"/>
                </a:spcAft>
              </a:pPr>
              <a:endParaRPr lang="zh-CN" altLang="en-US" sz="1200" kern="0">
                <a:solidFill>
                  <a:sysClr val="windowText" lastClr="000000"/>
                </a:solidFill>
                <a:latin typeface="Calibri"/>
                <a:ea typeface="宋体" panose="02010600030101010101" pitchFamily="2" charset="-122"/>
              </a:endParaRPr>
            </a:p>
          </p:txBody>
        </p:sp>
        <p:sp>
          <p:nvSpPr>
            <p:cNvPr id="21" name="Freeform 32"/>
            <p:cNvSpPr>
              <a:spLocks/>
            </p:cNvSpPr>
            <p:nvPr/>
          </p:nvSpPr>
          <p:spPr bwMode="auto">
            <a:xfrm>
              <a:off x="3568700" y="4606925"/>
              <a:ext cx="687388" cy="325438"/>
            </a:xfrm>
            <a:custGeom>
              <a:avLst/>
              <a:gdLst/>
              <a:ahLst/>
              <a:cxnLst>
                <a:cxn ang="0">
                  <a:pos x="1667" y="24"/>
                </a:cxn>
                <a:cxn ang="0">
                  <a:pos x="1556" y="24"/>
                </a:cxn>
                <a:cxn ang="0">
                  <a:pos x="1487" y="0"/>
                </a:cxn>
                <a:cxn ang="0">
                  <a:pos x="1462" y="79"/>
                </a:cxn>
                <a:cxn ang="0">
                  <a:pos x="1385" y="133"/>
                </a:cxn>
                <a:cxn ang="0">
                  <a:pos x="1273" y="124"/>
                </a:cxn>
                <a:cxn ang="0">
                  <a:pos x="1184" y="135"/>
                </a:cxn>
                <a:cxn ang="0">
                  <a:pos x="1098" y="190"/>
                </a:cxn>
                <a:cxn ang="0">
                  <a:pos x="986" y="214"/>
                </a:cxn>
                <a:cxn ang="0">
                  <a:pos x="881" y="307"/>
                </a:cxn>
                <a:cxn ang="0">
                  <a:pos x="886" y="408"/>
                </a:cxn>
                <a:cxn ang="0">
                  <a:pos x="943" y="489"/>
                </a:cxn>
                <a:cxn ang="0">
                  <a:pos x="597" y="572"/>
                </a:cxn>
                <a:cxn ang="0">
                  <a:pos x="385" y="600"/>
                </a:cxn>
                <a:cxn ang="0">
                  <a:pos x="224" y="572"/>
                </a:cxn>
                <a:cxn ang="0">
                  <a:pos x="66" y="599"/>
                </a:cxn>
                <a:cxn ang="0">
                  <a:pos x="0" y="678"/>
                </a:cxn>
                <a:cxn ang="0">
                  <a:pos x="39" y="742"/>
                </a:cxn>
                <a:cxn ang="0">
                  <a:pos x="31" y="846"/>
                </a:cxn>
                <a:cxn ang="0">
                  <a:pos x="126" y="822"/>
                </a:cxn>
                <a:cxn ang="0">
                  <a:pos x="260" y="838"/>
                </a:cxn>
                <a:cxn ang="0">
                  <a:pos x="230" y="882"/>
                </a:cxn>
                <a:cxn ang="0">
                  <a:pos x="358" y="869"/>
                </a:cxn>
                <a:cxn ang="0">
                  <a:pos x="484" y="779"/>
                </a:cxn>
                <a:cxn ang="0">
                  <a:pos x="612" y="774"/>
                </a:cxn>
                <a:cxn ang="0">
                  <a:pos x="700" y="786"/>
                </a:cxn>
                <a:cxn ang="0">
                  <a:pos x="736" y="870"/>
                </a:cxn>
                <a:cxn ang="0">
                  <a:pos x="866" y="978"/>
                </a:cxn>
                <a:cxn ang="0">
                  <a:pos x="1009" y="977"/>
                </a:cxn>
                <a:cxn ang="0">
                  <a:pos x="1110" y="974"/>
                </a:cxn>
                <a:cxn ang="0">
                  <a:pos x="1228" y="982"/>
                </a:cxn>
                <a:cxn ang="0">
                  <a:pos x="1283" y="1022"/>
                </a:cxn>
                <a:cxn ang="0">
                  <a:pos x="1362" y="982"/>
                </a:cxn>
                <a:cxn ang="0">
                  <a:pos x="1385" y="926"/>
                </a:cxn>
                <a:cxn ang="0">
                  <a:pos x="1495" y="926"/>
                </a:cxn>
                <a:cxn ang="0">
                  <a:pos x="1637" y="886"/>
                </a:cxn>
                <a:cxn ang="0">
                  <a:pos x="1739" y="910"/>
                </a:cxn>
                <a:cxn ang="0">
                  <a:pos x="1849" y="891"/>
                </a:cxn>
                <a:cxn ang="0">
                  <a:pos x="1889" y="677"/>
                </a:cxn>
                <a:cxn ang="0">
                  <a:pos x="1872" y="527"/>
                </a:cxn>
                <a:cxn ang="0">
                  <a:pos x="2019" y="480"/>
                </a:cxn>
                <a:cxn ang="0">
                  <a:pos x="2132" y="432"/>
                </a:cxn>
                <a:cxn ang="0">
                  <a:pos x="1998" y="408"/>
                </a:cxn>
                <a:cxn ang="0">
                  <a:pos x="1964" y="357"/>
                </a:cxn>
                <a:cxn ang="0">
                  <a:pos x="1951" y="249"/>
                </a:cxn>
                <a:cxn ang="0">
                  <a:pos x="1970" y="169"/>
                </a:cxn>
                <a:cxn ang="0">
                  <a:pos x="1967" y="94"/>
                </a:cxn>
                <a:cxn ang="0">
                  <a:pos x="1843" y="115"/>
                </a:cxn>
                <a:cxn ang="0">
                  <a:pos x="1724" y="79"/>
                </a:cxn>
                <a:cxn ang="0">
                  <a:pos x="1667" y="24"/>
                </a:cxn>
              </a:cxnLst>
              <a:rect l="0" t="0" r="r" b="b"/>
              <a:pathLst>
                <a:path w="2132" h="1022">
                  <a:moveTo>
                    <a:pt x="1667" y="24"/>
                  </a:moveTo>
                  <a:lnTo>
                    <a:pt x="1556" y="24"/>
                  </a:lnTo>
                  <a:lnTo>
                    <a:pt x="1487" y="0"/>
                  </a:lnTo>
                  <a:lnTo>
                    <a:pt x="1462" y="79"/>
                  </a:lnTo>
                  <a:lnTo>
                    <a:pt x="1385" y="133"/>
                  </a:lnTo>
                  <a:lnTo>
                    <a:pt x="1273" y="124"/>
                  </a:lnTo>
                  <a:lnTo>
                    <a:pt x="1184" y="135"/>
                  </a:lnTo>
                  <a:lnTo>
                    <a:pt x="1098" y="190"/>
                  </a:lnTo>
                  <a:lnTo>
                    <a:pt x="986" y="214"/>
                  </a:lnTo>
                  <a:lnTo>
                    <a:pt x="881" y="307"/>
                  </a:lnTo>
                  <a:lnTo>
                    <a:pt x="886" y="408"/>
                  </a:lnTo>
                  <a:lnTo>
                    <a:pt x="943" y="489"/>
                  </a:lnTo>
                  <a:lnTo>
                    <a:pt x="597" y="572"/>
                  </a:lnTo>
                  <a:lnTo>
                    <a:pt x="385" y="600"/>
                  </a:lnTo>
                  <a:lnTo>
                    <a:pt x="224" y="572"/>
                  </a:lnTo>
                  <a:lnTo>
                    <a:pt x="66" y="599"/>
                  </a:lnTo>
                  <a:lnTo>
                    <a:pt x="0" y="678"/>
                  </a:lnTo>
                  <a:lnTo>
                    <a:pt x="39" y="742"/>
                  </a:lnTo>
                  <a:lnTo>
                    <a:pt x="31" y="846"/>
                  </a:lnTo>
                  <a:lnTo>
                    <a:pt x="126" y="822"/>
                  </a:lnTo>
                  <a:lnTo>
                    <a:pt x="260" y="838"/>
                  </a:lnTo>
                  <a:lnTo>
                    <a:pt x="230" y="882"/>
                  </a:lnTo>
                  <a:lnTo>
                    <a:pt x="358" y="869"/>
                  </a:lnTo>
                  <a:lnTo>
                    <a:pt x="484" y="779"/>
                  </a:lnTo>
                  <a:lnTo>
                    <a:pt x="612" y="774"/>
                  </a:lnTo>
                  <a:lnTo>
                    <a:pt x="700" y="786"/>
                  </a:lnTo>
                  <a:lnTo>
                    <a:pt x="736" y="870"/>
                  </a:lnTo>
                  <a:lnTo>
                    <a:pt x="866" y="978"/>
                  </a:lnTo>
                  <a:lnTo>
                    <a:pt x="1009" y="977"/>
                  </a:lnTo>
                  <a:lnTo>
                    <a:pt x="1110" y="974"/>
                  </a:lnTo>
                  <a:lnTo>
                    <a:pt x="1228" y="982"/>
                  </a:lnTo>
                  <a:lnTo>
                    <a:pt x="1283" y="1022"/>
                  </a:lnTo>
                  <a:lnTo>
                    <a:pt x="1362" y="982"/>
                  </a:lnTo>
                  <a:lnTo>
                    <a:pt x="1385" y="926"/>
                  </a:lnTo>
                  <a:lnTo>
                    <a:pt x="1495" y="926"/>
                  </a:lnTo>
                  <a:lnTo>
                    <a:pt x="1637" y="886"/>
                  </a:lnTo>
                  <a:lnTo>
                    <a:pt x="1739" y="910"/>
                  </a:lnTo>
                  <a:lnTo>
                    <a:pt x="1849" y="891"/>
                  </a:lnTo>
                  <a:lnTo>
                    <a:pt x="1889" y="677"/>
                  </a:lnTo>
                  <a:lnTo>
                    <a:pt x="1872" y="527"/>
                  </a:lnTo>
                  <a:lnTo>
                    <a:pt x="2019" y="480"/>
                  </a:lnTo>
                  <a:lnTo>
                    <a:pt x="2132" y="432"/>
                  </a:lnTo>
                  <a:lnTo>
                    <a:pt x="1998" y="408"/>
                  </a:lnTo>
                  <a:lnTo>
                    <a:pt x="1964" y="357"/>
                  </a:lnTo>
                  <a:lnTo>
                    <a:pt x="1951" y="249"/>
                  </a:lnTo>
                  <a:lnTo>
                    <a:pt x="1970" y="169"/>
                  </a:lnTo>
                  <a:lnTo>
                    <a:pt x="1967" y="94"/>
                  </a:lnTo>
                  <a:lnTo>
                    <a:pt x="1843" y="115"/>
                  </a:lnTo>
                  <a:lnTo>
                    <a:pt x="1724" y="79"/>
                  </a:lnTo>
                  <a:lnTo>
                    <a:pt x="1667" y="24"/>
                  </a:lnTo>
                  <a:close/>
                </a:path>
              </a:pathLst>
            </a:custGeom>
            <a:noFill/>
            <a:ln w="6350" cmpd="sng">
              <a:solidFill>
                <a:schemeClr val="bg1">
                  <a:lumMod val="75000"/>
                </a:schemeClr>
              </a:solidFill>
              <a:prstDash val="solid"/>
              <a:round/>
              <a:headEnd/>
              <a:tailEnd/>
            </a:ln>
            <a:effectLst>
              <a:outerShdw dist="28398" dir="6993903" algn="ctr" rotWithShape="0">
                <a:srgbClr val="B2B2B2">
                  <a:alpha val="50000"/>
                </a:srgbClr>
              </a:outerShdw>
            </a:effectLst>
          </p:spPr>
          <p:txBody>
            <a:bodyPr/>
            <a:lstStyle/>
            <a:p>
              <a:pPr defTabSz="914265" fontAlgn="auto">
                <a:spcBef>
                  <a:spcPts val="0"/>
                </a:spcBef>
                <a:spcAft>
                  <a:spcPts val="0"/>
                </a:spcAft>
              </a:pPr>
              <a:endParaRPr lang="zh-CN" altLang="en-US" sz="1200" kern="0">
                <a:solidFill>
                  <a:sysClr val="windowText" lastClr="000000"/>
                </a:solidFill>
                <a:latin typeface="Calibri"/>
                <a:ea typeface="宋体" panose="02010600030101010101" pitchFamily="2" charset="-122"/>
              </a:endParaRPr>
            </a:p>
          </p:txBody>
        </p:sp>
        <p:sp>
          <p:nvSpPr>
            <p:cNvPr id="22" name="Freeform 33"/>
            <p:cNvSpPr>
              <a:spLocks/>
            </p:cNvSpPr>
            <p:nvPr/>
          </p:nvSpPr>
          <p:spPr bwMode="auto">
            <a:xfrm>
              <a:off x="3251200" y="4773613"/>
              <a:ext cx="401638" cy="234950"/>
            </a:xfrm>
            <a:custGeom>
              <a:avLst/>
              <a:gdLst/>
              <a:ahLst/>
              <a:cxnLst>
                <a:cxn ang="0">
                  <a:pos x="797" y="0"/>
                </a:cxn>
                <a:cxn ang="0">
                  <a:pos x="670" y="3"/>
                </a:cxn>
                <a:cxn ang="0">
                  <a:pos x="559" y="20"/>
                </a:cxn>
                <a:cxn ang="0">
                  <a:pos x="432" y="47"/>
                </a:cxn>
                <a:cxn ang="0">
                  <a:pos x="376" y="75"/>
                </a:cxn>
                <a:cxn ang="0">
                  <a:pos x="231" y="170"/>
                </a:cxn>
                <a:cxn ang="0">
                  <a:pos x="127" y="290"/>
                </a:cxn>
                <a:cxn ang="0">
                  <a:pos x="25" y="394"/>
                </a:cxn>
                <a:cxn ang="0">
                  <a:pos x="0" y="538"/>
                </a:cxn>
                <a:cxn ang="0">
                  <a:pos x="133" y="485"/>
                </a:cxn>
                <a:cxn ang="0">
                  <a:pos x="187" y="550"/>
                </a:cxn>
                <a:cxn ang="0">
                  <a:pos x="205" y="663"/>
                </a:cxn>
                <a:cxn ang="0">
                  <a:pos x="196" y="738"/>
                </a:cxn>
                <a:cxn ang="0">
                  <a:pos x="349" y="739"/>
                </a:cxn>
                <a:cxn ang="0">
                  <a:pos x="514" y="679"/>
                </a:cxn>
                <a:cxn ang="0">
                  <a:pos x="597" y="526"/>
                </a:cxn>
                <a:cxn ang="0">
                  <a:pos x="670" y="598"/>
                </a:cxn>
                <a:cxn ang="0">
                  <a:pos x="755" y="654"/>
                </a:cxn>
                <a:cxn ang="0">
                  <a:pos x="845" y="571"/>
                </a:cxn>
                <a:cxn ang="0">
                  <a:pos x="998" y="535"/>
                </a:cxn>
                <a:cxn ang="0">
                  <a:pos x="1127" y="488"/>
                </a:cxn>
                <a:cxn ang="0">
                  <a:pos x="1247" y="314"/>
                </a:cxn>
                <a:cxn ang="0">
                  <a:pos x="1116" y="297"/>
                </a:cxn>
                <a:cxn ang="0">
                  <a:pos x="1013" y="326"/>
                </a:cxn>
                <a:cxn ang="0">
                  <a:pos x="1021" y="218"/>
                </a:cxn>
                <a:cxn ang="0">
                  <a:pos x="984" y="153"/>
                </a:cxn>
                <a:cxn ang="0">
                  <a:pos x="1049" y="75"/>
                </a:cxn>
                <a:cxn ang="0">
                  <a:pos x="797" y="0"/>
                </a:cxn>
              </a:cxnLst>
              <a:rect l="0" t="0" r="r" b="b"/>
              <a:pathLst>
                <a:path w="1247" h="739">
                  <a:moveTo>
                    <a:pt x="797" y="0"/>
                  </a:moveTo>
                  <a:lnTo>
                    <a:pt x="670" y="3"/>
                  </a:lnTo>
                  <a:lnTo>
                    <a:pt x="559" y="20"/>
                  </a:lnTo>
                  <a:lnTo>
                    <a:pt x="432" y="47"/>
                  </a:lnTo>
                  <a:lnTo>
                    <a:pt x="376" y="75"/>
                  </a:lnTo>
                  <a:lnTo>
                    <a:pt x="231" y="170"/>
                  </a:lnTo>
                  <a:lnTo>
                    <a:pt x="127" y="290"/>
                  </a:lnTo>
                  <a:lnTo>
                    <a:pt x="25" y="394"/>
                  </a:lnTo>
                  <a:lnTo>
                    <a:pt x="0" y="538"/>
                  </a:lnTo>
                  <a:lnTo>
                    <a:pt x="133" y="485"/>
                  </a:lnTo>
                  <a:lnTo>
                    <a:pt x="187" y="550"/>
                  </a:lnTo>
                  <a:lnTo>
                    <a:pt x="205" y="663"/>
                  </a:lnTo>
                  <a:lnTo>
                    <a:pt x="196" y="738"/>
                  </a:lnTo>
                  <a:lnTo>
                    <a:pt x="349" y="739"/>
                  </a:lnTo>
                  <a:lnTo>
                    <a:pt x="514" y="679"/>
                  </a:lnTo>
                  <a:lnTo>
                    <a:pt x="597" y="526"/>
                  </a:lnTo>
                  <a:lnTo>
                    <a:pt x="670" y="598"/>
                  </a:lnTo>
                  <a:lnTo>
                    <a:pt x="755" y="654"/>
                  </a:lnTo>
                  <a:lnTo>
                    <a:pt x="845" y="571"/>
                  </a:lnTo>
                  <a:lnTo>
                    <a:pt x="998" y="535"/>
                  </a:lnTo>
                  <a:lnTo>
                    <a:pt x="1127" y="488"/>
                  </a:lnTo>
                  <a:lnTo>
                    <a:pt x="1247" y="314"/>
                  </a:lnTo>
                  <a:lnTo>
                    <a:pt x="1116" y="297"/>
                  </a:lnTo>
                  <a:lnTo>
                    <a:pt x="1013" y="326"/>
                  </a:lnTo>
                  <a:lnTo>
                    <a:pt x="1021" y="218"/>
                  </a:lnTo>
                  <a:lnTo>
                    <a:pt x="984" y="153"/>
                  </a:lnTo>
                  <a:lnTo>
                    <a:pt x="1049" y="75"/>
                  </a:lnTo>
                  <a:lnTo>
                    <a:pt x="797" y="0"/>
                  </a:lnTo>
                  <a:close/>
                </a:path>
              </a:pathLst>
            </a:custGeom>
            <a:noFill/>
            <a:ln w="6350" cmpd="sng">
              <a:solidFill>
                <a:schemeClr val="bg1">
                  <a:lumMod val="75000"/>
                </a:schemeClr>
              </a:solidFill>
              <a:prstDash val="solid"/>
              <a:round/>
              <a:headEnd/>
              <a:tailEnd/>
            </a:ln>
            <a:effectLst>
              <a:outerShdw dist="28398" dir="6993903" algn="ctr" rotWithShape="0">
                <a:srgbClr val="B2B2B2">
                  <a:alpha val="50000"/>
                </a:srgbClr>
              </a:outerShdw>
            </a:effectLst>
          </p:spPr>
          <p:txBody>
            <a:bodyPr/>
            <a:lstStyle/>
            <a:p>
              <a:pPr defTabSz="914265" fontAlgn="auto">
                <a:spcBef>
                  <a:spcPts val="0"/>
                </a:spcBef>
                <a:spcAft>
                  <a:spcPts val="0"/>
                </a:spcAft>
              </a:pPr>
              <a:endParaRPr lang="zh-CN" altLang="en-US" sz="1200" kern="0">
                <a:solidFill>
                  <a:sysClr val="windowText" lastClr="000000"/>
                </a:solidFill>
                <a:latin typeface="Calibri"/>
                <a:ea typeface="宋体" panose="02010600030101010101" pitchFamily="2" charset="-122"/>
              </a:endParaRPr>
            </a:p>
          </p:txBody>
        </p:sp>
        <p:sp>
          <p:nvSpPr>
            <p:cNvPr id="23" name="Freeform 34"/>
            <p:cNvSpPr>
              <a:spLocks/>
            </p:cNvSpPr>
            <p:nvPr/>
          </p:nvSpPr>
          <p:spPr bwMode="auto">
            <a:xfrm>
              <a:off x="3081338" y="4019550"/>
              <a:ext cx="274637" cy="333375"/>
            </a:xfrm>
            <a:custGeom>
              <a:avLst/>
              <a:gdLst/>
              <a:ahLst/>
              <a:cxnLst>
                <a:cxn ang="0">
                  <a:pos x="650" y="27"/>
                </a:cxn>
                <a:cxn ang="0">
                  <a:pos x="548" y="75"/>
                </a:cxn>
                <a:cxn ang="0">
                  <a:pos x="447" y="91"/>
                </a:cxn>
                <a:cxn ang="0">
                  <a:pos x="345" y="51"/>
                </a:cxn>
                <a:cxn ang="0">
                  <a:pos x="337" y="131"/>
                </a:cxn>
                <a:cxn ang="0">
                  <a:pos x="368" y="171"/>
                </a:cxn>
                <a:cxn ang="0">
                  <a:pos x="376" y="266"/>
                </a:cxn>
                <a:cxn ang="0">
                  <a:pos x="431" y="330"/>
                </a:cxn>
                <a:cxn ang="0">
                  <a:pos x="415" y="402"/>
                </a:cxn>
                <a:cxn ang="0">
                  <a:pos x="329" y="442"/>
                </a:cxn>
                <a:cxn ang="0">
                  <a:pos x="290" y="410"/>
                </a:cxn>
                <a:cxn ang="0">
                  <a:pos x="282" y="322"/>
                </a:cxn>
                <a:cxn ang="0">
                  <a:pos x="251" y="258"/>
                </a:cxn>
                <a:cxn ang="0">
                  <a:pos x="172" y="282"/>
                </a:cxn>
                <a:cxn ang="0">
                  <a:pos x="125" y="434"/>
                </a:cxn>
                <a:cxn ang="0">
                  <a:pos x="94" y="522"/>
                </a:cxn>
                <a:cxn ang="0">
                  <a:pos x="71" y="617"/>
                </a:cxn>
                <a:cxn ang="0">
                  <a:pos x="0" y="665"/>
                </a:cxn>
                <a:cxn ang="0">
                  <a:pos x="16" y="745"/>
                </a:cxn>
                <a:cxn ang="0">
                  <a:pos x="110" y="745"/>
                </a:cxn>
                <a:cxn ang="0">
                  <a:pos x="55" y="801"/>
                </a:cxn>
                <a:cxn ang="0">
                  <a:pos x="65" y="878"/>
                </a:cxn>
                <a:cxn ang="0">
                  <a:pos x="177" y="878"/>
                </a:cxn>
                <a:cxn ang="0">
                  <a:pos x="288" y="919"/>
                </a:cxn>
                <a:cxn ang="0">
                  <a:pos x="382" y="970"/>
                </a:cxn>
                <a:cxn ang="0">
                  <a:pos x="473" y="1049"/>
                </a:cxn>
                <a:cxn ang="0">
                  <a:pos x="550" y="1015"/>
                </a:cxn>
                <a:cxn ang="0">
                  <a:pos x="605" y="932"/>
                </a:cxn>
                <a:cxn ang="0">
                  <a:pos x="546" y="842"/>
                </a:cxn>
                <a:cxn ang="0">
                  <a:pos x="499" y="740"/>
                </a:cxn>
                <a:cxn ang="0">
                  <a:pos x="624" y="686"/>
                </a:cxn>
                <a:cxn ang="0">
                  <a:pos x="758" y="675"/>
                </a:cxn>
                <a:cxn ang="0">
                  <a:pos x="803" y="394"/>
                </a:cxn>
                <a:cxn ang="0">
                  <a:pos x="841" y="257"/>
                </a:cxn>
                <a:cxn ang="0">
                  <a:pos x="851" y="111"/>
                </a:cxn>
                <a:cxn ang="0">
                  <a:pos x="841" y="0"/>
                </a:cxn>
                <a:cxn ang="0">
                  <a:pos x="729" y="51"/>
                </a:cxn>
                <a:cxn ang="0">
                  <a:pos x="650" y="27"/>
                </a:cxn>
              </a:cxnLst>
              <a:rect l="0" t="0" r="r" b="b"/>
              <a:pathLst>
                <a:path w="851" h="1049">
                  <a:moveTo>
                    <a:pt x="650" y="27"/>
                  </a:moveTo>
                  <a:lnTo>
                    <a:pt x="548" y="75"/>
                  </a:lnTo>
                  <a:lnTo>
                    <a:pt x="447" y="91"/>
                  </a:lnTo>
                  <a:lnTo>
                    <a:pt x="345" y="51"/>
                  </a:lnTo>
                  <a:lnTo>
                    <a:pt x="337" y="131"/>
                  </a:lnTo>
                  <a:lnTo>
                    <a:pt x="368" y="171"/>
                  </a:lnTo>
                  <a:lnTo>
                    <a:pt x="376" y="266"/>
                  </a:lnTo>
                  <a:lnTo>
                    <a:pt x="431" y="330"/>
                  </a:lnTo>
                  <a:lnTo>
                    <a:pt x="415" y="402"/>
                  </a:lnTo>
                  <a:lnTo>
                    <a:pt x="329" y="442"/>
                  </a:lnTo>
                  <a:lnTo>
                    <a:pt x="290" y="410"/>
                  </a:lnTo>
                  <a:lnTo>
                    <a:pt x="282" y="322"/>
                  </a:lnTo>
                  <a:lnTo>
                    <a:pt x="251" y="258"/>
                  </a:lnTo>
                  <a:lnTo>
                    <a:pt x="172" y="282"/>
                  </a:lnTo>
                  <a:lnTo>
                    <a:pt x="125" y="434"/>
                  </a:lnTo>
                  <a:lnTo>
                    <a:pt x="94" y="522"/>
                  </a:lnTo>
                  <a:lnTo>
                    <a:pt x="71" y="617"/>
                  </a:lnTo>
                  <a:lnTo>
                    <a:pt x="0" y="665"/>
                  </a:lnTo>
                  <a:lnTo>
                    <a:pt x="16" y="745"/>
                  </a:lnTo>
                  <a:lnTo>
                    <a:pt x="110" y="745"/>
                  </a:lnTo>
                  <a:lnTo>
                    <a:pt x="55" y="801"/>
                  </a:lnTo>
                  <a:lnTo>
                    <a:pt x="65" y="878"/>
                  </a:lnTo>
                  <a:lnTo>
                    <a:pt x="177" y="878"/>
                  </a:lnTo>
                  <a:lnTo>
                    <a:pt x="288" y="919"/>
                  </a:lnTo>
                  <a:lnTo>
                    <a:pt x="382" y="970"/>
                  </a:lnTo>
                  <a:lnTo>
                    <a:pt x="473" y="1049"/>
                  </a:lnTo>
                  <a:lnTo>
                    <a:pt x="550" y="1015"/>
                  </a:lnTo>
                  <a:lnTo>
                    <a:pt x="605" y="932"/>
                  </a:lnTo>
                  <a:lnTo>
                    <a:pt x="546" y="842"/>
                  </a:lnTo>
                  <a:lnTo>
                    <a:pt x="499" y="740"/>
                  </a:lnTo>
                  <a:lnTo>
                    <a:pt x="624" y="686"/>
                  </a:lnTo>
                  <a:lnTo>
                    <a:pt x="758" y="675"/>
                  </a:lnTo>
                  <a:lnTo>
                    <a:pt x="803" y="394"/>
                  </a:lnTo>
                  <a:lnTo>
                    <a:pt x="841" y="257"/>
                  </a:lnTo>
                  <a:lnTo>
                    <a:pt x="851" y="111"/>
                  </a:lnTo>
                  <a:lnTo>
                    <a:pt x="841" y="0"/>
                  </a:lnTo>
                  <a:lnTo>
                    <a:pt x="729" y="51"/>
                  </a:lnTo>
                  <a:lnTo>
                    <a:pt x="650" y="27"/>
                  </a:lnTo>
                  <a:close/>
                </a:path>
              </a:pathLst>
            </a:custGeom>
            <a:noFill/>
            <a:ln w="6350" cmpd="sng">
              <a:solidFill>
                <a:schemeClr val="bg1">
                  <a:lumMod val="75000"/>
                </a:schemeClr>
              </a:solidFill>
              <a:prstDash val="solid"/>
              <a:round/>
              <a:headEnd/>
              <a:tailEnd/>
            </a:ln>
            <a:effectLst>
              <a:outerShdw dist="28398" dir="6993903" algn="ctr" rotWithShape="0">
                <a:srgbClr val="B2B2B2">
                  <a:alpha val="50000"/>
                </a:srgbClr>
              </a:outerShdw>
            </a:effectLst>
          </p:spPr>
          <p:txBody>
            <a:bodyPr/>
            <a:lstStyle/>
            <a:p>
              <a:pPr defTabSz="914265" fontAlgn="auto">
                <a:spcBef>
                  <a:spcPts val="0"/>
                </a:spcBef>
                <a:spcAft>
                  <a:spcPts val="0"/>
                </a:spcAft>
              </a:pPr>
              <a:endParaRPr lang="zh-CN" altLang="en-US" sz="1200" kern="0">
                <a:solidFill>
                  <a:sysClr val="windowText" lastClr="000000"/>
                </a:solidFill>
                <a:latin typeface="Calibri"/>
                <a:ea typeface="宋体" panose="02010600030101010101" pitchFamily="2" charset="-122"/>
              </a:endParaRPr>
            </a:p>
          </p:txBody>
        </p:sp>
        <p:sp>
          <p:nvSpPr>
            <p:cNvPr id="24" name="Freeform 35"/>
            <p:cNvSpPr>
              <a:spLocks/>
            </p:cNvSpPr>
            <p:nvPr/>
          </p:nvSpPr>
          <p:spPr bwMode="auto">
            <a:xfrm>
              <a:off x="3430588" y="3462338"/>
              <a:ext cx="385762" cy="409575"/>
            </a:xfrm>
            <a:custGeom>
              <a:avLst/>
              <a:gdLst/>
              <a:ahLst/>
              <a:cxnLst>
                <a:cxn ang="0">
                  <a:pos x="387" y="1113"/>
                </a:cxn>
                <a:cxn ang="0">
                  <a:pos x="381" y="869"/>
                </a:cxn>
                <a:cxn ang="0">
                  <a:pos x="539" y="1085"/>
                </a:cxn>
                <a:cxn ang="0">
                  <a:pos x="647" y="1159"/>
                </a:cxn>
                <a:cxn ang="0">
                  <a:pos x="728" y="1022"/>
                </a:cxn>
                <a:cxn ang="0">
                  <a:pos x="872" y="1059"/>
                </a:cxn>
                <a:cxn ang="0">
                  <a:pos x="971" y="1122"/>
                </a:cxn>
                <a:cxn ang="0">
                  <a:pos x="827" y="1168"/>
                </a:cxn>
                <a:cxn ang="0">
                  <a:pos x="854" y="1277"/>
                </a:cxn>
                <a:cxn ang="0">
                  <a:pos x="1016" y="1259"/>
                </a:cxn>
                <a:cxn ang="0">
                  <a:pos x="1079" y="1131"/>
                </a:cxn>
                <a:cxn ang="0">
                  <a:pos x="1142" y="1022"/>
                </a:cxn>
                <a:cxn ang="0">
                  <a:pos x="1196" y="821"/>
                </a:cxn>
                <a:cxn ang="0">
                  <a:pos x="1115" y="702"/>
                </a:cxn>
                <a:cxn ang="0">
                  <a:pos x="962" y="785"/>
                </a:cxn>
                <a:cxn ang="0">
                  <a:pos x="809" y="894"/>
                </a:cxn>
                <a:cxn ang="0">
                  <a:pos x="617" y="899"/>
                </a:cxn>
                <a:cxn ang="0">
                  <a:pos x="549" y="776"/>
                </a:cxn>
                <a:cxn ang="0">
                  <a:pos x="602" y="603"/>
                </a:cxn>
                <a:cxn ang="0">
                  <a:pos x="764" y="575"/>
                </a:cxn>
                <a:cxn ang="0">
                  <a:pos x="665" y="484"/>
                </a:cxn>
                <a:cxn ang="0">
                  <a:pos x="593" y="374"/>
                </a:cxn>
                <a:cxn ang="0">
                  <a:pos x="612" y="219"/>
                </a:cxn>
                <a:cxn ang="0">
                  <a:pos x="602" y="0"/>
                </a:cxn>
                <a:cxn ang="0">
                  <a:pos x="449" y="55"/>
                </a:cxn>
                <a:cxn ang="0">
                  <a:pos x="369" y="192"/>
                </a:cxn>
                <a:cxn ang="0">
                  <a:pos x="204" y="181"/>
                </a:cxn>
                <a:cxn ang="0">
                  <a:pos x="117" y="338"/>
                </a:cxn>
                <a:cxn ang="0">
                  <a:pos x="9" y="493"/>
                </a:cxn>
                <a:cxn ang="0">
                  <a:pos x="18" y="693"/>
                </a:cxn>
                <a:cxn ang="0">
                  <a:pos x="86" y="869"/>
                </a:cxn>
                <a:cxn ang="0">
                  <a:pos x="161" y="1104"/>
                </a:cxn>
                <a:cxn ang="0">
                  <a:pos x="280" y="1212"/>
                </a:cxn>
              </a:cxnLst>
              <a:rect l="0" t="0" r="r" b="b"/>
              <a:pathLst>
                <a:path w="1196" h="1287">
                  <a:moveTo>
                    <a:pt x="389" y="1211"/>
                  </a:moveTo>
                  <a:lnTo>
                    <a:pt x="387" y="1113"/>
                  </a:lnTo>
                  <a:lnTo>
                    <a:pt x="404" y="1022"/>
                  </a:lnTo>
                  <a:lnTo>
                    <a:pt x="381" y="869"/>
                  </a:lnTo>
                  <a:lnTo>
                    <a:pt x="467" y="1041"/>
                  </a:lnTo>
                  <a:lnTo>
                    <a:pt x="539" y="1085"/>
                  </a:lnTo>
                  <a:lnTo>
                    <a:pt x="584" y="1113"/>
                  </a:lnTo>
                  <a:lnTo>
                    <a:pt x="647" y="1159"/>
                  </a:lnTo>
                  <a:lnTo>
                    <a:pt x="710" y="1095"/>
                  </a:lnTo>
                  <a:lnTo>
                    <a:pt x="728" y="1022"/>
                  </a:lnTo>
                  <a:lnTo>
                    <a:pt x="717" y="931"/>
                  </a:lnTo>
                  <a:lnTo>
                    <a:pt x="872" y="1059"/>
                  </a:lnTo>
                  <a:lnTo>
                    <a:pt x="989" y="1050"/>
                  </a:lnTo>
                  <a:lnTo>
                    <a:pt x="971" y="1122"/>
                  </a:lnTo>
                  <a:lnTo>
                    <a:pt x="917" y="1159"/>
                  </a:lnTo>
                  <a:lnTo>
                    <a:pt x="827" y="1168"/>
                  </a:lnTo>
                  <a:lnTo>
                    <a:pt x="809" y="1223"/>
                  </a:lnTo>
                  <a:lnTo>
                    <a:pt x="854" y="1277"/>
                  </a:lnTo>
                  <a:lnTo>
                    <a:pt x="935" y="1287"/>
                  </a:lnTo>
                  <a:lnTo>
                    <a:pt x="1016" y="1259"/>
                  </a:lnTo>
                  <a:lnTo>
                    <a:pt x="1043" y="1195"/>
                  </a:lnTo>
                  <a:lnTo>
                    <a:pt x="1079" y="1131"/>
                  </a:lnTo>
                  <a:lnTo>
                    <a:pt x="1061" y="1050"/>
                  </a:lnTo>
                  <a:lnTo>
                    <a:pt x="1142" y="1022"/>
                  </a:lnTo>
                  <a:lnTo>
                    <a:pt x="1187" y="958"/>
                  </a:lnTo>
                  <a:lnTo>
                    <a:pt x="1196" y="821"/>
                  </a:lnTo>
                  <a:lnTo>
                    <a:pt x="1187" y="730"/>
                  </a:lnTo>
                  <a:lnTo>
                    <a:pt x="1115" y="702"/>
                  </a:lnTo>
                  <a:lnTo>
                    <a:pt x="1034" y="730"/>
                  </a:lnTo>
                  <a:lnTo>
                    <a:pt x="962" y="785"/>
                  </a:lnTo>
                  <a:lnTo>
                    <a:pt x="853" y="779"/>
                  </a:lnTo>
                  <a:lnTo>
                    <a:pt x="809" y="894"/>
                  </a:lnTo>
                  <a:lnTo>
                    <a:pt x="719" y="913"/>
                  </a:lnTo>
                  <a:lnTo>
                    <a:pt x="617" y="899"/>
                  </a:lnTo>
                  <a:lnTo>
                    <a:pt x="539" y="840"/>
                  </a:lnTo>
                  <a:lnTo>
                    <a:pt x="549" y="776"/>
                  </a:lnTo>
                  <a:lnTo>
                    <a:pt x="567" y="666"/>
                  </a:lnTo>
                  <a:lnTo>
                    <a:pt x="602" y="603"/>
                  </a:lnTo>
                  <a:lnTo>
                    <a:pt x="692" y="585"/>
                  </a:lnTo>
                  <a:lnTo>
                    <a:pt x="764" y="575"/>
                  </a:lnTo>
                  <a:lnTo>
                    <a:pt x="755" y="493"/>
                  </a:lnTo>
                  <a:lnTo>
                    <a:pt x="665" y="484"/>
                  </a:lnTo>
                  <a:lnTo>
                    <a:pt x="584" y="447"/>
                  </a:lnTo>
                  <a:lnTo>
                    <a:pt x="593" y="374"/>
                  </a:lnTo>
                  <a:lnTo>
                    <a:pt x="558" y="270"/>
                  </a:lnTo>
                  <a:lnTo>
                    <a:pt x="612" y="219"/>
                  </a:lnTo>
                  <a:lnTo>
                    <a:pt x="656" y="101"/>
                  </a:lnTo>
                  <a:lnTo>
                    <a:pt x="602" y="0"/>
                  </a:lnTo>
                  <a:lnTo>
                    <a:pt x="512" y="19"/>
                  </a:lnTo>
                  <a:lnTo>
                    <a:pt x="449" y="55"/>
                  </a:lnTo>
                  <a:lnTo>
                    <a:pt x="423" y="128"/>
                  </a:lnTo>
                  <a:lnTo>
                    <a:pt x="369" y="192"/>
                  </a:lnTo>
                  <a:lnTo>
                    <a:pt x="287" y="174"/>
                  </a:lnTo>
                  <a:lnTo>
                    <a:pt x="204" y="181"/>
                  </a:lnTo>
                  <a:lnTo>
                    <a:pt x="126" y="246"/>
                  </a:lnTo>
                  <a:lnTo>
                    <a:pt x="117" y="338"/>
                  </a:lnTo>
                  <a:lnTo>
                    <a:pt x="90" y="447"/>
                  </a:lnTo>
                  <a:lnTo>
                    <a:pt x="9" y="493"/>
                  </a:lnTo>
                  <a:lnTo>
                    <a:pt x="0" y="603"/>
                  </a:lnTo>
                  <a:lnTo>
                    <a:pt x="18" y="693"/>
                  </a:lnTo>
                  <a:lnTo>
                    <a:pt x="35" y="794"/>
                  </a:lnTo>
                  <a:lnTo>
                    <a:pt x="86" y="869"/>
                  </a:lnTo>
                  <a:lnTo>
                    <a:pt x="144" y="1013"/>
                  </a:lnTo>
                  <a:lnTo>
                    <a:pt x="161" y="1104"/>
                  </a:lnTo>
                  <a:lnTo>
                    <a:pt x="158" y="1174"/>
                  </a:lnTo>
                  <a:lnTo>
                    <a:pt x="280" y="1212"/>
                  </a:lnTo>
                  <a:lnTo>
                    <a:pt x="389" y="1211"/>
                  </a:lnTo>
                  <a:close/>
                </a:path>
              </a:pathLst>
            </a:custGeom>
            <a:noFill/>
            <a:ln w="6350" cmpd="sng">
              <a:solidFill>
                <a:schemeClr val="bg1">
                  <a:lumMod val="75000"/>
                </a:schemeClr>
              </a:solidFill>
              <a:prstDash val="solid"/>
              <a:round/>
              <a:headEnd/>
              <a:tailEnd/>
            </a:ln>
            <a:effectLst>
              <a:outerShdw dist="28398" dir="6993903" algn="ctr" rotWithShape="0">
                <a:srgbClr val="B2B2B2">
                  <a:alpha val="50000"/>
                </a:srgbClr>
              </a:outerShdw>
            </a:effectLst>
          </p:spPr>
          <p:txBody>
            <a:bodyPr/>
            <a:lstStyle/>
            <a:p>
              <a:pPr defTabSz="914265" fontAlgn="auto">
                <a:spcBef>
                  <a:spcPts val="0"/>
                </a:spcBef>
                <a:spcAft>
                  <a:spcPts val="0"/>
                </a:spcAft>
              </a:pPr>
              <a:endParaRPr lang="zh-CN" altLang="en-US" sz="1200" kern="0">
                <a:solidFill>
                  <a:sysClr val="windowText" lastClr="000000"/>
                </a:solidFill>
                <a:latin typeface="Calibri"/>
                <a:ea typeface="宋体" panose="02010600030101010101" pitchFamily="2" charset="-122"/>
              </a:endParaRPr>
            </a:p>
          </p:txBody>
        </p:sp>
        <p:sp>
          <p:nvSpPr>
            <p:cNvPr id="25" name="Freeform 36"/>
            <p:cNvSpPr>
              <a:spLocks/>
            </p:cNvSpPr>
            <p:nvPr/>
          </p:nvSpPr>
          <p:spPr bwMode="auto">
            <a:xfrm>
              <a:off x="3424238" y="5545138"/>
              <a:ext cx="150812" cy="268287"/>
            </a:xfrm>
            <a:custGeom>
              <a:avLst/>
              <a:gdLst/>
              <a:ahLst/>
              <a:cxnLst>
                <a:cxn ang="0">
                  <a:pos x="0" y="195"/>
                </a:cxn>
                <a:cxn ang="0">
                  <a:pos x="48" y="291"/>
                </a:cxn>
                <a:cxn ang="0">
                  <a:pos x="80" y="409"/>
                </a:cxn>
                <a:cxn ang="0">
                  <a:pos x="104" y="523"/>
                </a:cxn>
                <a:cxn ang="0">
                  <a:pos x="125" y="635"/>
                </a:cxn>
                <a:cxn ang="0">
                  <a:pos x="72" y="707"/>
                </a:cxn>
                <a:cxn ang="0">
                  <a:pos x="80" y="817"/>
                </a:cxn>
                <a:cxn ang="0">
                  <a:pos x="144" y="843"/>
                </a:cxn>
                <a:cxn ang="0">
                  <a:pos x="200" y="811"/>
                </a:cxn>
                <a:cxn ang="0">
                  <a:pos x="256" y="771"/>
                </a:cxn>
                <a:cxn ang="0">
                  <a:pos x="352" y="726"/>
                </a:cxn>
                <a:cxn ang="0">
                  <a:pos x="397" y="817"/>
                </a:cxn>
                <a:cxn ang="0">
                  <a:pos x="472" y="755"/>
                </a:cxn>
                <a:cxn ang="0">
                  <a:pos x="456" y="619"/>
                </a:cxn>
                <a:cxn ang="0">
                  <a:pos x="416" y="499"/>
                </a:cxn>
                <a:cxn ang="0">
                  <a:pos x="443" y="363"/>
                </a:cxn>
                <a:cxn ang="0">
                  <a:pos x="480" y="275"/>
                </a:cxn>
                <a:cxn ang="0">
                  <a:pos x="400" y="163"/>
                </a:cxn>
                <a:cxn ang="0">
                  <a:pos x="352" y="46"/>
                </a:cxn>
                <a:cxn ang="0">
                  <a:pos x="307" y="0"/>
                </a:cxn>
                <a:cxn ang="0">
                  <a:pos x="248" y="67"/>
                </a:cxn>
                <a:cxn ang="0">
                  <a:pos x="200" y="123"/>
                </a:cxn>
                <a:cxn ang="0">
                  <a:pos x="125" y="182"/>
                </a:cxn>
                <a:cxn ang="0">
                  <a:pos x="72" y="179"/>
                </a:cxn>
                <a:cxn ang="0">
                  <a:pos x="0" y="195"/>
                </a:cxn>
              </a:cxnLst>
              <a:rect l="0" t="0" r="r" b="b"/>
              <a:pathLst>
                <a:path w="480" h="843">
                  <a:moveTo>
                    <a:pt x="0" y="195"/>
                  </a:moveTo>
                  <a:lnTo>
                    <a:pt x="48" y="291"/>
                  </a:lnTo>
                  <a:lnTo>
                    <a:pt x="80" y="409"/>
                  </a:lnTo>
                  <a:lnTo>
                    <a:pt x="104" y="523"/>
                  </a:lnTo>
                  <a:lnTo>
                    <a:pt x="125" y="635"/>
                  </a:lnTo>
                  <a:lnTo>
                    <a:pt x="72" y="707"/>
                  </a:lnTo>
                  <a:lnTo>
                    <a:pt x="80" y="817"/>
                  </a:lnTo>
                  <a:lnTo>
                    <a:pt x="144" y="843"/>
                  </a:lnTo>
                  <a:lnTo>
                    <a:pt x="200" y="811"/>
                  </a:lnTo>
                  <a:lnTo>
                    <a:pt x="256" y="771"/>
                  </a:lnTo>
                  <a:lnTo>
                    <a:pt x="352" y="726"/>
                  </a:lnTo>
                  <a:lnTo>
                    <a:pt x="397" y="817"/>
                  </a:lnTo>
                  <a:lnTo>
                    <a:pt x="472" y="755"/>
                  </a:lnTo>
                  <a:lnTo>
                    <a:pt x="456" y="619"/>
                  </a:lnTo>
                  <a:lnTo>
                    <a:pt x="416" y="499"/>
                  </a:lnTo>
                  <a:lnTo>
                    <a:pt x="443" y="363"/>
                  </a:lnTo>
                  <a:lnTo>
                    <a:pt x="480" y="275"/>
                  </a:lnTo>
                  <a:lnTo>
                    <a:pt x="400" y="163"/>
                  </a:lnTo>
                  <a:lnTo>
                    <a:pt x="352" y="46"/>
                  </a:lnTo>
                  <a:lnTo>
                    <a:pt x="307" y="0"/>
                  </a:lnTo>
                  <a:lnTo>
                    <a:pt x="248" y="67"/>
                  </a:lnTo>
                  <a:lnTo>
                    <a:pt x="200" y="123"/>
                  </a:lnTo>
                  <a:lnTo>
                    <a:pt x="125" y="182"/>
                  </a:lnTo>
                  <a:lnTo>
                    <a:pt x="72" y="179"/>
                  </a:lnTo>
                  <a:lnTo>
                    <a:pt x="0" y="195"/>
                  </a:lnTo>
                  <a:close/>
                </a:path>
              </a:pathLst>
            </a:custGeom>
            <a:solidFill>
              <a:srgbClr val="4F81BD">
                <a:lumMod val="60000"/>
                <a:lumOff val="40000"/>
              </a:srgbClr>
            </a:solidFill>
            <a:ln w="19050" cmpd="sng">
              <a:solidFill>
                <a:schemeClr val="bg1">
                  <a:lumMod val="75000"/>
                </a:schemeClr>
              </a:solidFill>
              <a:prstDash val="solid"/>
              <a:round/>
              <a:headEnd/>
              <a:tailEnd/>
            </a:ln>
            <a:effectLst>
              <a:outerShdw dist="28398" dir="6993903" algn="ctr" rotWithShape="0">
                <a:srgbClr val="B2B2B2">
                  <a:alpha val="50000"/>
                </a:srgbClr>
              </a:outerShdw>
            </a:effectLst>
          </p:spPr>
          <p:txBody>
            <a:bodyPr/>
            <a:lstStyle/>
            <a:p>
              <a:pPr defTabSz="914265" fontAlgn="auto">
                <a:spcBef>
                  <a:spcPts val="0"/>
                </a:spcBef>
                <a:spcAft>
                  <a:spcPts val="0"/>
                </a:spcAft>
              </a:pPr>
              <a:endParaRPr lang="zh-CN" altLang="en-US" sz="1200" kern="0">
                <a:solidFill>
                  <a:sysClr val="windowText" lastClr="000000"/>
                </a:solidFill>
                <a:latin typeface="Calibri"/>
                <a:ea typeface="宋体" panose="02010600030101010101" pitchFamily="2" charset="-122"/>
              </a:endParaRPr>
            </a:p>
          </p:txBody>
        </p:sp>
        <p:sp>
          <p:nvSpPr>
            <p:cNvPr id="26" name="Freeform 37"/>
            <p:cNvSpPr>
              <a:spLocks/>
            </p:cNvSpPr>
            <p:nvPr/>
          </p:nvSpPr>
          <p:spPr bwMode="auto">
            <a:xfrm>
              <a:off x="3824288" y="5894388"/>
              <a:ext cx="266700" cy="176212"/>
            </a:xfrm>
            <a:custGeom>
              <a:avLst/>
              <a:gdLst/>
              <a:ahLst/>
              <a:cxnLst>
                <a:cxn ang="0">
                  <a:pos x="676" y="489"/>
                </a:cxn>
                <a:cxn ang="0">
                  <a:pos x="585" y="444"/>
                </a:cxn>
                <a:cxn ang="0">
                  <a:pos x="520" y="400"/>
                </a:cxn>
                <a:cxn ang="0">
                  <a:pos x="449" y="398"/>
                </a:cxn>
                <a:cxn ang="0">
                  <a:pos x="352" y="376"/>
                </a:cxn>
                <a:cxn ang="0">
                  <a:pos x="267" y="307"/>
                </a:cxn>
                <a:cxn ang="0">
                  <a:pos x="136" y="232"/>
                </a:cxn>
                <a:cxn ang="0">
                  <a:pos x="41" y="217"/>
                </a:cxn>
                <a:cxn ang="0">
                  <a:pos x="0" y="160"/>
                </a:cxn>
                <a:cxn ang="0">
                  <a:pos x="8" y="72"/>
                </a:cxn>
                <a:cxn ang="0">
                  <a:pos x="88" y="72"/>
                </a:cxn>
                <a:cxn ang="0">
                  <a:pos x="168" y="80"/>
                </a:cxn>
                <a:cxn ang="0">
                  <a:pos x="232" y="0"/>
                </a:cxn>
                <a:cxn ang="0">
                  <a:pos x="313" y="81"/>
                </a:cxn>
                <a:cxn ang="0">
                  <a:pos x="472" y="96"/>
                </a:cxn>
                <a:cxn ang="0">
                  <a:pos x="630" y="81"/>
                </a:cxn>
                <a:cxn ang="0">
                  <a:pos x="752" y="72"/>
                </a:cxn>
                <a:cxn ang="0">
                  <a:pos x="840" y="96"/>
                </a:cxn>
                <a:cxn ang="0">
                  <a:pos x="800" y="168"/>
                </a:cxn>
                <a:cxn ang="0">
                  <a:pos x="760" y="312"/>
                </a:cxn>
                <a:cxn ang="0">
                  <a:pos x="816" y="408"/>
                </a:cxn>
                <a:cxn ang="0">
                  <a:pos x="792" y="488"/>
                </a:cxn>
                <a:cxn ang="0">
                  <a:pos x="768" y="552"/>
                </a:cxn>
                <a:cxn ang="0">
                  <a:pos x="676" y="489"/>
                </a:cxn>
              </a:cxnLst>
              <a:rect l="0" t="0" r="r" b="b"/>
              <a:pathLst>
                <a:path w="840" h="552">
                  <a:moveTo>
                    <a:pt x="676" y="489"/>
                  </a:moveTo>
                  <a:lnTo>
                    <a:pt x="585" y="444"/>
                  </a:lnTo>
                  <a:lnTo>
                    <a:pt x="520" y="400"/>
                  </a:lnTo>
                  <a:lnTo>
                    <a:pt x="449" y="398"/>
                  </a:lnTo>
                  <a:lnTo>
                    <a:pt x="352" y="376"/>
                  </a:lnTo>
                  <a:lnTo>
                    <a:pt x="267" y="307"/>
                  </a:lnTo>
                  <a:lnTo>
                    <a:pt x="136" y="232"/>
                  </a:lnTo>
                  <a:lnTo>
                    <a:pt x="41" y="217"/>
                  </a:lnTo>
                  <a:lnTo>
                    <a:pt x="0" y="160"/>
                  </a:lnTo>
                  <a:lnTo>
                    <a:pt x="8" y="72"/>
                  </a:lnTo>
                  <a:lnTo>
                    <a:pt x="88" y="72"/>
                  </a:lnTo>
                  <a:lnTo>
                    <a:pt x="168" y="80"/>
                  </a:lnTo>
                  <a:lnTo>
                    <a:pt x="232" y="0"/>
                  </a:lnTo>
                  <a:lnTo>
                    <a:pt x="313" y="81"/>
                  </a:lnTo>
                  <a:lnTo>
                    <a:pt x="472" y="96"/>
                  </a:lnTo>
                  <a:lnTo>
                    <a:pt x="630" y="81"/>
                  </a:lnTo>
                  <a:lnTo>
                    <a:pt x="752" y="72"/>
                  </a:lnTo>
                  <a:lnTo>
                    <a:pt x="840" y="96"/>
                  </a:lnTo>
                  <a:lnTo>
                    <a:pt x="800" y="168"/>
                  </a:lnTo>
                  <a:lnTo>
                    <a:pt x="760" y="312"/>
                  </a:lnTo>
                  <a:lnTo>
                    <a:pt x="816" y="408"/>
                  </a:lnTo>
                  <a:lnTo>
                    <a:pt x="792" y="488"/>
                  </a:lnTo>
                  <a:lnTo>
                    <a:pt x="768" y="552"/>
                  </a:lnTo>
                  <a:lnTo>
                    <a:pt x="676" y="489"/>
                  </a:lnTo>
                  <a:close/>
                </a:path>
              </a:pathLst>
            </a:custGeom>
            <a:solidFill>
              <a:srgbClr val="4F81BD">
                <a:lumMod val="60000"/>
                <a:lumOff val="40000"/>
              </a:srgbClr>
            </a:solidFill>
            <a:ln w="19050" cmpd="sng">
              <a:solidFill>
                <a:schemeClr val="bg1">
                  <a:lumMod val="75000"/>
                </a:schemeClr>
              </a:solidFill>
              <a:prstDash val="solid"/>
              <a:round/>
              <a:headEnd/>
              <a:tailEnd/>
            </a:ln>
            <a:effectLst>
              <a:outerShdw dist="28398" dir="6993903" algn="ctr" rotWithShape="0">
                <a:srgbClr val="B2B2B2">
                  <a:alpha val="50000"/>
                </a:srgbClr>
              </a:outerShdw>
            </a:effectLst>
          </p:spPr>
          <p:txBody>
            <a:bodyPr/>
            <a:lstStyle/>
            <a:p>
              <a:pPr defTabSz="914265" fontAlgn="auto">
                <a:spcBef>
                  <a:spcPts val="0"/>
                </a:spcBef>
                <a:spcAft>
                  <a:spcPts val="0"/>
                </a:spcAft>
              </a:pPr>
              <a:endParaRPr lang="zh-CN" altLang="en-US" sz="1200" kern="0">
                <a:solidFill>
                  <a:sysClr val="windowText" lastClr="000000"/>
                </a:solidFill>
                <a:latin typeface="Calibri"/>
                <a:ea typeface="宋体" panose="02010600030101010101" pitchFamily="2" charset="-122"/>
              </a:endParaRPr>
            </a:p>
          </p:txBody>
        </p:sp>
        <p:sp>
          <p:nvSpPr>
            <p:cNvPr id="27" name="Freeform 38"/>
            <p:cNvSpPr>
              <a:spLocks/>
            </p:cNvSpPr>
            <p:nvPr/>
          </p:nvSpPr>
          <p:spPr bwMode="auto">
            <a:xfrm>
              <a:off x="3478213" y="5357813"/>
              <a:ext cx="79375" cy="158750"/>
            </a:xfrm>
            <a:custGeom>
              <a:avLst/>
              <a:gdLst/>
              <a:ahLst/>
              <a:cxnLst>
                <a:cxn ang="0">
                  <a:pos x="181" y="0"/>
                </a:cxn>
                <a:cxn ang="0">
                  <a:pos x="253" y="200"/>
                </a:cxn>
                <a:cxn ang="0">
                  <a:pos x="226" y="363"/>
                </a:cxn>
                <a:cxn ang="0">
                  <a:pos x="181" y="499"/>
                </a:cxn>
                <a:cxn ang="0">
                  <a:pos x="77" y="488"/>
                </a:cxn>
                <a:cxn ang="0">
                  <a:pos x="45" y="363"/>
                </a:cxn>
                <a:cxn ang="0">
                  <a:pos x="0" y="272"/>
                </a:cxn>
                <a:cxn ang="0">
                  <a:pos x="21" y="184"/>
                </a:cxn>
                <a:cxn ang="0">
                  <a:pos x="90" y="90"/>
                </a:cxn>
                <a:cxn ang="0">
                  <a:pos x="181" y="0"/>
                </a:cxn>
              </a:cxnLst>
              <a:rect l="0" t="0" r="r" b="b"/>
              <a:pathLst>
                <a:path w="253" h="499">
                  <a:moveTo>
                    <a:pt x="181" y="0"/>
                  </a:moveTo>
                  <a:lnTo>
                    <a:pt x="253" y="200"/>
                  </a:lnTo>
                  <a:lnTo>
                    <a:pt x="226" y="363"/>
                  </a:lnTo>
                  <a:lnTo>
                    <a:pt x="181" y="499"/>
                  </a:lnTo>
                  <a:lnTo>
                    <a:pt x="77" y="488"/>
                  </a:lnTo>
                  <a:lnTo>
                    <a:pt x="45" y="363"/>
                  </a:lnTo>
                  <a:lnTo>
                    <a:pt x="0" y="272"/>
                  </a:lnTo>
                  <a:lnTo>
                    <a:pt x="21" y="184"/>
                  </a:lnTo>
                  <a:lnTo>
                    <a:pt x="90" y="90"/>
                  </a:lnTo>
                  <a:lnTo>
                    <a:pt x="181" y="0"/>
                  </a:lnTo>
                  <a:close/>
                </a:path>
              </a:pathLst>
            </a:custGeom>
            <a:solidFill>
              <a:srgbClr val="4F81BD">
                <a:lumMod val="60000"/>
                <a:lumOff val="40000"/>
              </a:srgbClr>
            </a:solidFill>
            <a:ln w="19050" cmpd="sng">
              <a:solidFill>
                <a:schemeClr val="bg1">
                  <a:lumMod val="75000"/>
                </a:schemeClr>
              </a:solidFill>
              <a:prstDash val="solid"/>
              <a:round/>
              <a:headEnd/>
              <a:tailEnd/>
            </a:ln>
            <a:effectLst>
              <a:outerShdw dist="28398" dir="6993903" algn="ctr" rotWithShape="0">
                <a:srgbClr val="B2B2B2">
                  <a:alpha val="50000"/>
                </a:srgbClr>
              </a:outerShdw>
            </a:effectLst>
          </p:spPr>
          <p:txBody>
            <a:bodyPr/>
            <a:lstStyle/>
            <a:p>
              <a:pPr defTabSz="914265" fontAlgn="auto">
                <a:spcBef>
                  <a:spcPts val="0"/>
                </a:spcBef>
                <a:spcAft>
                  <a:spcPts val="0"/>
                </a:spcAft>
              </a:pPr>
              <a:endParaRPr lang="zh-CN" altLang="en-US" sz="1200" b="1" kern="0">
                <a:solidFill>
                  <a:srgbClr val="000000"/>
                </a:solidFill>
                <a:ea typeface="宋体" panose="02010600030101010101" pitchFamily="2" charset="-122"/>
              </a:endParaRPr>
            </a:p>
          </p:txBody>
        </p:sp>
        <p:sp>
          <p:nvSpPr>
            <p:cNvPr id="28" name="Freeform 39"/>
            <p:cNvSpPr>
              <a:spLocks/>
            </p:cNvSpPr>
            <p:nvPr/>
          </p:nvSpPr>
          <p:spPr bwMode="auto">
            <a:xfrm>
              <a:off x="3894138" y="4889500"/>
              <a:ext cx="285750" cy="152400"/>
            </a:xfrm>
            <a:custGeom>
              <a:avLst/>
              <a:gdLst/>
              <a:ahLst/>
              <a:cxnLst>
                <a:cxn ang="0">
                  <a:pos x="56" y="342"/>
                </a:cxn>
                <a:cxn ang="0">
                  <a:pos x="141" y="418"/>
                </a:cxn>
                <a:cxn ang="0">
                  <a:pos x="179" y="478"/>
                </a:cxn>
                <a:cxn ang="0">
                  <a:pos x="277" y="472"/>
                </a:cxn>
                <a:cxn ang="0">
                  <a:pos x="357" y="478"/>
                </a:cxn>
                <a:cxn ang="0">
                  <a:pos x="473" y="454"/>
                </a:cxn>
                <a:cxn ang="0">
                  <a:pos x="544" y="472"/>
                </a:cxn>
                <a:cxn ang="0">
                  <a:pos x="615" y="365"/>
                </a:cxn>
                <a:cxn ang="0">
                  <a:pos x="656" y="335"/>
                </a:cxn>
                <a:cxn ang="0">
                  <a:pos x="638" y="228"/>
                </a:cxn>
                <a:cxn ang="0">
                  <a:pos x="644" y="156"/>
                </a:cxn>
                <a:cxn ang="0">
                  <a:pos x="668" y="114"/>
                </a:cxn>
                <a:cxn ang="0">
                  <a:pos x="745" y="156"/>
                </a:cxn>
                <a:cxn ang="0">
                  <a:pos x="828" y="144"/>
                </a:cxn>
                <a:cxn ang="0">
                  <a:pos x="884" y="99"/>
                </a:cxn>
                <a:cxn ang="0">
                  <a:pos x="837" y="4"/>
                </a:cxn>
                <a:cxn ang="0">
                  <a:pos x="730" y="22"/>
                </a:cxn>
                <a:cxn ang="0">
                  <a:pos x="623" y="0"/>
                </a:cxn>
                <a:cxn ang="0">
                  <a:pos x="484" y="40"/>
                </a:cxn>
                <a:cxn ang="0">
                  <a:pos x="371" y="39"/>
                </a:cxn>
                <a:cxn ang="0">
                  <a:pos x="350" y="96"/>
                </a:cxn>
                <a:cxn ang="0">
                  <a:pos x="270" y="134"/>
                </a:cxn>
                <a:cxn ang="0">
                  <a:pos x="214" y="93"/>
                </a:cxn>
                <a:cxn ang="0">
                  <a:pos x="100" y="87"/>
                </a:cxn>
                <a:cxn ang="0">
                  <a:pos x="0" y="91"/>
                </a:cxn>
                <a:cxn ang="0">
                  <a:pos x="56" y="220"/>
                </a:cxn>
                <a:cxn ang="0">
                  <a:pos x="56" y="342"/>
                </a:cxn>
              </a:cxnLst>
              <a:rect l="0" t="0" r="r" b="b"/>
              <a:pathLst>
                <a:path w="884" h="478">
                  <a:moveTo>
                    <a:pt x="56" y="342"/>
                  </a:moveTo>
                  <a:lnTo>
                    <a:pt x="141" y="418"/>
                  </a:lnTo>
                  <a:lnTo>
                    <a:pt x="179" y="478"/>
                  </a:lnTo>
                  <a:lnTo>
                    <a:pt x="277" y="472"/>
                  </a:lnTo>
                  <a:lnTo>
                    <a:pt x="357" y="478"/>
                  </a:lnTo>
                  <a:lnTo>
                    <a:pt x="473" y="454"/>
                  </a:lnTo>
                  <a:lnTo>
                    <a:pt x="544" y="472"/>
                  </a:lnTo>
                  <a:lnTo>
                    <a:pt x="615" y="365"/>
                  </a:lnTo>
                  <a:lnTo>
                    <a:pt x="656" y="335"/>
                  </a:lnTo>
                  <a:lnTo>
                    <a:pt x="638" y="228"/>
                  </a:lnTo>
                  <a:lnTo>
                    <a:pt x="644" y="156"/>
                  </a:lnTo>
                  <a:lnTo>
                    <a:pt x="668" y="114"/>
                  </a:lnTo>
                  <a:lnTo>
                    <a:pt x="745" y="156"/>
                  </a:lnTo>
                  <a:lnTo>
                    <a:pt x="828" y="144"/>
                  </a:lnTo>
                  <a:lnTo>
                    <a:pt x="884" y="99"/>
                  </a:lnTo>
                  <a:lnTo>
                    <a:pt x="837" y="4"/>
                  </a:lnTo>
                  <a:lnTo>
                    <a:pt x="730" y="22"/>
                  </a:lnTo>
                  <a:lnTo>
                    <a:pt x="623" y="0"/>
                  </a:lnTo>
                  <a:lnTo>
                    <a:pt x="484" y="40"/>
                  </a:lnTo>
                  <a:lnTo>
                    <a:pt x="371" y="39"/>
                  </a:lnTo>
                  <a:lnTo>
                    <a:pt x="350" y="96"/>
                  </a:lnTo>
                  <a:lnTo>
                    <a:pt x="270" y="134"/>
                  </a:lnTo>
                  <a:lnTo>
                    <a:pt x="214" y="93"/>
                  </a:lnTo>
                  <a:lnTo>
                    <a:pt x="100" y="87"/>
                  </a:lnTo>
                  <a:lnTo>
                    <a:pt x="0" y="91"/>
                  </a:lnTo>
                  <a:lnTo>
                    <a:pt x="56" y="220"/>
                  </a:lnTo>
                  <a:lnTo>
                    <a:pt x="56" y="342"/>
                  </a:lnTo>
                  <a:close/>
                </a:path>
              </a:pathLst>
            </a:custGeom>
            <a:noFill/>
            <a:ln w="6350" cmpd="sng">
              <a:solidFill>
                <a:schemeClr val="bg1">
                  <a:lumMod val="75000"/>
                </a:schemeClr>
              </a:solidFill>
              <a:prstDash val="solid"/>
              <a:round/>
              <a:headEnd/>
              <a:tailEnd/>
            </a:ln>
            <a:effectLst>
              <a:outerShdw dist="28398" dir="6993903" algn="ctr" rotWithShape="0">
                <a:srgbClr val="B2B2B2">
                  <a:alpha val="50000"/>
                </a:srgbClr>
              </a:outerShdw>
            </a:effectLst>
          </p:spPr>
          <p:txBody>
            <a:bodyPr/>
            <a:lstStyle/>
            <a:p>
              <a:pPr defTabSz="914265" fontAlgn="auto">
                <a:spcBef>
                  <a:spcPts val="0"/>
                </a:spcBef>
                <a:spcAft>
                  <a:spcPts val="0"/>
                </a:spcAft>
              </a:pPr>
              <a:endParaRPr lang="zh-CN" altLang="en-US" sz="1200" kern="0">
                <a:solidFill>
                  <a:sysClr val="windowText" lastClr="000000"/>
                </a:solidFill>
                <a:latin typeface="Calibri"/>
                <a:ea typeface="宋体" panose="02010600030101010101" pitchFamily="2" charset="-122"/>
              </a:endParaRPr>
            </a:p>
          </p:txBody>
        </p:sp>
        <p:sp>
          <p:nvSpPr>
            <p:cNvPr id="29" name="Freeform 40"/>
            <p:cNvSpPr>
              <a:spLocks/>
            </p:cNvSpPr>
            <p:nvPr/>
          </p:nvSpPr>
          <p:spPr bwMode="auto">
            <a:xfrm>
              <a:off x="3910013" y="4921250"/>
              <a:ext cx="517525" cy="379413"/>
            </a:xfrm>
            <a:custGeom>
              <a:avLst/>
              <a:gdLst/>
              <a:ahLst/>
              <a:cxnLst>
                <a:cxn ang="0">
                  <a:pos x="46" y="382"/>
                </a:cxn>
                <a:cxn ang="0">
                  <a:pos x="50" y="513"/>
                </a:cxn>
                <a:cxn ang="0">
                  <a:pos x="111" y="592"/>
                </a:cxn>
                <a:cxn ang="0">
                  <a:pos x="195" y="514"/>
                </a:cxn>
                <a:cxn ang="0">
                  <a:pos x="273" y="454"/>
                </a:cxn>
                <a:cxn ang="0">
                  <a:pos x="417" y="556"/>
                </a:cxn>
                <a:cxn ang="0">
                  <a:pos x="429" y="688"/>
                </a:cxn>
                <a:cxn ang="0">
                  <a:pos x="543" y="808"/>
                </a:cxn>
                <a:cxn ang="0">
                  <a:pos x="603" y="898"/>
                </a:cxn>
                <a:cxn ang="0">
                  <a:pos x="543" y="994"/>
                </a:cxn>
                <a:cxn ang="0">
                  <a:pos x="663" y="1042"/>
                </a:cxn>
                <a:cxn ang="0">
                  <a:pos x="819" y="1090"/>
                </a:cxn>
                <a:cxn ang="0">
                  <a:pos x="953" y="1153"/>
                </a:cxn>
                <a:cxn ang="0">
                  <a:pos x="1089" y="1153"/>
                </a:cxn>
                <a:cxn ang="0">
                  <a:pos x="998" y="1017"/>
                </a:cxn>
                <a:cxn ang="0">
                  <a:pos x="862" y="971"/>
                </a:cxn>
                <a:cxn ang="0">
                  <a:pos x="772" y="790"/>
                </a:cxn>
                <a:cxn ang="0">
                  <a:pos x="681" y="654"/>
                </a:cxn>
                <a:cxn ang="0">
                  <a:pos x="817" y="518"/>
                </a:cxn>
                <a:cxn ang="0">
                  <a:pos x="1005" y="508"/>
                </a:cxn>
                <a:cxn ang="0">
                  <a:pos x="1180" y="518"/>
                </a:cxn>
                <a:cxn ang="0">
                  <a:pos x="1361" y="518"/>
                </a:cxn>
                <a:cxn ang="0">
                  <a:pos x="1543" y="563"/>
                </a:cxn>
                <a:cxn ang="0">
                  <a:pos x="1633" y="518"/>
                </a:cxn>
                <a:cxn ang="0">
                  <a:pos x="1543" y="336"/>
                </a:cxn>
                <a:cxn ang="0">
                  <a:pos x="1389" y="283"/>
                </a:cxn>
                <a:cxn ang="0">
                  <a:pos x="1082" y="187"/>
                </a:cxn>
                <a:cxn ang="0">
                  <a:pos x="851" y="0"/>
                </a:cxn>
                <a:cxn ang="0">
                  <a:pos x="708" y="58"/>
                </a:cxn>
                <a:cxn ang="0">
                  <a:pos x="608" y="60"/>
                </a:cxn>
                <a:cxn ang="0">
                  <a:pos x="621" y="238"/>
                </a:cxn>
                <a:cxn ang="0">
                  <a:pos x="507" y="376"/>
                </a:cxn>
                <a:cxn ang="0">
                  <a:pos x="320" y="382"/>
                </a:cxn>
                <a:cxn ang="0">
                  <a:pos x="137" y="382"/>
                </a:cxn>
              </a:cxnLst>
              <a:rect l="0" t="0" r="r" b="b"/>
              <a:pathLst>
                <a:path w="1633" h="1198">
                  <a:moveTo>
                    <a:pt x="137" y="382"/>
                  </a:moveTo>
                  <a:lnTo>
                    <a:pt x="46" y="382"/>
                  </a:lnTo>
                  <a:lnTo>
                    <a:pt x="0" y="427"/>
                  </a:lnTo>
                  <a:lnTo>
                    <a:pt x="50" y="513"/>
                  </a:lnTo>
                  <a:lnTo>
                    <a:pt x="46" y="563"/>
                  </a:lnTo>
                  <a:lnTo>
                    <a:pt x="111" y="592"/>
                  </a:lnTo>
                  <a:lnTo>
                    <a:pt x="182" y="563"/>
                  </a:lnTo>
                  <a:lnTo>
                    <a:pt x="195" y="514"/>
                  </a:lnTo>
                  <a:lnTo>
                    <a:pt x="213" y="460"/>
                  </a:lnTo>
                  <a:lnTo>
                    <a:pt x="273" y="454"/>
                  </a:lnTo>
                  <a:lnTo>
                    <a:pt x="339" y="472"/>
                  </a:lnTo>
                  <a:lnTo>
                    <a:pt x="417" y="556"/>
                  </a:lnTo>
                  <a:lnTo>
                    <a:pt x="477" y="616"/>
                  </a:lnTo>
                  <a:lnTo>
                    <a:pt x="429" y="688"/>
                  </a:lnTo>
                  <a:lnTo>
                    <a:pt x="454" y="745"/>
                  </a:lnTo>
                  <a:lnTo>
                    <a:pt x="543" y="808"/>
                  </a:lnTo>
                  <a:lnTo>
                    <a:pt x="615" y="826"/>
                  </a:lnTo>
                  <a:lnTo>
                    <a:pt x="603" y="898"/>
                  </a:lnTo>
                  <a:lnTo>
                    <a:pt x="537" y="910"/>
                  </a:lnTo>
                  <a:lnTo>
                    <a:pt x="543" y="994"/>
                  </a:lnTo>
                  <a:lnTo>
                    <a:pt x="609" y="1000"/>
                  </a:lnTo>
                  <a:lnTo>
                    <a:pt x="663" y="1042"/>
                  </a:lnTo>
                  <a:lnTo>
                    <a:pt x="772" y="1062"/>
                  </a:lnTo>
                  <a:lnTo>
                    <a:pt x="819" y="1090"/>
                  </a:lnTo>
                  <a:lnTo>
                    <a:pt x="885" y="1090"/>
                  </a:lnTo>
                  <a:lnTo>
                    <a:pt x="953" y="1153"/>
                  </a:lnTo>
                  <a:lnTo>
                    <a:pt x="1044" y="1198"/>
                  </a:lnTo>
                  <a:lnTo>
                    <a:pt x="1089" y="1153"/>
                  </a:lnTo>
                  <a:lnTo>
                    <a:pt x="1071" y="1102"/>
                  </a:lnTo>
                  <a:lnTo>
                    <a:pt x="998" y="1017"/>
                  </a:lnTo>
                  <a:lnTo>
                    <a:pt x="939" y="1018"/>
                  </a:lnTo>
                  <a:lnTo>
                    <a:pt x="862" y="971"/>
                  </a:lnTo>
                  <a:lnTo>
                    <a:pt x="817" y="881"/>
                  </a:lnTo>
                  <a:lnTo>
                    <a:pt x="772" y="790"/>
                  </a:lnTo>
                  <a:lnTo>
                    <a:pt x="726" y="745"/>
                  </a:lnTo>
                  <a:lnTo>
                    <a:pt x="681" y="654"/>
                  </a:lnTo>
                  <a:lnTo>
                    <a:pt x="726" y="563"/>
                  </a:lnTo>
                  <a:lnTo>
                    <a:pt x="817" y="518"/>
                  </a:lnTo>
                  <a:lnTo>
                    <a:pt x="908" y="518"/>
                  </a:lnTo>
                  <a:lnTo>
                    <a:pt x="1005" y="508"/>
                  </a:lnTo>
                  <a:lnTo>
                    <a:pt x="1089" y="518"/>
                  </a:lnTo>
                  <a:lnTo>
                    <a:pt x="1180" y="518"/>
                  </a:lnTo>
                  <a:lnTo>
                    <a:pt x="1271" y="518"/>
                  </a:lnTo>
                  <a:lnTo>
                    <a:pt x="1361" y="518"/>
                  </a:lnTo>
                  <a:lnTo>
                    <a:pt x="1452" y="563"/>
                  </a:lnTo>
                  <a:lnTo>
                    <a:pt x="1543" y="563"/>
                  </a:lnTo>
                  <a:lnTo>
                    <a:pt x="1623" y="598"/>
                  </a:lnTo>
                  <a:lnTo>
                    <a:pt x="1633" y="518"/>
                  </a:lnTo>
                  <a:lnTo>
                    <a:pt x="1588" y="427"/>
                  </a:lnTo>
                  <a:lnTo>
                    <a:pt x="1543" y="336"/>
                  </a:lnTo>
                  <a:lnTo>
                    <a:pt x="1512" y="244"/>
                  </a:lnTo>
                  <a:lnTo>
                    <a:pt x="1389" y="283"/>
                  </a:lnTo>
                  <a:lnTo>
                    <a:pt x="1214" y="277"/>
                  </a:lnTo>
                  <a:lnTo>
                    <a:pt x="1082" y="187"/>
                  </a:lnTo>
                  <a:lnTo>
                    <a:pt x="990" y="133"/>
                  </a:lnTo>
                  <a:lnTo>
                    <a:pt x="851" y="0"/>
                  </a:lnTo>
                  <a:lnTo>
                    <a:pt x="795" y="46"/>
                  </a:lnTo>
                  <a:lnTo>
                    <a:pt x="708" y="58"/>
                  </a:lnTo>
                  <a:lnTo>
                    <a:pt x="632" y="15"/>
                  </a:lnTo>
                  <a:lnTo>
                    <a:pt x="608" y="60"/>
                  </a:lnTo>
                  <a:lnTo>
                    <a:pt x="603" y="138"/>
                  </a:lnTo>
                  <a:lnTo>
                    <a:pt x="621" y="238"/>
                  </a:lnTo>
                  <a:lnTo>
                    <a:pt x="578" y="271"/>
                  </a:lnTo>
                  <a:lnTo>
                    <a:pt x="507" y="376"/>
                  </a:lnTo>
                  <a:lnTo>
                    <a:pt x="434" y="358"/>
                  </a:lnTo>
                  <a:lnTo>
                    <a:pt x="320" y="382"/>
                  </a:lnTo>
                  <a:lnTo>
                    <a:pt x="239" y="375"/>
                  </a:lnTo>
                  <a:lnTo>
                    <a:pt x="137" y="382"/>
                  </a:lnTo>
                  <a:close/>
                </a:path>
              </a:pathLst>
            </a:custGeom>
            <a:noFill/>
            <a:ln w="6350" cmpd="sng">
              <a:solidFill>
                <a:schemeClr val="bg1">
                  <a:lumMod val="75000"/>
                </a:schemeClr>
              </a:solidFill>
              <a:prstDash val="solid"/>
              <a:round/>
              <a:headEnd/>
              <a:tailEnd/>
            </a:ln>
            <a:effectLst>
              <a:outerShdw dist="28398" dir="6993903" algn="ctr" rotWithShape="0">
                <a:srgbClr val="B2B2B2">
                  <a:alpha val="50000"/>
                </a:srgbClr>
              </a:outerShdw>
            </a:effectLst>
          </p:spPr>
          <p:txBody>
            <a:bodyPr/>
            <a:lstStyle/>
            <a:p>
              <a:pPr defTabSz="914265" fontAlgn="auto">
                <a:spcBef>
                  <a:spcPts val="0"/>
                </a:spcBef>
                <a:spcAft>
                  <a:spcPts val="0"/>
                </a:spcAft>
              </a:pPr>
              <a:endParaRPr lang="zh-CN" altLang="en-US" sz="1200" kern="0">
                <a:solidFill>
                  <a:sysClr val="windowText" lastClr="000000"/>
                </a:solidFill>
                <a:latin typeface="Calibri"/>
                <a:ea typeface="宋体" panose="02010600030101010101" pitchFamily="2" charset="-122"/>
              </a:endParaRPr>
            </a:p>
          </p:txBody>
        </p:sp>
        <p:sp>
          <p:nvSpPr>
            <p:cNvPr id="30" name="Freeform 44"/>
            <p:cNvSpPr>
              <a:spLocks/>
            </p:cNvSpPr>
            <p:nvPr/>
          </p:nvSpPr>
          <p:spPr bwMode="auto">
            <a:xfrm>
              <a:off x="4370388" y="5273675"/>
              <a:ext cx="173037" cy="149225"/>
            </a:xfrm>
            <a:custGeom>
              <a:avLst/>
              <a:gdLst/>
              <a:ahLst/>
              <a:cxnLst>
                <a:cxn ang="0">
                  <a:pos x="0" y="357"/>
                </a:cxn>
                <a:cxn ang="0">
                  <a:pos x="48" y="412"/>
                </a:cxn>
                <a:cxn ang="0">
                  <a:pos x="113" y="469"/>
                </a:cxn>
                <a:cxn ang="0">
                  <a:pos x="142" y="398"/>
                </a:cxn>
                <a:cxn ang="0">
                  <a:pos x="190" y="333"/>
                </a:cxn>
                <a:cxn ang="0">
                  <a:pos x="307" y="340"/>
                </a:cxn>
                <a:cxn ang="0">
                  <a:pos x="394" y="363"/>
                </a:cxn>
                <a:cxn ang="0">
                  <a:pos x="474" y="325"/>
                </a:cxn>
                <a:cxn ang="0">
                  <a:pos x="536" y="227"/>
                </a:cxn>
                <a:cxn ang="0">
                  <a:pos x="447" y="222"/>
                </a:cxn>
                <a:cxn ang="0">
                  <a:pos x="381" y="216"/>
                </a:cxn>
                <a:cxn ang="0">
                  <a:pos x="312" y="178"/>
                </a:cxn>
                <a:cxn ang="0">
                  <a:pos x="268" y="129"/>
                </a:cxn>
                <a:cxn ang="0">
                  <a:pos x="223" y="0"/>
                </a:cxn>
                <a:cxn ang="0">
                  <a:pos x="141" y="48"/>
                </a:cxn>
                <a:cxn ang="0">
                  <a:pos x="91" y="131"/>
                </a:cxn>
                <a:cxn ang="0">
                  <a:pos x="18" y="154"/>
                </a:cxn>
                <a:cxn ang="0">
                  <a:pos x="0" y="221"/>
                </a:cxn>
                <a:cxn ang="0">
                  <a:pos x="23" y="300"/>
                </a:cxn>
                <a:cxn ang="0">
                  <a:pos x="0" y="357"/>
                </a:cxn>
              </a:cxnLst>
              <a:rect l="0" t="0" r="r" b="b"/>
              <a:pathLst>
                <a:path w="536" h="469">
                  <a:moveTo>
                    <a:pt x="0" y="357"/>
                  </a:moveTo>
                  <a:lnTo>
                    <a:pt x="48" y="412"/>
                  </a:lnTo>
                  <a:lnTo>
                    <a:pt x="113" y="469"/>
                  </a:lnTo>
                  <a:lnTo>
                    <a:pt x="142" y="398"/>
                  </a:lnTo>
                  <a:lnTo>
                    <a:pt x="190" y="333"/>
                  </a:lnTo>
                  <a:lnTo>
                    <a:pt x="307" y="340"/>
                  </a:lnTo>
                  <a:lnTo>
                    <a:pt x="394" y="363"/>
                  </a:lnTo>
                  <a:lnTo>
                    <a:pt x="474" y="325"/>
                  </a:lnTo>
                  <a:lnTo>
                    <a:pt x="536" y="227"/>
                  </a:lnTo>
                  <a:lnTo>
                    <a:pt x="447" y="222"/>
                  </a:lnTo>
                  <a:lnTo>
                    <a:pt x="381" y="216"/>
                  </a:lnTo>
                  <a:lnTo>
                    <a:pt x="312" y="178"/>
                  </a:lnTo>
                  <a:lnTo>
                    <a:pt x="268" y="129"/>
                  </a:lnTo>
                  <a:lnTo>
                    <a:pt x="223" y="0"/>
                  </a:lnTo>
                  <a:lnTo>
                    <a:pt x="141" y="48"/>
                  </a:lnTo>
                  <a:lnTo>
                    <a:pt x="91" y="131"/>
                  </a:lnTo>
                  <a:lnTo>
                    <a:pt x="18" y="154"/>
                  </a:lnTo>
                  <a:lnTo>
                    <a:pt x="0" y="221"/>
                  </a:lnTo>
                  <a:lnTo>
                    <a:pt x="23" y="300"/>
                  </a:lnTo>
                  <a:lnTo>
                    <a:pt x="0" y="357"/>
                  </a:lnTo>
                  <a:close/>
                </a:path>
              </a:pathLst>
            </a:custGeom>
            <a:noFill/>
            <a:ln w="6350" cmpd="sng">
              <a:solidFill>
                <a:schemeClr val="bg1">
                  <a:lumMod val="75000"/>
                </a:schemeClr>
              </a:solidFill>
              <a:prstDash val="solid"/>
              <a:round/>
              <a:headEnd/>
              <a:tailEnd/>
            </a:ln>
            <a:effectLst>
              <a:outerShdw dist="28398" dir="6993903" algn="ctr" rotWithShape="0">
                <a:srgbClr val="B2B2B2">
                  <a:alpha val="50000"/>
                </a:srgbClr>
              </a:outerShdw>
            </a:effectLst>
          </p:spPr>
          <p:txBody>
            <a:bodyPr/>
            <a:lstStyle/>
            <a:p>
              <a:pPr defTabSz="914265" fontAlgn="auto">
                <a:spcBef>
                  <a:spcPts val="0"/>
                </a:spcBef>
                <a:spcAft>
                  <a:spcPts val="0"/>
                </a:spcAft>
              </a:pPr>
              <a:endParaRPr lang="zh-CN" altLang="en-US" sz="1200" kern="0">
                <a:solidFill>
                  <a:sysClr val="windowText" lastClr="000000"/>
                </a:solidFill>
                <a:latin typeface="Calibri"/>
                <a:ea typeface="宋体" panose="02010600030101010101" pitchFamily="2" charset="-122"/>
              </a:endParaRPr>
            </a:p>
          </p:txBody>
        </p:sp>
        <p:sp>
          <p:nvSpPr>
            <p:cNvPr id="31" name="Freeform 45"/>
            <p:cNvSpPr>
              <a:spLocks/>
            </p:cNvSpPr>
            <p:nvPr/>
          </p:nvSpPr>
          <p:spPr bwMode="auto">
            <a:xfrm>
              <a:off x="4522788" y="5280025"/>
              <a:ext cx="158750" cy="174625"/>
            </a:xfrm>
            <a:custGeom>
              <a:avLst/>
              <a:gdLst/>
              <a:ahLst/>
              <a:cxnLst>
                <a:cxn ang="0">
                  <a:pos x="120" y="132"/>
                </a:cxn>
                <a:cxn ang="0">
                  <a:pos x="0" y="307"/>
                </a:cxn>
                <a:cxn ang="0">
                  <a:pos x="15" y="415"/>
                </a:cxn>
                <a:cxn ang="0">
                  <a:pos x="80" y="487"/>
                </a:cxn>
                <a:cxn ang="0">
                  <a:pos x="177" y="553"/>
                </a:cxn>
                <a:cxn ang="0">
                  <a:pos x="231" y="535"/>
                </a:cxn>
                <a:cxn ang="0">
                  <a:pos x="291" y="493"/>
                </a:cxn>
                <a:cxn ang="0">
                  <a:pos x="381" y="481"/>
                </a:cxn>
                <a:cxn ang="0">
                  <a:pos x="447" y="493"/>
                </a:cxn>
                <a:cxn ang="0">
                  <a:pos x="498" y="448"/>
                </a:cxn>
                <a:cxn ang="0">
                  <a:pos x="474" y="348"/>
                </a:cxn>
                <a:cxn ang="0">
                  <a:pos x="429" y="207"/>
                </a:cxn>
                <a:cxn ang="0">
                  <a:pos x="386" y="160"/>
                </a:cxn>
                <a:cxn ang="0">
                  <a:pos x="329" y="130"/>
                </a:cxn>
                <a:cxn ang="0">
                  <a:pos x="282" y="42"/>
                </a:cxn>
                <a:cxn ang="0">
                  <a:pos x="210" y="0"/>
                </a:cxn>
                <a:cxn ang="0">
                  <a:pos x="111" y="21"/>
                </a:cxn>
                <a:cxn ang="0">
                  <a:pos x="120" y="132"/>
                </a:cxn>
              </a:cxnLst>
              <a:rect l="0" t="0" r="r" b="b"/>
              <a:pathLst>
                <a:path w="498" h="553">
                  <a:moveTo>
                    <a:pt x="120" y="132"/>
                  </a:moveTo>
                  <a:lnTo>
                    <a:pt x="0" y="307"/>
                  </a:lnTo>
                  <a:lnTo>
                    <a:pt x="15" y="415"/>
                  </a:lnTo>
                  <a:lnTo>
                    <a:pt x="80" y="487"/>
                  </a:lnTo>
                  <a:lnTo>
                    <a:pt x="177" y="553"/>
                  </a:lnTo>
                  <a:lnTo>
                    <a:pt x="231" y="535"/>
                  </a:lnTo>
                  <a:lnTo>
                    <a:pt x="291" y="493"/>
                  </a:lnTo>
                  <a:lnTo>
                    <a:pt x="381" y="481"/>
                  </a:lnTo>
                  <a:lnTo>
                    <a:pt x="447" y="493"/>
                  </a:lnTo>
                  <a:lnTo>
                    <a:pt x="498" y="448"/>
                  </a:lnTo>
                  <a:lnTo>
                    <a:pt x="474" y="348"/>
                  </a:lnTo>
                  <a:lnTo>
                    <a:pt x="429" y="207"/>
                  </a:lnTo>
                  <a:lnTo>
                    <a:pt x="386" y="160"/>
                  </a:lnTo>
                  <a:lnTo>
                    <a:pt x="329" y="130"/>
                  </a:lnTo>
                  <a:lnTo>
                    <a:pt x="282" y="42"/>
                  </a:lnTo>
                  <a:lnTo>
                    <a:pt x="210" y="0"/>
                  </a:lnTo>
                  <a:lnTo>
                    <a:pt x="111" y="21"/>
                  </a:lnTo>
                  <a:lnTo>
                    <a:pt x="120" y="132"/>
                  </a:lnTo>
                  <a:close/>
                </a:path>
              </a:pathLst>
            </a:custGeom>
            <a:noFill/>
            <a:ln w="6350" cmpd="sng">
              <a:solidFill>
                <a:schemeClr val="bg1">
                  <a:lumMod val="75000"/>
                </a:schemeClr>
              </a:solidFill>
              <a:prstDash val="solid"/>
              <a:round/>
              <a:headEnd/>
              <a:tailEnd/>
            </a:ln>
            <a:effectLst>
              <a:outerShdw dist="28398" dir="6993903" algn="ctr" rotWithShape="0">
                <a:srgbClr val="B2B2B2">
                  <a:alpha val="50000"/>
                </a:srgbClr>
              </a:outerShdw>
            </a:effectLst>
          </p:spPr>
          <p:txBody>
            <a:bodyPr/>
            <a:lstStyle/>
            <a:p>
              <a:pPr defTabSz="914265" fontAlgn="auto">
                <a:spcBef>
                  <a:spcPts val="0"/>
                </a:spcBef>
                <a:spcAft>
                  <a:spcPts val="0"/>
                </a:spcAft>
              </a:pPr>
              <a:endParaRPr lang="zh-CN" altLang="en-US" sz="1200" kern="0">
                <a:solidFill>
                  <a:sysClr val="windowText" lastClr="000000"/>
                </a:solidFill>
                <a:latin typeface="Calibri"/>
                <a:ea typeface="宋体" panose="02010600030101010101" pitchFamily="2" charset="-122"/>
              </a:endParaRPr>
            </a:p>
          </p:txBody>
        </p:sp>
        <p:sp>
          <p:nvSpPr>
            <p:cNvPr id="32" name="Freeform 47"/>
            <p:cNvSpPr>
              <a:spLocks/>
            </p:cNvSpPr>
            <p:nvPr/>
          </p:nvSpPr>
          <p:spPr bwMode="auto">
            <a:xfrm>
              <a:off x="3232150" y="4495800"/>
              <a:ext cx="33338" cy="44450"/>
            </a:xfrm>
            <a:custGeom>
              <a:avLst/>
              <a:gdLst/>
              <a:ahLst/>
              <a:cxnLst>
                <a:cxn ang="0">
                  <a:pos x="27" y="616"/>
                </a:cxn>
                <a:cxn ang="0">
                  <a:pos x="0" y="486"/>
                </a:cxn>
                <a:cxn ang="0">
                  <a:pos x="27" y="390"/>
                </a:cxn>
                <a:cxn ang="0">
                  <a:pos x="97" y="319"/>
                </a:cxn>
                <a:cxn ang="0">
                  <a:pos x="118" y="208"/>
                </a:cxn>
                <a:cxn ang="0">
                  <a:pos x="250" y="56"/>
                </a:cxn>
                <a:cxn ang="0">
                  <a:pos x="257" y="0"/>
                </a:cxn>
                <a:cxn ang="0">
                  <a:pos x="347" y="14"/>
                </a:cxn>
                <a:cxn ang="0">
                  <a:pos x="435" y="27"/>
                </a:cxn>
                <a:cxn ang="0">
                  <a:pos x="480" y="163"/>
                </a:cxn>
                <a:cxn ang="0">
                  <a:pos x="480" y="299"/>
                </a:cxn>
                <a:cxn ang="0">
                  <a:pos x="541" y="396"/>
                </a:cxn>
                <a:cxn ang="0">
                  <a:pos x="583" y="493"/>
                </a:cxn>
                <a:cxn ang="0">
                  <a:pos x="662" y="526"/>
                </a:cxn>
                <a:cxn ang="0">
                  <a:pos x="753" y="616"/>
                </a:cxn>
                <a:cxn ang="0">
                  <a:pos x="909" y="646"/>
                </a:cxn>
                <a:cxn ang="0">
                  <a:pos x="888" y="777"/>
                </a:cxn>
                <a:cxn ang="0">
                  <a:pos x="798" y="889"/>
                </a:cxn>
                <a:cxn ang="0">
                  <a:pos x="707" y="1115"/>
                </a:cxn>
                <a:cxn ang="0">
                  <a:pos x="707" y="1251"/>
                </a:cxn>
                <a:cxn ang="0">
                  <a:pos x="571" y="1161"/>
                </a:cxn>
                <a:cxn ang="0">
                  <a:pos x="480" y="1206"/>
                </a:cxn>
                <a:cxn ang="0">
                  <a:pos x="390" y="1251"/>
                </a:cxn>
                <a:cxn ang="0">
                  <a:pos x="284" y="1256"/>
                </a:cxn>
                <a:cxn ang="0">
                  <a:pos x="208" y="1206"/>
                </a:cxn>
                <a:cxn ang="0">
                  <a:pos x="118" y="1161"/>
                </a:cxn>
                <a:cxn ang="0">
                  <a:pos x="72" y="1115"/>
                </a:cxn>
                <a:cxn ang="0">
                  <a:pos x="125" y="1055"/>
                </a:cxn>
                <a:cxn ang="0">
                  <a:pos x="163" y="979"/>
                </a:cxn>
                <a:cxn ang="0">
                  <a:pos x="139" y="888"/>
                </a:cxn>
                <a:cxn ang="0">
                  <a:pos x="118" y="798"/>
                </a:cxn>
                <a:cxn ang="0">
                  <a:pos x="27" y="662"/>
                </a:cxn>
                <a:cxn ang="0">
                  <a:pos x="7" y="569"/>
                </a:cxn>
                <a:cxn ang="0">
                  <a:pos x="27" y="616"/>
                </a:cxn>
              </a:cxnLst>
              <a:rect l="0" t="0" r="r" b="b"/>
              <a:pathLst>
                <a:path w="909" h="1256">
                  <a:moveTo>
                    <a:pt x="27" y="616"/>
                  </a:moveTo>
                  <a:lnTo>
                    <a:pt x="0" y="486"/>
                  </a:lnTo>
                  <a:lnTo>
                    <a:pt x="27" y="390"/>
                  </a:lnTo>
                  <a:lnTo>
                    <a:pt x="97" y="319"/>
                  </a:lnTo>
                  <a:lnTo>
                    <a:pt x="118" y="208"/>
                  </a:lnTo>
                  <a:lnTo>
                    <a:pt x="250" y="56"/>
                  </a:lnTo>
                  <a:lnTo>
                    <a:pt x="257" y="0"/>
                  </a:lnTo>
                  <a:lnTo>
                    <a:pt x="347" y="14"/>
                  </a:lnTo>
                  <a:lnTo>
                    <a:pt x="435" y="27"/>
                  </a:lnTo>
                  <a:lnTo>
                    <a:pt x="480" y="163"/>
                  </a:lnTo>
                  <a:lnTo>
                    <a:pt x="480" y="299"/>
                  </a:lnTo>
                  <a:lnTo>
                    <a:pt x="541" y="396"/>
                  </a:lnTo>
                  <a:lnTo>
                    <a:pt x="583" y="493"/>
                  </a:lnTo>
                  <a:lnTo>
                    <a:pt x="662" y="526"/>
                  </a:lnTo>
                  <a:lnTo>
                    <a:pt x="753" y="616"/>
                  </a:lnTo>
                  <a:lnTo>
                    <a:pt x="909" y="646"/>
                  </a:lnTo>
                  <a:lnTo>
                    <a:pt x="888" y="777"/>
                  </a:lnTo>
                  <a:lnTo>
                    <a:pt x="798" y="889"/>
                  </a:lnTo>
                  <a:lnTo>
                    <a:pt x="707" y="1115"/>
                  </a:lnTo>
                  <a:lnTo>
                    <a:pt x="707" y="1251"/>
                  </a:lnTo>
                  <a:lnTo>
                    <a:pt x="571" y="1161"/>
                  </a:lnTo>
                  <a:lnTo>
                    <a:pt x="480" y="1206"/>
                  </a:lnTo>
                  <a:lnTo>
                    <a:pt x="390" y="1251"/>
                  </a:lnTo>
                  <a:lnTo>
                    <a:pt x="284" y="1256"/>
                  </a:lnTo>
                  <a:lnTo>
                    <a:pt x="208" y="1206"/>
                  </a:lnTo>
                  <a:lnTo>
                    <a:pt x="118" y="1161"/>
                  </a:lnTo>
                  <a:lnTo>
                    <a:pt x="72" y="1115"/>
                  </a:lnTo>
                  <a:lnTo>
                    <a:pt x="125" y="1055"/>
                  </a:lnTo>
                  <a:lnTo>
                    <a:pt x="163" y="979"/>
                  </a:lnTo>
                  <a:lnTo>
                    <a:pt x="139" y="888"/>
                  </a:lnTo>
                  <a:lnTo>
                    <a:pt x="118" y="798"/>
                  </a:lnTo>
                  <a:lnTo>
                    <a:pt x="27" y="662"/>
                  </a:lnTo>
                  <a:lnTo>
                    <a:pt x="7" y="569"/>
                  </a:lnTo>
                  <a:lnTo>
                    <a:pt x="27" y="616"/>
                  </a:lnTo>
                  <a:close/>
                </a:path>
              </a:pathLst>
            </a:custGeom>
            <a:noFill/>
            <a:ln w="6350" cmpd="sng">
              <a:solidFill>
                <a:schemeClr val="bg1">
                  <a:lumMod val="85000"/>
                </a:schemeClr>
              </a:solidFill>
              <a:prstDash val="solid"/>
              <a:round/>
              <a:headEnd/>
              <a:tailEnd/>
            </a:ln>
            <a:effectLst>
              <a:outerShdw dist="28398" dir="6993903" algn="ctr" rotWithShape="0">
                <a:srgbClr val="B2B2B2">
                  <a:alpha val="50000"/>
                </a:srgbClr>
              </a:outerShdw>
            </a:effectLst>
          </p:spPr>
          <p:txBody>
            <a:bodyPr/>
            <a:lstStyle/>
            <a:p>
              <a:pPr defTabSz="914265" fontAlgn="auto">
                <a:spcBef>
                  <a:spcPts val="0"/>
                </a:spcBef>
                <a:spcAft>
                  <a:spcPts val="0"/>
                </a:spcAft>
              </a:pPr>
              <a:endParaRPr lang="zh-CN" altLang="en-US" sz="1200" kern="0">
                <a:solidFill>
                  <a:sysClr val="windowText" lastClr="000000"/>
                </a:solidFill>
                <a:latin typeface="Calibri"/>
                <a:ea typeface="宋体" panose="02010600030101010101" pitchFamily="2" charset="-122"/>
              </a:endParaRPr>
            </a:p>
          </p:txBody>
        </p:sp>
        <p:sp>
          <p:nvSpPr>
            <p:cNvPr id="33" name="Freeform 48"/>
            <p:cNvSpPr>
              <a:spLocks/>
            </p:cNvSpPr>
            <p:nvPr/>
          </p:nvSpPr>
          <p:spPr bwMode="auto">
            <a:xfrm>
              <a:off x="2827338" y="5376863"/>
              <a:ext cx="23812" cy="20637"/>
            </a:xfrm>
            <a:custGeom>
              <a:avLst/>
              <a:gdLst/>
              <a:ahLst/>
              <a:cxnLst>
                <a:cxn ang="0">
                  <a:pos x="66" y="26"/>
                </a:cxn>
                <a:cxn ang="0">
                  <a:pos x="68" y="38"/>
                </a:cxn>
                <a:cxn ang="0">
                  <a:pos x="63" y="45"/>
                </a:cxn>
                <a:cxn ang="0">
                  <a:pos x="53" y="44"/>
                </a:cxn>
                <a:cxn ang="0">
                  <a:pos x="51" y="52"/>
                </a:cxn>
                <a:cxn ang="0">
                  <a:pos x="39" y="51"/>
                </a:cxn>
                <a:cxn ang="0">
                  <a:pos x="30" y="55"/>
                </a:cxn>
                <a:cxn ang="0">
                  <a:pos x="24" y="60"/>
                </a:cxn>
                <a:cxn ang="0">
                  <a:pos x="8" y="62"/>
                </a:cxn>
                <a:cxn ang="0">
                  <a:pos x="7" y="52"/>
                </a:cxn>
                <a:cxn ang="0">
                  <a:pos x="2" y="44"/>
                </a:cxn>
                <a:cxn ang="0">
                  <a:pos x="0" y="31"/>
                </a:cxn>
                <a:cxn ang="0">
                  <a:pos x="0" y="20"/>
                </a:cxn>
                <a:cxn ang="0">
                  <a:pos x="7" y="13"/>
                </a:cxn>
                <a:cxn ang="0">
                  <a:pos x="14" y="0"/>
                </a:cxn>
                <a:cxn ang="0">
                  <a:pos x="31" y="0"/>
                </a:cxn>
                <a:cxn ang="0">
                  <a:pos x="38" y="5"/>
                </a:cxn>
                <a:cxn ang="0">
                  <a:pos x="67" y="8"/>
                </a:cxn>
                <a:cxn ang="0">
                  <a:pos x="66" y="17"/>
                </a:cxn>
                <a:cxn ang="0">
                  <a:pos x="74" y="22"/>
                </a:cxn>
                <a:cxn ang="0">
                  <a:pos x="66" y="26"/>
                </a:cxn>
              </a:cxnLst>
              <a:rect l="0" t="0" r="r" b="b"/>
              <a:pathLst>
                <a:path w="74" h="62">
                  <a:moveTo>
                    <a:pt x="66" y="26"/>
                  </a:moveTo>
                  <a:lnTo>
                    <a:pt x="68" y="38"/>
                  </a:lnTo>
                  <a:lnTo>
                    <a:pt x="63" y="45"/>
                  </a:lnTo>
                  <a:lnTo>
                    <a:pt x="53" y="44"/>
                  </a:lnTo>
                  <a:lnTo>
                    <a:pt x="51" y="52"/>
                  </a:lnTo>
                  <a:lnTo>
                    <a:pt x="39" y="51"/>
                  </a:lnTo>
                  <a:lnTo>
                    <a:pt x="30" y="55"/>
                  </a:lnTo>
                  <a:lnTo>
                    <a:pt x="24" y="60"/>
                  </a:lnTo>
                  <a:lnTo>
                    <a:pt x="8" y="62"/>
                  </a:lnTo>
                  <a:lnTo>
                    <a:pt x="7" y="52"/>
                  </a:lnTo>
                  <a:lnTo>
                    <a:pt x="2" y="44"/>
                  </a:lnTo>
                  <a:lnTo>
                    <a:pt x="0" y="31"/>
                  </a:lnTo>
                  <a:lnTo>
                    <a:pt x="0" y="20"/>
                  </a:lnTo>
                  <a:lnTo>
                    <a:pt x="7" y="13"/>
                  </a:lnTo>
                  <a:lnTo>
                    <a:pt x="14" y="0"/>
                  </a:lnTo>
                  <a:lnTo>
                    <a:pt x="31" y="0"/>
                  </a:lnTo>
                  <a:lnTo>
                    <a:pt x="38" y="5"/>
                  </a:lnTo>
                  <a:lnTo>
                    <a:pt x="67" y="8"/>
                  </a:lnTo>
                  <a:lnTo>
                    <a:pt x="66" y="17"/>
                  </a:lnTo>
                  <a:lnTo>
                    <a:pt x="74" y="22"/>
                  </a:lnTo>
                  <a:lnTo>
                    <a:pt x="66" y="26"/>
                  </a:lnTo>
                  <a:close/>
                </a:path>
              </a:pathLst>
            </a:custGeom>
            <a:noFill/>
            <a:ln w="6350" cmpd="sng">
              <a:solidFill>
                <a:schemeClr val="bg1">
                  <a:lumMod val="85000"/>
                </a:schemeClr>
              </a:solidFill>
              <a:prstDash val="solid"/>
              <a:round/>
              <a:headEnd/>
              <a:tailEnd/>
            </a:ln>
            <a:effectLst>
              <a:outerShdw dist="28398" dir="6993903" algn="ctr" rotWithShape="0">
                <a:srgbClr val="B2B2B2">
                  <a:alpha val="50000"/>
                </a:srgbClr>
              </a:outerShdw>
            </a:effectLst>
          </p:spPr>
          <p:txBody>
            <a:bodyPr/>
            <a:lstStyle/>
            <a:p>
              <a:pPr defTabSz="914265" fontAlgn="auto">
                <a:spcBef>
                  <a:spcPts val="0"/>
                </a:spcBef>
                <a:spcAft>
                  <a:spcPts val="0"/>
                </a:spcAft>
              </a:pPr>
              <a:endParaRPr lang="zh-CN" altLang="en-US" sz="1200" kern="0">
                <a:solidFill>
                  <a:sysClr val="windowText" lastClr="000000"/>
                </a:solidFill>
                <a:latin typeface="Calibri"/>
                <a:ea typeface="宋体" panose="02010600030101010101" pitchFamily="2" charset="-122"/>
              </a:endParaRPr>
            </a:p>
          </p:txBody>
        </p:sp>
      </p:grpSp>
      <p:sp>
        <p:nvSpPr>
          <p:cNvPr id="45" name="圆角矩形 171"/>
          <p:cNvSpPr/>
          <p:nvPr/>
        </p:nvSpPr>
        <p:spPr>
          <a:xfrm>
            <a:off x="6312024" y="2662555"/>
            <a:ext cx="5760640" cy="2077689"/>
          </a:xfrm>
          <a:prstGeom prst="roundRect">
            <a:avLst>
              <a:gd name="adj" fmla="val 11361"/>
            </a:avLst>
          </a:prstGeom>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wrap="none" lIns="91405" tIns="45703" rIns="91405" bIns="45703" anchor="ctr"/>
          <a:lstStyle/>
          <a:p>
            <a:pPr defTabSz="913684" fontAlgn="auto">
              <a:spcBef>
                <a:spcPts val="0"/>
              </a:spcBef>
              <a:spcAft>
                <a:spcPts val="0"/>
              </a:spcAft>
              <a:defRPr/>
            </a:pPr>
            <a:r>
              <a:rPr lang="en-US" altLang="zh-CN" sz="1200" kern="0" dirty="0">
                <a:solidFill>
                  <a:sysClr val="windowText" lastClr="000000"/>
                </a:solidFill>
                <a:latin typeface="Calibri" pitchFamily="34" charset="0"/>
                <a:ea typeface="微软雅黑" pitchFamily="34" charset="-122"/>
                <a:cs typeface="Calibri" pitchFamily="34" charset="0"/>
              </a:rPr>
              <a:t>          </a:t>
            </a:r>
            <a:endParaRPr lang="zh-CN" altLang="en-US" sz="1200" kern="0" dirty="0">
              <a:solidFill>
                <a:sysClr val="windowText" lastClr="000000"/>
              </a:solidFill>
              <a:latin typeface="Calibri" pitchFamily="34" charset="0"/>
              <a:ea typeface="微软雅黑" pitchFamily="34" charset="-122"/>
              <a:cs typeface="Calibri" pitchFamily="34" charset="0"/>
            </a:endParaRPr>
          </a:p>
        </p:txBody>
      </p:sp>
      <p:sp>
        <p:nvSpPr>
          <p:cNvPr id="46" name="Text Box 16"/>
          <p:cNvSpPr txBox="1">
            <a:spLocks noChangeArrowheads="1"/>
          </p:cNvSpPr>
          <p:nvPr/>
        </p:nvSpPr>
        <p:spPr bwMode="auto">
          <a:xfrm>
            <a:off x="6427516" y="2708920"/>
            <a:ext cx="5537136" cy="1965644"/>
          </a:xfrm>
          <a:prstGeom prst="roundRect">
            <a:avLst/>
          </a:prstGeom>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dk1"/>
          </a:lnRef>
          <a:fillRef idx="2">
            <a:schemeClr val="dk1"/>
          </a:fillRef>
          <a:effectRef idx="1">
            <a:schemeClr val="dk1"/>
          </a:effectRef>
          <a:fontRef idx="minor">
            <a:schemeClr val="dk1"/>
          </a:fontRef>
        </p:style>
        <p:txBody>
          <a:bodyPr wrap="square">
            <a:spAutoFit/>
          </a:bodyPr>
          <a:lstStyle/>
          <a:p>
            <a:pPr defTabSz="914265" fontAlgn="auto">
              <a:lnSpc>
                <a:spcPct val="114000"/>
              </a:lnSpc>
              <a:spcBef>
                <a:spcPts val="0"/>
              </a:spcBef>
              <a:spcAft>
                <a:spcPts val="0"/>
              </a:spcAft>
              <a:buClr>
                <a:prstClr val="white">
                  <a:lumMod val="50000"/>
                </a:prstClr>
              </a:buClr>
              <a:buSzPct val="50000"/>
            </a:pPr>
            <a:r>
              <a:rPr lang="en-US" altLang="zh-CN" sz="1600" kern="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altLang="zh-CN" sz="1600" kern="0" dirty="0" smtClean="0">
                <a:solidFill>
                  <a:prstClr val="black"/>
                </a:solidFill>
                <a:latin typeface="Tahoma" panose="020B0604030504040204" pitchFamily="34" charset="0"/>
                <a:ea typeface="Tahoma" panose="020B0604030504040204" pitchFamily="34" charset="0"/>
                <a:cs typeface="Tahoma" panose="020B0604030504040204" pitchFamily="34" charset="0"/>
              </a:rPr>
              <a:t> Paris </a:t>
            </a:r>
            <a:r>
              <a:rPr lang="en-US" altLang="zh-CN" sz="1067" kern="0" dirty="0" smtClean="0">
                <a:solidFill>
                  <a:prstClr val="black"/>
                </a:solidFill>
                <a:latin typeface="Tahoma" panose="020B0604030504040204" pitchFamily="34" charset="0"/>
                <a:ea typeface="Tahoma" panose="020B0604030504040204" pitchFamily="34" charset="0"/>
                <a:cs typeface="Tahoma" panose="020B0604030504040204" pitchFamily="34" charset="0"/>
              </a:rPr>
              <a:t>(LSS, FREMM-HORIZON, MMCM, LWT Programme management)</a:t>
            </a:r>
            <a:endParaRPr lang="en-US" altLang="zh-CN" sz="1067" kern="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defTabSz="914265" fontAlgn="auto">
              <a:lnSpc>
                <a:spcPct val="114000"/>
              </a:lnSpc>
              <a:spcBef>
                <a:spcPts val="0"/>
              </a:spcBef>
              <a:spcAft>
                <a:spcPts val="0"/>
              </a:spcAft>
              <a:buClr>
                <a:prstClr val="white">
                  <a:lumMod val="50000"/>
                </a:prstClr>
              </a:buClr>
              <a:buSzPct val="50000"/>
            </a:pPr>
            <a:r>
              <a:rPr lang="en-US" altLang="zh-CN" sz="1600" kern="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altLang="zh-CN" sz="1600" kern="0" dirty="0" smtClean="0">
                <a:solidFill>
                  <a:prstClr val="black"/>
                </a:solidFill>
                <a:latin typeface="Tahoma" panose="020B0604030504040204" pitchFamily="34" charset="0"/>
                <a:ea typeface="Tahoma" panose="020B0604030504040204" pitchFamily="34" charset="0"/>
                <a:cs typeface="Tahoma" panose="020B0604030504040204" pitchFamily="34" charset="0"/>
              </a:rPr>
              <a:t>   La </a:t>
            </a:r>
            <a:r>
              <a:rPr lang="en-US" altLang="zh-CN" sz="1600" kern="0" dirty="0">
                <a:solidFill>
                  <a:prstClr val="black"/>
                </a:solidFill>
                <a:latin typeface="Tahoma" panose="020B0604030504040204" pitchFamily="34" charset="0"/>
                <a:ea typeface="Tahoma" panose="020B0604030504040204" pitchFamily="34" charset="0"/>
                <a:cs typeface="Tahoma" panose="020B0604030504040204" pitchFamily="34" charset="0"/>
              </a:rPr>
              <a:t>Spezia </a:t>
            </a:r>
            <a:r>
              <a:rPr lang="fr-FR" altLang="zh-CN" sz="1067" kern="0" dirty="0" smtClean="0">
                <a:solidFill>
                  <a:prstClr val="black"/>
                </a:solidFill>
                <a:latin typeface="Tahoma" panose="020B0604030504040204" pitchFamily="34" charset="0"/>
                <a:ea typeface="Tahoma" panose="020B0604030504040204" pitchFamily="34" charset="0"/>
                <a:cs typeface="Tahoma" panose="020B0604030504040204" pitchFamily="34" charset="0"/>
              </a:rPr>
              <a:t>(LSS, PPA, HORIZON – </a:t>
            </a:r>
            <a:r>
              <a:rPr lang="fr-FR" altLang="zh-CN" sz="1067" kern="0" dirty="0">
                <a:solidFill>
                  <a:prstClr val="black"/>
                </a:solidFill>
                <a:latin typeface="Tahoma" panose="020B0604030504040204" pitchFamily="34" charset="0"/>
                <a:ea typeface="Tahoma" panose="020B0604030504040204" pitchFamily="34" charset="0"/>
                <a:cs typeface="Tahoma" panose="020B0604030504040204" pitchFamily="34" charset="0"/>
              </a:rPr>
              <a:t>Satellite </a:t>
            </a:r>
            <a:r>
              <a:rPr lang="fr-FR" altLang="zh-CN" sz="1067" kern="0" dirty="0" smtClean="0">
                <a:solidFill>
                  <a:prstClr val="black"/>
                </a:solidFill>
                <a:latin typeface="Tahoma" panose="020B0604030504040204" pitchFamily="34" charset="0"/>
                <a:ea typeface="Tahoma" panose="020B0604030504040204" pitchFamily="34" charset="0"/>
                <a:cs typeface="Tahoma" panose="020B0604030504040204" pitchFamily="34" charset="0"/>
              </a:rPr>
              <a:t>Office &amp; </a:t>
            </a:r>
            <a:r>
              <a:rPr lang="fr-FR" altLang="zh-CN" sz="1067" kern="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Shipyard</a:t>
            </a:r>
            <a:r>
              <a:rPr lang="fr-FR" altLang="zh-CN" sz="1067" kern="0" dirty="0" smtClean="0">
                <a:solidFill>
                  <a:prstClr val="black"/>
                </a:solidFill>
                <a:latin typeface="Tahoma" panose="020B0604030504040204" pitchFamily="34" charset="0"/>
                <a:ea typeface="Tahoma" panose="020B0604030504040204" pitchFamily="34" charset="0"/>
                <a:cs typeface="Tahoma" panose="020B0604030504040204" pitchFamily="34" charset="0"/>
              </a:rPr>
              <a:t>)</a:t>
            </a:r>
            <a:endParaRPr lang="en-US" altLang="zh-CN" sz="1067" kern="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defTabSz="914265" fontAlgn="auto">
              <a:lnSpc>
                <a:spcPct val="114000"/>
              </a:lnSpc>
              <a:spcBef>
                <a:spcPts val="0"/>
              </a:spcBef>
              <a:spcAft>
                <a:spcPts val="0"/>
              </a:spcAft>
              <a:buClr>
                <a:prstClr val="white">
                  <a:lumMod val="50000"/>
                </a:prstClr>
              </a:buClr>
              <a:buSzPct val="50000"/>
            </a:pPr>
            <a:r>
              <a:rPr lang="en-US" altLang="zh-CN" sz="1600" kern="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altLang="zh-CN" sz="1600" kern="0"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fr-FR" altLang="zh-CN" sz="1600" kern="0" dirty="0">
                <a:solidFill>
                  <a:prstClr val="black"/>
                </a:solidFill>
                <a:latin typeface="Tahoma" panose="020B0604030504040204" pitchFamily="34" charset="0"/>
                <a:ea typeface="Tahoma" panose="020B0604030504040204" pitchFamily="34" charset="0"/>
                <a:cs typeface="Tahoma" panose="020B0604030504040204" pitchFamily="34" charset="0"/>
              </a:rPr>
              <a:t>Saint Nazaire </a:t>
            </a:r>
            <a:r>
              <a:rPr lang="fr-FR" altLang="zh-CN" sz="1067" kern="0" dirty="0" smtClean="0">
                <a:solidFill>
                  <a:prstClr val="black"/>
                </a:solidFill>
                <a:latin typeface="Tahoma" panose="020B0604030504040204" pitchFamily="34" charset="0"/>
                <a:ea typeface="Tahoma" panose="020B0604030504040204" pitchFamily="34" charset="0"/>
                <a:cs typeface="Tahoma" panose="020B0604030504040204" pitchFamily="34" charset="0"/>
              </a:rPr>
              <a:t>(LSS </a:t>
            </a:r>
            <a:r>
              <a:rPr lang="fr-FR" altLang="zh-CN" sz="1067" kern="0" dirty="0">
                <a:solidFill>
                  <a:prstClr val="black"/>
                </a:solidFill>
                <a:latin typeface="Tahoma" panose="020B0604030504040204" pitchFamily="34" charset="0"/>
                <a:ea typeface="Tahoma" panose="020B0604030504040204" pitchFamily="34" charset="0"/>
                <a:cs typeface="Tahoma" panose="020B0604030504040204" pitchFamily="34" charset="0"/>
              </a:rPr>
              <a:t>– Satellite </a:t>
            </a:r>
            <a:r>
              <a:rPr lang="fr-FR" altLang="zh-CN" sz="1067" kern="0" dirty="0" smtClean="0">
                <a:solidFill>
                  <a:prstClr val="black"/>
                </a:solidFill>
                <a:latin typeface="Tahoma" panose="020B0604030504040204" pitchFamily="34" charset="0"/>
                <a:ea typeface="Tahoma" panose="020B0604030504040204" pitchFamily="34" charset="0"/>
                <a:cs typeface="Tahoma" panose="020B0604030504040204" pitchFamily="34" charset="0"/>
              </a:rPr>
              <a:t>Office &amp; </a:t>
            </a:r>
            <a:r>
              <a:rPr lang="fr-FR" altLang="zh-CN" sz="1067" kern="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Shipyard</a:t>
            </a:r>
            <a:r>
              <a:rPr lang="fr-FR" altLang="zh-CN" sz="1067" kern="0" dirty="0" smtClean="0">
                <a:solidFill>
                  <a:prstClr val="black"/>
                </a:solidFill>
                <a:latin typeface="Tahoma" panose="020B0604030504040204" pitchFamily="34" charset="0"/>
                <a:ea typeface="Tahoma" panose="020B0604030504040204" pitchFamily="34" charset="0"/>
                <a:cs typeface="Tahoma" panose="020B0604030504040204" pitchFamily="34" charset="0"/>
              </a:rPr>
              <a:t>)</a:t>
            </a:r>
            <a:endParaRPr lang="en-US" altLang="zh-CN" sz="1067" kern="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defTabSz="914265" fontAlgn="auto">
              <a:lnSpc>
                <a:spcPct val="114000"/>
              </a:lnSpc>
              <a:spcBef>
                <a:spcPts val="0"/>
              </a:spcBef>
              <a:spcAft>
                <a:spcPts val="0"/>
              </a:spcAft>
              <a:buClr>
                <a:prstClr val="white">
                  <a:lumMod val="50000"/>
                </a:prstClr>
              </a:buClr>
              <a:buSzPct val="50000"/>
            </a:pPr>
            <a:r>
              <a:rPr lang="en-US" altLang="zh-CN" sz="1600" kern="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altLang="zh-CN" sz="1600" kern="0" dirty="0" smtClean="0">
                <a:solidFill>
                  <a:prstClr val="black"/>
                </a:solidFill>
                <a:latin typeface="Tahoma" panose="020B0604030504040204" pitchFamily="34" charset="0"/>
                <a:ea typeface="Tahoma" panose="020B0604030504040204" pitchFamily="34" charset="0"/>
                <a:cs typeface="Tahoma" panose="020B0604030504040204" pitchFamily="34" charset="0"/>
              </a:rPr>
              <a:t> Castellammare di Stabia </a:t>
            </a:r>
            <a:r>
              <a:rPr lang="fr-FR" altLang="zh-CN" sz="1067" kern="0" dirty="0" smtClean="0">
                <a:solidFill>
                  <a:prstClr val="black"/>
                </a:solidFill>
                <a:latin typeface="Tahoma" panose="020B0604030504040204" pitchFamily="34" charset="0"/>
                <a:ea typeface="Tahoma" panose="020B0604030504040204" pitchFamily="34" charset="0"/>
                <a:cs typeface="Tahoma" panose="020B0604030504040204" pitchFamily="34" charset="0"/>
              </a:rPr>
              <a:t>(LSS Programme management &amp; </a:t>
            </a:r>
            <a:r>
              <a:rPr lang="fr-FR" altLang="zh-CN" sz="1067" kern="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Shipyard</a:t>
            </a:r>
            <a:r>
              <a:rPr lang="fr-FR" altLang="zh-CN" sz="1067" kern="0" dirty="0" smtClean="0">
                <a:solidFill>
                  <a:prstClr val="black"/>
                </a:solidFill>
                <a:latin typeface="Tahoma" panose="020B0604030504040204" pitchFamily="34" charset="0"/>
                <a:ea typeface="Tahoma" panose="020B0604030504040204" pitchFamily="34" charset="0"/>
                <a:cs typeface="Tahoma" panose="020B0604030504040204" pitchFamily="34" charset="0"/>
              </a:rPr>
              <a:t>)</a:t>
            </a:r>
          </a:p>
          <a:p>
            <a:pPr defTabSz="914265" fontAlgn="auto">
              <a:lnSpc>
                <a:spcPct val="114000"/>
              </a:lnSpc>
              <a:spcBef>
                <a:spcPts val="0"/>
              </a:spcBef>
              <a:spcAft>
                <a:spcPts val="0"/>
              </a:spcAft>
              <a:buClr>
                <a:prstClr val="white">
                  <a:lumMod val="50000"/>
                </a:prstClr>
              </a:buClr>
              <a:buSzPct val="50000"/>
            </a:pPr>
            <a:r>
              <a:rPr lang="fr-FR" altLang="zh-CN" sz="1600" kern="0" dirty="0" smtClean="0">
                <a:solidFill>
                  <a:prstClr val="black"/>
                </a:solidFill>
                <a:latin typeface="Tahoma" panose="020B0604030504040204" pitchFamily="34" charset="0"/>
                <a:ea typeface="Tahoma" panose="020B0604030504040204" pitchFamily="34" charset="0"/>
                <a:cs typeface="Tahoma" panose="020B0604030504040204" pitchFamily="34" charset="0"/>
              </a:rPr>
              <a:t>    Rome </a:t>
            </a:r>
            <a:r>
              <a:rPr lang="fr-FR" altLang="zh-CN" sz="1067" kern="0" dirty="0" smtClean="0">
                <a:solidFill>
                  <a:prstClr val="black"/>
                </a:solidFill>
                <a:latin typeface="Tahoma" panose="020B0604030504040204" pitchFamily="34" charset="0"/>
                <a:ea typeface="Tahoma" panose="020B0604030504040204" pitchFamily="34" charset="0"/>
                <a:cs typeface="Tahoma" panose="020B0604030504040204" pitchFamily="34" charset="0"/>
              </a:rPr>
              <a:t>(FREMM-HORIZON, PPA, Programme management &amp; Satellite Office)</a:t>
            </a:r>
          </a:p>
          <a:p>
            <a:pPr defTabSz="914265" fontAlgn="auto">
              <a:lnSpc>
                <a:spcPct val="114000"/>
              </a:lnSpc>
              <a:spcBef>
                <a:spcPts val="0"/>
              </a:spcBef>
              <a:spcAft>
                <a:spcPts val="0"/>
              </a:spcAft>
              <a:buClr>
                <a:prstClr val="white">
                  <a:lumMod val="50000"/>
                </a:prstClr>
              </a:buClr>
              <a:buSzPct val="50000"/>
            </a:pPr>
            <a:r>
              <a:rPr lang="en-US" altLang="zh-CN" sz="1600" kern="0" dirty="0" smtClean="0">
                <a:solidFill>
                  <a:prstClr val="black"/>
                </a:solidFill>
                <a:latin typeface="Tahoma" panose="020B0604030504040204" pitchFamily="34" charset="0"/>
                <a:ea typeface="Tahoma" panose="020B0604030504040204" pitchFamily="34" charset="0"/>
                <a:cs typeface="Tahoma" panose="020B0604030504040204" pitchFamily="34" charset="0"/>
              </a:rPr>
              <a:t>    Munich </a:t>
            </a:r>
            <a:r>
              <a:rPr lang="en-US" altLang="zh-CN" sz="1067" kern="0" dirty="0">
                <a:solidFill>
                  <a:prstClr val="black"/>
                </a:solidFill>
                <a:latin typeface="Tahoma" panose="020B0604030504040204" pitchFamily="34" charset="0"/>
                <a:ea typeface="Tahoma" panose="020B0604030504040204" pitchFamily="34" charset="0"/>
                <a:cs typeface="Tahoma" panose="020B0604030504040204" pitchFamily="34" charset="0"/>
              </a:rPr>
              <a:t>(MALE-RPAS Programme management)   </a:t>
            </a:r>
          </a:p>
        </p:txBody>
      </p:sp>
      <p:pic>
        <p:nvPicPr>
          <p:cNvPr id="57" name="Picture 5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flipH="1">
            <a:off x="3060150" y="4089296"/>
            <a:ext cx="398549" cy="252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1" name="Picture 6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7095" y="5298803"/>
            <a:ext cx="377924" cy="252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2" name="Bild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15694" y="3249295"/>
            <a:ext cx="382447" cy="252000"/>
          </a:xfrm>
          <a:prstGeom prst="rect">
            <a:avLst/>
          </a:prstGeom>
          <a:effectLst>
            <a:outerShdw blurRad="50800" dist="25400" dir="2280000" sx="106000" sy="106000" algn="ctr" rotWithShape="0">
              <a:srgbClr val="000000">
                <a:alpha val="9000"/>
              </a:srgbClr>
            </a:outerShdw>
          </a:effectLst>
          <a:scene3d>
            <a:camera prst="orthographicFront"/>
            <a:lightRig rig="threePt" dir="t"/>
          </a:scene3d>
          <a:sp3d>
            <a:bevelT/>
          </a:sp3d>
        </p:spPr>
      </p:pic>
      <p:sp>
        <p:nvSpPr>
          <p:cNvPr id="54" name="Oval 25"/>
          <p:cNvSpPr>
            <a:spLocks noChangeArrowheads="1"/>
          </p:cNvSpPr>
          <p:nvPr/>
        </p:nvSpPr>
        <p:spPr bwMode="gray">
          <a:xfrm>
            <a:off x="4583832" y="3659258"/>
            <a:ext cx="281551" cy="260692"/>
          </a:xfrm>
          <a:prstGeom prst="ellipse">
            <a:avLst/>
          </a:prstGeom>
          <a:solidFill>
            <a:schemeClr val="accent2"/>
          </a:solidFill>
          <a:ln w="12700">
            <a:solidFill>
              <a:sysClr val="window" lastClr="FFFFFF"/>
            </a:solidFill>
            <a:round/>
            <a:headEnd/>
            <a:tailEnd/>
          </a:ln>
          <a:effectLst>
            <a:outerShdw dist="35921" dir="2700000" sx="66000" sy="66000" algn="ctr" rotWithShape="0">
              <a:srgbClr val="1C1C1C">
                <a:alpha val="50000"/>
              </a:srgbClr>
            </a:outerShdw>
          </a:effectLst>
        </p:spPr>
        <p:txBody>
          <a:bodyPr wrap="none" anchor="ctr"/>
          <a:lstStyle/>
          <a:p>
            <a:pPr algn="ctr" defTabSz="914265" fontAlgn="auto">
              <a:spcBef>
                <a:spcPts val="0"/>
              </a:spcBef>
              <a:spcAft>
                <a:spcPts val="0"/>
              </a:spcAft>
            </a:pPr>
            <a:r>
              <a:rPr lang="it-IT" altLang="zh-CN" sz="1400" kern="0" dirty="0" smtClean="0">
                <a:solidFill>
                  <a:srgbClr val="FFFFFF"/>
                </a:solidFill>
                <a:latin typeface="Tahoma" panose="020B0604030504040204" pitchFamily="34" charset="0"/>
                <a:ea typeface="宋体" panose="02010600030101010101" pitchFamily="2" charset="-122"/>
                <a:cs typeface="Tahoma" panose="020B0604030504040204" pitchFamily="34" charset="0"/>
              </a:rPr>
              <a:t>6</a:t>
            </a:r>
            <a:endParaRPr lang="zh-CN" altLang="en-US" sz="1400" kern="0" dirty="0">
              <a:solidFill>
                <a:srgbClr val="FFFFFF"/>
              </a:solidFill>
              <a:latin typeface="Tahoma" panose="020B0604030504040204" pitchFamily="34" charset="0"/>
              <a:ea typeface="宋体" panose="02010600030101010101" pitchFamily="2" charset="-122"/>
              <a:cs typeface="Tahoma" panose="020B0604030504040204" pitchFamily="34" charset="0"/>
            </a:endParaRPr>
          </a:p>
        </p:txBody>
      </p:sp>
      <p:pic>
        <p:nvPicPr>
          <p:cNvPr id="55" name="Bild 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51319" y="4221088"/>
            <a:ext cx="432613" cy="913667"/>
          </a:xfrm>
          <a:prstGeom prst="rect">
            <a:avLst/>
          </a:prstGeom>
          <a:effectLst>
            <a:outerShdw blurRad="50800" dist="25400" dir="2280000" sx="106000" sy="106000" algn="ctr" rotWithShape="0">
              <a:srgbClr val="000000">
                <a:alpha val="9000"/>
              </a:srgbClr>
            </a:outerShdw>
          </a:effectLst>
        </p:spPr>
      </p:pic>
      <p:pic>
        <p:nvPicPr>
          <p:cNvPr id="56" name="Bild 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77909" y="4569779"/>
            <a:ext cx="432613" cy="913667"/>
          </a:xfrm>
          <a:prstGeom prst="rect">
            <a:avLst/>
          </a:prstGeom>
          <a:effectLst>
            <a:outerShdw blurRad="50800" dist="25400" dir="2280000" sx="106000" sy="106000" algn="ctr" rotWithShape="0">
              <a:srgbClr val="000000">
                <a:alpha val="9000"/>
              </a:srgbClr>
            </a:outerShdw>
          </a:effectLst>
        </p:spPr>
      </p:pic>
      <p:pic>
        <p:nvPicPr>
          <p:cNvPr id="60" name="Bild 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06694" y="2780928"/>
            <a:ext cx="432613" cy="913667"/>
          </a:xfrm>
          <a:prstGeom prst="rect">
            <a:avLst/>
          </a:prstGeom>
          <a:effectLst>
            <a:outerShdw blurRad="50800" dist="25400" dir="2280000" sx="106000" sy="106000" algn="ctr" rotWithShape="0">
              <a:srgbClr val="000000">
                <a:alpha val="9000"/>
              </a:srgbClr>
            </a:outerShdw>
          </a:effectLst>
        </p:spPr>
      </p:pic>
      <p:pic>
        <p:nvPicPr>
          <p:cNvPr id="58" name="Bild 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190802" y="2983385"/>
            <a:ext cx="432613" cy="913667"/>
          </a:xfrm>
          <a:prstGeom prst="rect">
            <a:avLst/>
          </a:prstGeom>
          <a:effectLst>
            <a:outerShdw blurRad="50800" dist="25400" dir="2280000" sx="106000" sy="106000" algn="ctr" rotWithShape="0">
              <a:srgbClr val="000000">
                <a:alpha val="9000"/>
              </a:srgbClr>
            </a:outerShdw>
          </a:effectLst>
        </p:spPr>
      </p:pic>
      <p:pic>
        <p:nvPicPr>
          <p:cNvPr id="59" name="Bild 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512041" y="3163405"/>
            <a:ext cx="432613" cy="913667"/>
          </a:xfrm>
          <a:prstGeom prst="rect">
            <a:avLst/>
          </a:prstGeom>
          <a:effectLst>
            <a:outerShdw blurRad="50800" dist="25400" dir="2280000" sx="106000" sy="106000" algn="ctr" rotWithShape="0">
              <a:srgbClr val="000000">
                <a:alpha val="9000"/>
              </a:srgbClr>
            </a:outerShdw>
          </a:effectLst>
        </p:spPr>
      </p:pic>
      <p:pic>
        <p:nvPicPr>
          <p:cNvPr id="62" name="Bild 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47263" y="3955493"/>
            <a:ext cx="432613" cy="913667"/>
          </a:xfrm>
          <a:prstGeom prst="rect">
            <a:avLst/>
          </a:prstGeom>
          <a:effectLst>
            <a:outerShdw blurRad="50800" dist="25400" dir="2280000" sx="106000" sy="106000" algn="ctr" rotWithShape="0">
              <a:srgbClr val="000000">
                <a:alpha val="9000"/>
              </a:srgbClr>
            </a:outerShdw>
          </a:effectLst>
        </p:spPr>
      </p:pic>
      <p:sp>
        <p:nvSpPr>
          <p:cNvPr id="53" name="Oval 25"/>
          <p:cNvSpPr>
            <a:spLocks noChangeArrowheads="1"/>
          </p:cNvSpPr>
          <p:nvPr/>
        </p:nvSpPr>
        <p:spPr bwMode="gray">
          <a:xfrm>
            <a:off x="4935411" y="4942443"/>
            <a:ext cx="281551" cy="260692"/>
          </a:xfrm>
          <a:prstGeom prst="ellipse">
            <a:avLst/>
          </a:prstGeom>
          <a:solidFill>
            <a:schemeClr val="accent2"/>
          </a:solidFill>
          <a:ln w="12700">
            <a:solidFill>
              <a:sysClr val="window" lastClr="FFFFFF"/>
            </a:solidFill>
            <a:round/>
            <a:headEnd/>
            <a:tailEnd/>
          </a:ln>
          <a:effectLst>
            <a:outerShdw dist="35921" dir="2700000" sx="66000" sy="66000" algn="ctr" rotWithShape="0">
              <a:srgbClr val="1C1C1C">
                <a:alpha val="50000"/>
              </a:srgbClr>
            </a:outerShdw>
          </a:effectLst>
        </p:spPr>
        <p:txBody>
          <a:bodyPr wrap="none" anchor="ctr"/>
          <a:lstStyle/>
          <a:p>
            <a:pPr algn="ctr" defTabSz="914265" fontAlgn="auto">
              <a:spcBef>
                <a:spcPts val="0"/>
              </a:spcBef>
              <a:spcAft>
                <a:spcPts val="0"/>
              </a:spcAft>
            </a:pPr>
            <a:r>
              <a:rPr lang="it-IT" altLang="zh-CN" sz="1400" kern="0" dirty="0" smtClean="0">
                <a:solidFill>
                  <a:srgbClr val="FFFFFF"/>
                </a:solidFill>
                <a:latin typeface="Tahoma" panose="020B0604030504040204" pitchFamily="34" charset="0"/>
                <a:ea typeface="宋体" panose="02010600030101010101" pitchFamily="2" charset="-122"/>
                <a:cs typeface="Tahoma" panose="020B0604030504040204" pitchFamily="34" charset="0"/>
              </a:rPr>
              <a:t>5</a:t>
            </a:r>
            <a:endParaRPr lang="zh-CN" altLang="en-US" sz="1400" kern="0" dirty="0">
              <a:solidFill>
                <a:srgbClr val="FFFFFF"/>
              </a:solidFill>
              <a:latin typeface="Tahoma" panose="020B0604030504040204" pitchFamily="34" charset="0"/>
              <a:ea typeface="宋体" panose="02010600030101010101" pitchFamily="2" charset="-122"/>
              <a:cs typeface="Tahoma" panose="020B0604030504040204" pitchFamily="34" charset="0"/>
            </a:endParaRPr>
          </a:p>
        </p:txBody>
      </p:sp>
      <p:sp>
        <p:nvSpPr>
          <p:cNvPr id="40" name="Oval 25"/>
          <p:cNvSpPr>
            <a:spLocks noChangeArrowheads="1"/>
          </p:cNvSpPr>
          <p:nvPr/>
        </p:nvSpPr>
        <p:spPr bwMode="gray">
          <a:xfrm>
            <a:off x="5339916" y="5292544"/>
            <a:ext cx="281551" cy="260692"/>
          </a:xfrm>
          <a:prstGeom prst="ellipse">
            <a:avLst/>
          </a:prstGeom>
          <a:solidFill>
            <a:schemeClr val="accent2"/>
          </a:solidFill>
          <a:ln w="12700">
            <a:solidFill>
              <a:sysClr val="window" lastClr="FFFFFF"/>
            </a:solidFill>
            <a:round/>
            <a:headEnd/>
            <a:tailEnd/>
          </a:ln>
          <a:effectLst>
            <a:outerShdw dist="35921" dir="2700000" sx="66000" sy="66000" algn="ctr" rotWithShape="0">
              <a:srgbClr val="1C1C1C">
                <a:alpha val="50000"/>
              </a:srgbClr>
            </a:outerShdw>
          </a:effectLst>
        </p:spPr>
        <p:txBody>
          <a:bodyPr wrap="none" anchor="ctr"/>
          <a:lstStyle/>
          <a:p>
            <a:pPr algn="ctr" defTabSz="914265" fontAlgn="auto">
              <a:spcBef>
                <a:spcPts val="0"/>
              </a:spcBef>
              <a:spcAft>
                <a:spcPts val="0"/>
              </a:spcAft>
            </a:pPr>
            <a:r>
              <a:rPr lang="it-IT" altLang="zh-CN" sz="1400" kern="0" dirty="0" smtClean="0">
                <a:solidFill>
                  <a:srgbClr val="FFFFFF"/>
                </a:solidFill>
                <a:latin typeface="Tahoma" panose="020B0604030504040204" pitchFamily="34" charset="0"/>
                <a:ea typeface="宋体" panose="02010600030101010101" pitchFamily="2" charset="-122"/>
                <a:cs typeface="Tahoma" panose="020B0604030504040204" pitchFamily="34" charset="0"/>
              </a:rPr>
              <a:t>4</a:t>
            </a:r>
            <a:endParaRPr lang="zh-CN" altLang="en-US" sz="1400" kern="0" dirty="0">
              <a:solidFill>
                <a:srgbClr val="FFFFFF"/>
              </a:solidFill>
              <a:latin typeface="Tahoma" panose="020B0604030504040204" pitchFamily="34" charset="0"/>
              <a:ea typeface="宋体" panose="02010600030101010101" pitchFamily="2" charset="-122"/>
              <a:cs typeface="Tahoma" panose="020B0604030504040204" pitchFamily="34" charset="0"/>
            </a:endParaRPr>
          </a:p>
        </p:txBody>
      </p:sp>
      <p:sp>
        <p:nvSpPr>
          <p:cNvPr id="41" name="Oval 25"/>
          <p:cNvSpPr>
            <a:spLocks noChangeArrowheads="1"/>
          </p:cNvSpPr>
          <p:nvPr/>
        </p:nvSpPr>
        <p:spPr bwMode="gray">
          <a:xfrm>
            <a:off x="4426270" y="4680476"/>
            <a:ext cx="281551" cy="260692"/>
          </a:xfrm>
          <a:prstGeom prst="ellipse">
            <a:avLst/>
          </a:prstGeom>
          <a:solidFill>
            <a:schemeClr val="accent2"/>
          </a:solidFill>
          <a:ln w="12700">
            <a:solidFill>
              <a:sysClr val="window" lastClr="FFFFFF"/>
            </a:solidFill>
            <a:round/>
            <a:headEnd/>
            <a:tailEnd/>
          </a:ln>
          <a:effectLst>
            <a:outerShdw dist="35921" dir="2700000" sx="66000" sy="66000" algn="ctr" rotWithShape="0">
              <a:srgbClr val="1C1C1C">
                <a:alpha val="50000"/>
              </a:srgbClr>
            </a:outerShdw>
          </a:effectLst>
        </p:spPr>
        <p:txBody>
          <a:bodyPr wrap="none" anchor="ctr"/>
          <a:lstStyle/>
          <a:p>
            <a:pPr algn="ctr" defTabSz="914265" fontAlgn="auto">
              <a:spcBef>
                <a:spcPts val="0"/>
              </a:spcBef>
              <a:spcAft>
                <a:spcPts val="0"/>
              </a:spcAft>
            </a:pPr>
            <a:r>
              <a:rPr lang="it-IT" altLang="zh-CN" sz="1400" kern="0" dirty="0" smtClean="0">
                <a:solidFill>
                  <a:srgbClr val="FFFFFF"/>
                </a:solidFill>
                <a:latin typeface="Tahoma" panose="020B0604030504040204" pitchFamily="34" charset="0"/>
                <a:ea typeface="宋体" panose="02010600030101010101" pitchFamily="2" charset="-122"/>
                <a:cs typeface="Tahoma" panose="020B0604030504040204" pitchFamily="34" charset="0"/>
              </a:rPr>
              <a:t>2</a:t>
            </a:r>
            <a:endParaRPr lang="zh-CN" altLang="en-US" sz="1400" kern="0" dirty="0">
              <a:solidFill>
                <a:srgbClr val="FFFFFF"/>
              </a:solidFill>
              <a:latin typeface="Tahoma" panose="020B0604030504040204" pitchFamily="34" charset="0"/>
              <a:ea typeface="宋体" panose="02010600030101010101" pitchFamily="2" charset="-122"/>
              <a:cs typeface="Tahoma" panose="020B0604030504040204" pitchFamily="34" charset="0"/>
            </a:endParaRPr>
          </a:p>
        </p:txBody>
      </p:sp>
      <p:sp>
        <p:nvSpPr>
          <p:cNvPr id="36" name="Oval 25"/>
          <p:cNvSpPr>
            <a:spLocks noChangeArrowheads="1"/>
          </p:cNvSpPr>
          <p:nvPr/>
        </p:nvSpPr>
        <p:spPr bwMode="gray">
          <a:xfrm>
            <a:off x="3078834" y="3700779"/>
            <a:ext cx="281551" cy="260692"/>
          </a:xfrm>
          <a:prstGeom prst="ellipse">
            <a:avLst/>
          </a:prstGeom>
          <a:solidFill>
            <a:schemeClr val="accent2"/>
          </a:solidFill>
          <a:ln w="12700">
            <a:solidFill>
              <a:sysClr val="window" lastClr="FFFFFF"/>
            </a:solidFill>
            <a:round/>
            <a:headEnd/>
            <a:tailEnd/>
          </a:ln>
          <a:effectLst>
            <a:outerShdw dist="35921" dir="2700000" sx="66000" sy="66000" algn="ctr" rotWithShape="0">
              <a:srgbClr val="1C1C1C">
                <a:alpha val="50000"/>
              </a:srgbClr>
            </a:outerShdw>
          </a:effectLst>
        </p:spPr>
        <p:txBody>
          <a:bodyPr wrap="none" anchor="ctr"/>
          <a:lstStyle/>
          <a:p>
            <a:pPr algn="ctr" defTabSz="914265" fontAlgn="auto">
              <a:spcBef>
                <a:spcPts val="0"/>
              </a:spcBef>
              <a:spcAft>
                <a:spcPts val="0"/>
              </a:spcAft>
            </a:pPr>
            <a:r>
              <a:rPr lang="it-IT" altLang="zh-CN" sz="1400" kern="0" dirty="0" smtClean="0">
                <a:solidFill>
                  <a:srgbClr val="FFFFFF"/>
                </a:solidFill>
                <a:latin typeface="Tahoma" panose="020B0604030504040204" pitchFamily="34" charset="0"/>
                <a:ea typeface="宋体" panose="02010600030101010101" pitchFamily="2" charset="-122"/>
                <a:cs typeface="Tahoma" panose="020B0604030504040204" pitchFamily="34" charset="0"/>
              </a:rPr>
              <a:t>1</a:t>
            </a:r>
            <a:endParaRPr lang="zh-CN" altLang="en-US" sz="1400" kern="0" dirty="0">
              <a:solidFill>
                <a:srgbClr val="FFFFFF"/>
              </a:solidFill>
              <a:latin typeface="Tahoma" panose="020B0604030504040204" pitchFamily="34" charset="0"/>
              <a:ea typeface="宋体" panose="02010600030101010101" pitchFamily="2" charset="-122"/>
              <a:cs typeface="Tahoma" panose="020B0604030504040204" pitchFamily="34" charset="0"/>
            </a:endParaRPr>
          </a:p>
        </p:txBody>
      </p:sp>
      <p:sp>
        <p:nvSpPr>
          <p:cNvPr id="37" name="Oval 25"/>
          <p:cNvSpPr>
            <a:spLocks noChangeArrowheads="1"/>
          </p:cNvSpPr>
          <p:nvPr/>
        </p:nvSpPr>
        <p:spPr bwMode="gray">
          <a:xfrm>
            <a:off x="2386689" y="3909222"/>
            <a:ext cx="281551" cy="260692"/>
          </a:xfrm>
          <a:prstGeom prst="ellipse">
            <a:avLst/>
          </a:prstGeom>
          <a:solidFill>
            <a:schemeClr val="accent2"/>
          </a:solidFill>
          <a:ln w="12700">
            <a:solidFill>
              <a:sysClr val="window" lastClr="FFFFFF"/>
            </a:solidFill>
            <a:round/>
            <a:headEnd/>
            <a:tailEnd/>
          </a:ln>
          <a:effectLst>
            <a:outerShdw dist="35921" dir="2700000" sx="66000" sy="66000" algn="ctr" rotWithShape="0">
              <a:srgbClr val="1C1C1C">
                <a:alpha val="50000"/>
              </a:srgbClr>
            </a:outerShdw>
          </a:effectLst>
        </p:spPr>
        <p:txBody>
          <a:bodyPr wrap="none" anchor="ctr"/>
          <a:lstStyle/>
          <a:p>
            <a:pPr algn="ctr" defTabSz="914265" fontAlgn="auto">
              <a:spcBef>
                <a:spcPts val="0"/>
              </a:spcBef>
              <a:spcAft>
                <a:spcPts val="0"/>
              </a:spcAft>
            </a:pPr>
            <a:r>
              <a:rPr lang="it-IT" altLang="zh-CN" sz="1400" kern="0" dirty="0" smtClean="0">
                <a:solidFill>
                  <a:srgbClr val="FFFFFF"/>
                </a:solidFill>
                <a:latin typeface="Tahoma" panose="020B0604030504040204" pitchFamily="34" charset="0"/>
                <a:ea typeface="宋体" panose="02010600030101010101" pitchFamily="2" charset="-122"/>
                <a:cs typeface="Tahoma" panose="020B0604030504040204" pitchFamily="34" charset="0"/>
              </a:rPr>
              <a:t>3</a:t>
            </a:r>
            <a:endParaRPr lang="zh-CN" altLang="en-US" sz="1400" kern="0" dirty="0">
              <a:solidFill>
                <a:srgbClr val="FFFFFF"/>
              </a:solidFill>
              <a:latin typeface="Tahoma" panose="020B0604030504040204" pitchFamily="34" charset="0"/>
              <a:ea typeface="宋体" panose="02010600030101010101" pitchFamily="2" charset="-122"/>
              <a:cs typeface="Tahoma" panose="020B0604030504040204" pitchFamily="34" charset="0"/>
            </a:endParaRPr>
          </a:p>
        </p:txBody>
      </p:sp>
      <p:sp>
        <p:nvSpPr>
          <p:cNvPr id="47" name="Oval 25"/>
          <p:cNvSpPr>
            <a:spLocks noChangeArrowheads="1"/>
          </p:cNvSpPr>
          <p:nvPr/>
        </p:nvSpPr>
        <p:spPr bwMode="gray">
          <a:xfrm>
            <a:off x="6460281" y="2874274"/>
            <a:ext cx="223429" cy="225070"/>
          </a:xfrm>
          <a:prstGeom prst="ellipse">
            <a:avLst/>
          </a:prstGeom>
          <a:solidFill>
            <a:schemeClr val="accent2"/>
          </a:solidFill>
          <a:ln w="12700">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defTabSz="914265" fontAlgn="auto">
              <a:spcBef>
                <a:spcPts val="0"/>
              </a:spcBef>
              <a:spcAft>
                <a:spcPts val="0"/>
              </a:spcAft>
            </a:pPr>
            <a:r>
              <a:rPr lang="de-DE" altLang="zh-CN" sz="1400" kern="0" dirty="0">
                <a:solidFill>
                  <a:srgbClr val="FFFFFF"/>
                </a:solidFill>
                <a:latin typeface="Tahoma" panose="020B0604030504040204" pitchFamily="34" charset="0"/>
                <a:ea typeface="Tahoma" panose="020B0604030504040204" pitchFamily="34" charset="0"/>
                <a:cs typeface="Tahoma" panose="020B0604030504040204" pitchFamily="34" charset="0"/>
              </a:rPr>
              <a:t>1</a:t>
            </a:r>
            <a:endParaRPr lang="zh-CN" altLang="en-US" sz="1400" kern="0" dirty="0">
              <a:solidFill>
                <a:srgbClr val="FFFFFF"/>
              </a:solidFill>
              <a:latin typeface="Tahoma" panose="020B0604030504040204" pitchFamily="34" charset="0"/>
              <a:ea typeface="宋体" panose="02010600030101010101" pitchFamily="2" charset="-122"/>
              <a:cs typeface="Tahoma" panose="020B0604030504040204" pitchFamily="34" charset="0"/>
            </a:endParaRPr>
          </a:p>
        </p:txBody>
      </p:sp>
      <p:sp>
        <p:nvSpPr>
          <p:cNvPr id="48" name="Oval 25"/>
          <p:cNvSpPr>
            <a:spLocks noChangeArrowheads="1"/>
          </p:cNvSpPr>
          <p:nvPr/>
        </p:nvSpPr>
        <p:spPr bwMode="gray">
          <a:xfrm>
            <a:off x="6460281" y="3151880"/>
            <a:ext cx="223429" cy="225070"/>
          </a:xfrm>
          <a:prstGeom prst="ellipse">
            <a:avLst/>
          </a:prstGeom>
          <a:solidFill>
            <a:schemeClr val="accent2"/>
          </a:solidFill>
          <a:ln w="12700">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defTabSz="914265" fontAlgn="auto">
              <a:spcBef>
                <a:spcPts val="0"/>
              </a:spcBef>
              <a:spcAft>
                <a:spcPts val="0"/>
              </a:spcAft>
            </a:pPr>
            <a:r>
              <a:rPr lang="de-DE" altLang="zh-CN" sz="1400" kern="0" dirty="0">
                <a:solidFill>
                  <a:srgbClr val="FFFFFF"/>
                </a:solidFill>
                <a:latin typeface="Tahoma" panose="020B0604030504040204" pitchFamily="34" charset="0"/>
                <a:ea typeface="Tahoma" panose="020B0604030504040204" pitchFamily="34" charset="0"/>
                <a:cs typeface="Tahoma" panose="020B0604030504040204" pitchFamily="34" charset="0"/>
              </a:rPr>
              <a:t>2</a:t>
            </a:r>
            <a:endParaRPr lang="zh-CN" altLang="en-US" sz="1400" kern="0" dirty="0">
              <a:solidFill>
                <a:srgbClr val="FFFFFF"/>
              </a:solidFill>
              <a:latin typeface="Tahoma" panose="020B0604030504040204" pitchFamily="34" charset="0"/>
              <a:ea typeface="宋体" panose="02010600030101010101" pitchFamily="2" charset="-122"/>
              <a:cs typeface="Tahoma" panose="020B0604030504040204" pitchFamily="34" charset="0"/>
            </a:endParaRPr>
          </a:p>
        </p:txBody>
      </p:sp>
      <p:sp>
        <p:nvSpPr>
          <p:cNvPr id="49" name="Oval 25"/>
          <p:cNvSpPr>
            <a:spLocks noChangeArrowheads="1"/>
          </p:cNvSpPr>
          <p:nvPr/>
        </p:nvSpPr>
        <p:spPr bwMode="gray">
          <a:xfrm>
            <a:off x="6453025" y="3423196"/>
            <a:ext cx="223429" cy="225070"/>
          </a:xfrm>
          <a:prstGeom prst="ellipse">
            <a:avLst/>
          </a:prstGeom>
          <a:solidFill>
            <a:schemeClr val="accent2"/>
          </a:solidFill>
          <a:ln w="12700">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defTabSz="914265" fontAlgn="auto">
              <a:spcBef>
                <a:spcPts val="0"/>
              </a:spcBef>
              <a:spcAft>
                <a:spcPts val="0"/>
              </a:spcAft>
            </a:pPr>
            <a:r>
              <a:rPr lang="de-DE" altLang="zh-CN" sz="1400" kern="0" dirty="0">
                <a:solidFill>
                  <a:srgbClr val="FFFFFF"/>
                </a:solidFill>
                <a:latin typeface="Tahoma" panose="020B0604030504040204" pitchFamily="34" charset="0"/>
                <a:ea typeface="Tahoma" panose="020B0604030504040204" pitchFamily="34" charset="0"/>
                <a:cs typeface="Tahoma" panose="020B0604030504040204" pitchFamily="34" charset="0"/>
              </a:rPr>
              <a:t>3</a:t>
            </a:r>
            <a:endParaRPr lang="zh-CN" altLang="en-US" sz="1400" kern="0" dirty="0">
              <a:solidFill>
                <a:srgbClr val="FFFFFF"/>
              </a:solidFill>
              <a:latin typeface="Tahoma" panose="020B0604030504040204" pitchFamily="34" charset="0"/>
              <a:ea typeface="宋体" panose="02010600030101010101" pitchFamily="2" charset="-122"/>
              <a:cs typeface="Tahoma" panose="020B0604030504040204" pitchFamily="34" charset="0"/>
            </a:endParaRPr>
          </a:p>
        </p:txBody>
      </p:sp>
      <p:sp>
        <p:nvSpPr>
          <p:cNvPr id="44" name="Oval 25"/>
          <p:cNvSpPr>
            <a:spLocks noChangeArrowheads="1"/>
          </p:cNvSpPr>
          <p:nvPr/>
        </p:nvSpPr>
        <p:spPr bwMode="gray">
          <a:xfrm>
            <a:off x="6453025" y="3999474"/>
            <a:ext cx="223429" cy="225070"/>
          </a:xfrm>
          <a:prstGeom prst="ellipse">
            <a:avLst/>
          </a:prstGeom>
          <a:solidFill>
            <a:schemeClr val="accent2"/>
          </a:solidFill>
          <a:ln w="12700">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defTabSz="914265" fontAlgn="auto">
              <a:spcBef>
                <a:spcPts val="0"/>
              </a:spcBef>
              <a:spcAft>
                <a:spcPts val="0"/>
              </a:spcAft>
            </a:pPr>
            <a:r>
              <a:rPr lang="de-DE" altLang="zh-CN" sz="1400" kern="0" dirty="0" smtClean="0">
                <a:solidFill>
                  <a:srgbClr val="FFFFFF"/>
                </a:solidFill>
                <a:latin typeface="Tahoma" panose="020B0604030504040204" pitchFamily="34" charset="0"/>
                <a:ea typeface="Tahoma" panose="020B0604030504040204" pitchFamily="34" charset="0"/>
                <a:cs typeface="Tahoma" panose="020B0604030504040204" pitchFamily="34" charset="0"/>
              </a:rPr>
              <a:t>5</a:t>
            </a:r>
            <a:endParaRPr lang="zh-CN" altLang="en-US" sz="1400" kern="0" dirty="0">
              <a:solidFill>
                <a:srgbClr val="FFFFFF"/>
              </a:solidFill>
              <a:latin typeface="Tahoma" panose="020B0604030504040204" pitchFamily="34" charset="0"/>
              <a:ea typeface="宋体" panose="02010600030101010101" pitchFamily="2" charset="-122"/>
              <a:cs typeface="Tahoma" panose="020B0604030504040204" pitchFamily="34" charset="0"/>
            </a:endParaRPr>
          </a:p>
        </p:txBody>
      </p:sp>
      <p:sp>
        <p:nvSpPr>
          <p:cNvPr id="51" name="Oval 25"/>
          <p:cNvSpPr>
            <a:spLocks noChangeArrowheads="1"/>
          </p:cNvSpPr>
          <p:nvPr/>
        </p:nvSpPr>
        <p:spPr bwMode="gray">
          <a:xfrm>
            <a:off x="6460281" y="4294404"/>
            <a:ext cx="223429" cy="225070"/>
          </a:xfrm>
          <a:prstGeom prst="ellipse">
            <a:avLst/>
          </a:prstGeom>
          <a:solidFill>
            <a:schemeClr val="accent2"/>
          </a:solidFill>
          <a:ln w="12700">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defTabSz="914265" fontAlgn="auto">
              <a:spcBef>
                <a:spcPts val="0"/>
              </a:spcBef>
              <a:spcAft>
                <a:spcPts val="0"/>
              </a:spcAft>
            </a:pPr>
            <a:r>
              <a:rPr lang="de-DE" altLang="zh-CN" sz="1400" kern="0" dirty="0" smtClean="0">
                <a:solidFill>
                  <a:srgbClr val="FFFFFF"/>
                </a:solidFill>
                <a:latin typeface="Tahoma" panose="020B0604030504040204" pitchFamily="34" charset="0"/>
                <a:ea typeface="Tahoma" panose="020B0604030504040204" pitchFamily="34" charset="0"/>
                <a:cs typeface="Tahoma" panose="020B0604030504040204" pitchFamily="34" charset="0"/>
              </a:rPr>
              <a:t>6</a:t>
            </a:r>
            <a:endParaRPr lang="zh-CN" altLang="en-US" sz="1400" kern="0" dirty="0">
              <a:solidFill>
                <a:srgbClr val="FFFFFF"/>
              </a:solidFill>
              <a:latin typeface="Tahoma" panose="020B0604030504040204" pitchFamily="34" charset="0"/>
              <a:ea typeface="宋体" panose="02010600030101010101" pitchFamily="2" charset="-122"/>
              <a:cs typeface="Tahoma" panose="020B0604030504040204" pitchFamily="34" charset="0"/>
            </a:endParaRPr>
          </a:p>
        </p:txBody>
      </p:sp>
      <p:sp>
        <p:nvSpPr>
          <p:cNvPr id="50" name="Oval 25"/>
          <p:cNvSpPr>
            <a:spLocks noChangeArrowheads="1"/>
          </p:cNvSpPr>
          <p:nvPr/>
        </p:nvSpPr>
        <p:spPr bwMode="gray">
          <a:xfrm>
            <a:off x="6462297" y="3711621"/>
            <a:ext cx="223429" cy="225070"/>
          </a:xfrm>
          <a:prstGeom prst="ellipse">
            <a:avLst/>
          </a:prstGeom>
          <a:solidFill>
            <a:schemeClr val="accent2"/>
          </a:solidFill>
          <a:ln w="12700">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defTabSz="914265" fontAlgn="auto">
              <a:spcBef>
                <a:spcPts val="0"/>
              </a:spcBef>
              <a:spcAft>
                <a:spcPts val="0"/>
              </a:spcAft>
            </a:pPr>
            <a:r>
              <a:rPr lang="de-DE" altLang="zh-CN" sz="1400" kern="0" dirty="0">
                <a:solidFill>
                  <a:srgbClr val="FFFFFF"/>
                </a:solidFill>
                <a:latin typeface="Tahoma" panose="020B0604030504040204" pitchFamily="34" charset="0"/>
                <a:ea typeface="Tahoma" panose="020B0604030504040204" pitchFamily="34" charset="0"/>
                <a:cs typeface="Tahoma" panose="020B0604030504040204" pitchFamily="34" charset="0"/>
              </a:rPr>
              <a:t>4</a:t>
            </a:r>
            <a:endParaRPr lang="zh-CN" altLang="en-US" sz="1400" kern="0" dirty="0">
              <a:solidFill>
                <a:srgbClr val="FFFFFF"/>
              </a:solidFill>
              <a:latin typeface="Tahoma" panose="020B0604030504040204" pitchFamily="34" charset="0"/>
              <a:ea typeface="宋体" panose="02010600030101010101" pitchFamily="2" charset="-122"/>
              <a:cs typeface="Tahoma" panose="020B0604030504040204" pitchFamily="34" charset="0"/>
            </a:endParaRPr>
          </a:p>
        </p:txBody>
      </p:sp>
    </p:spTree>
    <p:extLst>
      <p:ext uri="{BB962C8B-B14F-4D97-AF65-F5344CB8AC3E}">
        <p14:creationId xmlns:p14="http://schemas.microsoft.com/office/powerpoint/2010/main" val="33187168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4294967295"/>
          </p:nvPr>
        </p:nvSpPr>
        <p:spPr>
          <a:xfrm>
            <a:off x="10391254" y="6461125"/>
            <a:ext cx="1249362" cy="261938"/>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6FAC"/>
                </a:solidFill>
                <a:effectLst/>
                <a:uLnTx/>
                <a:uFillTx/>
                <a:latin typeface="Tahoma" charset="0"/>
                <a:ea typeface="Tahoma" charset="0"/>
                <a:cs typeface="Tahoma" charset="0"/>
              </a:rPr>
              <a:t>P-</a:t>
            </a:r>
            <a:fld id="{34A2F4A0-93AF-43B1-8693-228C1DE05C4F}" type="slidenum">
              <a:rPr kumimoji="0" lang="en-US" sz="1200" b="0" i="0" u="none" strike="noStrike" kern="1200" cap="none" spc="0" normalizeH="0" baseline="0" noProof="0">
                <a:ln>
                  <a:noFill/>
                </a:ln>
                <a:solidFill>
                  <a:srgbClr val="006FAC"/>
                </a:solidFill>
                <a:effectLst/>
                <a:uLnTx/>
                <a:uFillTx/>
                <a:latin typeface="Tahoma" charset="0"/>
                <a:ea typeface="Tahoma" charset="0"/>
                <a:cs typeface="Tahoma"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de-DE" sz="1200" b="0" i="0" u="none" strike="noStrike" kern="1200" cap="none" spc="0" normalizeH="0" baseline="0" noProof="0" dirty="0">
              <a:ln>
                <a:noFill/>
              </a:ln>
              <a:solidFill>
                <a:prstClr val="black">
                  <a:tint val="75000"/>
                </a:prstClr>
              </a:solidFill>
              <a:effectLst/>
              <a:uLnTx/>
              <a:uFillTx/>
              <a:latin typeface="Tahoma Standard" charset="0"/>
              <a:ea typeface="+mn-ea"/>
              <a:cs typeface="Tahoma Standard" charset="0"/>
            </a:endParaRPr>
          </a:p>
        </p:txBody>
      </p:sp>
      <p:sp>
        <p:nvSpPr>
          <p:cNvPr id="8" name="AutoShape 5"/>
          <p:cNvSpPr>
            <a:spLocks noChangeArrowheads="1"/>
          </p:cNvSpPr>
          <p:nvPr/>
        </p:nvSpPr>
        <p:spPr bwMode="auto">
          <a:xfrm>
            <a:off x="2724150" y="2797491"/>
            <a:ext cx="7299614" cy="573749"/>
          </a:xfrm>
          <a:prstGeom prst="roundRect">
            <a:avLst>
              <a:gd name="adj" fmla="val 16667"/>
            </a:avLst>
          </a:prstGeom>
          <a:noFill/>
          <a:ln w="3175">
            <a:noFill/>
            <a:round/>
            <a:headEnd/>
            <a:tailEnd type="none" w="lg" len="sm"/>
          </a:ln>
          <a:effectLst/>
        </p:spPr>
        <p:txBody>
          <a:bodyPr wrap="none" anchor="ctr"/>
          <a:lstStyle/>
          <a:p>
            <a:pPr marL="457200" indent="-457200" fontAlgn="auto">
              <a:spcBef>
                <a:spcPts val="0"/>
              </a:spcBef>
              <a:spcAft>
                <a:spcPts val="0"/>
              </a:spcAft>
            </a:pPr>
            <a:endParaRPr lang="en-GB" sz="2800" dirty="0">
              <a:solidFill>
                <a:srgbClr val="244165"/>
              </a:solidFill>
              <a:latin typeface="Tahoma" pitchFamily="34" charset="0"/>
              <a:ea typeface="Tahoma" pitchFamily="34" charset="0"/>
              <a:cs typeface="Tahoma" pitchFamily="34" charset="0"/>
            </a:endParaRPr>
          </a:p>
        </p:txBody>
      </p:sp>
      <p:sp>
        <p:nvSpPr>
          <p:cNvPr id="6" name="Titel 28"/>
          <p:cNvSpPr txBox="1">
            <a:spLocks/>
          </p:cNvSpPr>
          <p:nvPr/>
        </p:nvSpPr>
        <p:spPr>
          <a:xfrm>
            <a:off x="623392" y="728700"/>
            <a:ext cx="8337551" cy="495245"/>
          </a:xfrm>
          <a:prstGeom prst="rect">
            <a:avLst/>
          </a:prstGeom>
        </p:spPr>
        <p:txBody>
          <a:bodyPr vert="horz" lIns="91440" tIns="45720" rIns="91440" bIns="45720" rtlCol="0" anchor="b">
            <a:normAutofit lnSpcReduction="10000"/>
          </a:bodyPr>
          <a:lstStyle/>
          <a:p>
            <a:r>
              <a:rPr lang="en-GB" sz="2800" dirty="0" smtClean="0">
                <a:solidFill>
                  <a:srgbClr val="244165"/>
                </a:solidFill>
                <a:latin typeface="Tahoma" charset="0"/>
                <a:ea typeface="Tahoma" charset="0"/>
                <a:cs typeface="Tahoma" charset="0"/>
              </a:rPr>
              <a:t>Agenda</a:t>
            </a:r>
            <a:endParaRPr lang="en-GB" sz="2800" dirty="0">
              <a:solidFill>
                <a:srgbClr val="244165"/>
              </a:solidFill>
              <a:latin typeface="Tahoma" charset="0"/>
              <a:ea typeface="Tahoma" charset="0"/>
              <a:cs typeface="Tahoma" charset="0"/>
            </a:endParaRPr>
          </a:p>
        </p:txBody>
      </p:sp>
      <p:sp>
        <p:nvSpPr>
          <p:cNvPr id="11" name="AutoShape 6"/>
          <p:cNvSpPr>
            <a:spLocks noChangeArrowheads="1"/>
          </p:cNvSpPr>
          <p:nvPr/>
        </p:nvSpPr>
        <p:spPr bwMode="auto">
          <a:xfrm>
            <a:off x="1055440" y="1772816"/>
            <a:ext cx="6753674" cy="3708412"/>
          </a:xfrm>
          <a:prstGeom prst="roundRect">
            <a:avLst>
              <a:gd name="adj" fmla="val 16667"/>
            </a:avLst>
          </a:prstGeom>
          <a:noFill/>
          <a:ln w="3175">
            <a:noFill/>
            <a:round/>
            <a:headEnd/>
            <a:tailEnd type="none" w="lg" len="sm"/>
          </a:ln>
          <a:effectLst/>
        </p:spPr>
        <p:txBody>
          <a:bodyPr wrap="none" anchor="ctr"/>
          <a:lstStyle/>
          <a:p>
            <a:pPr marL="457200" indent="-457200" fontAlgn="auto">
              <a:spcBef>
                <a:spcPts val="0"/>
              </a:spcBef>
              <a:spcAft>
                <a:spcPts val="0"/>
              </a:spcAft>
              <a:defRPr/>
            </a:pPr>
            <a:endParaRPr lang="en-GB" sz="2800" dirty="0" smtClean="0">
              <a:solidFill>
                <a:schemeClr val="bg1">
                  <a:lumMod val="75000"/>
                </a:schemeClr>
              </a:solidFill>
              <a:latin typeface="Tahoma" pitchFamily="34" charset="0"/>
              <a:ea typeface="Tahoma" pitchFamily="34" charset="0"/>
              <a:cs typeface="Tahoma" pitchFamily="34" charset="0"/>
            </a:endParaRPr>
          </a:p>
          <a:p>
            <a:pPr marL="457200" indent="-457200" fontAlgn="auto">
              <a:spcBef>
                <a:spcPts val="0"/>
              </a:spcBef>
              <a:spcAft>
                <a:spcPts val="0"/>
              </a:spcAft>
              <a:buFont typeface="Wingdings" panose="05000000000000000000" pitchFamily="2" charset="2"/>
              <a:buChar char="§"/>
              <a:defRPr/>
            </a:pPr>
            <a:r>
              <a:rPr lang="en-GB" sz="2400" dirty="0">
                <a:solidFill>
                  <a:schemeClr val="bg1">
                    <a:lumMod val="75000"/>
                  </a:schemeClr>
                </a:solidFill>
                <a:latin typeface="Tahoma" pitchFamily="34" charset="0"/>
                <a:ea typeface="Tahoma" pitchFamily="34" charset="0"/>
                <a:cs typeface="Tahoma" pitchFamily="34" charset="0"/>
              </a:rPr>
              <a:t>OCCAR overview</a:t>
            </a:r>
          </a:p>
          <a:p>
            <a:pPr marL="457200" indent="-457200" fontAlgn="auto">
              <a:spcBef>
                <a:spcPts val="0"/>
              </a:spcBef>
              <a:spcAft>
                <a:spcPts val="0"/>
              </a:spcAft>
              <a:buFont typeface="Wingdings" panose="05000000000000000000" pitchFamily="2" charset="2"/>
              <a:buChar char="§"/>
              <a:defRPr/>
            </a:pPr>
            <a:r>
              <a:rPr lang="en-GB" sz="2400" dirty="0">
                <a:solidFill>
                  <a:schemeClr val="bg1">
                    <a:lumMod val="75000"/>
                  </a:schemeClr>
                </a:solidFill>
                <a:latin typeface="Tahoma" pitchFamily="34" charset="0"/>
                <a:ea typeface="Tahoma" pitchFamily="34" charset="0"/>
                <a:cs typeface="Tahoma" pitchFamily="34" charset="0"/>
              </a:rPr>
              <a:t>Programmes managed in the Naval Domain</a:t>
            </a:r>
          </a:p>
          <a:p>
            <a:pPr marL="457200" indent="-457200" fontAlgn="auto">
              <a:spcBef>
                <a:spcPts val="0"/>
              </a:spcBef>
              <a:spcAft>
                <a:spcPts val="0"/>
              </a:spcAft>
              <a:buFont typeface="Wingdings" panose="05000000000000000000" pitchFamily="2" charset="2"/>
              <a:buChar char="§"/>
              <a:defRPr/>
            </a:pPr>
            <a:r>
              <a:rPr lang="en-GB" sz="2400" dirty="0">
                <a:solidFill>
                  <a:srgbClr val="005B80"/>
                </a:solidFill>
                <a:latin typeface="Tahoma" pitchFamily="34" charset="0"/>
                <a:ea typeface="Tahoma" pitchFamily="34" charset="0"/>
                <a:cs typeface="Tahoma" pitchFamily="34" charset="0"/>
              </a:rPr>
              <a:t>Technical focus</a:t>
            </a:r>
          </a:p>
          <a:p>
            <a:pPr lvl="2" indent="-457200" fontAlgn="auto">
              <a:spcBef>
                <a:spcPts val="0"/>
              </a:spcBef>
              <a:spcAft>
                <a:spcPts val="0"/>
              </a:spcAft>
              <a:buFont typeface="Wingdings" panose="05000000000000000000" pitchFamily="2" charset="2"/>
              <a:buChar char="§"/>
              <a:defRPr/>
            </a:pPr>
            <a:r>
              <a:rPr lang="it-IT" sz="2400" dirty="0">
                <a:solidFill>
                  <a:srgbClr val="005B80"/>
                </a:solidFill>
                <a:latin typeface="Tahoma" pitchFamily="34" charset="0"/>
                <a:ea typeface="Tahoma" pitchFamily="34" charset="0"/>
                <a:cs typeface="Tahoma" pitchFamily="34" charset="0"/>
              </a:rPr>
              <a:t>LSS Programme</a:t>
            </a:r>
          </a:p>
          <a:p>
            <a:pPr lvl="2" indent="-457200" fontAlgn="auto">
              <a:spcBef>
                <a:spcPts val="0"/>
              </a:spcBef>
              <a:spcAft>
                <a:spcPts val="0"/>
              </a:spcAft>
              <a:buFont typeface="Wingdings" panose="05000000000000000000" pitchFamily="2" charset="2"/>
              <a:buChar char="§"/>
              <a:defRPr/>
            </a:pPr>
            <a:r>
              <a:rPr lang="it-IT" sz="2400" dirty="0">
                <a:solidFill>
                  <a:schemeClr val="bg1">
                    <a:lumMod val="75000"/>
                  </a:schemeClr>
                </a:solidFill>
                <a:latin typeface="Tahoma" pitchFamily="34" charset="0"/>
                <a:ea typeface="Tahoma" pitchFamily="34" charset="0"/>
                <a:cs typeface="Tahoma" pitchFamily="34" charset="0"/>
              </a:rPr>
              <a:t>FREMM Programme</a:t>
            </a:r>
          </a:p>
          <a:p>
            <a:pPr lvl="2" indent="-457200" fontAlgn="auto">
              <a:spcBef>
                <a:spcPts val="0"/>
              </a:spcBef>
              <a:spcAft>
                <a:spcPts val="0"/>
              </a:spcAft>
              <a:buFont typeface="Wingdings" panose="05000000000000000000" pitchFamily="2" charset="2"/>
              <a:buChar char="§"/>
              <a:defRPr/>
            </a:pPr>
            <a:r>
              <a:rPr lang="it-IT" sz="2400" dirty="0">
                <a:solidFill>
                  <a:schemeClr val="bg1">
                    <a:lumMod val="75000"/>
                  </a:schemeClr>
                </a:solidFill>
                <a:latin typeface="Tahoma" pitchFamily="34" charset="0"/>
                <a:ea typeface="Tahoma" pitchFamily="34" charset="0"/>
                <a:cs typeface="Tahoma" pitchFamily="34" charset="0"/>
              </a:rPr>
              <a:t>PPA Programme</a:t>
            </a:r>
          </a:p>
          <a:p>
            <a:pPr lvl="2" indent="-457200" fontAlgn="auto">
              <a:spcBef>
                <a:spcPts val="0"/>
              </a:spcBef>
              <a:spcAft>
                <a:spcPts val="0"/>
              </a:spcAft>
              <a:buFont typeface="Wingdings" panose="05000000000000000000" pitchFamily="2" charset="2"/>
              <a:buChar char="§"/>
              <a:defRPr/>
            </a:pPr>
            <a:r>
              <a:rPr lang="it-IT" sz="2400" dirty="0">
                <a:solidFill>
                  <a:schemeClr val="bg1">
                    <a:lumMod val="75000"/>
                  </a:schemeClr>
                </a:solidFill>
                <a:latin typeface="Tahoma" pitchFamily="34" charset="0"/>
                <a:ea typeface="Tahoma" pitchFamily="34" charset="0"/>
                <a:cs typeface="Tahoma" pitchFamily="34" charset="0"/>
              </a:rPr>
              <a:t>MMCM </a:t>
            </a:r>
            <a:r>
              <a:rPr lang="it-IT" sz="2400" dirty="0" smtClean="0">
                <a:solidFill>
                  <a:schemeClr val="bg1">
                    <a:lumMod val="75000"/>
                  </a:schemeClr>
                </a:solidFill>
                <a:latin typeface="Tahoma" pitchFamily="34" charset="0"/>
                <a:ea typeface="Tahoma" pitchFamily="34" charset="0"/>
                <a:cs typeface="Tahoma" pitchFamily="34" charset="0"/>
              </a:rPr>
              <a:t>Programme</a:t>
            </a:r>
          </a:p>
          <a:p>
            <a:pPr lvl="2" indent="-457200" fontAlgn="auto">
              <a:spcBef>
                <a:spcPts val="0"/>
              </a:spcBef>
              <a:spcAft>
                <a:spcPts val="0"/>
              </a:spcAft>
              <a:buFont typeface="Wingdings" panose="05000000000000000000" pitchFamily="2" charset="2"/>
              <a:buChar char="§"/>
              <a:defRPr/>
            </a:pPr>
            <a:r>
              <a:rPr lang="it-IT" sz="2400" dirty="0" smtClean="0">
                <a:solidFill>
                  <a:schemeClr val="bg1">
                    <a:lumMod val="75000"/>
                  </a:schemeClr>
                </a:solidFill>
                <a:latin typeface="Tahoma" pitchFamily="34" charset="0"/>
                <a:ea typeface="Tahoma" pitchFamily="34" charset="0"/>
                <a:cs typeface="Tahoma" pitchFamily="34" charset="0"/>
              </a:rPr>
              <a:t>MALE RPAS Programme</a:t>
            </a:r>
          </a:p>
          <a:p>
            <a:pPr lvl="2" indent="-457200" fontAlgn="auto">
              <a:spcBef>
                <a:spcPts val="0"/>
              </a:spcBef>
              <a:spcAft>
                <a:spcPts val="0"/>
              </a:spcAft>
              <a:buFont typeface="Wingdings" panose="05000000000000000000" pitchFamily="2" charset="2"/>
              <a:buChar char="§"/>
              <a:defRPr/>
            </a:pPr>
            <a:r>
              <a:rPr lang="it-IT" sz="2400" dirty="0" smtClean="0">
                <a:solidFill>
                  <a:schemeClr val="bg1">
                    <a:lumMod val="75000"/>
                  </a:schemeClr>
                </a:solidFill>
                <a:latin typeface="Tahoma" pitchFamily="34" charset="0"/>
                <a:ea typeface="Tahoma" pitchFamily="34" charset="0"/>
                <a:cs typeface="Tahoma" pitchFamily="34" charset="0"/>
              </a:rPr>
              <a:t>LWT Programme</a:t>
            </a:r>
            <a:endParaRPr lang="en-GB" sz="2400" dirty="0">
              <a:solidFill>
                <a:schemeClr val="bg1">
                  <a:lumMod val="75000"/>
                </a:schemeClr>
              </a:solidFill>
              <a:latin typeface="Tahoma" pitchFamily="34" charset="0"/>
              <a:ea typeface="Tahoma" pitchFamily="34" charset="0"/>
              <a:cs typeface="Tahoma" pitchFamily="34" charset="0"/>
            </a:endParaRPr>
          </a:p>
          <a:p>
            <a:pPr marL="457200" indent="-457200" fontAlgn="auto">
              <a:spcBef>
                <a:spcPts val="0"/>
              </a:spcBef>
              <a:spcAft>
                <a:spcPts val="0"/>
              </a:spcAft>
              <a:buFont typeface="Wingdings" panose="05000000000000000000" pitchFamily="2" charset="2"/>
              <a:buChar char="§"/>
              <a:defRPr/>
            </a:pPr>
            <a:r>
              <a:rPr lang="en-GB" sz="2400" dirty="0" smtClean="0">
                <a:solidFill>
                  <a:schemeClr val="bg1">
                    <a:lumMod val="75000"/>
                  </a:schemeClr>
                </a:solidFill>
                <a:latin typeface="Tahoma" pitchFamily="34" charset="0"/>
                <a:ea typeface="Tahoma" pitchFamily="34" charset="0"/>
                <a:cs typeface="Tahoma" pitchFamily="34" charset="0"/>
              </a:rPr>
              <a:t>Questions</a:t>
            </a:r>
          </a:p>
          <a:p>
            <a:pPr marL="457200" indent="-457200" fontAlgn="auto">
              <a:spcBef>
                <a:spcPts val="0"/>
              </a:spcBef>
              <a:spcAft>
                <a:spcPts val="0"/>
              </a:spcAft>
              <a:defRPr/>
            </a:pPr>
            <a:endParaRPr lang="en-GB" sz="2800" dirty="0">
              <a:solidFill>
                <a:schemeClr val="bg1">
                  <a:lumMod val="75000"/>
                </a:schemeClr>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9942232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72"/>
          <p:cNvSpPr txBox="1">
            <a:spLocks/>
          </p:cNvSpPr>
          <p:nvPr/>
        </p:nvSpPr>
        <p:spPr>
          <a:xfrm>
            <a:off x="0" y="367911"/>
            <a:ext cx="12192000" cy="641487"/>
          </a:xfrm>
          <a:prstGeom prst="rect">
            <a:avLst/>
          </a:prstGeom>
        </p:spPr>
        <p:txBody>
          <a:bodyPr/>
          <a:lstStyle>
            <a:lvl1pPr marL="0" marR="0" indent="0" algn="l" defTabSz="914400" rtl="0" eaLnBrk="1" fontAlgn="auto" latinLnBrk="0" hangingPunct="1">
              <a:lnSpc>
                <a:spcPct val="90000"/>
              </a:lnSpc>
              <a:spcBef>
                <a:spcPct val="0"/>
              </a:spcBef>
              <a:spcAft>
                <a:spcPts val="0"/>
              </a:spcAft>
              <a:buClrTx/>
              <a:buSzTx/>
              <a:buFontTx/>
              <a:buNone/>
              <a:tabLst/>
              <a:defRPr sz="4000" kern="1200">
                <a:solidFill>
                  <a:srgbClr val="244165"/>
                </a:solidFill>
                <a:latin typeface="Tahoma" charset="0"/>
                <a:ea typeface="Tahoma" charset="0"/>
                <a:cs typeface="Tahoma" charset="0"/>
              </a:defRPr>
            </a:lvl1pPr>
          </a:lstStyle>
          <a:p>
            <a:pPr algn="ctr"/>
            <a:r>
              <a:rPr lang="de-DE" b="1" dirty="0" smtClean="0"/>
              <a:t>LSS Programme </a:t>
            </a:r>
            <a:r>
              <a:rPr lang="de-DE" b="1" dirty="0" err="1"/>
              <a:t>o</a:t>
            </a:r>
            <a:r>
              <a:rPr lang="de-DE" b="1" dirty="0" err="1" smtClean="0"/>
              <a:t>verview</a:t>
            </a:r>
            <a:endParaRPr lang="de-DE" b="1" dirty="0"/>
          </a:p>
        </p:txBody>
      </p:sp>
      <p:sp>
        <p:nvSpPr>
          <p:cNvPr id="4" name="Titel 18"/>
          <p:cNvSpPr txBox="1">
            <a:spLocks/>
          </p:cNvSpPr>
          <p:nvPr/>
        </p:nvSpPr>
        <p:spPr>
          <a:xfrm>
            <a:off x="0" y="836712"/>
            <a:ext cx="12192000" cy="619402"/>
          </a:xfrm>
          <a:prstGeom prst="rect">
            <a:avLst/>
          </a:prstGeom>
        </p:spPr>
        <p:txBody>
          <a:bodyPr vert="horz" lIns="0" tIns="45720" rIns="0" bIns="45720" rtlCol="0" anchor="ctr">
            <a:normAutofit/>
          </a:bodyPr>
          <a:lstStyle>
            <a:lvl1pPr algn="r" rtl="0" eaLnBrk="0" fontAlgn="base" hangingPunct="0">
              <a:spcBef>
                <a:spcPct val="0"/>
              </a:spcBef>
              <a:spcAft>
                <a:spcPct val="0"/>
              </a:spcAft>
              <a:defRPr sz="4000" kern="1200">
                <a:solidFill>
                  <a:srgbClr val="244165"/>
                </a:solidFill>
                <a:latin typeface="Tahoma" charset="0"/>
                <a:ea typeface="Tahoma" charset="0"/>
                <a:cs typeface="Tahoma"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GB" sz="2800" dirty="0" smtClean="0">
                <a:solidFill>
                  <a:srgbClr val="8A8B8A"/>
                </a:solidFill>
                <a:latin typeface="Tahoma" pitchFamily="34" charset="0"/>
                <a:cs typeface="Tahoma" pitchFamily="34" charset="0"/>
              </a:rPr>
              <a:t>Logistic Support Ship</a:t>
            </a:r>
            <a:endParaRPr lang="de-DE" sz="2800" dirty="0">
              <a:solidFill>
                <a:srgbClr val="8A8B8A"/>
              </a:solidFill>
            </a:endParaRPr>
          </a:p>
        </p:txBody>
      </p:sp>
      <p:pic>
        <p:nvPicPr>
          <p:cNvPr id="10" name="Picture 9" descr="logo2.png"/>
          <p:cNvPicPr>
            <a:picLocks noChangeAspect="1"/>
          </p:cNvPicPr>
          <p:nvPr/>
        </p:nvPicPr>
        <p:blipFill>
          <a:blip r:embed="rId3" cstate="print"/>
          <a:stretch>
            <a:fillRect/>
          </a:stretch>
        </p:blipFill>
        <p:spPr>
          <a:xfrm>
            <a:off x="5411924" y="5301208"/>
            <a:ext cx="1034124" cy="977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455" y="6129300"/>
            <a:ext cx="766961" cy="738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rotWithShape="1">
          <a:blip r:embed="rId5" cstate="print">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rcRect l="12091" t="6013"/>
          <a:stretch/>
        </p:blipFill>
        <p:spPr>
          <a:xfrm>
            <a:off x="767408" y="2015257"/>
            <a:ext cx="5076564" cy="3283652"/>
          </a:xfrm>
          <a:prstGeom prst="roundRect">
            <a:avLst>
              <a:gd name="adj" fmla="val 15031"/>
            </a:avLst>
          </a:prstGeom>
          <a:ln>
            <a:noFill/>
          </a:ln>
          <a:effectLst>
            <a:outerShdw blurRad="190500" dist="228600" dir="9000000" algn="ctr">
              <a:srgbClr val="000000">
                <a:alpha val="30000"/>
              </a:srgbClr>
            </a:outerShdw>
          </a:effectLst>
          <a:scene3d>
            <a:camera prst="perspectiveRight"/>
            <a:lightRig rig="glow" dir="t">
              <a:rot lat="0" lon="0" rev="4800000"/>
            </a:lightRig>
          </a:scene3d>
          <a:sp3d prstMaterial="matte">
            <a:bevelT w="127000" h="63500"/>
          </a:sp3d>
        </p:spPr>
      </p:pic>
      <p:pic>
        <p:nvPicPr>
          <p:cNvPr id="8" name="Bild 5"/>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655840" y="1768937"/>
            <a:ext cx="980340" cy="649760"/>
          </a:xfrm>
          <a:prstGeom prst="rect">
            <a:avLst/>
          </a:prstGeom>
          <a:effectLst>
            <a:outerShdw blurRad="50800" dist="25400" dir="2280000" sx="106000" sy="106000" algn="ctr" rotWithShape="0">
              <a:srgbClr val="000000">
                <a:alpha val="9000"/>
              </a:srgbClr>
            </a:outerShdw>
          </a:effectLst>
        </p:spPr>
      </p:pic>
      <p:pic>
        <p:nvPicPr>
          <p:cNvPr id="2" name="Picture 1"/>
          <p:cNvPicPr>
            <a:picLocks noChangeAspect="1"/>
          </p:cNvPicPr>
          <p:nvPr/>
        </p:nvPicPr>
        <p:blipFill rotWithShape="1">
          <a:blip r:embed="rId8" cstate="email">
            <a:extLst>
              <a:ext uri="{BEBA8EAE-BF5A-486C-A8C5-ECC9F3942E4B}">
                <a14:imgProps xmlns:a14="http://schemas.microsoft.com/office/drawing/2010/main">
                  <a14:imgLayer r:embed="rId9">
                    <a14:imgEffect>
                      <a14:colorTemperature colorTemp="4700"/>
                    </a14:imgEffect>
                  </a14:imgLayer>
                </a14:imgProps>
              </a:ext>
              <a:ext uri="{28A0092B-C50C-407E-A947-70E740481C1C}">
                <a14:useLocalDpi xmlns:a14="http://schemas.microsoft.com/office/drawing/2010/main"/>
              </a:ext>
            </a:extLst>
          </a:blip>
          <a:srcRect/>
          <a:stretch/>
        </p:blipFill>
        <p:spPr>
          <a:xfrm>
            <a:off x="5987988" y="2061208"/>
            <a:ext cx="5375456" cy="3240000"/>
          </a:xfrm>
          <a:prstGeom prst="roundRect">
            <a:avLst>
              <a:gd name="adj" fmla="val 15031"/>
            </a:avLst>
          </a:prstGeom>
          <a:ln>
            <a:noFill/>
          </a:ln>
          <a:effectLst>
            <a:outerShdw blurRad="190500" dist="228600" dir="2700000" algn="ctr">
              <a:srgbClr val="000000">
                <a:alpha val="30000"/>
              </a:srgbClr>
            </a:outerShdw>
          </a:effectLst>
          <a:scene3d>
            <a:camera prst="perspectiveLeft"/>
            <a:lightRig rig="glow" dir="t">
              <a:rot lat="0" lon="0" rev="4800000"/>
            </a:lightRig>
          </a:scene3d>
          <a:sp3d prstMaterial="matte">
            <a:bevelT w="127000" h="63500"/>
          </a:sp3d>
        </p:spPr>
      </p:pic>
      <p:pic>
        <p:nvPicPr>
          <p:cNvPr id="9" name="Bild 3"/>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240016" y="1768937"/>
            <a:ext cx="977766" cy="648053"/>
          </a:xfrm>
          <a:prstGeom prst="rect">
            <a:avLst/>
          </a:prstGeom>
          <a:effectLst>
            <a:outerShdw blurRad="50800" dist="25400" dir="2280000" sx="106000" sy="106000" algn="ctr" rotWithShape="0">
              <a:srgbClr val="000000">
                <a:alpha val="9000"/>
              </a:srgbClr>
            </a:outerShdw>
          </a:effectLst>
        </p:spPr>
      </p:pic>
      <p:sp>
        <p:nvSpPr>
          <p:cNvPr id="12" name="Slide Number Placeholder 6"/>
          <p:cNvSpPr txBox="1">
            <a:spLocks/>
          </p:cNvSpPr>
          <p:nvPr/>
        </p:nvSpPr>
        <p:spPr>
          <a:xfrm>
            <a:off x="10391254" y="6453336"/>
            <a:ext cx="1249362" cy="261938"/>
          </a:xfrm>
          <a:prstGeom prst="rect">
            <a:avLst/>
          </a:prstGeom>
        </p:spPr>
        <p:txBody>
          <a:bodyPr vert="horz" lIns="91440" tIns="45720" rIns="0" bIns="45720"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smtClean="0">
                <a:solidFill>
                  <a:srgbClr val="006FAC"/>
                </a:solidFill>
                <a:latin typeface="Tahoma" charset="0"/>
                <a:ea typeface="Tahoma" charset="0"/>
                <a:cs typeface="Tahoma" charset="0"/>
              </a:rPr>
              <a:t>P-</a:t>
            </a:r>
            <a:fld id="{34A2F4A0-93AF-43B1-8693-228C1DE05C4F}" type="slidenum">
              <a:rPr lang="en-US" smtClean="0">
                <a:solidFill>
                  <a:srgbClr val="006FAC"/>
                </a:solidFill>
                <a:latin typeface="Tahoma" charset="0"/>
                <a:ea typeface="Tahoma" charset="0"/>
                <a:cs typeface="Tahoma" charset="0"/>
              </a:rPr>
              <a:pPr>
                <a:defRPr/>
              </a:pPr>
              <a:t>8</a:t>
            </a:fld>
            <a:endParaRPr lang="de-DE" dirty="0">
              <a:solidFill>
                <a:prstClr val="black">
                  <a:tint val="75000"/>
                </a:prstClr>
              </a:solidFill>
              <a:latin typeface="Tahoma Standard" charset="0"/>
              <a:cs typeface="Tahoma Standard" charset="0"/>
            </a:endParaRPr>
          </a:p>
        </p:txBody>
      </p:sp>
      <p:sp>
        <p:nvSpPr>
          <p:cNvPr id="13" name="Footer Placeholder 2"/>
          <p:cNvSpPr txBox="1">
            <a:spLocks/>
          </p:cNvSpPr>
          <p:nvPr/>
        </p:nvSpPr>
        <p:spPr>
          <a:xfrm>
            <a:off x="6023528" y="6453267"/>
            <a:ext cx="3454296" cy="269823"/>
          </a:xfrm>
          <a:prstGeom prst="rect">
            <a:avLst/>
          </a:prstGeom>
        </p:spPr>
        <p:txBody>
          <a:bodyPr vert="horz" lIns="0" tIns="45720" rIns="0" bIns="45720" rtlCol="0" anchor="ctr"/>
          <a:lstStyle>
            <a:defPPr>
              <a:defRPr lang="en-US"/>
            </a:defPPr>
            <a:lvl1pPr fontAlgn="auto">
              <a:spcBef>
                <a:spcPts val="0"/>
              </a:spcBef>
              <a:spcAft>
                <a:spcPts val="0"/>
              </a:spcAft>
              <a:defRPr sz="1200">
                <a:solidFill>
                  <a:schemeClr val="bg1">
                    <a:lumMod val="50000"/>
                  </a:schemeClr>
                </a:solidFill>
                <a:latin typeface="Tahoma" charset="0"/>
                <a:ea typeface="Tahoma" charset="0"/>
                <a:cs typeface="Tahoma" charset="0"/>
              </a:defRPr>
            </a:lvl1pPr>
          </a:lstStyle>
          <a:p>
            <a:pPr>
              <a:defRPr/>
            </a:pPr>
            <a:r>
              <a:rPr lang="en-GB" dirty="0" smtClean="0">
                <a:solidFill>
                  <a:srgbClr val="FFFFFF">
                    <a:lumMod val="50000"/>
                  </a:srgbClr>
                </a:solidFill>
              </a:rPr>
              <a:t>LSS PD</a:t>
            </a:r>
            <a:endParaRPr lang="en-GB" dirty="0">
              <a:solidFill>
                <a:srgbClr val="FFFFFF">
                  <a:lumMod val="50000"/>
                </a:srgbClr>
              </a:solidFill>
            </a:endParaRPr>
          </a:p>
        </p:txBody>
      </p:sp>
      <p:sp>
        <p:nvSpPr>
          <p:cNvPr id="6" name="Rounded Rectangle 5"/>
          <p:cNvSpPr/>
          <p:nvPr/>
        </p:nvSpPr>
        <p:spPr>
          <a:xfrm>
            <a:off x="1019436" y="5181182"/>
            <a:ext cx="1233851" cy="117727"/>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none" lIns="36000" tIns="36000" rIns="36000" bIns="72000" rtlCol="0" anchor="ctr">
            <a:noAutofit/>
          </a:bodyPr>
          <a:lstStyle/>
          <a:p>
            <a:pPr algn="ctr"/>
            <a:r>
              <a:rPr lang="it-IT" sz="600" i="1" dirty="0" smtClean="0">
                <a:solidFill>
                  <a:schemeClr val="bg1"/>
                </a:solidFill>
                <a:latin typeface="Tahoma" charset="0"/>
                <a:ea typeface="Tahoma" charset="0"/>
                <a:cs typeface="Tahoma" charset="0"/>
              </a:rPr>
              <a:t>Photo credit: Fincantieri</a:t>
            </a:r>
            <a:endParaRPr lang="en-GB" sz="600" i="1" dirty="0" smtClean="0">
              <a:solidFill>
                <a:schemeClr val="bg1"/>
              </a:solidFill>
              <a:latin typeface="Tahoma" charset="0"/>
              <a:ea typeface="Tahoma" charset="0"/>
              <a:cs typeface="Tahoma" charset="0"/>
            </a:endParaRPr>
          </a:p>
        </p:txBody>
      </p:sp>
      <p:sp>
        <p:nvSpPr>
          <p:cNvPr id="14" name="Rounded Rectangle 13"/>
          <p:cNvSpPr/>
          <p:nvPr/>
        </p:nvSpPr>
        <p:spPr>
          <a:xfrm>
            <a:off x="9774328" y="5181112"/>
            <a:ext cx="1233851" cy="117727"/>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none" lIns="36000" tIns="36000" rIns="36000" bIns="72000" rtlCol="0" anchor="ctr">
            <a:noAutofit/>
          </a:bodyPr>
          <a:lstStyle/>
          <a:p>
            <a:pPr algn="ctr"/>
            <a:r>
              <a:rPr lang="it-IT" sz="600" i="1" dirty="0" smtClean="0">
                <a:solidFill>
                  <a:schemeClr val="bg1"/>
                </a:solidFill>
                <a:latin typeface="Tahoma" charset="0"/>
                <a:ea typeface="Tahoma" charset="0"/>
                <a:cs typeface="Tahoma" charset="0"/>
              </a:rPr>
              <a:t>Photo credit : </a:t>
            </a:r>
            <a:r>
              <a:rPr lang="it-IT" sz="600" i="1" dirty="0" err="1" smtClean="0">
                <a:solidFill>
                  <a:schemeClr val="bg1"/>
                </a:solidFill>
                <a:latin typeface="Tahoma" charset="0"/>
                <a:ea typeface="Tahoma" charset="0"/>
                <a:cs typeface="Tahoma" charset="0"/>
              </a:rPr>
              <a:t>Naval</a:t>
            </a:r>
            <a:r>
              <a:rPr lang="it-IT" sz="600" i="1" dirty="0" smtClean="0">
                <a:solidFill>
                  <a:schemeClr val="bg1"/>
                </a:solidFill>
                <a:latin typeface="Tahoma" charset="0"/>
                <a:ea typeface="Tahoma" charset="0"/>
                <a:cs typeface="Tahoma" charset="0"/>
              </a:rPr>
              <a:t> Group</a:t>
            </a:r>
            <a:endParaRPr lang="en-GB" sz="600" i="1" dirty="0" smtClean="0">
              <a:solidFill>
                <a:schemeClr val="bg1"/>
              </a:solidFill>
              <a:latin typeface="Tahoma" charset="0"/>
              <a:ea typeface="Tahoma" charset="0"/>
              <a:cs typeface="Tahoma" charset="0"/>
            </a:endParaRPr>
          </a:p>
        </p:txBody>
      </p:sp>
    </p:spTree>
    <p:extLst>
      <p:ext uri="{BB962C8B-B14F-4D97-AF65-F5344CB8AC3E}">
        <p14:creationId xmlns:p14="http://schemas.microsoft.com/office/powerpoint/2010/main" val="31614539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Bild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55840" y="1728147"/>
            <a:ext cx="2078046" cy="1377309"/>
          </a:xfrm>
          <a:prstGeom prst="rect">
            <a:avLst/>
          </a:prstGeom>
          <a:effectLst>
            <a:outerShdw blurRad="50800" dist="25400" dir="2280000" sx="106000" sy="106000" algn="ctr" rotWithShape="0">
              <a:srgbClr val="000000">
                <a:alpha val="9000"/>
              </a:srgbClr>
            </a:outerShdw>
          </a:effectLst>
        </p:spPr>
      </p:pic>
      <p:sp>
        <p:nvSpPr>
          <p:cNvPr id="10" name="Left-Right Arrow 9"/>
          <p:cNvSpPr/>
          <p:nvPr/>
        </p:nvSpPr>
        <p:spPr>
          <a:xfrm>
            <a:off x="6482555" y="4653628"/>
            <a:ext cx="1075894" cy="694547"/>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12" name="Left-Right Arrow 11"/>
          <p:cNvSpPr/>
          <p:nvPr/>
        </p:nvSpPr>
        <p:spPr>
          <a:xfrm rot="16200000">
            <a:off x="5218190" y="3573507"/>
            <a:ext cx="936104" cy="28803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pic>
        <p:nvPicPr>
          <p:cNvPr id="20" name="6005144D-F28D-4C23-9956-F37870470593" descr="BAD805A3-2CE4-4B03-863B-3E4088EB800A@Speedport_W_700V"/>
          <p:cNvPicPr>
            <a:picLocks noChangeAspect="1" noChangeArrowheads="1"/>
          </p:cNvPicPr>
          <p:nvPr/>
        </p:nvPicPr>
        <p:blipFill>
          <a:blip r:embed="rId4" cstate="print"/>
          <a:srcRect/>
          <a:stretch>
            <a:fillRect/>
          </a:stretch>
        </p:blipFill>
        <p:spPr bwMode="auto">
          <a:xfrm>
            <a:off x="2783632" y="2025335"/>
            <a:ext cx="1224136" cy="834742"/>
          </a:xfrm>
          <a:prstGeom prst="rect">
            <a:avLst/>
          </a:prstGeom>
          <a:noFill/>
          <a:ln w="9525">
            <a:noFill/>
            <a:miter lim="800000"/>
            <a:headEnd/>
            <a:tailEnd/>
          </a:ln>
        </p:spPr>
      </p:pic>
      <p:sp>
        <p:nvSpPr>
          <p:cNvPr id="21" name="Rounded Rectangle 20"/>
          <p:cNvSpPr/>
          <p:nvPr/>
        </p:nvSpPr>
        <p:spPr>
          <a:xfrm>
            <a:off x="4547636" y="1592796"/>
            <a:ext cx="4857946" cy="1617259"/>
          </a:xfrm>
          <a:prstGeom prst="round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rgbClr val="000000"/>
                </a:solidFill>
                <a:prstDash val="sysDash"/>
              </a:ln>
              <a:solidFill>
                <a:srgbClr val="FFFFFF"/>
              </a:solidFill>
            </a:endParaRPr>
          </a:p>
        </p:txBody>
      </p:sp>
      <p:sp>
        <p:nvSpPr>
          <p:cNvPr id="22" name="TextBox 21"/>
          <p:cNvSpPr txBox="1"/>
          <p:nvPr/>
        </p:nvSpPr>
        <p:spPr>
          <a:xfrm>
            <a:off x="2716393" y="2997443"/>
            <a:ext cx="1133644" cy="369332"/>
          </a:xfrm>
          <a:prstGeom prst="rect">
            <a:avLst/>
          </a:prstGeom>
          <a:noFill/>
        </p:spPr>
        <p:txBody>
          <a:bodyPr wrap="none" rtlCol="0">
            <a:spAutoFit/>
          </a:bodyPr>
          <a:lstStyle/>
          <a:p>
            <a:r>
              <a:rPr lang="en-GB" dirty="0" smtClean="0">
                <a:solidFill>
                  <a:srgbClr val="000000"/>
                </a:solidFill>
              </a:rPr>
              <a:t>Observer</a:t>
            </a:r>
            <a:endParaRPr lang="en-GB" dirty="0">
              <a:solidFill>
                <a:srgbClr val="000000"/>
              </a:solidFill>
            </a:endParaRPr>
          </a:p>
        </p:txBody>
      </p:sp>
      <p:sp>
        <p:nvSpPr>
          <p:cNvPr id="24" name="Bent Arrow 23"/>
          <p:cNvSpPr/>
          <p:nvPr/>
        </p:nvSpPr>
        <p:spPr>
          <a:xfrm rot="16200000">
            <a:off x="3075951" y="3375485"/>
            <a:ext cx="1728192" cy="1764196"/>
          </a:xfrm>
          <a:prstGeom prst="bentArrow">
            <a:avLst>
              <a:gd name="adj1" fmla="val 10699"/>
              <a:gd name="adj2" fmla="val 10888"/>
              <a:gd name="adj3" fmla="val 12875"/>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smtClean="0">
              <a:solidFill>
                <a:srgbClr val="FFFFFF"/>
              </a:solidFill>
            </a:endParaRPr>
          </a:p>
        </p:txBody>
      </p:sp>
      <p:pic>
        <p:nvPicPr>
          <p:cNvPr id="23" name="Picture 22" descr="logo2.png"/>
          <p:cNvPicPr>
            <a:picLocks noChangeAspect="1"/>
          </p:cNvPicPr>
          <p:nvPr/>
        </p:nvPicPr>
        <p:blipFill>
          <a:blip r:embed="rId5" cstate="print"/>
          <a:stretch>
            <a:fillRect/>
          </a:stretch>
        </p:blipFill>
        <p:spPr>
          <a:xfrm>
            <a:off x="4972186" y="4293587"/>
            <a:ext cx="1447850" cy="1368152"/>
          </a:xfrm>
          <a:prstGeom prst="rect">
            <a:avLst/>
          </a:prstGeom>
        </p:spPr>
      </p:pic>
      <p:sp>
        <p:nvSpPr>
          <p:cNvPr id="27" name="Rounded Rectangle 26"/>
          <p:cNvSpPr/>
          <p:nvPr/>
        </p:nvSpPr>
        <p:spPr>
          <a:xfrm>
            <a:off x="2598281" y="1853699"/>
            <a:ext cx="1656184" cy="115212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pic>
        <p:nvPicPr>
          <p:cNvPr id="19" name="Bild 3"/>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214456" y="1733849"/>
            <a:ext cx="2083122" cy="1380672"/>
          </a:xfrm>
          <a:prstGeom prst="rect">
            <a:avLst/>
          </a:prstGeom>
          <a:effectLst>
            <a:outerShdw blurRad="50800" dist="25400" dir="2280000" sx="106000" sy="106000" algn="ctr" rotWithShape="0">
              <a:srgbClr val="000000">
                <a:alpha val="9000"/>
              </a:srgbClr>
            </a:outerShdw>
          </a:effectLst>
        </p:spPr>
      </p:pic>
      <p:pic>
        <p:nvPicPr>
          <p:cNvPr id="29" name="Picture 28" descr="arton19953.gif"/>
          <p:cNvPicPr>
            <a:picLocks noChangeAspect="1"/>
          </p:cNvPicPr>
          <p:nvPr/>
        </p:nvPicPr>
        <p:blipFill>
          <a:blip r:embed="rId7" cstate="print"/>
          <a:srcRect t="37799" b="39521"/>
          <a:stretch>
            <a:fillRect/>
          </a:stretch>
        </p:blipFill>
        <p:spPr>
          <a:xfrm>
            <a:off x="7896412" y="3716843"/>
            <a:ext cx="1908000" cy="43272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30" name="Rounded Rectangle 29"/>
          <p:cNvSpPr/>
          <p:nvPr/>
        </p:nvSpPr>
        <p:spPr>
          <a:xfrm>
            <a:off x="7620968" y="3573561"/>
            <a:ext cx="2376264" cy="136259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31" name="TextBox 30"/>
          <p:cNvSpPr txBox="1"/>
          <p:nvPr/>
        </p:nvSpPr>
        <p:spPr>
          <a:xfrm>
            <a:off x="7558450" y="3249471"/>
            <a:ext cx="2569999" cy="369332"/>
          </a:xfrm>
          <a:prstGeom prst="rect">
            <a:avLst/>
          </a:prstGeom>
          <a:noFill/>
        </p:spPr>
        <p:txBody>
          <a:bodyPr wrap="none" rtlCol="0">
            <a:spAutoFit/>
          </a:bodyPr>
          <a:lstStyle/>
          <a:p>
            <a:r>
              <a:rPr lang="en-GB" dirty="0" smtClean="0">
                <a:solidFill>
                  <a:srgbClr val="000000"/>
                </a:solidFill>
              </a:rPr>
              <a:t>Temporary Consortium</a:t>
            </a:r>
            <a:endParaRPr lang="en-GB" dirty="0">
              <a:solidFill>
                <a:srgbClr val="000000"/>
              </a:solidFill>
            </a:endParaRPr>
          </a:p>
        </p:txBody>
      </p:sp>
      <p:pic>
        <p:nvPicPr>
          <p:cNvPr id="32" name="Picture 2"/>
          <p:cNvPicPr>
            <a:picLocks noChangeAspect="1" noChangeArrowheads="1"/>
          </p:cNvPicPr>
          <p:nvPr/>
        </p:nvPicPr>
        <p:blipFill>
          <a:blip r:embed="rId8" cstate="print"/>
          <a:srcRect/>
          <a:stretch>
            <a:fillRect/>
          </a:stretch>
        </p:blipFill>
        <p:spPr bwMode="auto">
          <a:xfrm>
            <a:off x="7884981" y="4365596"/>
            <a:ext cx="1908000" cy="4580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35" name="Rounded Rectangle 34"/>
          <p:cNvSpPr/>
          <p:nvPr/>
        </p:nvSpPr>
        <p:spPr>
          <a:xfrm>
            <a:off x="7630457" y="4967579"/>
            <a:ext cx="2376264" cy="130622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n>
                <a:solidFill>
                  <a:srgbClr val="244164">
                    <a:shade val="50000"/>
                  </a:srgbClr>
                </a:solidFill>
              </a:ln>
              <a:solidFill>
                <a:srgbClr val="FFFFFF"/>
              </a:solidFill>
            </a:endParaRPr>
          </a:p>
        </p:txBody>
      </p:sp>
      <p:pic>
        <p:nvPicPr>
          <p:cNvPr id="36" name="Bild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098302" y="4124653"/>
            <a:ext cx="392902" cy="260412"/>
          </a:xfrm>
          <a:prstGeom prst="rect">
            <a:avLst/>
          </a:prstGeom>
          <a:effectLst>
            <a:outerShdw blurRad="50800" dist="25400" dir="2280000" sx="106000" sy="106000" algn="ctr" rotWithShape="0">
              <a:srgbClr val="000000">
                <a:alpha val="9000"/>
              </a:srgbClr>
            </a:outerShdw>
          </a:effectLst>
        </p:spPr>
      </p:pic>
      <p:pic>
        <p:nvPicPr>
          <p:cNvPr id="37" name="Bild 3"/>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092444" y="5488546"/>
            <a:ext cx="398760" cy="264294"/>
          </a:xfrm>
          <a:prstGeom prst="rect">
            <a:avLst/>
          </a:prstGeom>
          <a:effectLst>
            <a:outerShdw blurRad="50800" dist="25400" dir="2280000" sx="106000" sy="106000" algn="ctr" rotWithShape="0">
              <a:srgbClr val="000000">
                <a:alpha val="9000"/>
              </a:srgbClr>
            </a:outerShdw>
          </a:effectLst>
        </p:spPr>
      </p:pic>
      <p:pic>
        <p:nvPicPr>
          <p:cNvPr id="39" name="Picture 38" descr="cid:image001.gif@01D35A07.BAF90830"/>
          <p:cNvPicPr/>
          <p:nvPr/>
        </p:nvPicPr>
        <p:blipFill>
          <a:blip r:embed="rId9" r:link="rId10">
            <a:extLst>
              <a:ext uri="{28A0092B-C50C-407E-A947-70E740481C1C}">
                <a14:useLocalDpi xmlns:a14="http://schemas.microsoft.com/office/drawing/2010/main" val="0"/>
              </a:ext>
            </a:extLst>
          </a:blip>
          <a:srcRect/>
          <a:stretch>
            <a:fillRect/>
          </a:stretch>
        </p:blipFill>
        <p:spPr bwMode="auto">
          <a:xfrm>
            <a:off x="7860196" y="5697743"/>
            <a:ext cx="1908000" cy="432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0" name="Titel 28"/>
          <p:cNvSpPr txBox="1">
            <a:spLocks/>
          </p:cNvSpPr>
          <p:nvPr/>
        </p:nvSpPr>
        <p:spPr>
          <a:xfrm>
            <a:off x="1847529" y="836713"/>
            <a:ext cx="8337551" cy="819281"/>
          </a:xfrm>
          <a:prstGeom prst="rect">
            <a:avLst/>
          </a:prstGeom>
        </p:spPr>
        <p:txBody>
          <a:bodyPr>
            <a:normAutofit/>
          </a:bodyPr>
          <a:lstStyle/>
          <a:p>
            <a:pPr>
              <a:defRPr/>
            </a:pPr>
            <a:endParaRPr lang="en-GB" sz="2800" b="1" dirty="0">
              <a:solidFill>
                <a:srgbClr val="000000"/>
              </a:solidFill>
              <a:latin typeface="Tahoma" pitchFamily="34" charset="0"/>
              <a:ea typeface="Tahoma" pitchFamily="34" charset="0"/>
              <a:cs typeface="Tahoma" pitchFamily="34" charset="0"/>
            </a:endParaRPr>
          </a:p>
        </p:txBody>
      </p:sp>
      <p:grpSp>
        <p:nvGrpSpPr>
          <p:cNvPr id="2" name="Group 1"/>
          <p:cNvGrpSpPr/>
          <p:nvPr/>
        </p:nvGrpSpPr>
        <p:grpSpPr>
          <a:xfrm>
            <a:off x="7860196" y="5030419"/>
            <a:ext cx="1908000" cy="518505"/>
            <a:chOff x="6336196" y="5245951"/>
            <a:chExt cx="1908000" cy="518505"/>
          </a:xfrm>
        </p:grpSpPr>
        <p:pic>
          <p:nvPicPr>
            <p:cNvPr id="33" name="Picture 32" descr="cid:image001.gif@01D35A07.BAF90830"/>
            <p:cNvPicPr/>
            <p:nvPr/>
          </p:nvPicPr>
          <p:blipFill>
            <a:blip r:embed="rId9" r:link="rId10">
              <a:extLst>
                <a:ext uri="{28A0092B-C50C-407E-A947-70E740481C1C}">
                  <a14:useLocalDpi xmlns:a14="http://schemas.microsoft.com/office/drawing/2010/main" val="0"/>
                </a:ext>
              </a:extLst>
            </a:blip>
            <a:srcRect/>
            <a:stretch>
              <a:fillRect/>
            </a:stretch>
          </p:blipFill>
          <p:spPr bwMode="auto">
            <a:xfrm>
              <a:off x="6336196" y="5298673"/>
              <a:ext cx="1908000" cy="432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6" name="Image 4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405291" y="5245951"/>
              <a:ext cx="1695101" cy="518505"/>
            </a:xfrm>
            <a:prstGeom prst="rect">
              <a:avLst/>
            </a:prstGeom>
          </p:spPr>
        </p:pic>
      </p:grpSp>
      <p:sp>
        <p:nvSpPr>
          <p:cNvPr id="3" name="Rectangle 2"/>
          <p:cNvSpPr/>
          <p:nvPr/>
        </p:nvSpPr>
        <p:spPr>
          <a:xfrm>
            <a:off x="333826" y="681916"/>
            <a:ext cx="4899611" cy="523220"/>
          </a:xfrm>
          <a:prstGeom prst="rect">
            <a:avLst/>
          </a:prstGeom>
        </p:spPr>
        <p:txBody>
          <a:bodyPr>
            <a:normAutofit/>
          </a:bodyPr>
          <a:lstStyle/>
          <a:p>
            <a:r>
              <a:rPr lang="en-GB" sz="2800" b="1" dirty="0">
                <a:solidFill>
                  <a:srgbClr val="244165"/>
                </a:solidFill>
                <a:latin typeface="Tahoma" pitchFamily="34" charset="0"/>
                <a:ea typeface="Tahoma" pitchFamily="34" charset="0"/>
                <a:cs typeface="Tahoma" pitchFamily="34" charset="0"/>
              </a:rPr>
              <a:t>Programme Overview</a:t>
            </a:r>
          </a:p>
        </p:txBody>
      </p:sp>
      <p:sp>
        <p:nvSpPr>
          <p:cNvPr id="28" name="TextBox 2"/>
          <p:cNvSpPr txBox="1"/>
          <p:nvPr/>
        </p:nvSpPr>
        <p:spPr>
          <a:xfrm>
            <a:off x="1927224" y="1376773"/>
            <a:ext cx="8337551" cy="411257"/>
          </a:xfrm>
          <a:prstGeom prst="rect">
            <a:avLst/>
          </a:prstGeom>
          <a:noFill/>
        </p:spPr>
        <p:txBody>
          <a:bodyPr wrap="square" lIns="0" tIns="36000" rIns="0" bIns="36000" rtlCol="0" anchor="b" anchorCtr="0">
            <a:spAutoFit/>
          </a:bodyPr>
          <a:lstStyle/>
          <a:p>
            <a:r>
              <a:rPr lang="en-GB" sz="2200" dirty="0">
                <a:solidFill>
                  <a:srgbClr val="636463"/>
                </a:solidFill>
                <a:latin typeface="Tahoma" pitchFamily="34" charset="0"/>
                <a:ea typeface="Tahoma" pitchFamily="34" charset="0"/>
                <a:cs typeface="Tahoma" pitchFamily="34" charset="0"/>
              </a:rPr>
              <a:t>Stakeholders</a:t>
            </a:r>
          </a:p>
        </p:txBody>
      </p:sp>
      <p:sp>
        <p:nvSpPr>
          <p:cNvPr id="34" name="Slide Number Placeholder 6"/>
          <p:cNvSpPr>
            <a:spLocks noGrp="1"/>
          </p:cNvSpPr>
          <p:nvPr>
            <p:ph type="sldNum" sz="quarter" idx="4294967295"/>
          </p:nvPr>
        </p:nvSpPr>
        <p:spPr>
          <a:xfrm>
            <a:off x="10391254" y="6461125"/>
            <a:ext cx="1249362" cy="261938"/>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6FAC"/>
                </a:solidFill>
                <a:effectLst/>
                <a:uLnTx/>
                <a:uFillTx/>
                <a:latin typeface="Tahoma" charset="0"/>
                <a:ea typeface="Tahoma" charset="0"/>
                <a:cs typeface="Tahoma" charset="0"/>
              </a:rPr>
              <a:t>P-</a:t>
            </a:r>
            <a:fld id="{34A2F4A0-93AF-43B1-8693-228C1DE05C4F}" type="slidenum">
              <a:rPr kumimoji="0" lang="en-US" sz="1200" b="0" i="0" u="none" strike="noStrike" kern="1200" cap="none" spc="0" normalizeH="0" baseline="0" noProof="0">
                <a:ln>
                  <a:noFill/>
                </a:ln>
                <a:solidFill>
                  <a:srgbClr val="006FAC"/>
                </a:solidFill>
                <a:effectLst/>
                <a:uLnTx/>
                <a:uFillTx/>
                <a:latin typeface="Tahoma" charset="0"/>
                <a:ea typeface="Tahoma" charset="0"/>
                <a:cs typeface="Tahoma"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de-DE" sz="1200" b="0" i="0" u="none" strike="noStrike" kern="1200" cap="none" spc="0" normalizeH="0" baseline="0" noProof="0" dirty="0">
              <a:ln>
                <a:noFill/>
              </a:ln>
              <a:solidFill>
                <a:prstClr val="black">
                  <a:tint val="75000"/>
                </a:prstClr>
              </a:solidFill>
              <a:effectLst/>
              <a:uLnTx/>
              <a:uFillTx/>
              <a:latin typeface="Tahoma Standard" charset="0"/>
              <a:ea typeface="+mn-ea"/>
              <a:cs typeface="Tahoma Standard" charset="0"/>
            </a:endParaRPr>
          </a:p>
        </p:txBody>
      </p:sp>
      <p:sp>
        <p:nvSpPr>
          <p:cNvPr id="38" name="Footer Placeholder 2"/>
          <p:cNvSpPr txBox="1">
            <a:spLocks/>
          </p:cNvSpPr>
          <p:nvPr/>
        </p:nvSpPr>
        <p:spPr>
          <a:xfrm>
            <a:off x="6023528" y="6453267"/>
            <a:ext cx="3454296" cy="269823"/>
          </a:xfrm>
          <a:prstGeom prst="rect">
            <a:avLst/>
          </a:prstGeom>
        </p:spPr>
        <p:txBody>
          <a:bodyPr vert="horz" lIns="0" tIns="45720" rIns="0" bIns="45720" rtlCol="0" anchor="ctr"/>
          <a:lstStyle>
            <a:defPPr>
              <a:defRPr lang="en-US"/>
            </a:defPPr>
            <a:lvl1pPr fontAlgn="auto">
              <a:spcBef>
                <a:spcPts val="0"/>
              </a:spcBef>
              <a:spcAft>
                <a:spcPts val="0"/>
              </a:spcAft>
              <a:defRPr sz="1200">
                <a:solidFill>
                  <a:schemeClr val="bg1">
                    <a:lumMod val="50000"/>
                  </a:schemeClr>
                </a:solidFill>
                <a:latin typeface="Tahoma" charset="0"/>
                <a:ea typeface="Tahoma" charset="0"/>
                <a:cs typeface="Tahoma" charset="0"/>
              </a:defRPr>
            </a:lvl1pPr>
          </a:lstStyle>
          <a:p>
            <a:pPr>
              <a:defRPr/>
            </a:pPr>
            <a:r>
              <a:rPr lang="en-GB" dirty="0" smtClean="0">
                <a:solidFill>
                  <a:srgbClr val="FFFFFF">
                    <a:lumMod val="50000"/>
                  </a:srgbClr>
                </a:solidFill>
              </a:rPr>
              <a:t>LSS PD</a:t>
            </a:r>
            <a:endParaRPr lang="en-GB" dirty="0">
              <a:solidFill>
                <a:srgbClr val="FFFFFF">
                  <a:lumMod val="50000"/>
                </a:srgbClr>
              </a:solidFill>
            </a:endParaRPr>
          </a:p>
        </p:txBody>
      </p:sp>
    </p:spTree>
    <p:extLst>
      <p:ext uri="{BB962C8B-B14F-4D97-AF65-F5344CB8AC3E}">
        <p14:creationId xmlns:p14="http://schemas.microsoft.com/office/powerpoint/2010/main" val="28506301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Cover page">
  <a:themeElements>
    <a:clrScheme name="OCCAR_theme">
      <a:dk1>
        <a:srgbClr val="000000"/>
      </a:dk1>
      <a:lt1>
        <a:srgbClr val="FFFFFF"/>
      </a:lt1>
      <a:dk2>
        <a:srgbClr val="0071B9"/>
      </a:dk2>
      <a:lt2>
        <a:srgbClr val="FEFFFF"/>
      </a:lt2>
      <a:accent1>
        <a:srgbClr val="244164"/>
      </a:accent1>
      <a:accent2>
        <a:srgbClr val="006EAB"/>
      </a:accent2>
      <a:accent3>
        <a:srgbClr val="609EC9"/>
      </a:accent3>
      <a:accent4>
        <a:srgbClr val="F0E844"/>
      </a:accent4>
      <a:accent5>
        <a:srgbClr val="F6F2A0"/>
      </a:accent5>
      <a:accent6>
        <a:srgbClr val="A4A5A8"/>
      </a:accent6>
      <a:hlink>
        <a:srgbClr val="6FADDA"/>
      </a:hlink>
      <a:folHlink>
        <a:srgbClr val="244165"/>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CCAR_PowerPoint_StyleSheet_2016.potx" id="{D51F35B4-EC65-4644-8445-B32339D08BE6}" vid="{A7FD4029-7D79-4847-842B-25BAD44D99C6}"/>
    </a:ext>
  </a:extLst>
</a:theme>
</file>

<file path=ppt/theme/theme10.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CCAR_PowerPoint_StyleSheet_2016">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lIns="0" rIns="0"/>
      <a:lstStyle>
        <a:defPPr algn="r">
          <a:defRPr sz="2800" b="0" smtClean="0">
            <a:solidFill>
              <a:srgbClr val="244165"/>
            </a:solidFill>
            <a:latin typeface="Tahoma" pitchFamily="34" charset="0"/>
            <a:cs typeface="Tahoma" pitchFamily="34" charset="0"/>
          </a:defRPr>
        </a:defPPr>
      </a:lstStyle>
    </a:txDef>
  </a:objectDefaults>
  <a:extraClrSchemeLst/>
  <a:extLst>
    <a:ext uri="{05A4C25C-085E-4340-85A3-A5531E510DB2}">
      <thm15:themeFamily xmlns:thm15="http://schemas.microsoft.com/office/thememl/2012/main" name="OCCAR_PowerPoint_StyleSheet_2016.potx" id="{D51F35B4-EC65-4644-8445-B32339D08BE6}" vid="{3839FD78-B9DF-C845-A0D8-42A5ADBD9F0D}"/>
    </a:ext>
  </a:extLst>
</a:theme>
</file>

<file path=ppt/theme/theme3.xml><?xml version="1.0" encoding="utf-8"?>
<a:theme xmlns:a="http://schemas.openxmlformats.org/drawingml/2006/main" name="Content Slides">
  <a:themeElements>
    <a:clrScheme name="OCCAR_theme">
      <a:dk1>
        <a:srgbClr val="000000"/>
      </a:dk1>
      <a:lt1>
        <a:srgbClr val="FFFFFF"/>
      </a:lt1>
      <a:dk2>
        <a:srgbClr val="0071B9"/>
      </a:dk2>
      <a:lt2>
        <a:srgbClr val="FEFFFF"/>
      </a:lt2>
      <a:accent1>
        <a:srgbClr val="244164"/>
      </a:accent1>
      <a:accent2>
        <a:srgbClr val="006EAB"/>
      </a:accent2>
      <a:accent3>
        <a:srgbClr val="609EC9"/>
      </a:accent3>
      <a:accent4>
        <a:srgbClr val="F0E844"/>
      </a:accent4>
      <a:accent5>
        <a:srgbClr val="F6F2A0"/>
      </a:accent5>
      <a:accent6>
        <a:srgbClr val="A4A5A8"/>
      </a:accent6>
      <a:hlink>
        <a:srgbClr val="6FADDA"/>
      </a:hlink>
      <a:folHlink>
        <a:srgbClr val="24416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71B9"/>
        </a:solidFill>
        <a:ln w="0">
          <a:noFill/>
        </a:ln>
        <a:effectLst>
          <a:outerShdw blurRad="38100" dist="25400" dir="2700000" sx="98000" sy="98000" algn="ctr" rotWithShape="0">
            <a:srgbClr val="000000">
              <a:alpha val="26000"/>
            </a:srgbClr>
          </a:outerShdw>
        </a:effectLst>
      </a:spPr>
      <a:bodyPr wrap="none" lIns="36000" tIns="36000" rIns="36000" bIns="72000" rtlCol="0" anchor="ctr">
        <a:noAutofit/>
      </a:bodyPr>
      <a:lstStyle>
        <a:defPPr algn="ctr">
          <a:defRPr sz="700" dirty="0" smtClean="0">
            <a:solidFill>
              <a:schemeClr val="tx2"/>
            </a:solidFill>
            <a:latin typeface="Tahoma" charset="0"/>
            <a:ea typeface="Tahoma" charset="0"/>
            <a:cs typeface="Tahoma"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CCAR_PowerPoint_StyleSheet_2016.potx" id="{D51F35B4-EC65-4644-8445-B32339D08BE6}" vid="{EEC6A3B9-31E4-C948-BE7F-27DF3F5300FE}"/>
    </a:ext>
  </a:extLst>
</a:theme>
</file>

<file path=ppt/theme/theme4.xml><?xml version="1.0" encoding="utf-8"?>
<a:theme xmlns:a="http://schemas.openxmlformats.org/drawingml/2006/main" name="Back banner pa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lIns="0" rIns="0"/>
      <a:lstStyle>
        <a:defPPr algn="r">
          <a:defRPr sz="2800" b="0" smtClean="0">
            <a:solidFill>
              <a:srgbClr val="244165"/>
            </a:solidFill>
            <a:latin typeface="Tahoma" pitchFamily="34" charset="0"/>
            <a:cs typeface="Tahoma" pitchFamily="34" charset="0"/>
          </a:defRPr>
        </a:defPPr>
      </a:lstStyle>
    </a:txDef>
  </a:objectDefaults>
  <a:extraClrSchemeLst/>
  <a:extLst>
    <a:ext uri="{05A4C25C-085E-4340-85A3-A5531E510DB2}">
      <thm15:themeFamily xmlns:thm15="http://schemas.microsoft.com/office/thememl/2012/main" name="OCCAR_PowerPoint_StyleSheet_2016.potx" id="{D51F35B4-EC65-4644-8445-B32339D08BE6}" vid="{A979472D-E19B-A44A-B581-A0EF3DCCFB1C}"/>
    </a:ext>
  </a:extLst>
</a:theme>
</file>

<file path=ppt/theme/theme5.xml><?xml version="1.0" encoding="utf-8"?>
<a:theme xmlns:a="http://schemas.openxmlformats.org/drawingml/2006/main" name="1_Back banner pa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lIns="0" rIns="0"/>
      <a:lstStyle>
        <a:defPPr algn="r">
          <a:defRPr sz="2800" b="0" smtClean="0">
            <a:solidFill>
              <a:srgbClr val="244165"/>
            </a:solidFill>
            <a:latin typeface="Tahoma" pitchFamily="34" charset="0"/>
            <a:cs typeface="Tahoma" pitchFamily="34" charset="0"/>
          </a:defRPr>
        </a:defPPr>
      </a:lstStyle>
    </a:txDef>
  </a:objectDefaults>
  <a:extraClrSchemeLst/>
  <a:extLst>
    <a:ext uri="{05A4C25C-085E-4340-85A3-A5531E510DB2}">
      <thm15:themeFamily xmlns:thm15="http://schemas.microsoft.com/office/thememl/2012/main" name="OCCAR_PowerPoint_StyleSheet_2016.potx" id="{D51F35B4-EC65-4644-8445-B32339D08BE6}" vid="{A979472D-E19B-A44A-B581-A0EF3DCCFB1C}"/>
    </a:ext>
  </a:extLst>
</a:theme>
</file>

<file path=ppt/theme/theme6.xml><?xml version="1.0" encoding="utf-8"?>
<a:theme xmlns:a="http://schemas.openxmlformats.org/drawingml/2006/main" name="Blan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lIns="0" rIns="0"/>
      <a:lstStyle>
        <a:defPPr algn="r">
          <a:defRPr sz="2800" b="0" smtClean="0">
            <a:solidFill>
              <a:srgbClr val="244165"/>
            </a:solidFill>
            <a:latin typeface="Tahoma" pitchFamily="34" charset="0"/>
            <a:cs typeface="Tahoma" pitchFamily="34" charset="0"/>
          </a:defRPr>
        </a:defPPr>
      </a:lstStyle>
    </a:txDef>
  </a:objectDefaults>
  <a:extraClrSchemeLst/>
  <a:extLst>
    <a:ext uri="{05A4C25C-085E-4340-85A3-A5531E510DB2}">
      <thm15:themeFamily xmlns:thm15="http://schemas.microsoft.com/office/thememl/2012/main" name="OCCAR_PowerPoint_StyleSheet_2016.potx" id="{D51F35B4-EC65-4644-8445-B32339D08BE6}" vid="{391662FC-C979-6C49-9757-2BA912031055}"/>
    </a:ext>
  </a:extLst>
</a:theme>
</file>

<file path=ppt/theme/theme7.xml><?xml version="1.0" encoding="utf-8"?>
<a:theme xmlns:a="http://schemas.openxmlformats.org/drawingml/2006/main" name="1_OCCAR_PowerPoint_StyleSheet_2016">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lIns="0" rIns="0"/>
      <a:lstStyle>
        <a:defPPr algn="r">
          <a:defRPr sz="2800" b="0" smtClean="0">
            <a:solidFill>
              <a:srgbClr val="244165"/>
            </a:solidFill>
            <a:latin typeface="Tahoma" pitchFamily="34" charset="0"/>
            <a:cs typeface="Tahoma" pitchFamily="34" charset="0"/>
          </a:defRPr>
        </a:defPPr>
      </a:lstStyle>
    </a:txDef>
  </a:objectDefaults>
  <a:extraClrSchemeLst/>
  <a:extLst>
    <a:ext uri="{05A4C25C-085E-4340-85A3-A5531E510DB2}">
      <thm15:themeFamily xmlns:thm15="http://schemas.microsoft.com/office/thememl/2012/main" name="OCCAR_PowerPoint_StyleSheet_2016.potx" id="{D51F35B4-EC65-4644-8445-B32339D08BE6}" vid="{3839FD78-B9DF-C845-A0D8-42A5ADBD9F0D}"/>
    </a:ext>
  </a:extLst>
</a:theme>
</file>

<file path=ppt/theme/theme8.xml><?xml version="1.0" encoding="utf-8"?>
<a:theme xmlns:a="http://schemas.openxmlformats.org/drawingml/2006/main" name="OCCAR_Presentation_Template_021215">
  <a:themeElements>
    <a:clrScheme name="OCCAR_theme">
      <a:dk1>
        <a:srgbClr val="000000"/>
      </a:dk1>
      <a:lt1>
        <a:srgbClr val="FFFFFF"/>
      </a:lt1>
      <a:dk2>
        <a:srgbClr val="0071B9"/>
      </a:dk2>
      <a:lt2>
        <a:srgbClr val="FEFFFF"/>
      </a:lt2>
      <a:accent1>
        <a:srgbClr val="244164"/>
      </a:accent1>
      <a:accent2>
        <a:srgbClr val="006EAB"/>
      </a:accent2>
      <a:accent3>
        <a:srgbClr val="609EC9"/>
      </a:accent3>
      <a:accent4>
        <a:srgbClr val="F0E844"/>
      </a:accent4>
      <a:accent5>
        <a:srgbClr val="F6F2A0"/>
      </a:accent5>
      <a:accent6>
        <a:srgbClr val="A4A5A8"/>
      </a:accent6>
      <a:hlink>
        <a:srgbClr val="6FADDA"/>
      </a:hlink>
      <a:folHlink>
        <a:srgbClr val="24416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71B9"/>
        </a:solidFill>
        <a:ln w="0">
          <a:noFill/>
        </a:ln>
        <a:effectLst>
          <a:outerShdw blurRad="38100" dist="25400" dir="2700000" sx="98000" sy="98000" algn="ctr" rotWithShape="0">
            <a:srgbClr val="000000">
              <a:alpha val="26000"/>
            </a:srgbClr>
          </a:outerShdw>
        </a:effectLst>
      </a:spPr>
      <a:bodyPr wrap="none" lIns="36000" tIns="36000" rIns="36000" bIns="72000" rtlCol="0" anchor="ctr">
        <a:noAutofit/>
      </a:bodyPr>
      <a:lstStyle>
        <a:defPPr algn="ctr">
          <a:defRPr sz="700" dirty="0" smtClean="0">
            <a:solidFill>
              <a:schemeClr val="tx2"/>
            </a:solidFill>
            <a:latin typeface="Tahoma" charset="0"/>
            <a:ea typeface="Tahoma" charset="0"/>
            <a:cs typeface="Tahoma"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CCAR_PowerPoint_StyleSheet_2016.potx" id="{D51F35B4-EC65-4644-8445-B32339D08BE6}" vid="{EEC6A3B9-31E4-C948-BE7F-27DF3F5300FE}"/>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OCCAR_PowerPoint_StyleSheet_2016</Template>
  <TotalTime>6118</TotalTime>
  <Words>4973</Words>
  <Application>Microsoft Office PowerPoint</Application>
  <PresentationFormat>Widescreen</PresentationFormat>
  <Paragraphs>718</Paragraphs>
  <Slides>34</Slides>
  <Notes>34</Notes>
  <HiddenSlides>0</HiddenSlides>
  <MMClips>0</MMClips>
  <ScaleCrop>false</ScaleCrop>
  <HeadingPairs>
    <vt:vector size="6" baseType="variant">
      <vt:variant>
        <vt:lpstr>Fonts Used</vt:lpstr>
      </vt:variant>
      <vt:variant>
        <vt:i4>12</vt:i4>
      </vt:variant>
      <vt:variant>
        <vt:lpstr>Theme</vt:lpstr>
      </vt:variant>
      <vt:variant>
        <vt:i4>8</vt:i4>
      </vt:variant>
      <vt:variant>
        <vt:lpstr>Slide Titles</vt:lpstr>
      </vt:variant>
      <vt:variant>
        <vt:i4>34</vt:i4>
      </vt:variant>
    </vt:vector>
  </HeadingPairs>
  <TitlesOfParts>
    <vt:vector size="54" baseType="lpstr">
      <vt:lpstr>微软雅黑</vt:lpstr>
      <vt:lpstr>宋体</vt:lpstr>
      <vt:lpstr>Arial</vt:lpstr>
      <vt:lpstr>Arial Black</vt:lpstr>
      <vt:lpstr>Arial Unicode MS</vt:lpstr>
      <vt:lpstr>Calibri</vt:lpstr>
      <vt:lpstr>HiraMinProN-W3</vt:lpstr>
      <vt:lpstr>LucidaGrande</vt:lpstr>
      <vt:lpstr>Tahoma</vt:lpstr>
      <vt:lpstr>Tahoma Standard</vt:lpstr>
      <vt:lpstr>Times New Roman</vt:lpstr>
      <vt:lpstr>Wingdings</vt:lpstr>
      <vt:lpstr>Cover page</vt:lpstr>
      <vt:lpstr>OCCAR_PowerPoint_StyleSheet_2016</vt:lpstr>
      <vt:lpstr>Content Slides</vt:lpstr>
      <vt:lpstr>Back banner page</vt:lpstr>
      <vt:lpstr>1_Back banner page</vt:lpstr>
      <vt:lpstr>Blank</vt:lpstr>
      <vt:lpstr>1_OCCAR_PowerPoint_StyleSheet_2016</vt:lpstr>
      <vt:lpstr>OCCAR_Presentation_Template_021215</vt:lpstr>
      <vt:lpstr>Naval Programmes managed by OCCAR with a focus on the modern Logistic Support Ship (LSS)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FR-IT Multimission Fregates (FREMM Programme)   </vt:lpstr>
      <vt:lpstr>FR-IT HORIZON (class frigates) Mid-life Upgrade Programme  </vt:lpstr>
      <vt:lpstr>PowerPoint Presentation</vt:lpstr>
      <vt:lpstr>PPA Programme - Ship main features and capabilities</vt:lpstr>
      <vt:lpstr>PPA - CS Configuration: Light, Light + and Full versions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OCCAR believe in the future of cooperation…</vt:lpstr>
      <vt:lpstr>PowerPoint Presentation</vt:lpstr>
    </vt:vector>
  </TitlesOfParts>
  <Company>OCCAR-EA</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OCCAR Style Sheet 2018</dc:title>
  <dc:creator>massimiliano.leonardi@occar.int</dc:creator>
  <cp:keywords>2013</cp:keywords>
  <cp:lastModifiedBy>Massimiliano Leonardi</cp:lastModifiedBy>
  <cp:revision>589</cp:revision>
  <cp:lastPrinted>2023-05-17T13:36:07Z</cp:lastPrinted>
  <dcterms:created xsi:type="dcterms:W3CDTF">2016-05-23T05:50:11Z</dcterms:created>
  <dcterms:modified xsi:type="dcterms:W3CDTF">2023-05-22T07:51:42Z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NumState">
    <vt:lpwstr>True</vt:lpwstr>
  </property>
  <property fmtid="{D5CDD505-2E9C-101B-9397-08002B2CF9AE}" pid="3" name="Recipients">
    <vt:lpwstr/>
  </property>
  <property fmtid="{D5CDD505-2E9C-101B-9397-08002B2CF9AE}" pid="4" name="RecipientsGUID">
    <vt:lpwstr/>
  </property>
  <property fmtid="{D5CDD505-2E9C-101B-9397-08002B2CF9AE}" pid="5" name="AuthorGUID">
    <vt:lpwstr>55226e79-cd7c-4a60-9197-0510a3e32ac1</vt:lpwstr>
  </property>
  <property fmtid="{D5CDD505-2E9C-101B-9397-08002B2CF9AE}" pid="6" name="PublicationDate">
    <vt:lpwstr>  /  /</vt:lpwstr>
  </property>
  <property fmtid="{D5CDD505-2E9C-101B-9397-08002B2CF9AE}" pid="7" name="JobTitle">
    <vt:lpwstr>INFORMATION SECURITY MANAGER</vt:lpwstr>
  </property>
  <property fmtid="{D5CDD505-2E9C-101B-9397-08002B2CF9AE}" pid="8" name="Signatures">
    <vt:lpwstr/>
  </property>
  <property fmtid="{D5CDD505-2E9C-101B-9397-08002B2CF9AE}" pid="9" name="SignaturesGUID">
    <vt:lpwstr/>
  </property>
  <property fmtid="{D5CDD505-2E9C-101B-9397-08002B2CF9AE}" pid="10" name="Division">
    <vt:lpwstr>CSD</vt:lpwstr>
  </property>
  <property fmtid="{D5CDD505-2E9C-101B-9397-08002B2CF9AE}" pid="11" name="Department">
    <vt:lpwstr>SECURITY</vt:lpwstr>
  </property>
  <property fmtid="{D5CDD505-2E9C-101B-9397-08002B2CF9AE}" pid="12" name="OccarUser">
    <vt:lpwstr>Falko Fanslau</vt:lpwstr>
  </property>
  <property fmtid="{D5CDD505-2E9C-101B-9397-08002B2CF9AE}" pid="13" name="OccarDivision">
    <vt:lpwstr>BDSPRO</vt:lpwstr>
  </property>
  <property fmtid="{D5CDD505-2E9C-101B-9397-08002B2CF9AE}" pid="14" name="OccarDepartment">
    <vt:lpwstr>BD</vt:lpwstr>
  </property>
  <property fmtid="{D5CDD505-2E9C-101B-9397-08002B2CF9AE}" pid="15" name="OccarPostNumber">
    <vt:lpwstr>A023</vt:lpwstr>
  </property>
  <property fmtid="{D5CDD505-2E9C-101B-9397-08002B2CF9AE}" pid="16" name="OccarPostTitle">
    <vt:lpwstr>BUSINESS DEVELOPMENT OFFICER</vt:lpwstr>
  </property>
  <property fmtid="{D5CDD505-2E9C-101B-9397-08002B2CF9AE}" pid="17" name="OccarManagementLevel">
    <vt:lpwstr/>
  </property>
  <property fmtid="{D5CDD505-2E9C-101B-9397-08002B2CF9AE}" pid="18" name="OccarFirstName">
    <vt:lpwstr>Falko</vt:lpwstr>
  </property>
  <property fmtid="{D5CDD505-2E9C-101B-9397-08002B2CF9AE}" pid="19" name="OccarLastname">
    <vt:lpwstr>Fanslau</vt:lpwstr>
  </property>
  <property fmtid="{D5CDD505-2E9C-101B-9397-08002B2CF9AE}" pid="20" name="OccarStaffNumber">
    <vt:lpwstr>S00123</vt:lpwstr>
  </property>
  <property fmtid="{D5CDD505-2E9C-101B-9397-08002B2CF9AE}" pid="21" name="Documentnumber">
    <vt:lpwstr>3M7M3</vt:lpwstr>
  </property>
  <property fmtid="{D5CDD505-2E9C-101B-9397-08002B2CF9AE}" pid="22" name="Copyright">
    <vt:lpwstr>OCCAR-EA</vt:lpwstr>
  </property>
  <property fmtid="{D5CDD505-2E9C-101B-9397-08002B2CF9AE}" pid="23" name="RetentionPeriod">
    <vt:lpwstr/>
  </property>
  <property fmtid="{D5CDD505-2E9C-101B-9397-08002B2CF9AE}" pid="24" name="SenderReference">
    <vt:lpwstr/>
  </property>
  <property fmtid="{D5CDD505-2E9C-101B-9397-08002B2CF9AE}" pid="25" name="OccarPhoneNumber">
    <vt:lpwstr>00492285502162</vt:lpwstr>
  </property>
  <property fmtid="{D5CDD505-2E9C-101B-9397-08002B2CF9AE}" pid="26" name="EnclosureNumber">
    <vt:lpwstr/>
  </property>
</Properties>
</file>