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 id="2147483676" r:id="rId6"/>
    <p:sldMasterId id="2147483681" r:id="rId7"/>
    <p:sldMasterId id="2147483698" r:id="rId8"/>
  </p:sldMasterIdLst>
  <p:notesMasterIdLst>
    <p:notesMasterId r:id="rId19"/>
  </p:notesMasterIdLst>
  <p:sldIdLst>
    <p:sldId id="9766" r:id="rId9"/>
    <p:sldId id="9768" r:id="rId10"/>
    <p:sldId id="346" r:id="rId11"/>
    <p:sldId id="9770" r:id="rId12"/>
    <p:sldId id="378" r:id="rId13"/>
    <p:sldId id="379" r:id="rId14"/>
    <p:sldId id="380" r:id="rId15"/>
    <p:sldId id="381" r:id="rId16"/>
    <p:sldId id="9772" r:id="rId17"/>
    <p:sldId id="36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88C27E-7DA1-42F9-B4F5-C8287691AF75}">
          <p14:sldIdLst/>
        </p14:section>
        <p14:section name="Dan suggestions" id="{31B6C2DE-936E-4768-948F-D305A35EE42F}">
          <p14:sldIdLst>
            <p14:sldId id="9766"/>
            <p14:sldId id="9768"/>
            <p14:sldId id="346"/>
            <p14:sldId id="9770"/>
            <p14:sldId id="378"/>
            <p14:sldId id="379"/>
            <p14:sldId id="380"/>
            <p14:sldId id="381"/>
            <p14:sldId id="9772"/>
            <p14:sldId id="36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son, Jonathan C2 (NAVY DNS-COMMS GRAPHICS MGR)" initials="SJC(DCGM" lastIdx="6" clrIdx="0">
    <p:extLst>
      <p:ext uri="{19B8F6BF-5375-455C-9EA6-DF929625EA0E}">
        <p15:presenceInfo xmlns:p15="http://schemas.microsoft.com/office/powerpoint/2012/main" userId="S::Jonathan.Stephenson932@mod.gov.uk::883789b4-5d19-4f89-818a-f6c444765760" providerId="AD"/>
      </p:ext>
    </p:extLst>
  </p:cmAuthor>
  <p:cmAuthor id="2" name="Jones, Daniel B2 (Def Innovation-Strat-Pol AH 2)" initials="JDB(ISPA2" lastIdx="1" clrIdx="1">
    <p:extLst>
      <p:ext uri="{19B8F6BF-5375-455C-9EA6-DF929625EA0E}">
        <p15:presenceInfo xmlns:p15="http://schemas.microsoft.com/office/powerpoint/2012/main" userId="S::Daniel.Jones817@mod.gov.uk::056b3c6d-a2c2-4207-8a11-d62ff10eef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71D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3F9137-0AEC-4F7C-8B03-CD701A48676C}" v="2" dt="2023-05-11T14:44:25.3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472" y="4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illy, Steven CPO" userId="834c5283-e72e-44d2-9344-6f0dadc52ae1" providerId="ADAL" clId="{AA3F9137-0AEC-4F7C-8B03-CD701A48676C}"/>
    <pc:docChg chg="undo custSel modSld">
      <pc:chgData name="Reilly, Steven CPO" userId="834c5283-e72e-44d2-9344-6f0dadc52ae1" providerId="ADAL" clId="{AA3F9137-0AEC-4F7C-8B03-CD701A48676C}" dt="2023-05-12T10:15:41.319" v="92" actId="20577"/>
      <pc:docMkLst>
        <pc:docMk/>
      </pc:docMkLst>
      <pc:sldChg chg="modSp mod">
        <pc:chgData name="Reilly, Steven CPO" userId="834c5283-e72e-44d2-9344-6f0dadc52ae1" providerId="ADAL" clId="{AA3F9137-0AEC-4F7C-8B03-CD701A48676C}" dt="2023-05-12T10:15:41.319" v="92" actId="20577"/>
        <pc:sldMkLst>
          <pc:docMk/>
          <pc:sldMk cId="4151228118" sldId="381"/>
        </pc:sldMkLst>
        <pc:spChg chg="mod">
          <ac:chgData name="Reilly, Steven CPO" userId="834c5283-e72e-44d2-9344-6f0dadc52ae1" providerId="ADAL" clId="{AA3F9137-0AEC-4F7C-8B03-CD701A48676C}" dt="2023-05-12T10:15:41.319" v="92" actId="20577"/>
          <ac:spMkLst>
            <pc:docMk/>
            <pc:sldMk cId="4151228118" sldId="381"/>
            <ac:spMk id="63" creationId="{C9FAD639-3AD4-44E6-8FDA-786539EA0E97}"/>
          </ac:spMkLst>
        </pc:spChg>
        <pc:grpChg chg="mod">
          <ac:chgData name="Reilly, Steven CPO" userId="834c5283-e72e-44d2-9344-6f0dadc52ae1" providerId="ADAL" clId="{AA3F9137-0AEC-4F7C-8B03-CD701A48676C}" dt="2023-05-12T10:14:56.995" v="57" actId="14100"/>
          <ac:grpSpMkLst>
            <pc:docMk/>
            <pc:sldMk cId="4151228118" sldId="381"/>
            <ac:grpSpMk id="2" creationId="{ECC821CF-250E-4EE0-83B5-51811B347FE8}"/>
          </ac:grpSpMkLst>
        </pc:grpChg>
      </pc:sldChg>
    </pc:docChg>
  </pc:docChgLst>
  <pc:docChgLst>
    <pc:chgData name="Steven Reilly" userId="834c5283-e72e-44d2-9344-6f0dadc52ae1" providerId="ADAL" clId="{AA3F9137-0AEC-4F7C-8B03-CD701A48676C}"/>
    <pc:docChg chg="addSld delSld modSld sldOrd modSection">
      <pc:chgData name="Steven Reilly" userId="834c5283-e72e-44d2-9344-6f0dadc52ae1" providerId="ADAL" clId="{AA3F9137-0AEC-4F7C-8B03-CD701A48676C}" dt="2023-05-11T14:46:00.374" v="88" actId="20577"/>
      <pc:docMkLst>
        <pc:docMk/>
      </pc:docMkLst>
      <pc:sldChg chg="del modTransition">
        <pc:chgData name="Steven Reilly" userId="834c5283-e72e-44d2-9344-6f0dadc52ae1" providerId="ADAL" clId="{AA3F9137-0AEC-4F7C-8B03-CD701A48676C}" dt="2023-05-11T14:45:26.028" v="76" actId="47"/>
        <pc:sldMkLst>
          <pc:docMk/>
          <pc:sldMk cId="2912730603" sldId="345"/>
        </pc:sldMkLst>
      </pc:sldChg>
      <pc:sldChg chg="delSp modSp mod modTransition modAnim">
        <pc:chgData name="Steven Reilly" userId="834c5283-e72e-44d2-9344-6f0dadc52ae1" providerId="ADAL" clId="{AA3F9137-0AEC-4F7C-8B03-CD701A48676C}" dt="2023-05-11T14:44:25.339" v="75"/>
        <pc:sldMkLst>
          <pc:docMk/>
          <pc:sldMk cId="3292335527" sldId="346"/>
        </pc:sldMkLst>
        <pc:spChg chg="mod">
          <ac:chgData name="Steven Reilly" userId="834c5283-e72e-44d2-9344-6f0dadc52ae1" providerId="ADAL" clId="{AA3F9137-0AEC-4F7C-8B03-CD701A48676C}" dt="2023-05-11T14:25:22.610" v="71" actId="20577"/>
          <ac:spMkLst>
            <pc:docMk/>
            <pc:sldMk cId="3292335527" sldId="346"/>
            <ac:spMk id="3" creationId="{66A907D6-DEBA-42FA-AA4F-3E332DF155A7}"/>
          </ac:spMkLst>
        </pc:spChg>
        <pc:picChg chg="del">
          <ac:chgData name="Steven Reilly" userId="834c5283-e72e-44d2-9344-6f0dadc52ae1" providerId="ADAL" clId="{AA3F9137-0AEC-4F7C-8B03-CD701A48676C}" dt="2023-05-11T14:44:25.339" v="75"/>
          <ac:picMkLst>
            <pc:docMk/>
            <pc:sldMk cId="3292335527" sldId="346"/>
            <ac:picMk id="13" creationId="{540669ED-421A-44CE-9F40-7ED0568BEFC7}"/>
          </ac:picMkLst>
        </pc:picChg>
      </pc:sldChg>
      <pc:sldChg chg="delSp add ord modTransition modAnim modNotesTx">
        <pc:chgData name="Steven Reilly" userId="834c5283-e72e-44d2-9344-6f0dadc52ae1" providerId="ADAL" clId="{AA3F9137-0AEC-4F7C-8B03-CD701A48676C}" dt="2023-05-11T14:46:00.374" v="88" actId="20577"/>
        <pc:sldMkLst>
          <pc:docMk/>
          <pc:sldMk cId="283161872" sldId="364"/>
        </pc:sldMkLst>
        <pc:picChg chg="del">
          <ac:chgData name="Steven Reilly" userId="834c5283-e72e-44d2-9344-6f0dadc52ae1" providerId="ADAL" clId="{AA3F9137-0AEC-4F7C-8B03-CD701A48676C}" dt="2023-05-11T14:44:25.339" v="75"/>
          <ac:picMkLst>
            <pc:docMk/>
            <pc:sldMk cId="283161872" sldId="364"/>
            <ac:picMk id="5" creationId="{9A4D0A5E-AFF4-4084-9BF3-B482E91EEBD8}"/>
          </ac:picMkLst>
        </pc:picChg>
      </pc:sldChg>
      <pc:sldChg chg="delSp modTransition modAnim">
        <pc:chgData name="Steven Reilly" userId="834c5283-e72e-44d2-9344-6f0dadc52ae1" providerId="ADAL" clId="{AA3F9137-0AEC-4F7C-8B03-CD701A48676C}" dt="2023-05-11T14:44:25.339" v="75"/>
        <pc:sldMkLst>
          <pc:docMk/>
          <pc:sldMk cId="1581772396" sldId="378"/>
        </pc:sldMkLst>
        <pc:picChg chg="del">
          <ac:chgData name="Steven Reilly" userId="834c5283-e72e-44d2-9344-6f0dadc52ae1" providerId="ADAL" clId="{AA3F9137-0AEC-4F7C-8B03-CD701A48676C}" dt="2023-05-11T14:44:25.339" v="75"/>
          <ac:picMkLst>
            <pc:docMk/>
            <pc:sldMk cId="1581772396" sldId="378"/>
            <ac:picMk id="5" creationId="{FA485325-B19F-4C9A-929F-100A365E9FE0}"/>
          </ac:picMkLst>
        </pc:picChg>
      </pc:sldChg>
      <pc:sldChg chg="delSp modTransition modAnim">
        <pc:chgData name="Steven Reilly" userId="834c5283-e72e-44d2-9344-6f0dadc52ae1" providerId="ADAL" clId="{AA3F9137-0AEC-4F7C-8B03-CD701A48676C}" dt="2023-05-11T14:44:25.339" v="75"/>
        <pc:sldMkLst>
          <pc:docMk/>
          <pc:sldMk cId="1217435638" sldId="379"/>
        </pc:sldMkLst>
        <pc:picChg chg="del">
          <ac:chgData name="Steven Reilly" userId="834c5283-e72e-44d2-9344-6f0dadc52ae1" providerId="ADAL" clId="{AA3F9137-0AEC-4F7C-8B03-CD701A48676C}" dt="2023-05-11T14:44:25.339" v="75"/>
          <ac:picMkLst>
            <pc:docMk/>
            <pc:sldMk cId="1217435638" sldId="379"/>
            <ac:picMk id="3" creationId="{1C02BBA7-EF0E-4652-81F0-C78607B6D339}"/>
          </ac:picMkLst>
        </pc:picChg>
      </pc:sldChg>
      <pc:sldChg chg="delSp modTransition modAnim">
        <pc:chgData name="Steven Reilly" userId="834c5283-e72e-44d2-9344-6f0dadc52ae1" providerId="ADAL" clId="{AA3F9137-0AEC-4F7C-8B03-CD701A48676C}" dt="2023-05-11T14:44:25.339" v="75"/>
        <pc:sldMkLst>
          <pc:docMk/>
          <pc:sldMk cId="3226748800" sldId="380"/>
        </pc:sldMkLst>
        <pc:picChg chg="del">
          <ac:chgData name="Steven Reilly" userId="834c5283-e72e-44d2-9344-6f0dadc52ae1" providerId="ADAL" clId="{AA3F9137-0AEC-4F7C-8B03-CD701A48676C}" dt="2023-05-11T14:44:25.339" v="75"/>
          <ac:picMkLst>
            <pc:docMk/>
            <pc:sldMk cId="3226748800" sldId="380"/>
            <ac:picMk id="6" creationId="{4F0FC822-79C2-45E9-8964-E3AE6FB8D5C3}"/>
          </ac:picMkLst>
        </pc:picChg>
      </pc:sldChg>
      <pc:sldChg chg="delSp modTransition modAnim">
        <pc:chgData name="Steven Reilly" userId="834c5283-e72e-44d2-9344-6f0dadc52ae1" providerId="ADAL" clId="{AA3F9137-0AEC-4F7C-8B03-CD701A48676C}" dt="2023-05-11T14:44:25.339" v="75"/>
        <pc:sldMkLst>
          <pc:docMk/>
          <pc:sldMk cId="4151228118" sldId="381"/>
        </pc:sldMkLst>
        <pc:picChg chg="del">
          <ac:chgData name="Steven Reilly" userId="834c5283-e72e-44d2-9344-6f0dadc52ae1" providerId="ADAL" clId="{AA3F9137-0AEC-4F7C-8B03-CD701A48676C}" dt="2023-05-11T14:44:25.339" v="75"/>
          <ac:picMkLst>
            <pc:docMk/>
            <pc:sldMk cId="4151228118" sldId="381"/>
            <ac:picMk id="3" creationId="{C7C93776-66EA-4289-91AC-5101877A6567}"/>
          </ac:picMkLst>
        </pc:picChg>
      </pc:sldChg>
      <pc:sldChg chg="modTransition">
        <pc:chgData name="Steven Reilly" userId="834c5283-e72e-44d2-9344-6f0dadc52ae1" providerId="ADAL" clId="{AA3F9137-0AEC-4F7C-8B03-CD701A48676C}" dt="2023-05-11T14:44:25.339" v="75"/>
        <pc:sldMkLst>
          <pc:docMk/>
          <pc:sldMk cId="2744882280" sldId="9766"/>
        </pc:sldMkLst>
      </pc:sldChg>
      <pc:sldChg chg="del">
        <pc:chgData name="Steven Reilly" userId="834c5283-e72e-44d2-9344-6f0dadc52ae1" providerId="ADAL" clId="{AA3F9137-0AEC-4F7C-8B03-CD701A48676C}" dt="2023-05-11T14:22:31.096" v="0" actId="47"/>
        <pc:sldMkLst>
          <pc:docMk/>
          <pc:sldMk cId="1468712201" sldId="9767"/>
        </pc:sldMkLst>
      </pc:sldChg>
      <pc:sldChg chg="modTransition">
        <pc:chgData name="Steven Reilly" userId="834c5283-e72e-44d2-9344-6f0dadc52ae1" providerId="ADAL" clId="{AA3F9137-0AEC-4F7C-8B03-CD701A48676C}" dt="2023-05-11T14:44:25.339" v="75"/>
        <pc:sldMkLst>
          <pc:docMk/>
          <pc:sldMk cId="3260630067" sldId="9768"/>
        </pc:sldMkLst>
      </pc:sldChg>
      <pc:sldChg chg="modTransition">
        <pc:chgData name="Steven Reilly" userId="834c5283-e72e-44d2-9344-6f0dadc52ae1" providerId="ADAL" clId="{AA3F9137-0AEC-4F7C-8B03-CD701A48676C}" dt="2023-05-11T14:44:25.339" v="75"/>
        <pc:sldMkLst>
          <pc:docMk/>
          <pc:sldMk cId="3096740104" sldId="9770"/>
        </pc:sldMkLst>
      </pc:sldChg>
      <pc:sldChg chg="del">
        <pc:chgData name="Steven Reilly" userId="834c5283-e72e-44d2-9344-6f0dadc52ae1" providerId="ADAL" clId="{AA3F9137-0AEC-4F7C-8B03-CD701A48676C}" dt="2023-05-11T14:22:32.865" v="1" actId="47"/>
        <pc:sldMkLst>
          <pc:docMk/>
          <pc:sldMk cId="1697124308" sldId="9771"/>
        </pc:sldMkLst>
      </pc:sldChg>
      <pc:sldChg chg="modTransition">
        <pc:chgData name="Steven Reilly" userId="834c5283-e72e-44d2-9344-6f0dadc52ae1" providerId="ADAL" clId="{AA3F9137-0AEC-4F7C-8B03-CD701A48676C}" dt="2023-05-11T14:44:25.339" v="75"/>
        <pc:sldMkLst>
          <pc:docMk/>
          <pc:sldMk cId="188274862" sldId="9772"/>
        </pc:sldMkLst>
      </pc:sldChg>
      <pc:sldMasterChg chg="delSldLayout">
        <pc:chgData name="Steven Reilly" userId="834c5283-e72e-44d2-9344-6f0dadc52ae1" providerId="ADAL" clId="{AA3F9137-0AEC-4F7C-8B03-CD701A48676C}" dt="2023-05-11T14:22:32.865" v="1" actId="47"/>
        <pc:sldMasterMkLst>
          <pc:docMk/>
          <pc:sldMasterMk cId="2644886112" sldId="2147483676"/>
        </pc:sldMasterMkLst>
        <pc:sldLayoutChg chg="del">
          <pc:chgData name="Steven Reilly" userId="834c5283-e72e-44d2-9344-6f0dadc52ae1" providerId="ADAL" clId="{AA3F9137-0AEC-4F7C-8B03-CD701A48676C}" dt="2023-05-11T14:22:32.865" v="1" actId="47"/>
          <pc:sldLayoutMkLst>
            <pc:docMk/>
            <pc:sldMasterMk cId="2644886112" sldId="2147483676"/>
            <pc:sldLayoutMk cId="2499898301" sldId="214748369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08B6D6-D2C2-48A3-8DBA-264310A53371}"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A6AA6E16-2B08-4A79-982D-1BD0F18B35AC}">
      <dgm:prSet phldrT="[Text]"/>
      <dgm:spPr>
        <a:solidFill>
          <a:schemeClr val="accent3">
            <a:alpha val="50000"/>
          </a:schemeClr>
        </a:solidFill>
      </dgm:spPr>
      <dgm:t>
        <a:bodyPr/>
        <a:lstStyle/>
        <a:p>
          <a:r>
            <a:rPr lang="en-GB"/>
            <a:t>Members</a:t>
          </a:r>
        </a:p>
      </dgm:t>
    </dgm:pt>
    <dgm:pt modelId="{40BAAF66-91A7-4EC6-86B8-86BDCCB42396}" type="parTrans" cxnId="{01BCB0F4-7487-44D5-9631-EEF7D5C1DCD2}">
      <dgm:prSet/>
      <dgm:spPr/>
      <dgm:t>
        <a:bodyPr/>
        <a:lstStyle/>
        <a:p>
          <a:endParaRPr lang="en-GB"/>
        </a:p>
      </dgm:t>
    </dgm:pt>
    <dgm:pt modelId="{9BAEB38F-A78D-46F0-9207-436249ECC927}" type="sibTrans" cxnId="{01BCB0F4-7487-44D5-9631-EEF7D5C1DCD2}">
      <dgm:prSet/>
      <dgm:spPr/>
      <dgm:t>
        <a:bodyPr/>
        <a:lstStyle/>
        <a:p>
          <a:endParaRPr lang="en-GB"/>
        </a:p>
      </dgm:t>
    </dgm:pt>
    <dgm:pt modelId="{29203369-B2E0-45F2-AC82-EE9083E5DCC3}">
      <dgm:prSet phldrT="[Text]"/>
      <dgm:spPr>
        <a:solidFill>
          <a:schemeClr val="accent6">
            <a:alpha val="50000"/>
          </a:schemeClr>
        </a:solidFill>
      </dgm:spPr>
      <dgm:t>
        <a:bodyPr/>
        <a:lstStyle/>
        <a:p>
          <a:r>
            <a:rPr lang="en-GB"/>
            <a:t>Developers</a:t>
          </a:r>
        </a:p>
      </dgm:t>
    </dgm:pt>
    <dgm:pt modelId="{6365F111-C7BB-4F0C-B293-8D2EA100BF9D}" type="parTrans" cxnId="{3A74A0AE-6125-456E-950A-1AAA4F4B3FAA}">
      <dgm:prSet/>
      <dgm:spPr/>
      <dgm:t>
        <a:bodyPr/>
        <a:lstStyle/>
        <a:p>
          <a:endParaRPr lang="en-GB"/>
        </a:p>
      </dgm:t>
    </dgm:pt>
    <dgm:pt modelId="{47C89AD4-A426-426C-A1F5-A71CFE17FF73}" type="sibTrans" cxnId="{3A74A0AE-6125-456E-950A-1AAA4F4B3FAA}">
      <dgm:prSet/>
      <dgm:spPr/>
      <dgm:t>
        <a:bodyPr/>
        <a:lstStyle/>
        <a:p>
          <a:endParaRPr lang="en-GB"/>
        </a:p>
      </dgm:t>
    </dgm:pt>
    <dgm:pt modelId="{C020E8F3-FA39-4796-8EAC-83890E4173E4}">
      <dgm:prSet phldrT="[Text]"/>
      <dgm:spPr>
        <a:solidFill>
          <a:schemeClr val="accent5">
            <a:alpha val="50000"/>
          </a:schemeClr>
        </a:solidFill>
      </dgm:spPr>
      <dgm:t>
        <a:bodyPr/>
        <a:lstStyle/>
        <a:p>
          <a:r>
            <a:rPr lang="en-GB"/>
            <a:t>Facilitators</a:t>
          </a:r>
        </a:p>
      </dgm:t>
    </dgm:pt>
    <dgm:pt modelId="{50546E36-6CD5-4963-8A10-FC4F867A4AC9}" type="parTrans" cxnId="{D45753FB-4052-40AE-A7D9-BA071634B5AC}">
      <dgm:prSet/>
      <dgm:spPr/>
      <dgm:t>
        <a:bodyPr/>
        <a:lstStyle/>
        <a:p>
          <a:endParaRPr lang="en-GB"/>
        </a:p>
      </dgm:t>
    </dgm:pt>
    <dgm:pt modelId="{EB92D9ED-6BE9-4F3E-9A41-AB4E3A698334}" type="sibTrans" cxnId="{D45753FB-4052-40AE-A7D9-BA071634B5AC}">
      <dgm:prSet/>
      <dgm:spPr/>
      <dgm:t>
        <a:bodyPr/>
        <a:lstStyle/>
        <a:p>
          <a:endParaRPr lang="en-GB"/>
        </a:p>
      </dgm:t>
    </dgm:pt>
    <dgm:pt modelId="{EFA2D6E3-648C-4E17-AC01-5D8168A15884}" type="pres">
      <dgm:prSet presAssocID="{AF08B6D6-D2C2-48A3-8DBA-264310A53371}" presName="Name0" presStyleCnt="0">
        <dgm:presLayoutVars>
          <dgm:chMax val="7"/>
          <dgm:dir/>
          <dgm:resizeHandles val="exact"/>
        </dgm:presLayoutVars>
      </dgm:prSet>
      <dgm:spPr/>
    </dgm:pt>
    <dgm:pt modelId="{8532A8E7-8BEA-42B6-AB13-1E038D640552}" type="pres">
      <dgm:prSet presAssocID="{AF08B6D6-D2C2-48A3-8DBA-264310A53371}" presName="ellipse1" presStyleLbl="vennNode1" presStyleIdx="0" presStyleCnt="3" custLinFactNeighborX="9680" custLinFactNeighborY="-440">
        <dgm:presLayoutVars>
          <dgm:bulletEnabled val="1"/>
        </dgm:presLayoutVars>
      </dgm:prSet>
      <dgm:spPr/>
    </dgm:pt>
    <dgm:pt modelId="{C013B7C9-F2B4-4356-9EF9-31C700F4F959}" type="pres">
      <dgm:prSet presAssocID="{AF08B6D6-D2C2-48A3-8DBA-264310A53371}" presName="ellipse2" presStyleLbl="vennNode1" presStyleIdx="1" presStyleCnt="3" custScaleY="100000" custLinFactNeighborX="-30" custLinFactNeighborY="-440">
        <dgm:presLayoutVars>
          <dgm:bulletEnabled val="1"/>
        </dgm:presLayoutVars>
      </dgm:prSet>
      <dgm:spPr/>
    </dgm:pt>
    <dgm:pt modelId="{EC3CA3C7-8878-44D1-AD7F-889E9289C844}" type="pres">
      <dgm:prSet presAssocID="{AF08B6D6-D2C2-48A3-8DBA-264310A53371}" presName="ellipse3" presStyleLbl="vennNode1" presStyleIdx="2" presStyleCnt="3" custLinFactNeighborX="-6452" custLinFactNeighborY="-8319">
        <dgm:presLayoutVars>
          <dgm:bulletEnabled val="1"/>
        </dgm:presLayoutVars>
      </dgm:prSet>
      <dgm:spPr/>
    </dgm:pt>
  </dgm:ptLst>
  <dgm:cxnLst>
    <dgm:cxn modelId="{CBC8C12E-A5D0-42C3-8AA6-A196ECCC68D6}" type="presOf" srcId="{A6AA6E16-2B08-4A79-982D-1BD0F18B35AC}" destId="{8532A8E7-8BEA-42B6-AB13-1E038D640552}" srcOrd="0" destOrd="0" presId="urn:microsoft.com/office/officeart/2005/8/layout/rings+Icon"/>
    <dgm:cxn modelId="{17A0FF37-CB72-40E0-A349-62084D6865CA}" type="presOf" srcId="{29203369-B2E0-45F2-AC82-EE9083E5DCC3}" destId="{C013B7C9-F2B4-4356-9EF9-31C700F4F959}" srcOrd="0" destOrd="0" presId="urn:microsoft.com/office/officeart/2005/8/layout/rings+Icon"/>
    <dgm:cxn modelId="{1BE48C8C-FAAB-4492-A36C-1D75756FB5ED}" type="presOf" srcId="{AF08B6D6-D2C2-48A3-8DBA-264310A53371}" destId="{EFA2D6E3-648C-4E17-AC01-5D8168A15884}" srcOrd="0" destOrd="0" presId="urn:microsoft.com/office/officeart/2005/8/layout/rings+Icon"/>
    <dgm:cxn modelId="{3A74A0AE-6125-456E-950A-1AAA4F4B3FAA}" srcId="{AF08B6D6-D2C2-48A3-8DBA-264310A53371}" destId="{29203369-B2E0-45F2-AC82-EE9083E5DCC3}" srcOrd="1" destOrd="0" parTransId="{6365F111-C7BB-4F0C-B293-8D2EA100BF9D}" sibTransId="{47C89AD4-A426-426C-A1F5-A71CFE17FF73}"/>
    <dgm:cxn modelId="{0BCBF4DC-6014-4F5E-9984-5929CBCCFF05}" type="presOf" srcId="{C020E8F3-FA39-4796-8EAC-83890E4173E4}" destId="{EC3CA3C7-8878-44D1-AD7F-889E9289C844}" srcOrd="0" destOrd="0" presId="urn:microsoft.com/office/officeart/2005/8/layout/rings+Icon"/>
    <dgm:cxn modelId="{01BCB0F4-7487-44D5-9631-EEF7D5C1DCD2}" srcId="{AF08B6D6-D2C2-48A3-8DBA-264310A53371}" destId="{A6AA6E16-2B08-4A79-982D-1BD0F18B35AC}" srcOrd="0" destOrd="0" parTransId="{40BAAF66-91A7-4EC6-86B8-86BDCCB42396}" sibTransId="{9BAEB38F-A78D-46F0-9207-436249ECC927}"/>
    <dgm:cxn modelId="{D45753FB-4052-40AE-A7D9-BA071634B5AC}" srcId="{AF08B6D6-D2C2-48A3-8DBA-264310A53371}" destId="{C020E8F3-FA39-4796-8EAC-83890E4173E4}" srcOrd="2" destOrd="0" parTransId="{50546E36-6CD5-4963-8A10-FC4F867A4AC9}" sibTransId="{EB92D9ED-6BE9-4F3E-9A41-AB4E3A698334}"/>
    <dgm:cxn modelId="{3FD4AD44-2D83-475E-AAAC-D8AA5C4769FB}" type="presParOf" srcId="{EFA2D6E3-648C-4E17-AC01-5D8168A15884}" destId="{8532A8E7-8BEA-42B6-AB13-1E038D640552}" srcOrd="0" destOrd="0" presId="urn:microsoft.com/office/officeart/2005/8/layout/rings+Icon"/>
    <dgm:cxn modelId="{B7B088F6-AB92-46BA-B734-9659496975AA}" type="presParOf" srcId="{EFA2D6E3-648C-4E17-AC01-5D8168A15884}" destId="{C013B7C9-F2B4-4356-9EF9-31C700F4F959}" srcOrd="1" destOrd="0" presId="urn:microsoft.com/office/officeart/2005/8/layout/rings+Icon"/>
    <dgm:cxn modelId="{FCB4F28B-315F-4D42-9A08-BC5416DC1298}" type="presParOf" srcId="{EFA2D6E3-648C-4E17-AC01-5D8168A15884}" destId="{EC3CA3C7-8878-44D1-AD7F-889E9289C844}"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32A8E7-8BEA-42B6-AB13-1E038D640552}">
      <dsp:nvSpPr>
        <dsp:cNvPr id="0" name=""/>
        <dsp:cNvSpPr/>
      </dsp:nvSpPr>
      <dsp:spPr>
        <a:xfrm>
          <a:off x="1460111" y="0"/>
          <a:ext cx="2476122" cy="2476087"/>
        </a:xfrm>
        <a:prstGeom prst="ellipse">
          <a:avLst/>
        </a:prstGeom>
        <a:solidFill>
          <a:schemeClr val="accent3">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Members</a:t>
          </a:r>
        </a:p>
      </dsp:txBody>
      <dsp:txXfrm>
        <a:off x="1822731" y="362615"/>
        <a:ext cx="1750882" cy="1750857"/>
      </dsp:txXfrm>
    </dsp:sp>
    <dsp:sp modelId="{C013B7C9-F2B4-4356-9EF9-31C700F4F959}">
      <dsp:nvSpPr>
        <dsp:cNvPr id="0" name=""/>
        <dsp:cNvSpPr/>
      </dsp:nvSpPr>
      <dsp:spPr>
        <a:xfrm>
          <a:off x="2494161" y="1640517"/>
          <a:ext cx="2476122" cy="2476087"/>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Developers</a:t>
          </a:r>
        </a:p>
      </dsp:txBody>
      <dsp:txXfrm>
        <a:off x="2856781" y="2003132"/>
        <a:ext cx="1750882" cy="1750857"/>
      </dsp:txXfrm>
    </dsp:sp>
    <dsp:sp modelId="{EC3CA3C7-8878-44D1-AD7F-889E9289C844}">
      <dsp:nvSpPr>
        <dsp:cNvPr id="0" name=""/>
        <dsp:cNvSpPr/>
      </dsp:nvSpPr>
      <dsp:spPr>
        <a:xfrm>
          <a:off x="3608120" y="0"/>
          <a:ext cx="2476122" cy="2476087"/>
        </a:xfrm>
        <a:prstGeom prst="ellipse">
          <a:avLst/>
        </a:prstGeom>
        <a:solidFill>
          <a:schemeClr val="accent5">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Facilitators</a:t>
          </a:r>
        </a:p>
      </dsp:txBody>
      <dsp:txXfrm>
        <a:off x="3970740" y="362615"/>
        <a:ext cx="1750882" cy="1750857"/>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6CD39-3C11-4640-B9C1-F9F03614B76D}" type="datetimeFigureOut">
              <a:rPr lang="en-GB" smtClean="0"/>
              <a:t>12/05/2023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A4958A-90AA-4433-96C8-B37C30B86BB6}" type="slidenum">
              <a:rPr lang="en-GB" smtClean="0"/>
              <a:t>‹#›</a:t>
            </a:fld>
            <a:endParaRPr lang="en-GB"/>
          </a:p>
        </p:txBody>
      </p:sp>
    </p:spTree>
    <p:extLst>
      <p:ext uri="{BB962C8B-B14F-4D97-AF65-F5344CB8AC3E}">
        <p14:creationId xmlns:p14="http://schemas.microsoft.com/office/powerpoint/2010/main" val="837629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to our network is that we operate with a transparent set of values we believe in the following </a:t>
            </a:r>
          </a:p>
          <a:p>
            <a:endParaRPr lang="en-GB" dirty="0"/>
          </a:p>
          <a:p>
            <a:r>
              <a:rPr lang="en-GB" dirty="0"/>
              <a:t>We promote user centred design</a:t>
            </a:r>
          </a:p>
          <a:p>
            <a:r>
              <a:rPr lang="en-GB" dirty="0"/>
              <a:t>The User should be at the heart of everything we do. We champion removal of process, to make users more engaged with designers, to deliver quality solutions/products into the hands of users quickly.</a:t>
            </a:r>
          </a:p>
          <a:p>
            <a:endParaRPr lang="en-GB" dirty="0"/>
          </a:p>
          <a:p>
            <a:r>
              <a:rPr lang="en-GB" dirty="0"/>
              <a:t>We believe Open collaboration is critical to innovation</a:t>
            </a:r>
          </a:p>
          <a:p>
            <a:endParaRPr lang="en-GB" dirty="0"/>
          </a:p>
          <a:p>
            <a:r>
              <a:rPr lang="en-GB" dirty="0"/>
              <a:t>We seek to promote a culture of communication that is rank-agnostic. A culture that accepts and offers loyal dissent and reasonable challenge through the complex hierarchy. We would ask our members to respect each others ranks but wherever possible remove rank from the equation. </a:t>
            </a:r>
          </a:p>
          <a:p>
            <a:endParaRPr lang="en-GB" dirty="0"/>
          </a:p>
          <a:p>
            <a:r>
              <a:rPr lang="en-GB" dirty="0"/>
              <a:t>We encourage Actions not words</a:t>
            </a:r>
          </a:p>
          <a:p>
            <a:endParaRPr lang="en-GB" dirty="0"/>
          </a:p>
          <a:p>
            <a:r>
              <a:rPr lang="en-GB" dirty="0"/>
              <a:t>We support finding the small but frustrating problems and tackling them quickly,</a:t>
            </a:r>
          </a:p>
          <a:p>
            <a:r>
              <a:rPr lang="en-GB" dirty="0"/>
              <a:t>Demonstrating value through delivery. We believe that ‘good enough’ delivered in a timely fashion is better than ‘perfect’ but late.</a:t>
            </a:r>
          </a:p>
          <a:p>
            <a:endParaRPr lang="en-GB" dirty="0"/>
          </a:p>
          <a:p>
            <a:r>
              <a:rPr lang="en-GB" dirty="0"/>
              <a:t>The power of Diversity is one of our key strengths</a:t>
            </a:r>
          </a:p>
          <a:p>
            <a:endParaRPr lang="en-GB" dirty="0"/>
          </a:p>
          <a:p>
            <a:r>
              <a:rPr lang="en-GB" dirty="0"/>
              <a:t>We believe there is power in diversity which enables us to challenge the status quo and allows a variety of thought.</a:t>
            </a:r>
          </a:p>
          <a:p>
            <a:r>
              <a:rPr lang="en-GB" dirty="0"/>
              <a:t>We will act as champions for diversity across defence whilst also offering it to teams who may benefit. We will actively seek to build a diverse and inclusive  representative network.</a:t>
            </a:r>
          </a:p>
          <a:p>
            <a:endParaRPr lang="en-GB" dirty="0"/>
          </a:p>
          <a:p>
            <a:r>
              <a:rPr lang="en-GB" dirty="0"/>
              <a:t>Lastly we recognise the benefits of failure</a:t>
            </a:r>
          </a:p>
          <a:p>
            <a:r>
              <a:rPr lang="en-GB" dirty="0"/>
              <a:t>Failure is a difficult cultural concept for the military but is crucial for transformative innovation.</a:t>
            </a:r>
          </a:p>
          <a:p>
            <a:r>
              <a:rPr lang="en-GB" dirty="0"/>
              <a:t>The Network will champion for a culture that embraces failure, but supports “failing forward”, so that learning and value are always achieved. </a:t>
            </a:r>
          </a:p>
          <a:p>
            <a:r>
              <a:rPr lang="en-GB" dirty="0"/>
              <a:t>In addition, we believe strongly in the value to be gained from failing fast and remaining adaptable and agile along the path to success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FB36FE3-D601-42E0-A774-49F74A862258}" type="slidenum">
              <a:rPr lang="en-GB" smtClean="0"/>
              <a:t>3</a:t>
            </a:fld>
            <a:endParaRPr lang="en-GB"/>
          </a:p>
        </p:txBody>
      </p:sp>
    </p:spTree>
    <p:extLst>
      <p:ext uri="{BB962C8B-B14F-4D97-AF65-F5344CB8AC3E}">
        <p14:creationId xmlns:p14="http://schemas.microsoft.com/office/powerpoint/2010/main" val="2691692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B36FE3-D601-42E0-A774-49F74A862258}" type="slidenum">
              <a:rPr lang="en-GB" smtClean="0"/>
              <a:t>5</a:t>
            </a:fld>
            <a:endParaRPr lang="en-GB"/>
          </a:p>
        </p:txBody>
      </p:sp>
    </p:spTree>
    <p:extLst>
      <p:ext uri="{BB962C8B-B14F-4D97-AF65-F5344CB8AC3E}">
        <p14:creationId xmlns:p14="http://schemas.microsoft.com/office/powerpoint/2010/main" val="24792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B36FE3-D601-42E0-A774-49F74A862258}" type="slidenum">
              <a:rPr lang="en-GB" smtClean="0"/>
              <a:t>6</a:t>
            </a:fld>
            <a:endParaRPr lang="en-GB"/>
          </a:p>
        </p:txBody>
      </p:sp>
    </p:spTree>
    <p:extLst>
      <p:ext uri="{BB962C8B-B14F-4D97-AF65-F5344CB8AC3E}">
        <p14:creationId xmlns:p14="http://schemas.microsoft.com/office/powerpoint/2010/main" val="2239740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B36FE3-D601-42E0-A774-49F74A862258}" type="slidenum">
              <a:rPr lang="en-GB" smtClean="0"/>
              <a:t>7</a:t>
            </a:fld>
            <a:endParaRPr lang="en-GB"/>
          </a:p>
        </p:txBody>
      </p:sp>
    </p:spTree>
    <p:extLst>
      <p:ext uri="{BB962C8B-B14F-4D97-AF65-F5344CB8AC3E}">
        <p14:creationId xmlns:p14="http://schemas.microsoft.com/office/powerpoint/2010/main" val="2589140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B36FE3-D601-42E0-A774-49F74A862258}" type="slidenum">
              <a:rPr lang="en-GB" smtClean="0"/>
              <a:t>8</a:t>
            </a:fld>
            <a:endParaRPr lang="en-GB"/>
          </a:p>
        </p:txBody>
      </p:sp>
    </p:spTree>
    <p:extLst>
      <p:ext uri="{BB962C8B-B14F-4D97-AF65-F5344CB8AC3E}">
        <p14:creationId xmlns:p14="http://schemas.microsoft.com/office/powerpoint/2010/main" val="1300175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conclude I will leave you with the above quote as its how we will develop going forward by connecting with you we </a:t>
            </a:r>
            <a:r>
              <a:rPr lang="en-GB"/>
              <a:t>will enable </a:t>
            </a:r>
            <a:r>
              <a:rPr lang="en-GB" dirty="0"/>
              <a:t>the conditions to explore our problems taking our time to get to the root causes and collaborating to create new solutions that really make a difference and serve your needs. </a:t>
            </a:r>
          </a:p>
          <a:p>
            <a:endParaRPr lang="en-GB" dirty="0"/>
          </a:p>
          <a:p>
            <a:r>
              <a:rPr lang="en-GB" dirty="0"/>
              <a:t>Any questions?</a:t>
            </a:r>
          </a:p>
        </p:txBody>
      </p:sp>
      <p:sp>
        <p:nvSpPr>
          <p:cNvPr id="4" name="Slide Number Placeholder 3"/>
          <p:cNvSpPr>
            <a:spLocks noGrp="1"/>
          </p:cNvSpPr>
          <p:nvPr>
            <p:ph type="sldNum" sz="quarter" idx="5"/>
          </p:nvPr>
        </p:nvSpPr>
        <p:spPr/>
        <p:txBody>
          <a:bodyPr/>
          <a:lstStyle/>
          <a:p>
            <a:fld id="{BFB36FE3-D601-42E0-A774-49F74A862258}" type="slidenum">
              <a:rPr lang="en-GB" smtClean="0"/>
              <a:t>10</a:t>
            </a:fld>
            <a:endParaRPr lang="en-GB"/>
          </a:p>
        </p:txBody>
      </p:sp>
    </p:spTree>
    <p:extLst>
      <p:ext uri="{BB962C8B-B14F-4D97-AF65-F5344CB8AC3E}">
        <p14:creationId xmlns:p14="http://schemas.microsoft.com/office/powerpoint/2010/main" val="3980258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option 1">
    <p:bg>
      <p:bgPr>
        <a:solidFill>
          <a:schemeClr val="bg1"/>
        </a:solidFill>
        <a:effectLst/>
      </p:bgPr>
    </p:bg>
    <p:spTree>
      <p:nvGrpSpPr>
        <p:cNvPr id="1" name=""/>
        <p:cNvGrpSpPr/>
        <p:nvPr/>
      </p:nvGrpSpPr>
      <p:grpSpPr>
        <a:xfrm>
          <a:off x="0" y="0"/>
          <a:ext cx="0" cy="0"/>
          <a:chOff x="0" y="0"/>
          <a:chExt cx="0" cy="0"/>
        </a:xfrm>
      </p:grpSpPr>
      <p:sp>
        <p:nvSpPr>
          <p:cNvPr id="12" name="Picture Placeholder 7" title="Client logo placeholder">
            <a:extLst>
              <a:ext uri="{FF2B5EF4-FFF2-40B4-BE49-F238E27FC236}">
                <a16:creationId xmlns:a16="http://schemas.microsoft.com/office/drawing/2014/main" id="{8455C23E-D62D-4B50-BDAB-90C25AAE6A3A}"/>
              </a:ext>
            </a:extLst>
          </p:cNvPr>
          <p:cNvSpPr>
            <a:spLocks noGrp="1"/>
          </p:cNvSpPr>
          <p:nvPr>
            <p:ph type="pic" sz="quarter" idx="12" hasCustomPrompt="1"/>
          </p:nvPr>
        </p:nvSpPr>
        <p:spPr>
          <a:xfrm>
            <a:off x="9928800" y="5400000"/>
            <a:ext cx="1900800" cy="579600"/>
          </a:xfrm>
          <a:prstGeom prst="rect">
            <a:avLst/>
          </a:prstGeom>
          <a:solidFill>
            <a:srgbClr val="CAD0D6"/>
          </a:solidFill>
        </p:spPr>
        <p:txBody>
          <a:bodyPr wrap="none" lIns="0" tIns="0" rIns="0" bIns="0" anchor="ctr"/>
          <a:lstStyle>
            <a:lvl1pPr marL="0" indent="0" algn="ctr" defTabSz="914400" rtl="0" eaLnBrk="1" latinLnBrk="0" hangingPunct="1">
              <a:lnSpc>
                <a:spcPct val="90000"/>
              </a:lnSpc>
              <a:spcBef>
                <a:spcPts val="1000"/>
              </a:spcBef>
              <a:buFont typeface="Arial" panose="020B0604020202020204" pitchFamily="34" charset="0"/>
              <a:buNone/>
              <a:defRPr lang="en-GB" sz="1400" kern="1200" dirty="0">
                <a:solidFill>
                  <a:schemeClr val="tx1">
                    <a:lumMod val="25000"/>
                  </a:schemeClr>
                </a:solidFill>
                <a:latin typeface="Arial" panose="020B0604020202020204" pitchFamily="34" charset="0"/>
                <a:ea typeface="+mn-ea"/>
                <a:cs typeface="Arial" panose="020B0604020202020204" pitchFamily="34" charset="0"/>
              </a:defRPr>
            </a:lvl1pPr>
          </a:lstStyle>
          <a:p>
            <a:r>
              <a:rPr lang="en-GB"/>
              <a:t>Partner/sponsor logo</a:t>
            </a:r>
          </a:p>
        </p:txBody>
      </p:sp>
      <p:sp>
        <p:nvSpPr>
          <p:cNvPr id="25" name="Date Placeholder 1">
            <a:extLst>
              <a:ext uri="{FF2B5EF4-FFF2-40B4-BE49-F238E27FC236}">
                <a16:creationId xmlns:a16="http://schemas.microsoft.com/office/drawing/2014/main" id="{BC90949D-D26B-41B5-8793-68AA696EF93A}"/>
              </a:ext>
            </a:extLst>
          </p:cNvPr>
          <p:cNvSpPr>
            <a:spLocks noGrp="1"/>
          </p:cNvSpPr>
          <p:nvPr>
            <p:ph type="dt" sz="half" idx="2"/>
          </p:nvPr>
        </p:nvSpPr>
        <p:spPr>
          <a:xfrm>
            <a:off x="9202031" y="6560191"/>
            <a:ext cx="2743200" cy="203229"/>
          </a:xfrm>
          <a:prstGeom prst="rect">
            <a:avLst/>
          </a:prstGeom>
        </p:spPr>
        <p:txBody>
          <a:bodyPr vert="horz" lIns="0" tIns="0" rIns="0" bIns="0" rtlCol="0" anchor="b" anchorCtr="0"/>
          <a:lstStyle>
            <a:lvl1pPr algn="r">
              <a:defRPr sz="1200">
                <a:solidFill>
                  <a:schemeClr val="bg1"/>
                </a:solidFill>
              </a:defRPr>
            </a:lvl1pPr>
          </a:lstStyle>
          <a:p>
            <a:r>
              <a:rPr lang="en-GB"/>
              <a:t>Month YYYY</a:t>
            </a:r>
          </a:p>
        </p:txBody>
      </p:sp>
      <p:sp>
        <p:nvSpPr>
          <p:cNvPr id="29" name="Text Placeholder 3">
            <a:extLst>
              <a:ext uri="{FF2B5EF4-FFF2-40B4-BE49-F238E27FC236}">
                <a16:creationId xmlns:a16="http://schemas.microsoft.com/office/drawing/2014/main" id="{4E4A010A-2923-4A32-A03A-13ABD805770F}"/>
              </a:ext>
            </a:extLst>
          </p:cNvPr>
          <p:cNvSpPr>
            <a:spLocks noGrp="1"/>
          </p:cNvSpPr>
          <p:nvPr>
            <p:ph type="body" sz="quarter" idx="11" hasCustomPrompt="1"/>
          </p:nvPr>
        </p:nvSpPr>
        <p:spPr>
          <a:xfrm>
            <a:off x="360000" y="4680001"/>
            <a:ext cx="4716825" cy="581230"/>
          </a:xfrm>
          <a:prstGeom prst="rect">
            <a:avLst/>
          </a:prstGeom>
        </p:spPr>
        <p:txBody>
          <a:bodyPr wrap="square" lIns="0" tIns="0" rIns="0" bIns="0"/>
          <a:lstStyle>
            <a:lvl1pPr marL="0" indent="0">
              <a:buNone/>
              <a:defRPr sz="2800">
                <a:solidFill>
                  <a:srgbClr val="FF7B00"/>
                </a:solidFill>
                <a:latin typeface="Arial" panose="020B0604020202020204" pitchFamily="34" charset="0"/>
                <a:cs typeface="Arial" panose="020B0604020202020204" pitchFamily="34" charset="0"/>
              </a:defRPr>
            </a:lvl1pPr>
            <a:lvl5pPr>
              <a:defRPr/>
            </a:lvl5pPr>
          </a:lstStyle>
          <a:p>
            <a:pPr lvl="0"/>
            <a:r>
              <a:rPr lang="en-US"/>
              <a:t>Subtitle</a:t>
            </a:r>
            <a:endParaRPr lang="en-GB"/>
          </a:p>
        </p:txBody>
      </p:sp>
      <p:sp>
        <p:nvSpPr>
          <p:cNvPr id="30" name="Text Placeholder 2">
            <a:extLst>
              <a:ext uri="{FF2B5EF4-FFF2-40B4-BE49-F238E27FC236}">
                <a16:creationId xmlns:a16="http://schemas.microsoft.com/office/drawing/2014/main" id="{4FAF2A2F-9592-4118-923D-9B5039A60C72}"/>
              </a:ext>
            </a:extLst>
          </p:cNvPr>
          <p:cNvSpPr>
            <a:spLocks noGrp="1"/>
          </p:cNvSpPr>
          <p:nvPr>
            <p:ph type="body" sz="quarter" idx="10" hasCustomPrompt="1"/>
          </p:nvPr>
        </p:nvSpPr>
        <p:spPr>
          <a:xfrm>
            <a:off x="360000" y="3312000"/>
            <a:ext cx="4716825" cy="1299660"/>
          </a:xfrm>
          <a:prstGeom prst="rect">
            <a:avLst/>
          </a:prstGeom>
        </p:spPr>
        <p:txBody>
          <a:bodyPr wrap="square" lIns="0" tIns="0" rIns="0" bIns="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Title goes here</a:t>
            </a:r>
          </a:p>
        </p:txBody>
      </p:sp>
      <p:sp>
        <p:nvSpPr>
          <p:cNvPr id="6" name="TextBox 5">
            <a:extLst>
              <a:ext uri="{FF2B5EF4-FFF2-40B4-BE49-F238E27FC236}">
                <a16:creationId xmlns:a16="http://schemas.microsoft.com/office/drawing/2014/main" id="{E9931CD8-6668-4874-909B-123C222B724C}"/>
              </a:ext>
            </a:extLst>
          </p:cNvPr>
          <p:cNvSpPr txBox="1"/>
          <p:nvPr userDrawn="1"/>
        </p:nvSpPr>
        <p:spPr>
          <a:xfrm>
            <a:off x="12324254" y="0"/>
            <a:ext cx="2353772" cy="1000274"/>
          </a:xfrm>
          <a:prstGeom prst="rect">
            <a:avLst/>
          </a:prstGeom>
          <a:noFill/>
        </p:spPr>
        <p:txBody>
          <a:bodyPr wrap="square" lIns="0" tIns="0" rIns="0" bIns="0" rtlCol="0">
            <a:spAutoFit/>
          </a:bodyPr>
          <a:lstStyle/>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See pages 42 to 45 of our brand guidelines for colour wash. You can adjust transparency of the colour wash shape.</a:t>
            </a:r>
            <a:endParaRPr lang="en-GB" sz="1300" i="0">
              <a:solidFill>
                <a:srgbClr val="333C46"/>
              </a:solidFill>
              <a:latin typeface="Arial" panose="020B0604020202020204" pitchFamily="34" charset="0"/>
              <a:cs typeface="Arial" panose="020B0604020202020204" pitchFamily="34" charset="0"/>
            </a:endParaRPr>
          </a:p>
        </p:txBody>
      </p:sp>
      <p:sp>
        <p:nvSpPr>
          <p:cNvPr id="7" name="Footer Placeholder 6">
            <a:extLst>
              <a:ext uri="{FF2B5EF4-FFF2-40B4-BE49-F238E27FC236}">
                <a16:creationId xmlns:a16="http://schemas.microsoft.com/office/drawing/2014/main" id="{03F1FD1C-FABF-4D51-AAD1-CF5EE08061D8}"/>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8" name="TextBox 7">
            <a:extLst>
              <a:ext uri="{FF2B5EF4-FFF2-40B4-BE49-F238E27FC236}">
                <a16:creationId xmlns:a16="http://schemas.microsoft.com/office/drawing/2014/main" id="{BACE1E53-16D1-E94D-984A-57A4C35B78F8}"/>
              </a:ext>
            </a:extLst>
          </p:cNvPr>
          <p:cNvSpPr txBox="1"/>
          <p:nvPr userDrawn="1"/>
        </p:nvSpPr>
        <p:spPr>
          <a:xfrm>
            <a:off x="9906000" y="6940964"/>
            <a:ext cx="2286000" cy="600164"/>
          </a:xfrm>
          <a:prstGeom prst="rect">
            <a:avLst/>
          </a:prstGeom>
          <a:noFill/>
        </p:spPr>
        <p:txBody>
          <a:bodyPr wrap="square" lIns="0" tIns="0" rIns="0" bIns="0" rtlCol="0">
            <a:spAutoFit/>
          </a:bodyPr>
          <a:lstStyle/>
          <a:p>
            <a:pPr marL="0" algn="l" defTabSz="914400" rtl="0" eaLnBrk="1" latinLnBrk="0" hangingPunct="1">
              <a:lnSpc>
                <a:spcPct val="100000"/>
              </a:lnSpc>
              <a:spcAft>
                <a:spcPts val="0"/>
              </a:spcAft>
            </a:pPr>
            <a:r>
              <a:rPr lang="en-GB" sz="1300" i="0">
                <a:effectLst/>
                <a:latin typeface="Arial" panose="020B0604020202020204" pitchFamily="34" charset="0"/>
                <a:ea typeface="Calibri" panose="020F0502020204030204" pitchFamily="34" charset="0"/>
                <a:cs typeface="Arial" panose="020B0604020202020204" pitchFamily="34" charset="0"/>
              </a:rPr>
              <a:t>If you do not have a partner, please delete this partner logo placeholder. </a:t>
            </a:r>
            <a:endParaRPr lang="en-GB" sz="1300" i="0" kern="1200">
              <a:solidFill>
                <a:srgbClr val="00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2411796"/>
      </p:ext>
    </p:extLst>
  </p:cSld>
  <p:clrMapOvr>
    <a:masterClrMapping/>
  </p:clrMapOvr>
  <p:hf sldNum="0" hdr="0" dt="0"/>
  <p:extLst>
    <p:ext uri="{DCECCB84-F9BA-43D5-87BE-67443E8EF086}">
      <p15:sldGuideLst xmlns:p15="http://schemas.microsoft.com/office/powerpoint/2012/main">
        <p15:guide id="0" orient="horz" pos="890">
          <p15:clr>
            <a:srgbClr val="FBAE40"/>
          </p15:clr>
        </p15:guide>
        <p15:guide id="1" pos="46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fill 6 - Im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1338974"/>
            <a:ext cx="4535558" cy="447624"/>
          </a:xfrm>
        </p:spPr>
        <p:txBody>
          <a:bodyPr/>
          <a:lstStyle>
            <a:lvl1pPr>
              <a:defRPr baseline="0">
                <a:solidFill>
                  <a:schemeClr val="bg1"/>
                </a:solidFill>
              </a:defRPr>
            </a:lvl1pPr>
          </a:lstStyle>
          <a:p>
            <a:r>
              <a:rPr lang="en-US"/>
              <a:t>Text and image slide</a:t>
            </a:r>
            <a:endParaRPr lang="en-GB"/>
          </a:p>
        </p:txBody>
      </p:sp>
      <p:sp>
        <p:nvSpPr>
          <p:cNvPr id="5" name="Slide Number Placeholder 4"/>
          <p:cNvSpPr>
            <a:spLocks noGrp="1"/>
          </p:cNvSpPr>
          <p:nvPr>
            <p:ph type="sldNum" sz="quarter" idx="13"/>
          </p:nvPr>
        </p:nvSpPr>
        <p:spPr/>
        <p:txBody>
          <a:bodyPr/>
          <a:lstStyle>
            <a:lvl1pPr>
              <a:defRPr>
                <a:solidFill>
                  <a:schemeClr val="bg1"/>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hasCustomPrompt="1"/>
          </p:nvPr>
        </p:nvSpPr>
        <p:spPr>
          <a:xfrm>
            <a:off x="359999" y="2785397"/>
            <a:ext cx="4437083" cy="28979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6" name="Content Placeholder 5">
            <a:extLst>
              <a:ext uri="{FF2B5EF4-FFF2-40B4-BE49-F238E27FC236}">
                <a16:creationId xmlns:a16="http://schemas.microsoft.com/office/drawing/2014/main" id="{8A1D418E-1AD6-466B-8386-35B8B7EBEA64}"/>
              </a:ext>
            </a:extLst>
          </p:cNvPr>
          <p:cNvSpPr>
            <a:spLocks noGrp="1"/>
          </p:cNvSpPr>
          <p:nvPr>
            <p:ph sz="quarter" idx="15" hasCustomPrompt="1"/>
          </p:nvPr>
        </p:nvSpPr>
        <p:spPr>
          <a:xfrm>
            <a:off x="360306" y="1810242"/>
            <a:ext cx="4535251" cy="801688"/>
          </a:xfrm>
        </p:spPr>
        <p:txBody>
          <a:bodyPr/>
          <a:lstStyle>
            <a:lvl1pPr>
              <a:defRPr sz="3300">
                <a:solidFill>
                  <a:srgbClr val="FE8100"/>
                </a:solidFill>
              </a:defRPr>
            </a:lvl1pPr>
          </a:lstStyle>
          <a:p>
            <a:pPr lvl="0"/>
            <a:r>
              <a:rPr lang="en-US"/>
              <a:t>this line in bright accent </a:t>
            </a:r>
            <a:r>
              <a:rPr lang="en-US" err="1"/>
              <a:t>colour</a:t>
            </a:r>
            <a:endParaRPr lang="en-US"/>
          </a:p>
        </p:txBody>
      </p:sp>
    </p:spTree>
    <p:extLst>
      <p:ext uri="{BB962C8B-B14F-4D97-AF65-F5344CB8AC3E}">
        <p14:creationId xmlns:p14="http://schemas.microsoft.com/office/powerpoint/2010/main" val="135699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fill 6 - Image and colour over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59999" y="1338974"/>
            <a:ext cx="11316185" cy="447624"/>
          </a:xfrm>
        </p:spPr>
        <p:txBody>
          <a:bodyPr/>
          <a:lstStyle>
            <a:lvl1pPr>
              <a:defRPr baseline="0">
                <a:solidFill>
                  <a:schemeClr val="bg1"/>
                </a:solidFill>
              </a:defRPr>
            </a:lvl1pPr>
          </a:lstStyle>
          <a:p>
            <a:r>
              <a:rPr lang="en-US"/>
              <a:t>Text and image slide</a:t>
            </a:r>
            <a:endParaRPr lang="en-GB"/>
          </a:p>
        </p:txBody>
      </p:sp>
      <p:sp>
        <p:nvSpPr>
          <p:cNvPr id="5" name="Slide Number Placeholder 4"/>
          <p:cNvSpPr>
            <a:spLocks noGrp="1"/>
          </p:cNvSpPr>
          <p:nvPr>
            <p:ph type="sldNum" sz="quarter" idx="13"/>
          </p:nvPr>
        </p:nvSpPr>
        <p:spPr/>
        <p:txBody>
          <a:bodyPr/>
          <a:lstStyle>
            <a:lvl1pPr>
              <a:defRPr>
                <a:solidFill>
                  <a:schemeClr val="bg1"/>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0" name="Content Placeholder 9"/>
          <p:cNvSpPr>
            <a:spLocks noGrp="1"/>
          </p:cNvSpPr>
          <p:nvPr>
            <p:ph sz="quarter" idx="14" hasCustomPrompt="1"/>
          </p:nvPr>
        </p:nvSpPr>
        <p:spPr>
          <a:xfrm>
            <a:off x="1325249" y="5042647"/>
            <a:ext cx="2457919" cy="986355"/>
          </a:xfrm>
        </p:spPr>
        <p:txBody>
          <a:bodyPr/>
          <a:lstStyle>
            <a:lvl1pPr>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a:t>
            </a:r>
          </a:p>
        </p:txBody>
      </p:sp>
      <p:sp>
        <p:nvSpPr>
          <p:cNvPr id="22" name="Content Placeholder 9">
            <a:extLst>
              <a:ext uri="{FF2B5EF4-FFF2-40B4-BE49-F238E27FC236}">
                <a16:creationId xmlns:a16="http://schemas.microsoft.com/office/drawing/2014/main" id="{049899F4-7AF3-4DAA-8D63-DA9BD9EE8753}"/>
              </a:ext>
            </a:extLst>
          </p:cNvPr>
          <p:cNvSpPr>
            <a:spLocks noGrp="1"/>
          </p:cNvSpPr>
          <p:nvPr>
            <p:ph sz="quarter" idx="15" hasCustomPrompt="1"/>
          </p:nvPr>
        </p:nvSpPr>
        <p:spPr>
          <a:xfrm>
            <a:off x="5251773" y="5070693"/>
            <a:ext cx="2457919" cy="986355"/>
          </a:xfrm>
        </p:spPr>
        <p:txBody>
          <a:bodyPr/>
          <a:lstStyle>
            <a:lvl1pPr>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a:t>
            </a:r>
          </a:p>
        </p:txBody>
      </p:sp>
      <p:sp>
        <p:nvSpPr>
          <p:cNvPr id="23" name="Content Placeholder 9">
            <a:extLst>
              <a:ext uri="{FF2B5EF4-FFF2-40B4-BE49-F238E27FC236}">
                <a16:creationId xmlns:a16="http://schemas.microsoft.com/office/drawing/2014/main" id="{4384662C-B1FB-4BEE-990F-391049753830}"/>
              </a:ext>
            </a:extLst>
          </p:cNvPr>
          <p:cNvSpPr>
            <a:spLocks noGrp="1"/>
          </p:cNvSpPr>
          <p:nvPr>
            <p:ph sz="quarter" idx="16" hasCustomPrompt="1"/>
          </p:nvPr>
        </p:nvSpPr>
        <p:spPr>
          <a:xfrm>
            <a:off x="9155494" y="5036551"/>
            <a:ext cx="2457919" cy="986355"/>
          </a:xfrm>
        </p:spPr>
        <p:txBody>
          <a:bodyPr/>
          <a:lstStyle>
            <a:lvl1pPr>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a:t>
            </a:r>
          </a:p>
        </p:txBody>
      </p:sp>
      <p:sp>
        <p:nvSpPr>
          <p:cNvPr id="21" name="TextBox 20">
            <a:extLst>
              <a:ext uri="{FF2B5EF4-FFF2-40B4-BE49-F238E27FC236}">
                <a16:creationId xmlns:a16="http://schemas.microsoft.com/office/drawing/2014/main" id="{AE941658-F7C6-48BA-A3A5-CD697694914C}"/>
              </a:ext>
            </a:extLst>
          </p:cNvPr>
          <p:cNvSpPr txBox="1"/>
          <p:nvPr userDrawn="1"/>
        </p:nvSpPr>
        <p:spPr>
          <a:xfrm>
            <a:off x="6689558" y="-1012339"/>
            <a:ext cx="5502442" cy="8002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300" i="0">
                <a:solidFill>
                  <a:srgbClr val="071D49"/>
                </a:solidFill>
                <a:latin typeface="Arial" panose="020B0604020202020204" pitchFamily="34" charset="0"/>
                <a:cs typeface="Arial" panose="020B0604020202020204" pitchFamily="34" charset="0"/>
              </a:rPr>
              <a:t>For the transparency fill, please refer to page 42 to 45 of our brand guidelines for further details of how to successfully apply a colour wash. Adjust the transparency of the colour wash shape to achieve the desired effect.</a:t>
            </a:r>
          </a:p>
        </p:txBody>
      </p:sp>
      <p:sp>
        <p:nvSpPr>
          <p:cNvPr id="4" name="Text Placeholder 3">
            <a:extLst>
              <a:ext uri="{FF2B5EF4-FFF2-40B4-BE49-F238E27FC236}">
                <a16:creationId xmlns:a16="http://schemas.microsoft.com/office/drawing/2014/main" id="{E48662B4-EEE2-40BB-A7E8-CA1E9718AAE5}"/>
              </a:ext>
            </a:extLst>
          </p:cNvPr>
          <p:cNvSpPr>
            <a:spLocks noGrp="1"/>
          </p:cNvSpPr>
          <p:nvPr>
            <p:ph type="body" sz="quarter" idx="17" hasCustomPrompt="1"/>
          </p:nvPr>
        </p:nvSpPr>
        <p:spPr>
          <a:xfrm>
            <a:off x="360686" y="1803207"/>
            <a:ext cx="11315497" cy="724942"/>
          </a:xfrm>
        </p:spPr>
        <p:txBody>
          <a:bodyPr/>
          <a:lstStyle>
            <a:lvl1pPr>
              <a:defRPr sz="3300">
                <a:solidFill>
                  <a:srgbClr val="FE8100"/>
                </a:solidFill>
              </a:defRPr>
            </a:lvl1pPr>
            <a:lvl5pPr marL="648000" indent="0">
              <a:buNone/>
              <a:defRPr/>
            </a:lvl5pPr>
          </a:lstStyle>
          <a:p>
            <a:r>
              <a:rPr lang="en-US">
                <a:solidFill>
                  <a:schemeClr val="accent5"/>
                </a:solidFill>
              </a:rPr>
              <a:t>this line in accent </a:t>
            </a:r>
            <a:r>
              <a:rPr lang="en-US" err="1">
                <a:solidFill>
                  <a:schemeClr val="accent5"/>
                </a:solidFill>
              </a:rPr>
              <a:t>colour</a:t>
            </a:r>
            <a:endParaRPr lang="en-GB">
              <a:solidFill>
                <a:schemeClr val="accent5"/>
              </a:solidFill>
            </a:endParaRPr>
          </a:p>
        </p:txBody>
      </p:sp>
    </p:spTree>
    <p:extLst>
      <p:ext uri="{BB962C8B-B14F-4D97-AF65-F5344CB8AC3E}">
        <p14:creationId xmlns:p14="http://schemas.microsoft.com/office/powerpoint/2010/main" val="2125477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option 2">
    <p:bg>
      <p:bgPr>
        <a:solidFill>
          <a:schemeClr val="tx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0" y="4932000"/>
            <a:ext cx="7378691" cy="988355"/>
          </a:xfrm>
          <a:prstGeom prst="rect">
            <a:avLst/>
          </a:prstGeom>
        </p:spPr>
        <p:txBody>
          <a:bodyPr wrap="square" lIns="0" tIns="0" rIns="0" bIns="0"/>
          <a:lstStyle>
            <a:lvl1pPr marL="0" indent="0">
              <a:buNone/>
              <a:defRPr sz="2800">
                <a:solidFill>
                  <a:schemeClr val="accent5"/>
                </a:solidFill>
                <a:latin typeface="Arial" panose="020B0604020202020204" pitchFamily="34" charset="0"/>
                <a:cs typeface="Arial" panose="020B0604020202020204" pitchFamily="34" charset="0"/>
              </a:defRPr>
            </a:lvl1pPr>
            <a:lvl2pPr marL="0" indent="0">
              <a:buFontTx/>
              <a:buNone/>
              <a:defRPr>
                <a:solidFill>
                  <a:srgbClr val="FE8100"/>
                </a:solidFill>
              </a:defRPr>
            </a:lvl2pPr>
            <a:lvl5pPr>
              <a:defRPr/>
            </a:lvl5pPr>
          </a:lstStyle>
          <a:p>
            <a:pPr lvl="1"/>
            <a:r>
              <a:rPr lang="en-US"/>
              <a:t>Author name in bright accent </a:t>
            </a:r>
            <a:r>
              <a:rPr lang="en-US" err="1"/>
              <a:t>colour</a:t>
            </a:r>
            <a:endParaRPr lang="en-US"/>
          </a:p>
          <a:p>
            <a:pPr lvl="1"/>
            <a:r>
              <a:rPr lang="en-US"/>
              <a:t>Author title in bright accent </a:t>
            </a:r>
            <a:r>
              <a:rPr lang="en-US" err="1"/>
              <a:t>colour</a:t>
            </a:r>
            <a:endParaRPr lang="en-GB"/>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0" y="2160000"/>
            <a:ext cx="6664255" cy="2606478"/>
          </a:xfrm>
          <a:prstGeom prst="rect">
            <a:avLst/>
          </a:prstGeom>
        </p:spPr>
        <p:txBody>
          <a:bodyPr/>
          <a:lstStyle>
            <a:lvl1pPr>
              <a:defRPr>
                <a:solidFill>
                  <a:schemeClr val="bg1"/>
                </a:solidFill>
              </a:defRPr>
            </a:lvl1pPr>
          </a:lstStyle>
          <a:p>
            <a:pPr lvl="0"/>
            <a:r>
              <a:rPr lang="en-US"/>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00"/>
            <a:ext cx="11484996" cy="1039599"/>
          </a:xfrm>
          <a:prstGeom prst="rect">
            <a:avLst/>
          </a:prstGeom>
        </p:spPr>
        <p:txBody>
          <a:bodyPr/>
          <a:lstStyle>
            <a:lvl1pPr>
              <a:defRPr>
                <a:solidFill>
                  <a:schemeClr val="bg1"/>
                </a:solidFill>
              </a:defRPr>
            </a:lvl1pPr>
          </a:lstStyle>
          <a:p>
            <a:r>
              <a:rPr lang="en-US"/>
              <a:t>Quote slide title</a:t>
            </a:r>
            <a:br>
              <a:rPr lang="en-US"/>
            </a:br>
            <a:r>
              <a:rPr lang="en-US"/>
              <a:t>(if required)</a:t>
            </a:r>
            <a:endParaRPr lang="en-GB"/>
          </a:p>
        </p:txBody>
      </p:sp>
    </p:spTree>
    <p:extLst>
      <p:ext uri="{BB962C8B-B14F-4D97-AF65-F5344CB8AC3E}">
        <p14:creationId xmlns:p14="http://schemas.microsoft.com/office/powerpoint/2010/main" val="2669219263"/>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option 3">
    <p:bg>
      <p:bgPr>
        <a:solidFill>
          <a:schemeClr val="tx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4176000" y="828001"/>
            <a:ext cx="7378691" cy="4089046"/>
          </a:xfrm>
          <a:prstGeom prst="rect">
            <a:avLst/>
          </a:prstGeom>
        </p:spPr>
        <p:txBody>
          <a:bodyPr wrap="square" lIns="0" tIns="0" rIns="0" bIns="0" anchor="b" anchorCtr="0"/>
          <a:lstStyle>
            <a:lvl1pPr marL="0" indent="0">
              <a:buNone/>
              <a:defRPr lang="en-GB" sz="3900" kern="1200" dirty="0">
                <a:no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“Quote slide with background colour”</a:t>
            </a:r>
          </a:p>
        </p:txBody>
      </p:sp>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4175999" y="4932000"/>
            <a:ext cx="7378691" cy="988355"/>
          </a:xfrm>
          <a:prstGeom prst="rect">
            <a:avLst/>
          </a:prstGeom>
        </p:spPr>
        <p:txBody>
          <a:bodyPr wrap="square" lIns="0" tIns="0" rIns="0" bIns="0"/>
          <a:lstStyle>
            <a:lvl1pPr marL="0" indent="0">
              <a:buNone/>
              <a:defRPr sz="2800">
                <a:solidFill>
                  <a:srgbClr val="FE8100"/>
                </a:solidFill>
                <a:latin typeface="Arial" panose="020B0604020202020204" pitchFamily="34" charset="0"/>
                <a:cs typeface="Arial" panose="020B0604020202020204" pitchFamily="34" charset="0"/>
              </a:defRPr>
            </a:lvl1pPr>
            <a:lvl5pPr>
              <a:defRPr/>
            </a:lvl5pPr>
          </a:lstStyle>
          <a:p>
            <a:pPr lvl="0"/>
            <a:r>
              <a:rPr lang="en-US"/>
              <a:t>Author in bright accent </a:t>
            </a:r>
            <a:r>
              <a:rPr lang="en-US" err="1"/>
              <a:t>colour</a:t>
            </a:r>
            <a:endParaRPr lang="en-GB"/>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Tree>
    <p:extLst>
      <p:ext uri="{BB962C8B-B14F-4D97-AF65-F5344CB8AC3E}">
        <p14:creationId xmlns:p14="http://schemas.microsoft.com/office/powerpoint/2010/main" val="91174108"/>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option 4">
    <p:bg>
      <p:bgPr>
        <a:solidFill>
          <a:schemeClr val="tx1"/>
        </a:solidFill>
        <a:effectLst/>
      </p:bgPr>
    </p:bg>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2809919" y="704617"/>
            <a:ext cx="7990081" cy="3713669"/>
          </a:xfrm>
          <a:prstGeom prst="rect">
            <a:avLst/>
          </a:prstGeom>
        </p:spPr>
        <p:txBody>
          <a:bodyPr wrap="square" lIns="0" tIns="0" rIns="0" bIns="0" anchor="b" anchorCtr="0"/>
          <a:lstStyle>
            <a:lvl1pPr marL="0" indent="0">
              <a:buNone/>
              <a:defRPr lang="en-GB" sz="3900" kern="1200" dirty="0">
                <a:no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“Quote slide with background image and overlay”</a:t>
            </a:r>
          </a:p>
        </p:txBody>
      </p:sp>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2809919" y="4443158"/>
            <a:ext cx="6841244" cy="988355"/>
          </a:xfrm>
          <a:prstGeom prst="rect">
            <a:avLst/>
          </a:prstGeom>
        </p:spPr>
        <p:txBody>
          <a:bodyPr wrap="square" lIns="0" tIns="0" rIns="0" bIns="0"/>
          <a:lstStyle>
            <a:lvl1pPr marL="0" indent="0">
              <a:buNone/>
              <a:defRPr sz="2800">
                <a:solidFill>
                  <a:srgbClr val="FE8100"/>
                </a:solidFill>
                <a:latin typeface="Arial" panose="020B0604020202020204" pitchFamily="34" charset="0"/>
                <a:cs typeface="Arial" panose="020B0604020202020204" pitchFamily="34" charset="0"/>
              </a:defRPr>
            </a:lvl1pPr>
            <a:lvl5pPr>
              <a:defRPr/>
            </a:lvl5pPr>
          </a:lstStyle>
          <a:p>
            <a:pPr lvl="0"/>
            <a:r>
              <a:rPr lang="en-US"/>
              <a:t>Author in accent </a:t>
            </a:r>
            <a:r>
              <a:rPr lang="en-US" err="1"/>
              <a:t>colour</a:t>
            </a:r>
            <a:endParaRPr lang="en-GB"/>
          </a:p>
        </p:txBody>
      </p:sp>
    </p:spTree>
    <p:extLst>
      <p:ext uri="{BB962C8B-B14F-4D97-AF65-F5344CB8AC3E}">
        <p14:creationId xmlns:p14="http://schemas.microsoft.com/office/powerpoint/2010/main" val="2098555429"/>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option 1">
    <p:bg>
      <p:bgPr>
        <a:solidFill>
          <a:schemeClr val="bg1"/>
        </a:solidFill>
        <a:effectLst/>
      </p:bgPr>
    </p:bg>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F6E08EF7-CE72-49B9-B45C-0BD4EBB632A5}"/>
              </a:ext>
            </a:extLst>
          </p:cNvPr>
          <p:cNvSpPr>
            <a:spLocks noGrp="1"/>
          </p:cNvSpPr>
          <p:nvPr>
            <p:ph type="body" sz="quarter" idx="11" hasCustomPrompt="1"/>
          </p:nvPr>
        </p:nvSpPr>
        <p:spPr>
          <a:xfrm>
            <a:off x="7093309" y="5440874"/>
            <a:ext cx="4716825" cy="988355"/>
          </a:xfrm>
          <a:prstGeom prst="rect">
            <a:avLst/>
          </a:prstGeom>
        </p:spPr>
        <p:txBody>
          <a:bodyPr wrap="square" lIns="0" tIns="0" rIns="0" bIns="0"/>
          <a:lstStyle>
            <a:lvl1pPr marL="0" indent="0">
              <a:buNone/>
              <a:defRPr sz="3900">
                <a:solidFill>
                  <a:srgbClr val="FF7B00"/>
                </a:solidFill>
                <a:latin typeface="Arial" panose="020B0604020202020204" pitchFamily="34" charset="0"/>
                <a:cs typeface="Arial" panose="020B0604020202020204" pitchFamily="34" charset="0"/>
              </a:defRPr>
            </a:lvl1pPr>
            <a:lvl5pPr>
              <a:defRPr/>
            </a:lvl5pPr>
          </a:lstStyle>
          <a:p>
            <a:pPr lvl="0"/>
            <a:r>
              <a:rPr lang="en-US"/>
              <a:t>accent </a:t>
            </a:r>
            <a:r>
              <a:rPr lang="en-US" err="1"/>
              <a:t>colour</a:t>
            </a:r>
            <a:endParaRPr lang="en-GB"/>
          </a:p>
        </p:txBody>
      </p:sp>
      <p:sp>
        <p:nvSpPr>
          <p:cNvPr id="14" name="Text Placeholder 2">
            <a:extLst>
              <a:ext uri="{FF2B5EF4-FFF2-40B4-BE49-F238E27FC236}">
                <a16:creationId xmlns:a16="http://schemas.microsoft.com/office/drawing/2014/main" id="{5F3F0FC4-B0AF-4245-BA2B-06A370039AA2}"/>
              </a:ext>
            </a:extLst>
          </p:cNvPr>
          <p:cNvSpPr>
            <a:spLocks noGrp="1"/>
          </p:cNvSpPr>
          <p:nvPr>
            <p:ph type="body" sz="quarter" idx="10" hasCustomPrompt="1"/>
          </p:nvPr>
        </p:nvSpPr>
        <p:spPr>
          <a:xfrm>
            <a:off x="7093309" y="4243709"/>
            <a:ext cx="4716825" cy="1172293"/>
          </a:xfrm>
          <a:prstGeom prst="rect">
            <a:avLst/>
          </a:prstGeom>
        </p:spPr>
        <p:txBody>
          <a:bodyPr wrap="square" lIns="0" tIns="0" rIns="0" bIns="0" anchor="b" anchorCtr="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Divider title</a:t>
            </a:r>
          </a:p>
        </p:txBody>
      </p:sp>
      <p:sp>
        <p:nvSpPr>
          <p:cNvPr id="4" name="Footer Placeholder 6">
            <a:extLst>
              <a:ext uri="{FF2B5EF4-FFF2-40B4-BE49-F238E27FC236}">
                <a16:creationId xmlns:a16="http://schemas.microsoft.com/office/drawing/2014/main" id="{D7104BE7-8154-4404-A4E8-E53056AF8E28}"/>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2" name="Slide Number Placeholder 1">
            <a:extLst>
              <a:ext uri="{FF2B5EF4-FFF2-40B4-BE49-F238E27FC236}">
                <a16:creationId xmlns:a16="http://schemas.microsoft.com/office/drawing/2014/main" id="{210F6998-2D0D-4E5D-A7F8-F5C3F7205A4B}"/>
              </a:ext>
            </a:extLst>
          </p:cNvPr>
          <p:cNvSpPr>
            <a:spLocks noGrp="1"/>
          </p:cNvSpPr>
          <p:nvPr>
            <p:ph type="sldNum" sz="quarter" idx="12"/>
          </p:nvPr>
        </p:nvSpPr>
        <p:spPr/>
        <p:txBody>
          <a:bodyPr/>
          <a:lstStyle>
            <a:lvl1pPr>
              <a:defRPr>
                <a:solidFill>
                  <a:schemeClr val="bg1"/>
                </a:solidFill>
              </a:defRPr>
            </a:lvl1pPr>
          </a:lstStyle>
          <a:p>
            <a:fld id="{5C01B2B2-3B32-4177-9645-58C2813D6AA3}" type="slidenum">
              <a:rPr lang="en-GB" smtClean="0"/>
              <a:pPr/>
              <a:t>‹#›</a:t>
            </a:fld>
            <a:endParaRPr lang="en-GB"/>
          </a:p>
        </p:txBody>
      </p:sp>
    </p:spTree>
    <p:extLst>
      <p:ext uri="{BB962C8B-B14F-4D97-AF65-F5344CB8AC3E}">
        <p14:creationId xmlns:p14="http://schemas.microsoft.com/office/powerpoint/2010/main" val="2416914873"/>
      </p:ext>
    </p:extLst>
  </p:cSld>
  <p:clrMapOvr>
    <a:masterClrMapping/>
  </p:clrMapOvr>
  <p:extLst>
    <p:ext uri="{DCECCB84-F9BA-43D5-87BE-67443E8EF086}">
      <p15:sldGuideLst xmlns:p15="http://schemas.microsoft.com/office/powerpoint/2012/main">
        <p15:guide id="1" orient="horz" pos="867">
          <p15:clr>
            <a:srgbClr val="FBAE40"/>
          </p15:clr>
        </p15:guide>
        <p15:guide id="2" pos="48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option 2">
    <p:spTree>
      <p:nvGrpSpPr>
        <p:cNvPr id="1" name=""/>
        <p:cNvGrpSpPr/>
        <p:nvPr/>
      </p:nvGrpSpPr>
      <p:grpSpPr>
        <a:xfrm>
          <a:off x="0" y="0"/>
          <a:ext cx="0" cy="0"/>
          <a:chOff x="0" y="0"/>
          <a:chExt cx="0" cy="0"/>
        </a:xfrm>
      </p:grpSpPr>
      <p:sp>
        <p:nvSpPr>
          <p:cNvPr id="9" name="Text Placeholder 3"/>
          <p:cNvSpPr>
            <a:spLocks noGrp="1"/>
          </p:cNvSpPr>
          <p:nvPr>
            <p:ph type="body" sz="quarter" idx="11" hasCustomPrompt="1"/>
          </p:nvPr>
        </p:nvSpPr>
        <p:spPr>
          <a:xfrm>
            <a:off x="360000" y="4272874"/>
            <a:ext cx="4716825" cy="988355"/>
          </a:xfrm>
          <a:prstGeom prst="rect">
            <a:avLst/>
          </a:prstGeom>
        </p:spPr>
        <p:txBody>
          <a:bodyPr wrap="square" lIns="0" tIns="0" rIns="0" bIns="0"/>
          <a:lstStyle>
            <a:lvl1pPr marL="0" indent="0">
              <a:buNone/>
              <a:defRPr sz="3900">
                <a:solidFill>
                  <a:srgbClr val="FF7B00"/>
                </a:solidFill>
                <a:latin typeface="Arial" panose="020B0604020202020204" pitchFamily="34" charset="0"/>
                <a:cs typeface="Arial" panose="020B0604020202020204" pitchFamily="34" charset="0"/>
              </a:defRPr>
            </a:lvl1pPr>
            <a:lvl5pPr>
              <a:defRPr/>
            </a:lvl5pPr>
          </a:lstStyle>
          <a:p>
            <a:pPr lvl="0"/>
            <a:r>
              <a:rPr lang="en-US"/>
              <a:t>Accent </a:t>
            </a:r>
            <a:r>
              <a:rPr lang="en-US" err="1"/>
              <a:t>colour</a:t>
            </a:r>
            <a:endParaRPr lang="en-GB"/>
          </a:p>
        </p:txBody>
      </p:sp>
      <p:sp>
        <p:nvSpPr>
          <p:cNvPr id="7" name="Text Placeholder 2"/>
          <p:cNvSpPr>
            <a:spLocks noGrp="1"/>
          </p:cNvSpPr>
          <p:nvPr>
            <p:ph type="body" sz="quarter" idx="10" hasCustomPrompt="1"/>
          </p:nvPr>
        </p:nvSpPr>
        <p:spPr>
          <a:xfrm>
            <a:off x="360000" y="3075709"/>
            <a:ext cx="4716825" cy="1172293"/>
          </a:xfrm>
          <a:prstGeom prst="rect">
            <a:avLst/>
          </a:prstGeom>
        </p:spPr>
        <p:txBody>
          <a:bodyPr wrap="square" lIns="0" tIns="0" rIns="0" bIns="0" anchor="b" anchorCtr="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Divider title</a:t>
            </a:r>
          </a:p>
        </p:txBody>
      </p:sp>
      <p:sp>
        <p:nvSpPr>
          <p:cNvPr id="4" name="Footer Placeholder 6">
            <a:extLst>
              <a:ext uri="{FF2B5EF4-FFF2-40B4-BE49-F238E27FC236}">
                <a16:creationId xmlns:a16="http://schemas.microsoft.com/office/drawing/2014/main" id="{F66F5C58-F20F-4621-B429-5E16DEEAA3B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2" name="Slide Number Placeholder 1">
            <a:extLst>
              <a:ext uri="{FF2B5EF4-FFF2-40B4-BE49-F238E27FC236}">
                <a16:creationId xmlns:a16="http://schemas.microsoft.com/office/drawing/2014/main" id="{401EF2C4-5456-4534-940A-7FFFE523409C}"/>
              </a:ext>
            </a:extLst>
          </p:cNvPr>
          <p:cNvSpPr>
            <a:spLocks noGrp="1"/>
          </p:cNvSpPr>
          <p:nvPr>
            <p:ph type="sldNum" sz="quarter" idx="12"/>
          </p:nvPr>
        </p:nvSpPr>
        <p:spPr/>
        <p:txBody>
          <a:bodyPr/>
          <a:lstStyle>
            <a:lvl1pPr>
              <a:defRPr>
                <a:solidFill>
                  <a:schemeClr val="bg1"/>
                </a:solidFill>
              </a:defRPr>
            </a:lvl1pPr>
          </a:lstStyle>
          <a:p>
            <a:fld id="{5C01B2B2-3B32-4177-9645-58C2813D6AA3}" type="slidenum">
              <a:rPr lang="en-GB" smtClean="0"/>
              <a:pPr/>
              <a:t>‹#›</a:t>
            </a:fld>
            <a:endParaRPr lang="en-GB"/>
          </a:p>
        </p:txBody>
      </p:sp>
    </p:spTree>
    <p:extLst>
      <p:ext uri="{BB962C8B-B14F-4D97-AF65-F5344CB8AC3E}">
        <p14:creationId xmlns:p14="http://schemas.microsoft.com/office/powerpoint/2010/main" val="605412903"/>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option 3">
    <p:bg>
      <p:bgPr>
        <a:solidFill>
          <a:srgbClr val="FFFFFF"/>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2809919" y="4443158"/>
            <a:ext cx="6841244" cy="988355"/>
          </a:xfrm>
          <a:prstGeom prst="rect">
            <a:avLst/>
          </a:prstGeom>
        </p:spPr>
        <p:txBody>
          <a:bodyPr wrap="square" lIns="0" tIns="0" rIns="0" bIns="0"/>
          <a:lstStyle>
            <a:lvl1pPr marL="0" indent="0">
              <a:buNone/>
              <a:defRPr sz="3900">
                <a:solidFill>
                  <a:srgbClr val="FF7B00"/>
                </a:solidFill>
                <a:latin typeface="Arial" panose="020B0604020202020204" pitchFamily="34" charset="0"/>
                <a:cs typeface="Arial" panose="020B0604020202020204" pitchFamily="34" charset="0"/>
              </a:defRPr>
            </a:lvl1pPr>
            <a:lvl5pPr>
              <a:defRPr/>
            </a:lvl5pPr>
          </a:lstStyle>
          <a:p>
            <a:pPr lvl="0"/>
            <a:r>
              <a:rPr lang="en-US"/>
              <a:t>Second line in accent </a:t>
            </a:r>
            <a:r>
              <a:rPr lang="en-US" err="1"/>
              <a:t>colour</a:t>
            </a:r>
            <a:endParaRPr lang="en-GB"/>
          </a:p>
        </p:txBody>
      </p:sp>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2809919" y="3245993"/>
            <a:ext cx="6841244" cy="1172293"/>
          </a:xfrm>
          <a:prstGeom prst="rect">
            <a:avLst/>
          </a:prstGeom>
        </p:spPr>
        <p:txBody>
          <a:bodyPr wrap="square" lIns="0" tIns="0" rIns="0" bIns="0" anchor="b" anchorCtr="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Divider title</a:t>
            </a:r>
          </a:p>
        </p:txBody>
      </p:sp>
      <p:sp>
        <p:nvSpPr>
          <p:cNvPr id="8" name="TextBox 7">
            <a:extLst>
              <a:ext uri="{FF2B5EF4-FFF2-40B4-BE49-F238E27FC236}">
                <a16:creationId xmlns:a16="http://schemas.microsoft.com/office/drawing/2014/main" id="{01FB0AE4-3AE5-4740-A86E-A44F96B796BA}"/>
              </a:ext>
            </a:extLst>
          </p:cNvPr>
          <p:cNvSpPr txBox="1"/>
          <p:nvPr userDrawn="1"/>
        </p:nvSpPr>
        <p:spPr>
          <a:xfrm>
            <a:off x="9958302" y="-640153"/>
            <a:ext cx="1921698" cy="430887"/>
          </a:xfrm>
          <a:prstGeom prst="rect">
            <a:avLst/>
          </a:prstGeom>
          <a:noFill/>
        </p:spPr>
        <p:txBody>
          <a:bodyPr wrap="square" lIns="0" tIns="0" rIns="0" bIns="0" rtlCol="0">
            <a:spAutoFit/>
          </a:bodyPr>
          <a:lstStyle/>
          <a:p>
            <a:pPr>
              <a:spcAft>
                <a:spcPts val="600"/>
              </a:spcAft>
            </a:pPr>
            <a:r>
              <a:rPr lang="en-GB" sz="1400" i="0">
                <a:latin typeface="+mn-lt"/>
                <a:cs typeface="Arial" panose="020B0604020202020204" pitchFamily="34" charset="0"/>
              </a:rPr>
              <a:t>Triangle top left needs to stay as MoD Dark Grey</a:t>
            </a:r>
          </a:p>
        </p:txBody>
      </p:sp>
      <p:sp>
        <p:nvSpPr>
          <p:cNvPr id="5" name="Footer Placeholder 6">
            <a:extLst>
              <a:ext uri="{FF2B5EF4-FFF2-40B4-BE49-F238E27FC236}">
                <a16:creationId xmlns:a16="http://schemas.microsoft.com/office/drawing/2014/main" id="{C504CFB1-3231-4178-ABB0-BF331DB0BEAA}"/>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2" name="Slide Number Placeholder 1">
            <a:extLst>
              <a:ext uri="{FF2B5EF4-FFF2-40B4-BE49-F238E27FC236}">
                <a16:creationId xmlns:a16="http://schemas.microsoft.com/office/drawing/2014/main" id="{A71DA89B-A3B2-432A-BBB4-ABCE4543C5E4}"/>
              </a:ext>
            </a:extLst>
          </p:cNvPr>
          <p:cNvSpPr>
            <a:spLocks noGrp="1"/>
          </p:cNvSpPr>
          <p:nvPr>
            <p:ph type="sldNum" sz="quarter" idx="14"/>
          </p:nvPr>
        </p:nvSpPr>
        <p:spPr/>
        <p:txBody>
          <a:bodyPr/>
          <a:lstStyle>
            <a:lvl1pPr>
              <a:defRPr>
                <a:solidFill>
                  <a:schemeClr val="bg1"/>
                </a:solidFill>
              </a:defRPr>
            </a:lvl1pPr>
          </a:lstStyle>
          <a:p>
            <a:fld id="{5C01B2B2-3B32-4177-9645-58C2813D6AA3}" type="slidenum">
              <a:rPr lang="en-GB" smtClean="0"/>
              <a:pPr/>
              <a:t>‹#›</a:t>
            </a:fld>
            <a:endParaRPr lang="en-GB"/>
          </a:p>
        </p:txBody>
      </p:sp>
    </p:spTree>
    <p:extLst>
      <p:ext uri="{BB962C8B-B14F-4D97-AF65-F5344CB8AC3E}">
        <p14:creationId xmlns:p14="http://schemas.microsoft.com/office/powerpoint/2010/main" val="2569625298"/>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Quote slide option 3">
    <p:bg>
      <p:bgPr>
        <a:solidFill>
          <a:schemeClr val="tx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4176000" y="828001"/>
            <a:ext cx="7378691" cy="4089046"/>
          </a:xfrm>
          <a:prstGeom prst="rect">
            <a:avLst/>
          </a:prstGeom>
        </p:spPr>
        <p:txBody>
          <a:bodyPr wrap="square" lIns="0" tIns="0" rIns="0" bIns="0" anchor="b" anchorCtr="0"/>
          <a:lstStyle>
            <a:lvl1pPr marL="0" indent="0">
              <a:buNone/>
              <a:defRPr lang="en-GB" sz="3900" kern="1200" dirty="0">
                <a:no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“Quote slide with background colour”</a:t>
            </a:r>
          </a:p>
        </p:txBody>
      </p:sp>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4175999" y="4932000"/>
            <a:ext cx="7378691" cy="988355"/>
          </a:xfrm>
          <a:prstGeom prst="rect">
            <a:avLst/>
          </a:prstGeom>
        </p:spPr>
        <p:txBody>
          <a:bodyPr wrap="square" lIns="0" tIns="0" rIns="0" bIns="0"/>
          <a:lstStyle>
            <a:lvl1pPr marL="0" indent="0">
              <a:buNone/>
              <a:defRPr sz="2800">
                <a:solidFill>
                  <a:srgbClr val="FE8100"/>
                </a:solidFill>
                <a:latin typeface="Arial" panose="020B0604020202020204" pitchFamily="34" charset="0"/>
                <a:cs typeface="Arial" panose="020B0604020202020204" pitchFamily="34" charset="0"/>
              </a:defRPr>
            </a:lvl1pPr>
            <a:lvl5pPr>
              <a:defRPr/>
            </a:lvl5pPr>
          </a:lstStyle>
          <a:p>
            <a:pPr lvl="0"/>
            <a:r>
              <a:rPr lang="en-US"/>
              <a:t>Author in bright accent </a:t>
            </a:r>
            <a:r>
              <a:rPr lang="en-US" err="1"/>
              <a:t>colour</a:t>
            </a:r>
            <a:endParaRPr lang="en-GB"/>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Tree>
    <p:extLst>
      <p:ext uri="{BB962C8B-B14F-4D97-AF65-F5344CB8AC3E}">
        <p14:creationId xmlns:p14="http://schemas.microsoft.com/office/powerpoint/2010/main" val="3077454663"/>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 slide Fill 2 - 2 column + imag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p:spPr>
        <p:txBody>
          <a:bodyPr/>
          <a:lstStyle>
            <a:lvl1pPr>
              <a:defRPr>
                <a:solidFill>
                  <a:schemeClr val="bg1"/>
                </a:solidFill>
              </a:defRPr>
            </a:lvl1pPr>
          </a:lstStyle>
          <a:p>
            <a:r>
              <a:rPr lang="en-US"/>
              <a:t>Text slide 2 column with arrow image</a:t>
            </a:r>
            <a:endParaRPr lang="en-GB"/>
          </a:p>
        </p:txBody>
      </p:sp>
      <p:sp>
        <p:nvSpPr>
          <p:cNvPr id="6" name="Text Placeholder 5"/>
          <p:cNvSpPr>
            <a:spLocks noGrp="1"/>
          </p:cNvSpPr>
          <p:nvPr>
            <p:ph type="body" sz="quarter" idx="12" hasCustomPrompt="1"/>
          </p:nvPr>
        </p:nvSpPr>
        <p:spPr>
          <a:xfrm>
            <a:off x="360000" y="2160000"/>
            <a:ext cx="6761769" cy="3636000"/>
          </a:xfrm>
        </p:spPr>
        <p:txBody>
          <a:bodyPr numCol="2" spcCol="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933750" indent="-285750">
              <a:buFont typeface="Arial" panose="020B0604020202020204" pitchFamily="34" charset="0"/>
              <a:buChar char="•"/>
              <a:defRPr/>
            </a:lvl5pPr>
            <a:lvl6pP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3"/>
          </p:nvPr>
        </p:nvSpPr>
        <p:spPr/>
        <p:txBody>
          <a:bodyPr/>
          <a:lstStyle>
            <a:lvl1pPr>
              <a:defRPr>
                <a:solidFill>
                  <a:schemeClr val="bg1"/>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Tree>
    <p:extLst>
      <p:ext uri="{BB962C8B-B14F-4D97-AF65-F5344CB8AC3E}">
        <p14:creationId xmlns:p14="http://schemas.microsoft.com/office/powerpoint/2010/main" val="1980145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option 2">
    <p:bg>
      <p:bgPr>
        <a:solidFill>
          <a:schemeClr val="bg1"/>
        </a:solidFill>
        <a:effectLst/>
      </p:bgPr>
    </p:bg>
    <p:spTree>
      <p:nvGrpSpPr>
        <p:cNvPr id="1" name=""/>
        <p:cNvGrpSpPr/>
        <p:nvPr/>
      </p:nvGrpSpPr>
      <p:grpSpPr>
        <a:xfrm>
          <a:off x="0" y="0"/>
          <a:ext cx="0" cy="0"/>
          <a:chOff x="0" y="0"/>
          <a:chExt cx="0" cy="0"/>
        </a:xfrm>
      </p:grpSpPr>
      <p:sp>
        <p:nvSpPr>
          <p:cNvPr id="16" name="Picture Placeholder 7" title="Client logo placeholder">
            <a:extLst>
              <a:ext uri="{FF2B5EF4-FFF2-40B4-BE49-F238E27FC236}">
                <a16:creationId xmlns:a16="http://schemas.microsoft.com/office/drawing/2014/main" id="{B0BB70C8-A321-4A1F-9327-8F6BE6BF8AEB}"/>
              </a:ext>
            </a:extLst>
          </p:cNvPr>
          <p:cNvSpPr>
            <a:spLocks noGrp="1"/>
          </p:cNvSpPr>
          <p:nvPr>
            <p:ph type="pic" sz="quarter" idx="12" hasCustomPrompt="1"/>
          </p:nvPr>
        </p:nvSpPr>
        <p:spPr>
          <a:xfrm>
            <a:off x="9928800" y="5400000"/>
            <a:ext cx="1900800" cy="579600"/>
          </a:xfrm>
          <a:prstGeom prst="rect">
            <a:avLst/>
          </a:prstGeom>
          <a:solidFill>
            <a:srgbClr val="CAD0D6"/>
          </a:solidFill>
        </p:spPr>
        <p:txBody>
          <a:bodyPr wrap="none" lIns="0" tIns="0" rIns="0" bIns="0" anchor="ctr"/>
          <a:lstStyle>
            <a:lvl1pPr marL="0" indent="0" algn="ctr" defTabSz="914400" rtl="0" eaLnBrk="1" latinLnBrk="0" hangingPunct="1">
              <a:lnSpc>
                <a:spcPct val="90000"/>
              </a:lnSpc>
              <a:spcBef>
                <a:spcPts val="1000"/>
              </a:spcBef>
              <a:buFont typeface="Arial" panose="020B0604020202020204" pitchFamily="34" charset="0"/>
              <a:buNone/>
              <a:defRPr lang="en-GB" sz="1400" kern="1200" dirty="0">
                <a:solidFill>
                  <a:schemeClr val="tx1">
                    <a:lumMod val="25000"/>
                  </a:schemeClr>
                </a:solidFill>
                <a:latin typeface="Arial" panose="020B0604020202020204" pitchFamily="34" charset="0"/>
                <a:ea typeface="+mn-ea"/>
                <a:cs typeface="Arial" panose="020B0604020202020204" pitchFamily="34" charset="0"/>
              </a:defRPr>
            </a:lvl1pPr>
          </a:lstStyle>
          <a:p>
            <a:r>
              <a:rPr lang="en-GB"/>
              <a:t>Partner/sponsor logo</a:t>
            </a:r>
          </a:p>
        </p:txBody>
      </p:sp>
      <p:sp>
        <p:nvSpPr>
          <p:cNvPr id="9" name="Text Placeholder 3"/>
          <p:cNvSpPr>
            <a:spLocks noGrp="1"/>
          </p:cNvSpPr>
          <p:nvPr>
            <p:ph type="body" sz="quarter" idx="11" hasCustomPrompt="1"/>
          </p:nvPr>
        </p:nvSpPr>
        <p:spPr>
          <a:xfrm>
            <a:off x="360000" y="4680001"/>
            <a:ext cx="4716825" cy="581230"/>
          </a:xfrm>
          <a:prstGeom prst="rect">
            <a:avLst/>
          </a:prstGeom>
        </p:spPr>
        <p:txBody>
          <a:bodyPr wrap="square" lIns="0" tIns="0" rIns="0" bIns="0"/>
          <a:lstStyle>
            <a:lvl1pPr marL="0" indent="0">
              <a:buNone/>
              <a:defRPr sz="2800">
                <a:solidFill>
                  <a:srgbClr val="FF7B00"/>
                </a:solidFill>
                <a:latin typeface="Arial" panose="020B0604020202020204" pitchFamily="34" charset="0"/>
                <a:cs typeface="Arial" panose="020B0604020202020204" pitchFamily="34" charset="0"/>
              </a:defRPr>
            </a:lvl1pPr>
            <a:lvl5pPr>
              <a:defRPr/>
            </a:lvl5pPr>
          </a:lstStyle>
          <a:p>
            <a:pPr lvl="0"/>
            <a:r>
              <a:rPr lang="en-US"/>
              <a:t>Subtitle</a:t>
            </a:r>
            <a:endParaRPr lang="en-GB"/>
          </a:p>
        </p:txBody>
      </p:sp>
      <p:sp>
        <p:nvSpPr>
          <p:cNvPr id="7" name="Text Placeholder 2"/>
          <p:cNvSpPr>
            <a:spLocks noGrp="1"/>
          </p:cNvSpPr>
          <p:nvPr>
            <p:ph type="body" sz="quarter" idx="10" hasCustomPrompt="1"/>
          </p:nvPr>
        </p:nvSpPr>
        <p:spPr>
          <a:xfrm>
            <a:off x="360000" y="3312000"/>
            <a:ext cx="4716825" cy="1299660"/>
          </a:xfrm>
          <a:prstGeom prst="rect">
            <a:avLst/>
          </a:prstGeom>
        </p:spPr>
        <p:txBody>
          <a:bodyPr wrap="square" lIns="0" tIns="0" rIns="0" bIns="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Title goes here</a:t>
            </a:r>
          </a:p>
        </p:txBody>
      </p:sp>
      <p:sp>
        <p:nvSpPr>
          <p:cNvPr id="24" name="TextBox 23">
            <a:extLst>
              <a:ext uri="{FF2B5EF4-FFF2-40B4-BE49-F238E27FC236}">
                <a16:creationId xmlns:a16="http://schemas.microsoft.com/office/drawing/2014/main" id="{D1558722-96ED-4B0B-9416-E7039EFD6D85}"/>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a:solidFill>
                  <a:schemeClr val="bg1"/>
                </a:solidFill>
                <a:latin typeface="Arial" panose="020B0604020202020204" pitchFamily="34" charset="0"/>
                <a:cs typeface="Arial" panose="020B0604020202020204" pitchFamily="34" charset="0"/>
              </a:rPr>
              <a:t>Security Marking</a:t>
            </a:r>
          </a:p>
        </p:txBody>
      </p:sp>
      <p:sp>
        <p:nvSpPr>
          <p:cNvPr id="25" name="Date Placeholder 1">
            <a:extLst>
              <a:ext uri="{FF2B5EF4-FFF2-40B4-BE49-F238E27FC236}">
                <a16:creationId xmlns:a16="http://schemas.microsoft.com/office/drawing/2014/main" id="{D75394B1-85C7-4AB7-ACF3-A38C240630BA}"/>
              </a:ext>
            </a:extLst>
          </p:cNvPr>
          <p:cNvSpPr>
            <a:spLocks noGrp="1"/>
          </p:cNvSpPr>
          <p:nvPr>
            <p:ph type="dt" sz="half" idx="2"/>
          </p:nvPr>
        </p:nvSpPr>
        <p:spPr>
          <a:xfrm>
            <a:off x="9202031" y="6560191"/>
            <a:ext cx="2743200" cy="203229"/>
          </a:xfrm>
          <a:prstGeom prst="rect">
            <a:avLst/>
          </a:prstGeom>
        </p:spPr>
        <p:txBody>
          <a:bodyPr vert="horz" lIns="0" tIns="0" rIns="0" bIns="0" rtlCol="0" anchor="b" anchorCtr="0"/>
          <a:lstStyle>
            <a:lvl1pPr algn="r">
              <a:defRPr sz="1200">
                <a:solidFill>
                  <a:schemeClr val="bg1"/>
                </a:solidFill>
              </a:defRPr>
            </a:lvl1pPr>
          </a:lstStyle>
          <a:p>
            <a:r>
              <a:rPr lang="en-GB"/>
              <a:t>Month YYYY</a:t>
            </a:r>
          </a:p>
        </p:txBody>
      </p:sp>
      <p:sp>
        <p:nvSpPr>
          <p:cNvPr id="8" name="Footer Placeholder 6">
            <a:extLst>
              <a:ext uri="{FF2B5EF4-FFF2-40B4-BE49-F238E27FC236}">
                <a16:creationId xmlns:a16="http://schemas.microsoft.com/office/drawing/2014/main" id="{88502135-5917-426A-B30C-E1B371D751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0" name="TextBox 9">
            <a:extLst>
              <a:ext uri="{FF2B5EF4-FFF2-40B4-BE49-F238E27FC236}">
                <a16:creationId xmlns:a16="http://schemas.microsoft.com/office/drawing/2014/main" id="{005F2F31-B937-524D-B820-23D0D9E14C07}"/>
              </a:ext>
            </a:extLst>
          </p:cNvPr>
          <p:cNvSpPr txBox="1"/>
          <p:nvPr userDrawn="1"/>
        </p:nvSpPr>
        <p:spPr>
          <a:xfrm>
            <a:off x="9906000" y="6940964"/>
            <a:ext cx="2286000" cy="600164"/>
          </a:xfrm>
          <a:prstGeom prst="rect">
            <a:avLst/>
          </a:prstGeom>
          <a:noFill/>
        </p:spPr>
        <p:txBody>
          <a:bodyPr wrap="square" lIns="0" tIns="0" rIns="0" bIns="0" rtlCol="0">
            <a:spAutoFit/>
          </a:bodyPr>
          <a:lstStyle/>
          <a:p>
            <a:pPr marL="0" algn="l" defTabSz="914400" rtl="0" eaLnBrk="1" latinLnBrk="0" hangingPunct="1">
              <a:lnSpc>
                <a:spcPct val="100000"/>
              </a:lnSpc>
              <a:spcAft>
                <a:spcPts val="0"/>
              </a:spcAft>
            </a:pPr>
            <a:r>
              <a:rPr lang="en-GB" sz="1300" i="0">
                <a:effectLst/>
                <a:latin typeface="Arial" panose="020B0604020202020204" pitchFamily="34" charset="0"/>
                <a:ea typeface="Calibri" panose="020F0502020204030204" pitchFamily="34" charset="0"/>
                <a:cs typeface="Arial" panose="020B0604020202020204" pitchFamily="34" charset="0"/>
              </a:rPr>
              <a:t>If you do not have a partner, please delete this partner logo placeholder. </a:t>
            </a:r>
            <a:endParaRPr lang="en-GB" sz="1300" i="0" kern="1200">
              <a:solidFill>
                <a:srgbClr val="00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4906323"/>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fill 6 - Image and colour over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59999" y="1338974"/>
            <a:ext cx="11316185" cy="447624"/>
          </a:xfrm>
        </p:spPr>
        <p:txBody>
          <a:bodyPr/>
          <a:lstStyle>
            <a:lvl1pPr>
              <a:defRPr baseline="0">
                <a:solidFill>
                  <a:schemeClr val="bg1"/>
                </a:solidFill>
              </a:defRPr>
            </a:lvl1pPr>
          </a:lstStyle>
          <a:p>
            <a:r>
              <a:rPr lang="en-US"/>
              <a:t>Text and image slide</a:t>
            </a:r>
            <a:endParaRPr lang="en-GB"/>
          </a:p>
        </p:txBody>
      </p:sp>
      <p:sp>
        <p:nvSpPr>
          <p:cNvPr id="5" name="Slide Number Placeholder 4"/>
          <p:cNvSpPr>
            <a:spLocks noGrp="1"/>
          </p:cNvSpPr>
          <p:nvPr>
            <p:ph type="sldNum" sz="quarter" idx="13"/>
          </p:nvPr>
        </p:nvSpPr>
        <p:spPr/>
        <p:txBody>
          <a:bodyPr/>
          <a:lstStyle>
            <a:lvl1pPr>
              <a:defRPr>
                <a:solidFill>
                  <a:schemeClr val="bg1"/>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0" name="Content Placeholder 9"/>
          <p:cNvSpPr>
            <a:spLocks noGrp="1"/>
          </p:cNvSpPr>
          <p:nvPr>
            <p:ph sz="quarter" idx="14" hasCustomPrompt="1"/>
          </p:nvPr>
        </p:nvSpPr>
        <p:spPr>
          <a:xfrm>
            <a:off x="1325249" y="5042647"/>
            <a:ext cx="2457919" cy="986355"/>
          </a:xfrm>
        </p:spPr>
        <p:txBody>
          <a:bodyPr/>
          <a:lstStyle>
            <a:lvl1pPr>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a:t>
            </a:r>
          </a:p>
        </p:txBody>
      </p:sp>
      <p:sp>
        <p:nvSpPr>
          <p:cNvPr id="22" name="Content Placeholder 9">
            <a:extLst>
              <a:ext uri="{FF2B5EF4-FFF2-40B4-BE49-F238E27FC236}">
                <a16:creationId xmlns:a16="http://schemas.microsoft.com/office/drawing/2014/main" id="{049899F4-7AF3-4DAA-8D63-DA9BD9EE8753}"/>
              </a:ext>
            </a:extLst>
          </p:cNvPr>
          <p:cNvSpPr>
            <a:spLocks noGrp="1"/>
          </p:cNvSpPr>
          <p:nvPr>
            <p:ph sz="quarter" idx="15" hasCustomPrompt="1"/>
          </p:nvPr>
        </p:nvSpPr>
        <p:spPr>
          <a:xfrm>
            <a:off x="5251773" y="5070693"/>
            <a:ext cx="2457919" cy="986355"/>
          </a:xfrm>
        </p:spPr>
        <p:txBody>
          <a:bodyPr/>
          <a:lstStyle>
            <a:lvl1pPr>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a:t>
            </a:r>
          </a:p>
        </p:txBody>
      </p:sp>
      <p:sp>
        <p:nvSpPr>
          <p:cNvPr id="23" name="Content Placeholder 9">
            <a:extLst>
              <a:ext uri="{FF2B5EF4-FFF2-40B4-BE49-F238E27FC236}">
                <a16:creationId xmlns:a16="http://schemas.microsoft.com/office/drawing/2014/main" id="{4384662C-B1FB-4BEE-990F-391049753830}"/>
              </a:ext>
            </a:extLst>
          </p:cNvPr>
          <p:cNvSpPr>
            <a:spLocks noGrp="1"/>
          </p:cNvSpPr>
          <p:nvPr>
            <p:ph sz="quarter" idx="16" hasCustomPrompt="1"/>
          </p:nvPr>
        </p:nvSpPr>
        <p:spPr>
          <a:xfrm>
            <a:off x="9155494" y="5036551"/>
            <a:ext cx="2457919" cy="986355"/>
          </a:xfrm>
        </p:spPr>
        <p:txBody>
          <a:bodyPr/>
          <a:lstStyle>
            <a:lvl1pPr>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a:t>
            </a:r>
          </a:p>
        </p:txBody>
      </p:sp>
      <p:sp>
        <p:nvSpPr>
          <p:cNvPr id="21" name="TextBox 20">
            <a:extLst>
              <a:ext uri="{FF2B5EF4-FFF2-40B4-BE49-F238E27FC236}">
                <a16:creationId xmlns:a16="http://schemas.microsoft.com/office/drawing/2014/main" id="{AE941658-F7C6-48BA-A3A5-CD697694914C}"/>
              </a:ext>
            </a:extLst>
          </p:cNvPr>
          <p:cNvSpPr txBox="1"/>
          <p:nvPr userDrawn="1"/>
        </p:nvSpPr>
        <p:spPr>
          <a:xfrm>
            <a:off x="6689558" y="-1012339"/>
            <a:ext cx="5502442" cy="8002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300" i="0">
                <a:solidFill>
                  <a:srgbClr val="071D49"/>
                </a:solidFill>
                <a:latin typeface="Arial" panose="020B0604020202020204" pitchFamily="34" charset="0"/>
                <a:cs typeface="Arial" panose="020B0604020202020204" pitchFamily="34" charset="0"/>
              </a:rPr>
              <a:t>For the transparency fill, please refer to page 42 to 45 of our brand guidelines for further details of how to successfully apply a colour wash. Adjust the transparency of the colour wash shape to achieve the desired effect.</a:t>
            </a:r>
          </a:p>
        </p:txBody>
      </p:sp>
      <p:sp>
        <p:nvSpPr>
          <p:cNvPr id="4" name="Text Placeholder 3">
            <a:extLst>
              <a:ext uri="{FF2B5EF4-FFF2-40B4-BE49-F238E27FC236}">
                <a16:creationId xmlns:a16="http://schemas.microsoft.com/office/drawing/2014/main" id="{E48662B4-EEE2-40BB-A7E8-CA1E9718AAE5}"/>
              </a:ext>
            </a:extLst>
          </p:cNvPr>
          <p:cNvSpPr>
            <a:spLocks noGrp="1"/>
          </p:cNvSpPr>
          <p:nvPr>
            <p:ph type="body" sz="quarter" idx="17" hasCustomPrompt="1"/>
          </p:nvPr>
        </p:nvSpPr>
        <p:spPr>
          <a:xfrm>
            <a:off x="360686" y="1803207"/>
            <a:ext cx="11315497" cy="724942"/>
          </a:xfrm>
        </p:spPr>
        <p:txBody>
          <a:bodyPr/>
          <a:lstStyle>
            <a:lvl1pPr>
              <a:defRPr sz="3300"/>
            </a:lvl1pPr>
            <a:lvl5pPr marL="648000" indent="0">
              <a:buNone/>
              <a:defRPr/>
            </a:lvl5pPr>
          </a:lstStyle>
          <a:p>
            <a:r>
              <a:rPr lang="en-US">
                <a:solidFill>
                  <a:schemeClr val="accent5"/>
                </a:solidFill>
              </a:rPr>
              <a:t>this line in accent </a:t>
            </a:r>
            <a:r>
              <a:rPr lang="en-US" err="1">
                <a:solidFill>
                  <a:schemeClr val="accent5"/>
                </a:solidFill>
              </a:rPr>
              <a:t>colour</a:t>
            </a:r>
            <a:endParaRPr lang="en-GB">
              <a:solidFill>
                <a:schemeClr val="accent5"/>
              </a:solidFill>
            </a:endParaRPr>
          </a:p>
        </p:txBody>
      </p:sp>
    </p:spTree>
    <p:extLst>
      <p:ext uri="{BB962C8B-B14F-4D97-AF65-F5344CB8AC3E}">
        <p14:creationId xmlns:p14="http://schemas.microsoft.com/office/powerpoint/2010/main" val="3748624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slide Fill 1 - 1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p:spPr>
        <p:txBody>
          <a:bodyPr/>
          <a:lstStyle>
            <a:lvl1pPr>
              <a:defRPr>
                <a:solidFill>
                  <a:schemeClr val="bg1"/>
                </a:solidFill>
              </a:defRPr>
            </a:lvl1pPr>
          </a:lstStyle>
          <a:p>
            <a:r>
              <a:rPr lang="en-US"/>
              <a:t>Text slide 1 column with arrow image</a:t>
            </a:r>
            <a:endParaRPr lang="en-GB"/>
          </a:p>
        </p:txBody>
      </p:sp>
      <p:sp>
        <p:nvSpPr>
          <p:cNvPr id="6" name="Text Placeholder 5"/>
          <p:cNvSpPr>
            <a:spLocks noGrp="1"/>
          </p:cNvSpPr>
          <p:nvPr>
            <p:ph type="body" sz="quarter" idx="12" hasCustomPrompt="1"/>
          </p:nvPr>
        </p:nvSpPr>
        <p:spPr>
          <a:xfrm>
            <a:off x="360000" y="2160000"/>
            <a:ext cx="6761769" cy="3636000"/>
          </a:xfrm>
        </p:spPr>
        <p:txBody>
          <a:bodyPr numCol="1" spcCol="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648000" indent="0">
              <a:buNone/>
              <a:defRPr/>
            </a:lvl5pPr>
            <a:lvl6pPr marL="1149750" indent="-285750">
              <a:buFont typeface="Arial" panose="020B0604020202020204" pitchFamily="34" charset="0"/>
              <a:buChar cha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5"/>
            <a:r>
              <a:rPr lang="en-US"/>
              <a:t>Fifth level</a:t>
            </a:r>
          </a:p>
        </p:txBody>
      </p:sp>
      <p:sp>
        <p:nvSpPr>
          <p:cNvPr id="3" name="Slide Number Placeholder 2"/>
          <p:cNvSpPr>
            <a:spLocks noGrp="1"/>
          </p:cNvSpPr>
          <p:nvPr>
            <p:ph type="sldNum" sz="quarter" idx="13"/>
          </p:nvPr>
        </p:nvSpPr>
        <p:spPr/>
        <p:txBody>
          <a:bodyPr/>
          <a:lstStyle>
            <a:lvl1pPr>
              <a:defRPr>
                <a:solidFill>
                  <a:schemeClr val="bg1"/>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Tree>
    <p:extLst>
      <p:ext uri="{BB962C8B-B14F-4D97-AF65-F5344CB8AC3E}">
        <p14:creationId xmlns:p14="http://schemas.microsoft.com/office/powerpoint/2010/main" val="1911647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xt slide Fill 2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p:spPr>
        <p:txBody>
          <a:bodyPr/>
          <a:lstStyle>
            <a:lvl1pPr>
              <a:defRPr>
                <a:solidFill>
                  <a:schemeClr val="bg1"/>
                </a:solidFill>
              </a:defRPr>
            </a:lvl1pPr>
          </a:lstStyle>
          <a:p>
            <a:r>
              <a:rPr lang="en-US"/>
              <a:t>Text slide 2 column with arrow image</a:t>
            </a:r>
            <a:endParaRPr lang="en-GB"/>
          </a:p>
        </p:txBody>
      </p:sp>
      <p:sp>
        <p:nvSpPr>
          <p:cNvPr id="6" name="Text Placeholder 5"/>
          <p:cNvSpPr>
            <a:spLocks noGrp="1"/>
          </p:cNvSpPr>
          <p:nvPr>
            <p:ph type="body" sz="quarter" idx="12" hasCustomPrompt="1"/>
          </p:nvPr>
        </p:nvSpPr>
        <p:spPr>
          <a:xfrm>
            <a:off x="360000" y="2160000"/>
            <a:ext cx="6761769" cy="3636000"/>
          </a:xfrm>
        </p:spPr>
        <p:txBody>
          <a:bodyPr numCol="2" spcCol="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933750" indent="-285750">
              <a:buFont typeface="Arial" panose="020B0604020202020204" pitchFamily="34" charset="0"/>
              <a:buChar char="•"/>
              <a:defRPr/>
            </a:lvl5pPr>
            <a:lvl6pP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3"/>
          </p:nvPr>
        </p:nvSpPr>
        <p:spPr/>
        <p:txBody>
          <a:bodyPr/>
          <a:lstStyle>
            <a:lvl1pPr>
              <a:defRPr>
                <a:solidFill>
                  <a:schemeClr val="bg1"/>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Tree>
    <p:extLst>
      <p:ext uri="{BB962C8B-B14F-4D97-AF65-F5344CB8AC3E}">
        <p14:creationId xmlns:p14="http://schemas.microsoft.com/office/powerpoint/2010/main" val="1990931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xt slide Fill 3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6761769" cy="1039599"/>
          </a:xfrm>
        </p:spPr>
        <p:txBody>
          <a:bodyPr/>
          <a:lstStyle>
            <a:lvl1pPr>
              <a:defRPr>
                <a:solidFill>
                  <a:schemeClr val="bg1"/>
                </a:solidFill>
              </a:defRPr>
            </a:lvl1pPr>
          </a:lstStyle>
          <a:p>
            <a:r>
              <a:rPr lang="en-US"/>
              <a:t>Text slide 1 column with box image</a:t>
            </a:r>
            <a:endParaRPr lang="en-GB"/>
          </a:p>
        </p:txBody>
      </p:sp>
      <p:sp>
        <p:nvSpPr>
          <p:cNvPr id="6" name="Text Placeholder 5"/>
          <p:cNvSpPr>
            <a:spLocks noGrp="1"/>
          </p:cNvSpPr>
          <p:nvPr>
            <p:ph type="body" sz="quarter" idx="12" hasCustomPrompt="1"/>
          </p:nvPr>
        </p:nvSpPr>
        <p:spPr>
          <a:xfrm>
            <a:off x="360000" y="2160000"/>
            <a:ext cx="5580000" cy="3636000"/>
          </a:xfrm>
        </p:spPr>
        <p:txBody>
          <a:bodyPr numCol="1" spcCol="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933750" indent="-285750">
              <a:buFont typeface="Arial" panose="020B0604020202020204" pitchFamily="34" charset="0"/>
              <a:buChar char="•"/>
              <a:defRPr/>
            </a:lvl5pPr>
            <a:lvl6pP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3"/>
          </p:nvPr>
        </p:nvSpPr>
        <p:spPr/>
        <p:txBody>
          <a:bodyPr/>
          <a:lstStyle>
            <a:lvl1pPr>
              <a:defRPr>
                <a:solidFill>
                  <a:schemeClr val="bg1"/>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Tree>
    <p:extLst>
      <p:ext uri="{BB962C8B-B14F-4D97-AF65-F5344CB8AC3E}">
        <p14:creationId xmlns:p14="http://schemas.microsoft.com/office/powerpoint/2010/main" val="566889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xt slide Fill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1"/>
            <a:ext cx="11484996" cy="546092"/>
          </a:xfrm>
        </p:spPr>
        <p:txBody>
          <a:bodyPr/>
          <a:lstStyle>
            <a:lvl1pPr>
              <a:defRPr baseline="0">
                <a:solidFill>
                  <a:schemeClr val="bg1"/>
                </a:solidFill>
              </a:defRPr>
            </a:lvl1pPr>
          </a:lstStyle>
          <a:p>
            <a:r>
              <a:rPr lang="en-US"/>
              <a:t>Text and image slide</a:t>
            </a:r>
            <a:endParaRPr lang="en-GB"/>
          </a:p>
        </p:txBody>
      </p:sp>
      <p:sp>
        <p:nvSpPr>
          <p:cNvPr id="5" name="Slide Number Placeholder 4"/>
          <p:cNvSpPr>
            <a:spLocks noGrp="1"/>
          </p:cNvSpPr>
          <p:nvPr>
            <p:ph type="sldNum" sz="quarter" idx="13"/>
          </p:nvPr>
        </p:nvSpPr>
        <p:spPr/>
        <p:txBody>
          <a:bodyPr/>
          <a:lstStyle>
            <a:lvl1pPr>
              <a:defRPr>
                <a:solidFill>
                  <a:schemeClr val="bg1"/>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p:nvPr>
        </p:nvSpPr>
        <p:spPr>
          <a:xfrm>
            <a:off x="360000" y="2160000"/>
            <a:ext cx="5126038" cy="363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4" name="Content Placeholder 3">
            <a:extLst>
              <a:ext uri="{FF2B5EF4-FFF2-40B4-BE49-F238E27FC236}">
                <a16:creationId xmlns:a16="http://schemas.microsoft.com/office/drawing/2014/main" id="{5AA5CAE6-B0D3-4CB3-B038-8E3C3BF8977F}"/>
              </a:ext>
            </a:extLst>
          </p:cNvPr>
          <p:cNvSpPr>
            <a:spLocks noGrp="1"/>
          </p:cNvSpPr>
          <p:nvPr>
            <p:ph sz="quarter" idx="15" hasCustomPrompt="1"/>
          </p:nvPr>
        </p:nvSpPr>
        <p:spPr>
          <a:xfrm>
            <a:off x="360363" y="1242174"/>
            <a:ext cx="5723637" cy="474663"/>
          </a:xfrm>
        </p:spPr>
        <p:txBody>
          <a:bodyPr/>
          <a:lstStyle>
            <a:lvl1pPr>
              <a:defRPr sz="3300">
                <a:solidFill>
                  <a:srgbClr val="FF8200"/>
                </a:solidFill>
              </a:defRPr>
            </a:lvl1pPr>
          </a:lstStyle>
          <a:p>
            <a:pPr lvl="0"/>
            <a:r>
              <a:rPr lang="en-US"/>
              <a:t>this line in bright accent </a:t>
            </a:r>
            <a:r>
              <a:rPr lang="en-US" err="1"/>
              <a:t>colour</a:t>
            </a:r>
            <a:endParaRPr lang="en-GB"/>
          </a:p>
        </p:txBody>
      </p:sp>
    </p:spTree>
    <p:extLst>
      <p:ext uri="{BB962C8B-B14F-4D97-AF65-F5344CB8AC3E}">
        <p14:creationId xmlns:p14="http://schemas.microsoft.com/office/powerpoint/2010/main" val="4175616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ext slide Fill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p:txBody>
          <a:bodyPr/>
          <a:lstStyle>
            <a:lvl1pPr>
              <a:defRPr baseline="0">
                <a:solidFill>
                  <a:schemeClr val="bg1"/>
                </a:solidFill>
              </a:defRPr>
            </a:lvl1pPr>
          </a:lstStyle>
          <a:p>
            <a:r>
              <a:rPr lang="en-US"/>
              <a:t>Text and image slide</a:t>
            </a:r>
            <a:br>
              <a:rPr lang="en-US"/>
            </a:br>
            <a:r>
              <a:rPr lang="en-US"/>
              <a:t>with icons</a:t>
            </a:r>
            <a:endParaRPr lang="en-GB"/>
          </a:p>
        </p:txBody>
      </p:sp>
      <p:sp>
        <p:nvSpPr>
          <p:cNvPr id="5" name="Slide Number Placeholder 4"/>
          <p:cNvSpPr>
            <a:spLocks noGrp="1"/>
          </p:cNvSpPr>
          <p:nvPr>
            <p:ph type="sldNum" sz="quarter" idx="13"/>
          </p:nvPr>
        </p:nvSpPr>
        <p:spPr/>
        <p:txBody>
          <a:bodyPr/>
          <a:lstStyle>
            <a:lvl1pPr>
              <a:defRPr>
                <a:solidFill>
                  <a:schemeClr val="bg1"/>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hasCustomPrompt="1"/>
          </p:nvPr>
        </p:nvSpPr>
        <p:spPr>
          <a:xfrm>
            <a:off x="1788460" y="2160000"/>
            <a:ext cx="3697578" cy="69148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3" name="Content Placeholder 9">
            <a:extLst>
              <a:ext uri="{FF2B5EF4-FFF2-40B4-BE49-F238E27FC236}">
                <a16:creationId xmlns:a16="http://schemas.microsoft.com/office/drawing/2014/main" id="{AAE92BD7-0353-4D4B-9558-4AF0F9D4F6C9}"/>
              </a:ext>
            </a:extLst>
          </p:cNvPr>
          <p:cNvSpPr>
            <a:spLocks noGrp="1"/>
          </p:cNvSpPr>
          <p:nvPr>
            <p:ph sz="quarter" idx="15" hasCustomPrompt="1"/>
          </p:nvPr>
        </p:nvSpPr>
        <p:spPr>
          <a:xfrm>
            <a:off x="1788460" y="3015541"/>
            <a:ext cx="3697578" cy="69148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Content Placeholder 9">
            <a:extLst>
              <a:ext uri="{FF2B5EF4-FFF2-40B4-BE49-F238E27FC236}">
                <a16:creationId xmlns:a16="http://schemas.microsoft.com/office/drawing/2014/main" id="{E1895885-F46C-46F9-9FC1-084C755AEA47}"/>
              </a:ext>
            </a:extLst>
          </p:cNvPr>
          <p:cNvSpPr>
            <a:spLocks noGrp="1"/>
          </p:cNvSpPr>
          <p:nvPr>
            <p:ph sz="quarter" idx="16" hasCustomPrompt="1"/>
          </p:nvPr>
        </p:nvSpPr>
        <p:spPr>
          <a:xfrm>
            <a:off x="1793292" y="3888187"/>
            <a:ext cx="3697578" cy="69148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Content Placeholder 9">
            <a:extLst>
              <a:ext uri="{FF2B5EF4-FFF2-40B4-BE49-F238E27FC236}">
                <a16:creationId xmlns:a16="http://schemas.microsoft.com/office/drawing/2014/main" id="{52CF2AA3-D110-40DB-8BA0-6DC5F8A327BB}"/>
              </a:ext>
            </a:extLst>
          </p:cNvPr>
          <p:cNvSpPr>
            <a:spLocks noGrp="1"/>
          </p:cNvSpPr>
          <p:nvPr>
            <p:ph sz="quarter" idx="17" hasCustomPrompt="1"/>
          </p:nvPr>
        </p:nvSpPr>
        <p:spPr>
          <a:xfrm>
            <a:off x="1788460" y="4780353"/>
            <a:ext cx="3697578" cy="69148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33292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xt slide fill 6 - Im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1338974"/>
            <a:ext cx="4535558" cy="447624"/>
          </a:xfrm>
        </p:spPr>
        <p:txBody>
          <a:bodyPr/>
          <a:lstStyle>
            <a:lvl1pPr>
              <a:defRPr baseline="0">
                <a:solidFill>
                  <a:schemeClr val="bg1"/>
                </a:solidFill>
              </a:defRPr>
            </a:lvl1pPr>
          </a:lstStyle>
          <a:p>
            <a:r>
              <a:rPr lang="en-US"/>
              <a:t>Text and image slide</a:t>
            </a:r>
            <a:endParaRPr lang="en-GB"/>
          </a:p>
        </p:txBody>
      </p:sp>
      <p:sp>
        <p:nvSpPr>
          <p:cNvPr id="5" name="Slide Number Placeholder 4"/>
          <p:cNvSpPr>
            <a:spLocks noGrp="1"/>
          </p:cNvSpPr>
          <p:nvPr>
            <p:ph type="sldNum" sz="quarter" idx="13"/>
          </p:nvPr>
        </p:nvSpPr>
        <p:spPr/>
        <p:txBody>
          <a:bodyPr/>
          <a:lstStyle>
            <a:lvl1pPr>
              <a:defRPr>
                <a:solidFill>
                  <a:schemeClr val="bg1"/>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hasCustomPrompt="1"/>
          </p:nvPr>
        </p:nvSpPr>
        <p:spPr>
          <a:xfrm>
            <a:off x="359999" y="2785397"/>
            <a:ext cx="4437083" cy="28979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6" name="Content Placeholder 5">
            <a:extLst>
              <a:ext uri="{FF2B5EF4-FFF2-40B4-BE49-F238E27FC236}">
                <a16:creationId xmlns:a16="http://schemas.microsoft.com/office/drawing/2014/main" id="{8A1D418E-1AD6-466B-8386-35B8B7EBEA64}"/>
              </a:ext>
            </a:extLst>
          </p:cNvPr>
          <p:cNvSpPr>
            <a:spLocks noGrp="1"/>
          </p:cNvSpPr>
          <p:nvPr>
            <p:ph sz="quarter" idx="15" hasCustomPrompt="1"/>
          </p:nvPr>
        </p:nvSpPr>
        <p:spPr>
          <a:xfrm>
            <a:off x="360306" y="1810242"/>
            <a:ext cx="4535251" cy="801688"/>
          </a:xfrm>
        </p:spPr>
        <p:txBody>
          <a:bodyPr/>
          <a:lstStyle>
            <a:lvl1pPr>
              <a:defRPr sz="3300">
                <a:solidFill>
                  <a:srgbClr val="FF8200"/>
                </a:solidFill>
              </a:defRPr>
            </a:lvl1pPr>
          </a:lstStyle>
          <a:p>
            <a:pPr lvl="0"/>
            <a:r>
              <a:rPr lang="en-US"/>
              <a:t>this line in bright accent </a:t>
            </a:r>
            <a:r>
              <a:rPr lang="en-US" err="1"/>
              <a:t>colour</a:t>
            </a:r>
            <a:endParaRPr lang="en-US"/>
          </a:p>
        </p:txBody>
      </p:sp>
    </p:spTree>
    <p:extLst>
      <p:ext uri="{BB962C8B-B14F-4D97-AF65-F5344CB8AC3E}">
        <p14:creationId xmlns:p14="http://schemas.microsoft.com/office/powerpoint/2010/main" val="2470158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ext slide fill 6 - Image and colour over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59999" y="1338974"/>
            <a:ext cx="11316185" cy="447624"/>
          </a:xfrm>
        </p:spPr>
        <p:txBody>
          <a:bodyPr/>
          <a:lstStyle>
            <a:lvl1pPr>
              <a:defRPr baseline="0">
                <a:solidFill>
                  <a:schemeClr val="bg1"/>
                </a:solidFill>
              </a:defRPr>
            </a:lvl1pPr>
          </a:lstStyle>
          <a:p>
            <a:r>
              <a:rPr lang="en-US"/>
              <a:t>Text and image slide</a:t>
            </a:r>
            <a:endParaRPr lang="en-GB"/>
          </a:p>
        </p:txBody>
      </p:sp>
      <p:sp>
        <p:nvSpPr>
          <p:cNvPr id="5" name="Slide Number Placeholder 4"/>
          <p:cNvSpPr>
            <a:spLocks noGrp="1"/>
          </p:cNvSpPr>
          <p:nvPr>
            <p:ph type="sldNum" sz="quarter" idx="13"/>
          </p:nvPr>
        </p:nvSpPr>
        <p:spPr/>
        <p:txBody>
          <a:bodyPr/>
          <a:lstStyle>
            <a:lvl1pPr>
              <a:defRPr>
                <a:solidFill>
                  <a:schemeClr val="bg1"/>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0" name="Content Placeholder 9"/>
          <p:cNvSpPr>
            <a:spLocks noGrp="1"/>
          </p:cNvSpPr>
          <p:nvPr>
            <p:ph sz="quarter" idx="14" hasCustomPrompt="1"/>
          </p:nvPr>
        </p:nvSpPr>
        <p:spPr>
          <a:xfrm>
            <a:off x="1325249" y="5042647"/>
            <a:ext cx="2457919" cy="986355"/>
          </a:xfrm>
        </p:spPr>
        <p:txBody>
          <a:bodyPr/>
          <a:lstStyle>
            <a:lvl1pPr>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a:t>
            </a:r>
          </a:p>
        </p:txBody>
      </p:sp>
      <p:sp>
        <p:nvSpPr>
          <p:cNvPr id="22" name="Content Placeholder 9">
            <a:extLst>
              <a:ext uri="{FF2B5EF4-FFF2-40B4-BE49-F238E27FC236}">
                <a16:creationId xmlns:a16="http://schemas.microsoft.com/office/drawing/2014/main" id="{049899F4-7AF3-4DAA-8D63-DA9BD9EE8753}"/>
              </a:ext>
            </a:extLst>
          </p:cNvPr>
          <p:cNvSpPr>
            <a:spLocks noGrp="1"/>
          </p:cNvSpPr>
          <p:nvPr>
            <p:ph sz="quarter" idx="15" hasCustomPrompt="1"/>
          </p:nvPr>
        </p:nvSpPr>
        <p:spPr>
          <a:xfrm>
            <a:off x="5251773" y="5070693"/>
            <a:ext cx="2457919" cy="986355"/>
          </a:xfrm>
        </p:spPr>
        <p:txBody>
          <a:bodyPr/>
          <a:lstStyle>
            <a:lvl1pPr>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a:t>
            </a:r>
          </a:p>
        </p:txBody>
      </p:sp>
      <p:sp>
        <p:nvSpPr>
          <p:cNvPr id="23" name="Content Placeholder 9">
            <a:extLst>
              <a:ext uri="{FF2B5EF4-FFF2-40B4-BE49-F238E27FC236}">
                <a16:creationId xmlns:a16="http://schemas.microsoft.com/office/drawing/2014/main" id="{4384662C-B1FB-4BEE-990F-391049753830}"/>
              </a:ext>
            </a:extLst>
          </p:cNvPr>
          <p:cNvSpPr>
            <a:spLocks noGrp="1"/>
          </p:cNvSpPr>
          <p:nvPr>
            <p:ph sz="quarter" idx="16" hasCustomPrompt="1"/>
          </p:nvPr>
        </p:nvSpPr>
        <p:spPr>
          <a:xfrm>
            <a:off x="9155494" y="5036551"/>
            <a:ext cx="2457919" cy="986355"/>
          </a:xfrm>
        </p:spPr>
        <p:txBody>
          <a:bodyPr/>
          <a:lstStyle>
            <a:lvl1pPr>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a:t>
            </a:r>
          </a:p>
        </p:txBody>
      </p:sp>
      <p:sp>
        <p:nvSpPr>
          <p:cNvPr id="21" name="TextBox 20">
            <a:extLst>
              <a:ext uri="{FF2B5EF4-FFF2-40B4-BE49-F238E27FC236}">
                <a16:creationId xmlns:a16="http://schemas.microsoft.com/office/drawing/2014/main" id="{AE941658-F7C6-48BA-A3A5-CD697694914C}"/>
              </a:ext>
            </a:extLst>
          </p:cNvPr>
          <p:cNvSpPr txBox="1"/>
          <p:nvPr userDrawn="1"/>
        </p:nvSpPr>
        <p:spPr>
          <a:xfrm>
            <a:off x="6689558" y="-1012339"/>
            <a:ext cx="5502442" cy="8002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300" i="0">
                <a:solidFill>
                  <a:srgbClr val="071D49"/>
                </a:solidFill>
                <a:latin typeface="Arial" panose="020B0604020202020204" pitchFamily="34" charset="0"/>
                <a:cs typeface="Arial" panose="020B0604020202020204" pitchFamily="34" charset="0"/>
              </a:rPr>
              <a:t>For the transparency fill, please refer to page 42 to 45 of our brand guidelines for further details of how to successfully apply a colour wash. Adjust the transparency of the colour wash shape to achieve the desired effect.</a:t>
            </a:r>
          </a:p>
        </p:txBody>
      </p:sp>
      <p:sp>
        <p:nvSpPr>
          <p:cNvPr id="4" name="Text Placeholder 3">
            <a:extLst>
              <a:ext uri="{FF2B5EF4-FFF2-40B4-BE49-F238E27FC236}">
                <a16:creationId xmlns:a16="http://schemas.microsoft.com/office/drawing/2014/main" id="{E48662B4-EEE2-40BB-A7E8-CA1E9718AAE5}"/>
              </a:ext>
            </a:extLst>
          </p:cNvPr>
          <p:cNvSpPr>
            <a:spLocks noGrp="1"/>
          </p:cNvSpPr>
          <p:nvPr>
            <p:ph type="body" sz="quarter" idx="17" hasCustomPrompt="1"/>
          </p:nvPr>
        </p:nvSpPr>
        <p:spPr>
          <a:xfrm>
            <a:off x="360686" y="1803207"/>
            <a:ext cx="11315497" cy="724942"/>
          </a:xfrm>
        </p:spPr>
        <p:txBody>
          <a:bodyPr/>
          <a:lstStyle>
            <a:lvl1pPr>
              <a:defRPr sz="3300"/>
            </a:lvl1pPr>
            <a:lvl5pPr marL="648000" indent="0">
              <a:buNone/>
              <a:defRPr/>
            </a:lvl5pPr>
          </a:lstStyle>
          <a:p>
            <a:r>
              <a:rPr lang="en-US">
                <a:solidFill>
                  <a:schemeClr val="accent5"/>
                </a:solidFill>
              </a:rPr>
              <a:t>this line in accent </a:t>
            </a:r>
            <a:r>
              <a:rPr lang="en-US" err="1">
                <a:solidFill>
                  <a:schemeClr val="accent5"/>
                </a:solidFill>
              </a:rPr>
              <a:t>colour</a:t>
            </a:r>
            <a:endParaRPr lang="en-GB">
              <a:solidFill>
                <a:schemeClr val="accent5"/>
              </a:solidFill>
            </a:endParaRPr>
          </a:p>
        </p:txBody>
      </p:sp>
    </p:spTree>
    <p:extLst>
      <p:ext uri="{BB962C8B-B14F-4D97-AF65-F5344CB8AC3E}">
        <p14:creationId xmlns:p14="http://schemas.microsoft.com/office/powerpoint/2010/main" val="171551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ote slide option 2">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0" y="4932000"/>
            <a:ext cx="7378691" cy="988355"/>
          </a:xfrm>
          <a:prstGeom prst="rect">
            <a:avLst/>
          </a:prstGeom>
        </p:spPr>
        <p:txBody>
          <a:bodyPr wrap="square" lIns="0" tIns="0" rIns="0" bIns="0"/>
          <a:lstStyle>
            <a:lvl1pPr marL="0" indent="0">
              <a:buNone/>
              <a:defRPr sz="2800">
                <a:solidFill>
                  <a:schemeClr val="accent5"/>
                </a:solidFill>
                <a:latin typeface="Arial" panose="020B0604020202020204" pitchFamily="34" charset="0"/>
                <a:cs typeface="Arial" panose="020B0604020202020204" pitchFamily="34" charset="0"/>
              </a:defRPr>
            </a:lvl1pPr>
            <a:lvl2pPr marL="0" indent="0">
              <a:buFontTx/>
              <a:buNone/>
              <a:defRPr>
                <a:solidFill>
                  <a:srgbClr val="FF8200"/>
                </a:solidFill>
              </a:defRPr>
            </a:lvl2pPr>
            <a:lvl5pPr>
              <a:defRPr/>
            </a:lvl5pPr>
          </a:lstStyle>
          <a:p>
            <a:pPr lvl="1"/>
            <a:r>
              <a:rPr lang="en-US"/>
              <a:t>Author name in bright accent </a:t>
            </a:r>
            <a:r>
              <a:rPr lang="en-US" err="1"/>
              <a:t>colour</a:t>
            </a:r>
            <a:endParaRPr lang="en-US"/>
          </a:p>
          <a:p>
            <a:pPr lvl="1"/>
            <a:r>
              <a:rPr lang="en-US"/>
              <a:t>Author title in bright accent </a:t>
            </a:r>
            <a:r>
              <a:rPr lang="en-US" err="1"/>
              <a:t>colour</a:t>
            </a:r>
            <a:endParaRPr lang="en-GB"/>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0" y="2160000"/>
            <a:ext cx="6664255" cy="2606478"/>
          </a:xfrm>
          <a:prstGeom prst="rect">
            <a:avLst/>
          </a:prstGeom>
        </p:spPr>
        <p:txBody>
          <a:bodyPr/>
          <a:lstStyle>
            <a:lvl1pPr>
              <a:defRPr>
                <a:solidFill>
                  <a:schemeClr val="bg1"/>
                </a:solidFill>
              </a:defRPr>
            </a:lvl1pPr>
          </a:lstStyle>
          <a:p>
            <a:pPr lvl="0"/>
            <a:r>
              <a:rPr lang="en-US"/>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00"/>
            <a:ext cx="11484996" cy="1039599"/>
          </a:xfrm>
          <a:prstGeom prst="rect">
            <a:avLst/>
          </a:prstGeom>
        </p:spPr>
        <p:txBody>
          <a:bodyPr/>
          <a:lstStyle>
            <a:lvl1pPr>
              <a:defRPr>
                <a:solidFill>
                  <a:schemeClr val="bg1"/>
                </a:solidFill>
              </a:defRPr>
            </a:lvl1pPr>
          </a:lstStyle>
          <a:p>
            <a:r>
              <a:rPr lang="en-US"/>
              <a:t>Quote slide title</a:t>
            </a:r>
            <a:br>
              <a:rPr lang="en-US"/>
            </a:br>
            <a:r>
              <a:rPr lang="en-US"/>
              <a:t>(if required)</a:t>
            </a:r>
            <a:endParaRPr lang="en-GB"/>
          </a:p>
        </p:txBody>
      </p:sp>
    </p:spTree>
    <p:extLst>
      <p:ext uri="{BB962C8B-B14F-4D97-AF65-F5344CB8AC3E}">
        <p14:creationId xmlns:p14="http://schemas.microsoft.com/office/powerpoint/2010/main" val="1598953066"/>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 slide option 3">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4176000" y="828001"/>
            <a:ext cx="7378691" cy="4089046"/>
          </a:xfrm>
          <a:prstGeom prst="rect">
            <a:avLst/>
          </a:prstGeom>
        </p:spPr>
        <p:txBody>
          <a:bodyPr wrap="square" lIns="0" tIns="0" rIns="0" bIns="0" anchor="b" anchorCtr="0"/>
          <a:lstStyle>
            <a:lvl1pPr marL="0" indent="0">
              <a:buNone/>
              <a:defRPr lang="en-GB" sz="3900" kern="1200" dirty="0">
                <a:no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“Quote slide with background colour”</a:t>
            </a:r>
          </a:p>
        </p:txBody>
      </p:sp>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4175999" y="4932000"/>
            <a:ext cx="7378691" cy="988355"/>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a:t>Author in bright accent </a:t>
            </a:r>
            <a:r>
              <a:rPr lang="en-US" err="1"/>
              <a:t>colour</a:t>
            </a:r>
            <a:endParaRPr lang="en-GB"/>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Tree>
    <p:extLst>
      <p:ext uri="{BB962C8B-B14F-4D97-AF65-F5344CB8AC3E}">
        <p14:creationId xmlns:p14="http://schemas.microsoft.com/office/powerpoint/2010/main" val="1269807886"/>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option 3">
    <p:bg>
      <p:bgPr>
        <a:solidFill>
          <a:schemeClr val="bg1"/>
        </a:solidFill>
        <a:effectLst/>
      </p:bgPr>
    </p:bg>
    <p:spTree>
      <p:nvGrpSpPr>
        <p:cNvPr id="1" name=""/>
        <p:cNvGrpSpPr/>
        <p:nvPr/>
      </p:nvGrpSpPr>
      <p:grpSpPr>
        <a:xfrm>
          <a:off x="0" y="0"/>
          <a:ext cx="0" cy="0"/>
          <a:chOff x="0" y="0"/>
          <a:chExt cx="0" cy="0"/>
        </a:xfrm>
      </p:grpSpPr>
      <p:sp>
        <p:nvSpPr>
          <p:cNvPr id="14" name="Picture Placeholder 7" title="Client logo placeholder">
            <a:extLst>
              <a:ext uri="{FF2B5EF4-FFF2-40B4-BE49-F238E27FC236}">
                <a16:creationId xmlns:a16="http://schemas.microsoft.com/office/drawing/2014/main" id="{5173D73D-8B41-41AA-A6FD-1D661CD3CED1}"/>
              </a:ext>
            </a:extLst>
          </p:cNvPr>
          <p:cNvSpPr>
            <a:spLocks noGrp="1"/>
          </p:cNvSpPr>
          <p:nvPr>
            <p:ph type="pic" sz="quarter" idx="12" hasCustomPrompt="1"/>
          </p:nvPr>
        </p:nvSpPr>
        <p:spPr>
          <a:xfrm>
            <a:off x="9928800" y="5400000"/>
            <a:ext cx="1900800" cy="579600"/>
          </a:xfrm>
          <a:prstGeom prst="rect">
            <a:avLst/>
          </a:prstGeom>
          <a:solidFill>
            <a:srgbClr val="CAD0D6"/>
          </a:solidFill>
        </p:spPr>
        <p:txBody>
          <a:bodyPr wrap="none" lIns="0" tIns="0" rIns="0" bIns="0" anchor="ctr"/>
          <a:lstStyle>
            <a:lvl1pPr marL="0" indent="0" algn="ctr" defTabSz="914400" rtl="0" eaLnBrk="1" latinLnBrk="0" hangingPunct="1">
              <a:lnSpc>
                <a:spcPct val="90000"/>
              </a:lnSpc>
              <a:spcBef>
                <a:spcPts val="1000"/>
              </a:spcBef>
              <a:buFont typeface="Arial" panose="020B0604020202020204" pitchFamily="34" charset="0"/>
              <a:buNone/>
              <a:defRPr lang="en-GB" sz="1400" kern="1200" dirty="0">
                <a:solidFill>
                  <a:schemeClr val="tx1">
                    <a:lumMod val="25000"/>
                  </a:schemeClr>
                </a:solidFill>
                <a:latin typeface="Arial" panose="020B0604020202020204" pitchFamily="34" charset="0"/>
                <a:ea typeface="+mn-ea"/>
                <a:cs typeface="Arial" panose="020B0604020202020204" pitchFamily="34" charset="0"/>
              </a:defRPr>
            </a:lvl1pPr>
          </a:lstStyle>
          <a:p>
            <a:r>
              <a:rPr lang="en-GB"/>
              <a:t>Partner/sponsor logo</a:t>
            </a:r>
          </a:p>
        </p:txBody>
      </p:sp>
      <p:sp>
        <p:nvSpPr>
          <p:cNvPr id="21" name="TextBox 20">
            <a:extLst>
              <a:ext uri="{FF2B5EF4-FFF2-40B4-BE49-F238E27FC236}">
                <a16:creationId xmlns:a16="http://schemas.microsoft.com/office/drawing/2014/main" id="{E4A1EFAA-9D32-42B4-B002-C891B7B2794D}"/>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a:solidFill>
                  <a:schemeClr val="bg1"/>
                </a:solidFill>
                <a:latin typeface="Arial" panose="020B0604020202020204" pitchFamily="34" charset="0"/>
                <a:cs typeface="Arial" panose="020B0604020202020204" pitchFamily="34" charset="0"/>
              </a:rPr>
              <a:t>Security Marking</a:t>
            </a:r>
          </a:p>
        </p:txBody>
      </p:sp>
      <p:sp>
        <p:nvSpPr>
          <p:cNvPr id="22" name="Date Placeholder 1">
            <a:extLst>
              <a:ext uri="{FF2B5EF4-FFF2-40B4-BE49-F238E27FC236}">
                <a16:creationId xmlns:a16="http://schemas.microsoft.com/office/drawing/2014/main" id="{53F10D2B-62D2-48DE-B217-DE0192B3EEAC}"/>
              </a:ext>
            </a:extLst>
          </p:cNvPr>
          <p:cNvSpPr>
            <a:spLocks noGrp="1"/>
          </p:cNvSpPr>
          <p:nvPr>
            <p:ph type="dt" sz="half" idx="2"/>
          </p:nvPr>
        </p:nvSpPr>
        <p:spPr>
          <a:xfrm>
            <a:off x="9202031" y="6560191"/>
            <a:ext cx="2743200" cy="203229"/>
          </a:xfrm>
          <a:prstGeom prst="rect">
            <a:avLst/>
          </a:prstGeom>
        </p:spPr>
        <p:txBody>
          <a:bodyPr vert="horz" lIns="0" tIns="0" rIns="0" bIns="0" rtlCol="0" anchor="b" anchorCtr="0"/>
          <a:lstStyle>
            <a:lvl1pPr algn="r">
              <a:defRPr sz="1200">
                <a:solidFill>
                  <a:schemeClr val="bg1"/>
                </a:solidFill>
              </a:defRPr>
            </a:lvl1pPr>
          </a:lstStyle>
          <a:p>
            <a:r>
              <a:rPr lang="en-GB"/>
              <a:t>Month YYYY</a:t>
            </a:r>
          </a:p>
        </p:txBody>
      </p:sp>
      <p:sp>
        <p:nvSpPr>
          <p:cNvPr id="24" name="Text Placeholder 3">
            <a:extLst>
              <a:ext uri="{FF2B5EF4-FFF2-40B4-BE49-F238E27FC236}">
                <a16:creationId xmlns:a16="http://schemas.microsoft.com/office/drawing/2014/main" id="{D480880D-4272-4D72-81E5-E6663E7FAF94}"/>
              </a:ext>
            </a:extLst>
          </p:cNvPr>
          <p:cNvSpPr>
            <a:spLocks noGrp="1"/>
          </p:cNvSpPr>
          <p:nvPr>
            <p:ph type="body" sz="quarter" idx="11" hasCustomPrompt="1"/>
          </p:nvPr>
        </p:nvSpPr>
        <p:spPr>
          <a:xfrm>
            <a:off x="360000" y="5831470"/>
            <a:ext cx="4716825" cy="581230"/>
          </a:xfrm>
          <a:prstGeom prst="rect">
            <a:avLst/>
          </a:prstGeom>
        </p:spPr>
        <p:txBody>
          <a:bodyPr wrap="square" lIns="0" tIns="0" rIns="0" bIns="0"/>
          <a:lstStyle>
            <a:lvl1pPr marL="0" indent="0">
              <a:buNone/>
              <a:defRPr sz="2800">
                <a:solidFill>
                  <a:srgbClr val="FF7B00"/>
                </a:solidFill>
                <a:latin typeface="Arial" panose="020B0604020202020204" pitchFamily="34" charset="0"/>
                <a:cs typeface="Arial" panose="020B0604020202020204" pitchFamily="34" charset="0"/>
              </a:defRPr>
            </a:lvl1pPr>
            <a:lvl5pPr>
              <a:defRPr/>
            </a:lvl5pPr>
          </a:lstStyle>
          <a:p>
            <a:pPr lvl="0"/>
            <a:r>
              <a:rPr lang="en-US"/>
              <a:t>Subtitle</a:t>
            </a:r>
            <a:endParaRPr lang="en-GB"/>
          </a:p>
        </p:txBody>
      </p:sp>
      <p:sp>
        <p:nvSpPr>
          <p:cNvPr id="25" name="Text Placeholder 2">
            <a:extLst>
              <a:ext uri="{FF2B5EF4-FFF2-40B4-BE49-F238E27FC236}">
                <a16:creationId xmlns:a16="http://schemas.microsoft.com/office/drawing/2014/main" id="{F451E1C9-ECFF-4AE1-B520-EC1BEAEB0FD1}"/>
              </a:ext>
            </a:extLst>
          </p:cNvPr>
          <p:cNvSpPr>
            <a:spLocks noGrp="1"/>
          </p:cNvSpPr>
          <p:nvPr>
            <p:ph type="body" sz="quarter" idx="10" hasCustomPrompt="1"/>
          </p:nvPr>
        </p:nvSpPr>
        <p:spPr>
          <a:xfrm>
            <a:off x="360000" y="4463469"/>
            <a:ext cx="4716825" cy="1299660"/>
          </a:xfrm>
          <a:prstGeom prst="rect">
            <a:avLst/>
          </a:prstGeom>
        </p:spPr>
        <p:txBody>
          <a:bodyPr wrap="square" lIns="0" tIns="0" rIns="0" bIns="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Title goes here</a:t>
            </a:r>
          </a:p>
        </p:txBody>
      </p:sp>
      <p:sp>
        <p:nvSpPr>
          <p:cNvPr id="7" name="TextBox 6">
            <a:extLst>
              <a:ext uri="{FF2B5EF4-FFF2-40B4-BE49-F238E27FC236}">
                <a16:creationId xmlns:a16="http://schemas.microsoft.com/office/drawing/2014/main" id="{5A65C203-C7E3-4C28-8CEE-744C1B618CE5}"/>
              </a:ext>
            </a:extLst>
          </p:cNvPr>
          <p:cNvSpPr txBox="1"/>
          <p:nvPr userDrawn="1"/>
        </p:nvSpPr>
        <p:spPr>
          <a:xfrm>
            <a:off x="12324254" y="-48565"/>
            <a:ext cx="2353772" cy="1000274"/>
          </a:xfrm>
          <a:prstGeom prst="rect">
            <a:avLst/>
          </a:prstGeom>
          <a:noFill/>
        </p:spPr>
        <p:txBody>
          <a:bodyPr wrap="square" lIns="0" tIns="0" rIns="0" bIns="0" rtlCol="0">
            <a:spAutoFit/>
          </a:bodyPr>
          <a:lstStyle/>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See pages 42 to 45 of our brand guidelines for colour wash. You can adjust transparency of the colour wash shape.</a:t>
            </a:r>
            <a:endParaRPr lang="en-GB" sz="1300" i="0">
              <a:solidFill>
                <a:srgbClr val="333C46"/>
              </a:solidFill>
              <a:latin typeface="Arial" panose="020B0604020202020204" pitchFamily="34" charset="0"/>
              <a:cs typeface="Arial" panose="020B0604020202020204" pitchFamily="34" charset="0"/>
            </a:endParaRPr>
          </a:p>
        </p:txBody>
      </p:sp>
      <p:sp>
        <p:nvSpPr>
          <p:cNvPr id="8" name="Footer Placeholder 6">
            <a:extLst>
              <a:ext uri="{FF2B5EF4-FFF2-40B4-BE49-F238E27FC236}">
                <a16:creationId xmlns:a16="http://schemas.microsoft.com/office/drawing/2014/main" id="{5453D8D0-A2A9-460A-8FE6-9936AE41B93B}"/>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9" name="TextBox 8">
            <a:extLst>
              <a:ext uri="{FF2B5EF4-FFF2-40B4-BE49-F238E27FC236}">
                <a16:creationId xmlns:a16="http://schemas.microsoft.com/office/drawing/2014/main" id="{9EFE4035-C406-F549-B3D8-4D405181E6B9}"/>
              </a:ext>
            </a:extLst>
          </p:cNvPr>
          <p:cNvSpPr txBox="1"/>
          <p:nvPr userDrawn="1"/>
        </p:nvSpPr>
        <p:spPr>
          <a:xfrm>
            <a:off x="9906000" y="6940964"/>
            <a:ext cx="2286000" cy="600164"/>
          </a:xfrm>
          <a:prstGeom prst="rect">
            <a:avLst/>
          </a:prstGeom>
          <a:noFill/>
        </p:spPr>
        <p:txBody>
          <a:bodyPr wrap="square" lIns="0" tIns="0" rIns="0" bIns="0" rtlCol="0">
            <a:spAutoFit/>
          </a:bodyPr>
          <a:lstStyle/>
          <a:p>
            <a:pPr marL="0" algn="l" defTabSz="914400" rtl="0" eaLnBrk="1" latinLnBrk="0" hangingPunct="1">
              <a:lnSpc>
                <a:spcPct val="100000"/>
              </a:lnSpc>
              <a:spcAft>
                <a:spcPts val="0"/>
              </a:spcAft>
            </a:pPr>
            <a:r>
              <a:rPr lang="en-GB" sz="1300" i="0">
                <a:effectLst/>
                <a:latin typeface="Arial" panose="020B0604020202020204" pitchFamily="34" charset="0"/>
                <a:ea typeface="Calibri" panose="020F0502020204030204" pitchFamily="34" charset="0"/>
                <a:cs typeface="Arial" panose="020B0604020202020204" pitchFamily="34" charset="0"/>
              </a:rPr>
              <a:t>If you do not have a partner, please delete this partner logo placeholder. </a:t>
            </a:r>
            <a:endParaRPr lang="en-GB" sz="1300" i="0" kern="1200">
              <a:solidFill>
                <a:srgbClr val="00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5808820"/>
      </p:ext>
    </p:extLst>
  </p:cSld>
  <p:clrMapOvr>
    <a:masterClrMapping/>
  </p:clrMapOvr>
  <p:extLst>
    <p:ext uri="{DCECCB84-F9BA-43D5-87BE-67443E8EF086}">
      <p15:sldGuideLst xmlns:p15="http://schemas.microsoft.com/office/powerpoint/2012/main">
        <p15:guide id="1" orient="horz" pos="867">
          <p15:clr>
            <a:srgbClr val="FBAE40"/>
          </p15:clr>
        </p15:guide>
        <p15:guide id="2" pos="483">
          <p15:clr>
            <a:srgbClr val="FBAE40"/>
          </p15:clr>
        </p15:guide>
        <p15:guide id="3" pos="721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slide option 4">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2809919" y="704617"/>
            <a:ext cx="7990081" cy="3713669"/>
          </a:xfrm>
          <a:prstGeom prst="rect">
            <a:avLst/>
          </a:prstGeom>
        </p:spPr>
        <p:txBody>
          <a:bodyPr wrap="square" lIns="0" tIns="0" rIns="0" bIns="0" anchor="b" anchorCtr="0"/>
          <a:lstStyle>
            <a:lvl1pPr marL="0" indent="0">
              <a:buNone/>
              <a:defRPr lang="en-GB" sz="3900" kern="1200" dirty="0">
                <a:no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“Quote slide with background image and overlay”</a:t>
            </a:r>
          </a:p>
        </p:txBody>
      </p:sp>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2809919" y="4443158"/>
            <a:ext cx="6841244" cy="988355"/>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a:t>Author in accent </a:t>
            </a:r>
            <a:r>
              <a:rPr lang="en-US" err="1"/>
              <a:t>colour</a:t>
            </a:r>
            <a:endParaRPr lang="en-GB"/>
          </a:p>
        </p:txBody>
      </p:sp>
    </p:spTree>
    <p:extLst>
      <p:ext uri="{BB962C8B-B14F-4D97-AF65-F5344CB8AC3E}">
        <p14:creationId xmlns:p14="http://schemas.microsoft.com/office/powerpoint/2010/main" val="2612245756"/>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Rear Cover slide">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1CF98E7-22D9-4DE9-A5B0-8DBEF95CADDB}"/>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a:solidFill>
                  <a:schemeClr val="bg1"/>
                </a:solidFill>
                <a:latin typeface="Arial" panose="020B0604020202020204" pitchFamily="34" charset="0"/>
                <a:cs typeface="Arial" panose="020B0604020202020204" pitchFamily="34" charset="0"/>
              </a:rPr>
              <a:t>OFFICIAL</a:t>
            </a:r>
          </a:p>
        </p:txBody>
      </p:sp>
      <p:sp>
        <p:nvSpPr>
          <p:cNvPr id="13" name="Text Placeholder 3">
            <a:extLst>
              <a:ext uri="{FF2B5EF4-FFF2-40B4-BE49-F238E27FC236}">
                <a16:creationId xmlns:a16="http://schemas.microsoft.com/office/drawing/2014/main" id="{A7E35C54-EB32-47C3-8CA9-BF921B30B689}"/>
              </a:ext>
            </a:extLst>
          </p:cNvPr>
          <p:cNvSpPr>
            <a:spLocks noGrp="1"/>
          </p:cNvSpPr>
          <p:nvPr>
            <p:ph idx="1" hasCustomPrompt="1"/>
          </p:nvPr>
        </p:nvSpPr>
        <p:spPr>
          <a:xfrm>
            <a:off x="359999" y="2160000"/>
            <a:ext cx="11484997" cy="3636000"/>
          </a:xfrm>
          <a:prstGeom prst="rect">
            <a:avLst/>
          </a:prstGeom>
        </p:spPr>
        <p:txBody>
          <a:bodyPr vert="horz" lIns="0" tIns="0" rIns="0" bIns="0" rtlCol="0" anchor="b" anchorCtr="0">
            <a:noAutofit/>
          </a:bodyPr>
          <a:lstStyle>
            <a:lvl1pPr marL="0" indent="0">
              <a:buFontTx/>
              <a:buNone/>
              <a:defRPr>
                <a:solidFill>
                  <a:schemeClr val="bg1"/>
                </a:solidFill>
              </a:defRPr>
            </a:lvl1pPr>
          </a:lstStyle>
          <a:p>
            <a:pPr lvl="0"/>
            <a:r>
              <a:rPr lang="en-US"/>
              <a:t>[Rear cover slide - Add contact details]</a:t>
            </a:r>
          </a:p>
          <a:p>
            <a:pPr lvl="0"/>
            <a:endParaRPr lang="en-US"/>
          </a:p>
          <a:p>
            <a:pPr lvl="0"/>
            <a:r>
              <a:rPr lang="en-US"/>
              <a:t>[Add copyright details if applicable]</a:t>
            </a:r>
          </a:p>
        </p:txBody>
      </p:sp>
      <p:sp>
        <p:nvSpPr>
          <p:cNvPr id="4" name="Footer Placeholder 6">
            <a:extLst>
              <a:ext uri="{FF2B5EF4-FFF2-40B4-BE49-F238E27FC236}">
                <a16:creationId xmlns:a16="http://schemas.microsoft.com/office/drawing/2014/main" id="{A0FB387A-87C2-4489-9F64-7780BEAD93F4}"/>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Tree>
    <p:extLst>
      <p:ext uri="{BB962C8B-B14F-4D97-AF65-F5344CB8AC3E}">
        <p14:creationId xmlns:p14="http://schemas.microsoft.com/office/powerpoint/2010/main" val="1916900441"/>
      </p:ext>
    </p:extLst>
  </p:cSld>
  <p:clrMapOvr>
    <a:masterClrMapping/>
  </p:clrMapOvr>
  <p:extLst>
    <p:ext uri="{DCECCB84-F9BA-43D5-87BE-67443E8EF086}">
      <p15:sldGuideLst xmlns:p15="http://schemas.microsoft.com/office/powerpoint/2012/main">
        <p15:guide id="0" orient="horz" pos="890">
          <p15:clr>
            <a:srgbClr val="FBAE40"/>
          </p15:clr>
        </p15:guide>
        <p15:guide id="1" pos="46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ext slide 6 - 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lvl1pPr>
          </a:lstStyle>
          <a:p>
            <a:r>
              <a:rPr lang="en-US"/>
              <a:t>Text and image slide</a:t>
            </a:r>
            <a:endParaRPr lang="en-GB"/>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rgbClr val="333C46"/>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hasCustomPrompt="1"/>
          </p:nvPr>
        </p:nvSpPr>
        <p:spPr>
          <a:xfrm>
            <a:off x="360000" y="2160000"/>
            <a:ext cx="5126038" cy="3636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9" name="Rectangle 8">
            <a:extLst>
              <a:ext uri="{FF2B5EF4-FFF2-40B4-BE49-F238E27FC236}">
                <a16:creationId xmlns:a16="http://schemas.microsoft.com/office/drawing/2014/main" id="{7A876BAA-F12F-7245-ABCD-129395BA2F2E}"/>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2470006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slide 1 -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p:txBody>
          <a:bodyPr/>
          <a:lstStyle>
            <a:lvl1pPr>
              <a:defRPr>
                <a:solidFill>
                  <a:srgbClr val="051C49"/>
                </a:solidFill>
              </a:defRPr>
            </a:lvl1pPr>
          </a:lstStyle>
          <a:p>
            <a:r>
              <a:rPr lang="en-US"/>
              <a:t>Text only slide – 1 column</a:t>
            </a:r>
            <a:endParaRPr lang="en-GB"/>
          </a:p>
        </p:txBody>
      </p:sp>
      <p:sp>
        <p:nvSpPr>
          <p:cNvPr id="6" name="Text Placeholder 5"/>
          <p:cNvSpPr>
            <a:spLocks noGrp="1"/>
          </p:cNvSpPr>
          <p:nvPr>
            <p:ph type="body" sz="quarter" idx="12"/>
          </p:nvPr>
        </p:nvSpPr>
        <p:spPr>
          <a:xfrm>
            <a:off x="360000" y="2160000"/>
            <a:ext cx="11484000" cy="36360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2"/>
          <p:cNvSpPr>
            <a:spLocks noGrp="1"/>
          </p:cNvSpPr>
          <p:nvPr>
            <p:ph type="sldNum" sz="quarter" idx="13"/>
          </p:nvPr>
        </p:nvSpPr>
        <p:spPr/>
        <p:txBody>
          <a:bodyPr/>
          <a:lstStyle>
            <a:lvl1pPr>
              <a:defRPr>
                <a:solidFill>
                  <a:srgbClr val="333F47"/>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Tree>
    <p:extLst>
      <p:ext uri="{BB962C8B-B14F-4D97-AF65-F5344CB8AC3E}">
        <p14:creationId xmlns:p14="http://schemas.microsoft.com/office/powerpoint/2010/main" val="3662235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2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520000" cy="1039599"/>
          </a:xfrm>
        </p:spPr>
        <p:txBody>
          <a:bodyPr/>
          <a:lstStyle>
            <a:lvl1pPr>
              <a:defRPr>
                <a:solidFill>
                  <a:srgbClr val="051C49"/>
                </a:solidFill>
              </a:defRPr>
            </a:lvl1pPr>
          </a:lstStyle>
          <a:p>
            <a:r>
              <a:rPr lang="en-US"/>
              <a:t>Text only slide – 2 column</a:t>
            </a:r>
            <a:endParaRPr lang="en-GB"/>
          </a:p>
        </p:txBody>
      </p:sp>
      <p:sp>
        <p:nvSpPr>
          <p:cNvPr id="6" name="Text Placeholder 5"/>
          <p:cNvSpPr>
            <a:spLocks noGrp="1"/>
          </p:cNvSpPr>
          <p:nvPr>
            <p:ph type="body" sz="quarter" idx="12" hasCustomPrompt="1"/>
          </p:nvPr>
        </p:nvSpPr>
        <p:spPr>
          <a:xfrm>
            <a:off x="360000" y="2160000"/>
            <a:ext cx="11520000" cy="3636000"/>
          </a:xfrm>
        </p:spPr>
        <p:txBody>
          <a:bodyPr numCol="2" spcCol="180000"/>
          <a:lstStyle>
            <a:lvl5pPr marL="9337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3"/>
          </p:nvPr>
        </p:nvSpPr>
        <p:spPr/>
        <p:txBody>
          <a:bodyPr/>
          <a:lstStyle>
            <a:lvl1pPr>
              <a:defRPr>
                <a:solidFill>
                  <a:srgbClr val="333F47"/>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Tree>
    <p:extLst>
      <p:ext uri="{BB962C8B-B14F-4D97-AF65-F5344CB8AC3E}">
        <p14:creationId xmlns:p14="http://schemas.microsoft.com/office/powerpoint/2010/main" val="4003915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slide 3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p:spPr>
        <p:txBody>
          <a:bodyPr/>
          <a:lstStyle>
            <a:lvl1pPr>
              <a:defRPr>
                <a:solidFill>
                  <a:srgbClr val="051C49"/>
                </a:solidFill>
              </a:defRPr>
            </a:lvl1pPr>
          </a:lstStyle>
          <a:p>
            <a:r>
              <a:rPr lang="en-US"/>
              <a:t>Text slide 1 column with arrow image</a:t>
            </a:r>
            <a:endParaRPr lang="en-GB"/>
          </a:p>
        </p:txBody>
      </p:sp>
      <p:sp>
        <p:nvSpPr>
          <p:cNvPr id="6" name="Text Placeholder 5"/>
          <p:cNvSpPr>
            <a:spLocks noGrp="1"/>
          </p:cNvSpPr>
          <p:nvPr>
            <p:ph type="body" sz="quarter" idx="12" hasCustomPrompt="1"/>
          </p:nvPr>
        </p:nvSpPr>
        <p:spPr>
          <a:xfrm>
            <a:off x="360000" y="2160000"/>
            <a:ext cx="6761769" cy="3636000"/>
          </a:xfrm>
        </p:spPr>
        <p:txBody>
          <a:bodyPr numCol="1" spcCol="180000"/>
          <a:lstStyle>
            <a:lvl5pPr marL="9337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3"/>
          </p:nvPr>
        </p:nvSpPr>
        <p:spPr/>
        <p:txBody>
          <a:bodyPr/>
          <a:lstStyle>
            <a:lvl1pPr>
              <a:defRPr>
                <a:solidFill>
                  <a:srgbClr val="333F47"/>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10" name="Rectangle 9">
            <a:extLst>
              <a:ext uri="{FF2B5EF4-FFF2-40B4-BE49-F238E27FC236}">
                <a16:creationId xmlns:a16="http://schemas.microsoft.com/office/drawing/2014/main" id="{4BE92F29-46B1-EE4B-A12D-5E6379C80E8A}"/>
              </a:ext>
            </a:extLst>
          </p:cNvPr>
          <p:cNvSpPr/>
          <p:nvPr userDrawn="1"/>
        </p:nvSpPr>
        <p:spPr>
          <a:xfrm>
            <a:off x="12330750" y="1347125"/>
            <a:ext cx="2487122" cy="58939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right-click the object and select: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‘Change Picture’ and browse for a new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a:t>
            </a:r>
            <a:r>
              <a:rPr lang="en-GB" sz="1300" b="0" kern="1200">
                <a:solidFill>
                  <a:schemeClr val="tx1"/>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r>
              <a:rPr lang="en-GB" sz="1300" b="0" kern="1200">
                <a:solidFill>
                  <a:schemeClr val="tx1"/>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0045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slide 4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p:spPr>
        <p:txBody>
          <a:bodyPr/>
          <a:lstStyle>
            <a:lvl1pPr>
              <a:defRPr>
                <a:solidFill>
                  <a:srgbClr val="051C49"/>
                </a:solidFill>
              </a:defRPr>
            </a:lvl1pPr>
          </a:lstStyle>
          <a:p>
            <a:r>
              <a:rPr lang="en-US"/>
              <a:t>Text slide 2 column with arrow image</a:t>
            </a:r>
            <a:endParaRPr lang="en-GB"/>
          </a:p>
        </p:txBody>
      </p:sp>
      <p:sp>
        <p:nvSpPr>
          <p:cNvPr id="6" name="Text Placeholder 5"/>
          <p:cNvSpPr>
            <a:spLocks noGrp="1"/>
          </p:cNvSpPr>
          <p:nvPr>
            <p:ph type="body" sz="quarter" idx="12" hasCustomPrompt="1"/>
          </p:nvPr>
        </p:nvSpPr>
        <p:spPr>
          <a:xfrm>
            <a:off x="360000" y="2160000"/>
            <a:ext cx="6761769" cy="3636000"/>
          </a:xfrm>
        </p:spPr>
        <p:txBody>
          <a:bodyPr numCol="2" spcCol="180000"/>
          <a:lstStyle>
            <a:lvl5pPr marL="9337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3"/>
          </p:nvPr>
        </p:nvSpPr>
        <p:spPr/>
        <p:txBody>
          <a:bodyPr/>
          <a:lstStyle>
            <a:lvl1pPr>
              <a:defRPr>
                <a:solidFill>
                  <a:srgbClr val="333F47"/>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10" name="Rectangle 9">
            <a:extLst>
              <a:ext uri="{FF2B5EF4-FFF2-40B4-BE49-F238E27FC236}">
                <a16:creationId xmlns:a16="http://schemas.microsoft.com/office/drawing/2014/main" id="{06418B6D-0E00-444B-BE65-8A740D2B776D}"/>
              </a:ext>
            </a:extLst>
          </p:cNvPr>
          <p:cNvSpPr/>
          <p:nvPr userDrawn="1"/>
        </p:nvSpPr>
        <p:spPr>
          <a:xfrm>
            <a:off x="12330750" y="1347125"/>
            <a:ext cx="2487122" cy="58939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right-click the object and select: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‘Change Picture’ and browse for a new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a:t>
            </a:r>
            <a:r>
              <a:rPr lang="en-GB" sz="1300" b="0" kern="1200">
                <a:solidFill>
                  <a:schemeClr val="tx1"/>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r>
              <a:rPr lang="en-GB" sz="1300" b="0" kern="1200">
                <a:solidFill>
                  <a:schemeClr val="tx1"/>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2639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slide 5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6761769" cy="1039599"/>
          </a:xfrm>
        </p:spPr>
        <p:txBody>
          <a:bodyPr/>
          <a:lstStyle>
            <a:lvl1pPr>
              <a:defRPr>
                <a:solidFill>
                  <a:srgbClr val="051C49"/>
                </a:solidFill>
              </a:defRPr>
            </a:lvl1pPr>
          </a:lstStyle>
          <a:p>
            <a:r>
              <a:rPr lang="en-US"/>
              <a:t>Text slide 1 column with box image</a:t>
            </a:r>
            <a:endParaRPr lang="en-GB"/>
          </a:p>
        </p:txBody>
      </p:sp>
      <p:sp>
        <p:nvSpPr>
          <p:cNvPr id="6" name="Text Placeholder 5"/>
          <p:cNvSpPr>
            <a:spLocks noGrp="1"/>
          </p:cNvSpPr>
          <p:nvPr>
            <p:ph type="body" sz="quarter" idx="12" hasCustomPrompt="1"/>
          </p:nvPr>
        </p:nvSpPr>
        <p:spPr>
          <a:xfrm>
            <a:off x="360000" y="2160000"/>
            <a:ext cx="5580000" cy="3636000"/>
          </a:xfrm>
        </p:spPr>
        <p:txBody>
          <a:bodyPr numCol="1" spcCol="180000"/>
          <a:lstStyle>
            <a:lvl5pPr marL="864000" indent="-216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3"/>
          </p:nvPr>
        </p:nvSpPr>
        <p:spPr/>
        <p:txBody>
          <a:bodyPr/>
          <a:lstStyle>
            <a:lvl1pPr>
              <a:defRPr>
                <a:solidFill>
                  <a:srgbClr val="333F47"/>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10" name="Rectangle 9">
            <a:extLst>
              <a:ext uri="{FF2B5EF4-FFF2-40B4-BE49-F238E27FC236}">
                <a16:creationId xmlns:a16="http://schemas.microsoft.com/office/drawing/2014/main" id="{DF9A59C3-D40E-D045-BF37-2D9808E41A26}"/>
              </a:ext>
            </a:extLst>
          </p:cNvPr>
          <p:cNvSpPr/>
          <p:nvPr userDrawn="1"/>
        </p:nvSpPr>
        <p:spPr>
          <a:xfrm>
            <a:off x="12330750" y="1347125"/>
            <a:ext cx="2487122" cy="58939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right-click the object and select: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‘Change Picture’ and browse for a new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a:t>
            </a:r>
            <a:r>
              <a:rPr lang="en-GB" sz="1300" b="0" kern="1200">
                <a:solidFill>
                  <a:schemeClr val="tx1"/>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r>
              <a:rPr lang="en-GB" sz="1300" b="0" kern="1200">
                <a:solidFill>
                  <a:schemeClr val="tx1"/>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49616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slide 6 - 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p:txBody>
          <a:bodyPr/>
          <a:lstStyle>
            <a:lvl1pPr>
              <a:defRPr baseline="0"/>
            </a:lvl1pPr>
          </a:lstStyle>
          <a:p>
            <a:r>
              <a:rPr lang="en-US"/>
              <a:t>Text and image slide</a:t>
            </a:r>
            <a:endParaRPr lang="en-GB"/>
          </a:p>
        </p:txBody>
      </p:sp>
      <p:sp>
        <p:nvSpPr>
          <p:cNvPr id="5" name="Slide Number Placeholder 4"/>
          <p:cNvSpPr>
            <a:spLocks noGrp="1"/>
          </p:cNvSpPr>
          <p:nvPr>
            <p:ph type="sldNum" sz="quarter" idx="13"/>
          </p:nvPr>
        </p:nvSpPr>
        <p:spPr/>
        <p:txBody>
          <a:bodyPr/>
          <a:lstStyle>
            <a:lvl1pPr>
              <a:defRPr>
                <a:solidFill>
                  <a:srgbClr val="333C46"/>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hasCustomPrompt="1"/>
          </p:nvPr>
        </p:nvSpPr>
        <p:spPr>
          <a:xfrm>
            <a:off x="360000" y="2160000"/>
            <a:ext cx="5126038" cy="36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9" name="Rectangle 8">
            <a:extLst>
              <a:ext uri="{FF2B5EF4-FFF2-40B4-BE49-F238E27FC236}">
                <a16:creationId xmlns:a16="http://schemas.microsoft.com/office/drawing/2014/main" id="{608043BC-589F-2241-B659-0C85B3CED21F}"/>
              </a:ext>
            </a:extLst>
          </p:cNvPr>
          <p:cNvSpPr/>
          <p:nvPr userDrawn="1"/>
        </p:nvSpPr>
        <p:spPr>
          <a:xfrm>
            <a:off x="12330750" y="1347125"/>
            <a:ext cx="2487122" cy="58939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right-click the object and select: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‘Change Picture’ and browse for a new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a:t>
            </a:r>
            <a:r>
              <a:rPr lang="en-GB" sz="1300" b="0" kern="1200">
                <a:solidFill>
                  <a:schemeClr val="tx1"/>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r>
              <a:rPr lang="en-GB" sz="1300" b="0" kern="1200">
                <a:solidFill>
                  <a:schemeClr val="tx1"/>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52517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lide 7 - 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59999" y="720000"/>
            <a:ext cx="7464001" cy="1039599"/>
          </a:xfrm>
        </p:spPr>
        <p:txBody>
          <a:bodyPr/>
          <a:lstStyle>
            <a:lvl1pPr>
              <a:defRPr baseline="0">
                <a:solidFill>
                  <a:srgbClr val="051C49"/>
                </a:solidFill>
              </a:defRPr>
            </a:lvl1pPr>
          </a:lstStyle>
          <a:p>
            <a:r>
              <a:rPr lang="en-US"/>
              <a:t>Smart Art slide example</a:t>
            </a:r>
            <a:br>
              <a:rPr lang="en-US"/>
            </a:br>
            <a:r>
              <a:rPr lang="en-US" err="1"/>
              <a:t>colours</a:t>
            </a:r>
            <a:r>
              <a:rPr lang="en-US"/>
              <a:t> are </a:t>
            </a:r>
            <a:r>
              <a:rPr lang="en-US" err="1"/>
              <a:t>customisable</a:t>
            </a:r>
            <a:endParaRPr lang="en-GB"/>
          </a:p>
        </p:txBody>
      </p:sp>
      <p:sp>
        <p:nvSpPr>
          <p:cNvPr id="5" name="Slide Number Placeholder 4"/>
          <p:cNvSpPr>
            <a:spLocks noGrp="1"/>
          </p:cNvSpPr>
          <p:nvPr>
            <p:ph type="sldNum" sz="quarter" idx="13"/>
          </p:nvPr>
        </p:nvSpPr>
        <p:spPr/>
        <p:txBody>
          <a:bodyPr/>
          <a:lstStyle>
            <a:lvl1pPr>
              <a:defRPr>
                <a:solidFill>
                  <a:srgbClr val="333C46"/>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p:nvPr>
        </p:nvSpPr>
        <p:spPr>
          <a:xfrm>
            <a:off x="8460001" y="1728000"/>
            <a:ext cx="3420000" cy="43610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8" name="TextBox 7">
            <a:extLst>
              <a:ext uri="{FF2B5EF4-FFF2-40B4-BE49-F238E27FC236}">
                <a16:creationId xmlns:a16="http://schemas.microsoft.com/office/drawing/2014/main" id="{527E9119-0BE8-496A-A7F3-BAF354280F71}"/>
              </a:ext>
            </a:extLst>
          </p:cNvPr>
          <p:cNvSpPr txBox="1"/>
          <p:nvPr userDrawn="1"/>
        </p:nvSpPr>
        <p:spPr>
          <a:xfrm>
            <a:off x="6144126" y="-1378072"/>
            <a:ext cx="6047180" cy="1200329"/>
          </a:xfrm>
          <a:prstGeom prst="rect">
            <a:avLst/>
          </a:prstGeom>
          <a:noFill/>
        </p:spPr>
        <p:txBody>
          <a:bodyPr wrap="square" lIns="0" tIns="0" rIns="0" bIns="0" rtlCol="0">
            <a:spAutoFit/>
          </a:bodyPr>
          <a:lstStyle/>
          <a:p>
            <a:pPr>
              <a:spcAft>
                <a:spcPts val="600"/>
              </a:spcAft>
            </a:pPr>
            <a:r>
              <a:rPr lang="en-GB" sz="1300" i="0">
                <a:solidFill>
                  <a:srgbClr val="071D49"/>
                </a:solidFill>
                <a:latin typeface="Arial" panose="020B0604020202020204" pitchFamily="34" charset="0"/>
                <a:cs typeface="Arial" panose="020B0604020202020204" pitchFamily="34" charset="0"/>
              </a:rPr>
              <a:t>To insert SmartArt, go to the ‘Insert’ tab followed by ‘SmartArt’ and scroll through to select the desired option that best suits your data/text.</a:t>
            </a:r>
            <a:br>
              <a:rPr lang="en-GB" sz="1300" i="0">
                <a:solidFill>
                  <a:srgbClr val="071D49"/>
                </a:solidFill>
                <a:latin typeface="Arial" panose="020B0604020202020204" pitchFamily="34" charset="0"/>
                <a:cs typeface="Arial" panose="020B0604020202020204" pitchFamily="34" charset="0"/>
              </a:rPr>
            </a:br>
            <a:r>
              <a:rPr lang="en-GB" sz="1300" i="0">
                <a:solidFill>
                  <a:srgbClr val="071D49"/>
                </a:solidFill>
                <a:latin typeface="Arial" panose="020B0604020202020204" pitchFamily="34" charset="0"/>
                <a:cs typeface="Arial" panose="020B0604020202020204" pitchFamily="34" charset="0"/>
              </a:rPr>
              <a:t>The SmartArt will automatically pick up the six MoD Muted colours as used in the Theme colours. </a:t>
            </a:r>
            <a:br>
              <a:rPr lang="en-GB" sz="1300" i="0">
                <a:solidFill>
                  <a:srgbClr val="071D49"/>
                </a:solidFill>
                <a:latin typeface="Arial" panose="020B0604020202020204" pitchFamily="34" charset="0"/>
                <a:cs typeface="Arial" panose="020B0604020202020204" pitchFamily="34" charset="0"/>
              </a:rPr>
            </a:br>
            <a:r>
              <a:rPr lang="en-GB" sz="1300" i="0">
                <a:solidFill>
                  <a:srgbClr val="071D49"/>
                </a:solidFill>
                <a:latin typeface="Arial" panose="020B0604020202020204" pitchFamily="34" charset="0"/>
                <a:cs typeface="Arial" panose="020B0604020202020204" pitchFamily="34" charset="0"/>
              </a:rPr>
              <a:t>SmartArt can be manually formatted to use other muted colours if required. Select elements of the SmartArt and right click to bring up formatting tools.</a:t>
            </a:r>
          </a:p>
        </p:txBody>
      </p:sp>
      <p:sp>
        <p:nvSpPr>
          <p:cNvPr id="9" name="SmartArt Placeholder 8">
            <a:extLst>
              <a:ext uri="{FF2B5EF4-FFF2-40B4-BE49-F238E27FC236}">
                <a16:creationId xmlns:a16="http://schemas.microsoft.com/office/drawing/2014/main" id="{82056C2D-CE4D-4B0D-94D0-F588B99EC700}"/>
              </a:ext>
            </a:extLst>
          </p:cNvPr>
          <p:cNvSpPr>
            <a:spLocks noGrp="1"/>
          </p:cNvSpPr>
          <p:nvPr>
            <p:ph type="dgm" sz="quarter" idx="15"/>
          </p:nvPr>
        </p:nvSpPr>
        <p:spPr>
          <a:xfrm>
            <a:off x="359999" y="2028825"/>
            <a:ext cx="7464001" cy="4127500"/>
          </a:xfrm>
        </p:spPr>
        <p:txBody>
          <a:bodyPr anchor="ctr" anchorCtr="0"/>
          <a:lstStyle>
            <a:lvl1pPr algn="ctr">
              <a:defRPr/>
            </a:lvl1pPr>
          </a:lstStyle>
          <a:p>
            <a:endParaRPr lang="en-GB"/>
          </a:p>
        </p:txBody>
      </p:sp>
      <p:sp>
        <p:nvSpPr>
          <p:cNvPr id="13" name="Rectangle 12">
            <a:extLst>
              <a:ext uri="{FF2B5EF4-FFF2-40B4-BE49-F238E27FC236}">
                <a16:creationId xmlns:a16="http://schemas.microsoft.com/office/drawing/2014/main" id="{96AB4B3F-26B4-4241-A896-7ED68284F5F6}"/>
              </a:ext>
            </a:extLst>
          </p:cNvPr>
          <p:cNvSpPr/>
          <p:nvPr userDrawn="1"/>
        </p:nvSpPr>
        <p:spPr>
          <a:xfrm>
            <a:off x="88698" y="8003663"/>
            <a:ext cx="12110855" cy="229293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right-click the object and select: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‘Change Picture’ and browse for a new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a:t>
            </a:r>
            <a:r>
              <a:rPr lang="en-GB" sz="1300" b="0" kern="1200">
                <a:solidFill>
                  <a:schemeClr val="tx1"/>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r>
              <a:rPr lang="en-GB" sz="1300" b="0" kern="1200">
                <a:solidFill>
                  <a:schemeClr val="tx1"/>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3BA03CBA-53E1-CE47-997B-5FBE0A68F6BD}"/>
              </a:ext>
            </a:extLst>
          </p:cNvPr>
          <p:cNvGrpSpPr/>
          <p:nvPr userDrawn="1"/>
        </p:nvGrpSpPr>
        <p:grpSpPr>
          <a:xfrm>
            <a:off x="12313169" y="-276999"/>
            <a:ext cx="5764963" cy="7772178"/>
            <a:chOff x="12313169" y="-276999"/>
            <a:chExt cx="5764963" cy="7772178"/>
          </a:xfrm>
        </p:grpSpPr>
        <p:grpSp>
          <p:nvGrpSpPr>
            <p:cNvPr id="4" name="Group 3">
              <a:extLst>
                <a:ext uri="{FF2B5EF4-FFF2-40B4-BE49-F238E27FC236}">
                  <a16:creationId xmlns:a16="http://schemas.microsoft.com/office/drawing/2014/main" id="{4B1176CE-CF71-A84B-9013-39560144700A}"/>
                </a:ext>
              </a:extLst>
            </p:cNvPr>
            <p:cNvGrpSpPr/>
            <p:nvPr userDrawn="1"/>
          </p:nvGrpSpPr>
          <p:grpSpPr>
            <a:xfrm>
              <a:off x="12313169" y="-276999"/>
              <a:ext cx="5586298" cy="7772178"/>
              <a:chOff x="12313169" y="-276999"/>
              <a:chExt cx="5586298" cy="7772178"/>
            </a:xfrm>
          </p:grpSpPr>
          <p:sp>
            <p:nvSpPr>
              <p:cNvPr id="19" name="TextBox 18">
                <a:extLst>
                  <a:ext uri="{FF2B5EF4-FFF2-40B4-BE49-F238E27FC236}">
                    <a16:creationId xmlns:a16="http://schemas.microsoft.com/office/drawing/2014/main" id="{9A2A46F1-CE21-7149-8B3E-0B428105E942}"/>
                  </a:ext>
                </a:extLst>
              </p:cNvPr>
              <p:cNvSpPr txBox="1"/>
              <p:nvPr userDrawn="1"/>
            </p:nvSpPr>
            <p:spPr>
              <a:xfrm>
                <a:off x="12424459" y="1751616"/>
                <a:ext cx="4845036" cy="276999"/>
              </a:xfrm>
              <a:prstGeom prst="rect">
                <a:avLst/>
              </a:prstGeom>
              <a:noFill/>
            </p:spPr>
            <p:txBody>
              <a:bodyPr wrap="square" rtlCol="0">
                <a:spAutoFit/>
              </a:bodyPr>
              <a:lstStyle/>
              <a:p>
                <a:r>
                  <a:rPr lang="en-US" sz="1200" u="sng">
                    <a:latin typeface="Arial" panose="020B0604020202020204" pitchFamily="34" charset="0"/>
                    <a:cs typeface="Arial" panose="020B0604020202020204" pitchFamily="34" charset="0"/>
                  </a:rPr>
                  <a:t>Text on a dark colour – bright </a:t>
                </a:r>
                <a:r>
                  <a:rPr lang="en-US" sz="1200" u="sng" err="1">
                    <a:latin typeface="Arial" panose="020B0604020202020204" pitchFamily="34" charset="0"/>
                    <a:cs typeface="Arial" panose="020B0604020202020204" pitchFamily="34" charset="0"/>
                  </a:rPr>
                  <a:t>colours</a:t>
                </a:r>
                <a:endParaRPr lang="en-US" sz="1200" u="sng">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1DE38C2-481C-7949-AA9B-1C67F6860D7D}"/>
                  </a:ext>
                </a:extLst>
              </p:cNvPr>
              <p:cNvSpPr txBox="1"/>
              <p:nvPr userDrawn="1"/>
            </p:nvSpPr>
            <p:spPr>
              <a:xfrm>
                <a:off x="16161145" y="778228"/>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grey</a:t>
                </a:r>
              </a:p>
              <a:p>
                <a:r>
                  <a:rPr lang="en-US" sz="1000">
                    <a:latin typeface="Arial" panose="020B0604020202020204" pitchFamily="34" charset="0"/>
                    <a:cs typeface="Arial" panose="020B0604020202020204" pitchFamily="34" charset="0"/>
                  </a:rPr>
                  <a:t>RGB: 50 62 72</a:t>
                </a:r>
              </a:p>
              <a:p>
                <a:r>
                  <a:rPr lang="en-US" sz="1000">
                    <a:latin typeface="Arial" panose="020B0604020202020204" pitchFamily="34" charset="0"/>
                    <a:cs typeface="Arial" panose="020B0604020202020204" pitchFamily="34" charset="0"/>
                  </a:rPr>
                  <a:t>CMYK: 79 61 49 50</a:t>
                </a:r>
              </a:p>
              <a:p>
                <a:r>
                  <a:rPr lang="en-US" sz="1000">
                    <a:latin typeface="Arial" panose="020B0604020202020204" pitchFamily="34" charset="0"/>
                    <a:cs typeface="Arial" panose="020B0604020202020204" pitchFamily="34" charset="0"/>
                  </a:rPr>
                  <a:t># 333f48</a:t>
                </a:r>
              </a:p>
              <a:p>
                <a:endParaRPr lang="en-US" sz="120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A6D22DA-966D-1442-BABE-131DC2F81B75}"/>
                  </a:ext>
                </a:extLst>
              </p:cNvPr>
              <p:cNvGrpSpPr/>
              <p:nvPr userDrawn="1"/>
            </p:nvGrpSpPr>
            <p:grpSpPr>
              <a:xfrm>
                <a:off x="12313169" y="-276999"/>
                <a:ext cx="4732554" cy="7772178"/>
                <a:chOff x="12313169" y="-276999"/>
                <a:chExt cx="4732554" cy="7772178"/>
              </a:xfrm>
            </p:grpSpPr>
            <p:sp>
              <p:nvSpPr>
                <p:cNvPr id="11" name="Rounded Rectangle 10">
                  <a:extLst>
                    <a:ext uri="{FF2B5EF4-FFF2-40B4-BE49-F238E27FC236}">
                      <a16:creationId xmlns:a16="http://schemas.microsoft.com/office/drawing/2014/main" id="{B49E0FEE-4F8A-2543-91C8-C933DDCE4D72}"/>
                    </a:ext>
                  </a:extLst>
                </p:cNvPr>
                <p:cNvSpPr/>
                <p:nvPr userDrawn="1"/>
              </p:nvSpPr>
              <p:spPr>
                <a:xfrm>
                  <a:off x="13645617" y="122429"/>
                  <a:ext cx="786296" cy="579186"/>
                </a:xfrm>
                <a:prstGeom prst="roundRect">
                  <a:avLst/>
                </a:prstGeom>
                <a:solidFill>
                  <a:srgbClr val="4F2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3A00C4A-2953-054E-BE32-CBD69A1F07A3}"/>
                    </a:ext>
                  </a:extLst>
                </p:cNvPr>
                <p:cNvSpPr/>
                <p:nvPr userDrawn="1"/>
              </p:nvSpPr>
              <p:spPr>
                <a:xfrm>
                  <a:off x="16183057" y="108277"/>
                  <a:ext cx="805301" cy="580466"/>
                </a:xfrm>
                <a:prstGeom prst="roundRect">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681F4149-AE6E-FA44-B552-F4B9C57A1A4F}"/>
                    </a:ext>
                  </a:extLst>
                </p:cNvPr>
                <p:cNvSpPr/>
                <p:nvPr userDrawn="1"/>
              </p:nvSpPr>
              <p:spPr>
                <a:xfrm>
                  <a:off x="12424459" y="109932"/>
                  <a:ext cx="786296" cy="583381"/>
                </a:xfrm>
                <a:prstGeom prst="roundRect">
                  <a:avLst/>
                </a:prstGeom>
                <a:solidFill>
                  <a:srgbClr val="06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81B8288B-B6E4-5043-9C8F-105ACE2D73DD}"/>
                    </a:ext>
                  </a:extLst>
                </p:cNvPr>
                <p:cNvSpPr/>
                <p:nvPr userDrawn="1"/>
              </p:nvSpPr>
              <p:spPr>
                <a:xfrm>
                  <a:off x="14853228" y="121789"/>
                  <a:ext cx="805301" cy="580466"/>
                </a:xfrm>
                <a:prstGeom prst="roundRect">
                  <a:avLst/>
                </a:prstGeom>
                <a:solidFill>
                  <a:srgbClr val="1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318F2FC-26ED-BC44-94BA-14C4B91AA59C}"/>
                    </a:ext>
                  </a:extLst>
                </p:cNvPr>
                <p:cNvSpPr txBox="1"/>
                <p:nvPr userDrawn="1"/>
              </p:nvSpPr>
              <p:spPr>
                <a:xfrm>
                  <a:off x="12363915" y="-276999"/>
                  <a:ext cx="2867832" cy="276999"/>
                </a:xfrm>
                <a:prstGeom prst="rect">
                  <a:avLst/>
                </a:prstGeom>
                <a:noFill/>
              </p:spPr>
              <p:txBody>
                <a:bodyPr wrap="square" rtlCol="0">
                  <a:spAutoFit/>
                </a:bodyPr>
                <a:lstStyle/>
                <a:p>
                  <a:r>
                    <a:rPr lang="en-US" sz="1200" u="sng">
                      <a:latin typeface="Arial" panose="020B0604020202020204" pitchFamily="34" charset="0"/>
                      <a:cs typeface="Arial" panose="020B0604020202020204" pitchFamily="34" charset="0"/>
                    </a:rPr>
                    <a:t>Dark </a:t>
                  </a:r>
                  <a:r>
                    <a:rPr lang="en-US" sz="1200" u="sng" err="1">
                      <a:latin typeface="Arial" panose="020B0604020202020204" pitchFamily="34" charset="0"/>
                      <a:cs typeface="Arial" panose="020B0604020202020204" pitchFamily="34" charset="0"/>
                    </a:rPr>
                    <a:t>colours</a:t>
                  </a:r>
                  <a:r>
                    <a:rPr lang="en-US" sz="1200" u="sng">
                      <a:latin typeface="Arial" panose="020B0604020202020204" pitchFamily="34" charset="0"/>
                      <a:cs typeface="Arial" panose="020B0604020202020204" pitchFamily="34" charset="0"/>
                    </a:rPr>
                    <a:t> – background</a:t>
                  </a:r>
                </a:p>
              </p:txBody>
            </p:sp>
            <p:sp>
              <p:nvSpPr>
                <p:cNvPr id="17" name="TextBox 16">
                  <a:extLst>
                    <a:ext uri="{FF2B5EF4-FFF2-40B4-BE49-F238E27FC236}">
                      <a16:creationId xmlns:a16="http://schemas.microsoft.com/office/drawing/2014/main" id="{76BA1381-0AE6-7F47-9675-E138FB6FB50B}"/>
                    </a:ext>
                  </a:extLst>
                </p:cNvPr>
                <p:cNvSpPr txBox="1"/>
                <p:nvPr userDrawn="1"/>
              </p:nvSpPr>
              <p:spPr>
                <a:xfrm>
                  <a:off x="13537849" y="729134"/>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purple</a:t>
                  </a:r>
                </a:p>
                <a:p>
                  <a:r>
                    <a:rPr lang="en-US" sz="1000">
                      <a:latin typeface="Arial" panose="020B0604020202020204" pitchFamily="34" charset="0"/>
                      <a:cs typeface="Arial" panose="020B0604020202020204" pitchFamily="34" charset="0"/>
                    </a:rPr>
                    <a:t>RGB: 83 42 69</a:t>
                  </a:r>
                </a:p>
                <a:p>
                  <a:r>
                    <a:rPr lang="en-US" sz="1000">
                      <a:latin typeface="Arial" panose="020B0604020202020204" pitchFamily="34" charset="0"/>
                      <a:cs typeface="Arial" panose="020B0604020202020204" pitchFamily="34" charset="0"/>
                    </a:rPr>
                    <a:t>CMYK: 62 84 40 47</a:t>
                  </a:r>
                </a:p>
                <a:p>
                  <a:r>
                    <a:rPr lang="en-US" sz="1000">
                      <a:latin typeface="Arial" panose="020B0604020202020204" pitchFamily="34" charset="0"/>
                      <a:cs typeface="Arial" panose="020B0604020202020204" pitchFamily="34" charset="0"/>
                    </a:rPr>
                    <a:t># 4f213a</a:t>
                  </a:r>
                </a:p>
                <a:p>
                  <a:endParaRPr lang="en-US" sz="12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E765C12-623B-4546-AF21-D3A7295AFD85}"/>
                    </a:ext>
                  </a:extLst>
                </p:cNvPr>
                <p:cNvSpPr txBox="1"/>
                <p:nvPr userDrawn="1"/>
              </p:nvSpPr>
              <p:spPr>
                <a:xfrm>
                  <a:off x="12313169" y="769579"/>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blue</a:t>
                  </a:r>
                </a:p>
                <a:p>
                  <a:r>
                    <a:rPr lang="en-US" sz="1000">
                      <a:latin typeface="Arial" panose="020B0604020202020204" pitchFamily="34" charset="0"/>
                      <a:cs typeface="Arial" panose="020B0604020202020204" pitchFamily="34" charset="0"/>
                    </a:rPr>
                    <a:t>RGB: 19 40 76</a:t>
                  </a:r>
                </a:p>
                <a:p>
                  <a:r>
                    <a:rPr lang="en-US" sz="1000">
                      <a:latin typeface="Arial" panose="020B0604020202020204" pitchFamily="34" charset="0"/>
                      <a:cs typeface="Arial" panose="020B0604020202020204" pitchFamily="34" charset="0"/>
                    </a:rPr>
                    <a:t>CMYK: 100 86 41 41</a:t>
                  </a:r>
                </a:p>
                <a:p>
                  <a:r>
                    <a:rPr lang="en-US" sz="1000">
                      <a:latin typeface="Arial" panose="020B0604020202020204" pitchFamily="34" charset="0"/>
                      <a:cs typeface="Arial" panose="020B0604020202020204" pitchFamily="34" charset="0"/>
                    </a:rPr>
                    <a:t># 071d49</a:t>
                  </a:r>
                </a:p>
                <a:p>
                  <a:endParaRPr lang="en-US" sz="1200">
                    <a:latin typeface="Arial" panose="020B0604020202020204" pitchFamily="34" charset="0"/>
                    <a:cs typeface="Arial" panose="020B0604020202020204" pitchFamily="34" charset="0"/>
                  </a:endParaRPr>
                </a:p>
              </p:txBody>
            </p:sp>
            <p:pic>
              <p:nvPicPr>
                <p:cNvPr id="20" name="Picture 19" descr="Diagram, text&#10;&#10;Description automatically generated">
                  <a:extLst>
                    <a:ext uri="{FF2B5EF4-FFF2-40B4-BE49-F238E27FC236}">
                      <a16:creationId xmlns:a16="http://schemas.microsoft.com/office/drawing/2014/main" id="{91C7676D-5F8F-3448-87D4-A3EECD9055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531030" y="2176951"/>
                  <a:ext cx="888887" cy="1694569"/>
                </a:xfrm>
                <a:prstGeom prst="rect">
                  <a:avLst/>
                </a:prstGeom>
              </p:spPr>
            </p:pic>
            <p:pic>
              <p:nvPicPr>
                <p:cNvPr id="21" name="Picture 20" descr="Diagram, text&#10;&#10;Description automatically generated">
                  <a:extLst>
                    <a:ext uri="{FF2B5EF4-FFF2-40B4-BE49-F238E27FC236}">
                      <a16:creationId xmlns:a16="http://schemas.microsoft.com/office/drawing/2014/main" id="{149A6DB2-20E4-3C4A-AD8B-238BDAA0F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486525" y="2176951"/>
                  <a:ext cx="888887" cy="1434433"/>
                </a:xfrm>
                <a:prstGeom prst="rect">
                  <a:avLst/>
                </a:prstGeom>
              </p:spPr>
            </p:pic>
            <p:pic>
              <p:nvPicPr>
                <p:cNvPr id="22" name="Picture 21" descr="Diagram, text&#10;&#10;Description automatically generated">
                  <a:extLst>
                    <a:ext uri="{FF2B5EF4-FFF2-40B4-BE49-F238E27FC236}">
                      <a16:creationId xmlns:a16="http://schemas.microsoft.com/office/drawing/2014/main" id="{7C84064F-602E-DD44-B643-F672AE22B74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436757" y="2176951"/>
                  <a:ext cx="888887" cy="1918055"/>
                </a:xfrm>
                <a:prstGeom prst="rect">
                  <a:avLst/>
                </a:prstGeom>
              </p:spPr>
            </p:pic>
            <p:pic>
              <p:nvPicPr>
                <p:cNvPr id="23" name="Picture 22" descr="Diagram, text&#10;&#10;Description automatically generated">
                  <a:extLst>
                    <a:ext uri="{FF2B5EF4-FFF2-40B4-BE49-F238E27FC236}">
                      <a16:creationId xmlns:a16="http://schemas.microsoft.com/office/drawing/2014/main" id="{082109F1-69B2-C54D-A2D8-6EF4B4FD953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5389578" y="2176950"/>
                  <a:ext cx="888887" cy="1694569"/>
                </a:xfrm>
                <a:prstGeom prst="rect">
                  <a:avLst/>
                </a:prstGeom>
              </p:spPr>
            </p:pic>
            <p:sp>
              <p:nvSpPr>
                <p:cNvPr id="25" name="TextBox 24">
                  <a:extLst>
                    <a:ext uri="{FF2B5EF4-FFF2-40B4-BE49-F238E27FC236}">
                      <a16:creationId xmlns:a16="http://schemas.microsoft.com/office/drawing/2014/main" id="{E86032E4-5024-9042-B1C2-786ECFDC0206}"/>
                    </a:ext>
                  </a:extLst>
                </p:cNvPr>
                <p:cNvSpPr txBox="1"/>
                <p:nvPr userDrawn="1"/>
              </p:nvSpPr>
              <p:spPr>
                <a:xfrm>
                  <a:off x="14853228" y="769579"/>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green</a:t>
                  </a:r>
                </a:p>
                <a:p>
                  <a:r>
                    <a:rPr lang="en-US" sz="1000">
                      <a:latin typeface="Arial" panose="020B0604020202020204" pitchFamily="34" charset="0"/>
                      <a:cs typeface="Arial" panose="020B0604020202020204" pitchFamily="34" charset="0"/>
                    </a:rPr>
                    <a:t>RGB: 21 62 53</a:t>
                  </a:r>
                </a:p>
                <a:p>
                  <a:r>
                    <a:rPr lang="en-US" sz="1000">
                      <a:latin typeface="Arial" panose="020B0604020202020204" pitchFamily="34" charset="0"/>
                      <a:cs typeface="Arial" panose="020B0604020202020204" pitchFamily="34" charset="0"/>
                    </a:rPr>
                    <a:t>CMYK: 87 47 68 59</a:t>
                  </a:r>
                </a:p>
                <a:p>
                  <a:r>
                    <a:rPr lang="en-US" sz="1000">
                      <a:latin typeface="Arial" panose="020B0604020202020204" pitchFamily="34" charset="0"/>
                      <a:cs typeface="Arial" panose="020B0604020202020204" pitchFamily="34" charset="0"/>
                    </a:rPr>
                    <a:t># 124042</a:t>
                  </a:r>
                </a:p>
                <a:p>
                  <a:endParaRPr lang="en-US" sz="120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98E9BAE-4C77-484B-B729-F4BFEE371757}"/>
                    </a:ext>
                  </a:extLst>
                </p:cNvPr>
                <p:cNvSpPr txBox="1"/>
                <p:nvPr userDrawn="1"/>
              </p:nvSpPr>
              <p:spPr>
                <a:xfrm>
                  <a:off x="13692510" y="4995568"/>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blue</a:t>
                  </a:r>
                </a:p>
                <a:p>
                  <a:r>
                    <a:rPr lang="en-US" sz="1000">
                      <a:latin typeface="Arial" panose="020B0604020202020204" pitchFamily="34" charset="0"/>
                      <a:cs typeface="Arial" panose="020B0604020202020204" pitchFamily="34" charset="0"/>
                    </a:rPr>
                    <a:t>RGB: 61 181 230</a:t>
                  </a:r>
                </a:p>
                <a:p>
                  <a:r>
                    <a:rPr lang="en-US" sz="1000">
                      <a:latin typeface="Arial" panose="020B0604020202020204" pitchFamily="34" charset="0"/>
                      <a:cs typeface="Arial" panose="020B0604020202020204" pitchFamily="34" charset="0"/>
                    </a:rPr>
                    <a:t>CMYK: 68 7 2 0</a:t>
                  </a:r>
                </a:p>
                <a:p>
                  <a:r>
                    <a:rPr lang="en-US" sz="1000">
                      <a:latin typeface="Arial" panose="020B0604020202020204" pitchFamily="34" charset="0"/>
                      <a:cs typeface="Arial" panose="020B0604020202020204" pitchFamily="34" charset="0"/>
                    </a:rPr>
                    <a:t># 1fb3e5</a:t>
                  </a:r>
                </a:p>
                <a:p>
                  <a:endParaRPr lang="en-US" sz="1200">
                    <a:latin typeface="Arial" panose="020B0604020202020204" pitchFamily="34" charset="0"/>
                    <a:cs typeface="Arial" panose="020B0604020202020204" pitchFamily="34" charset="0"/>
                  </a:endParaRPr>
                </a:p>
              </p:txBody>
            </p:sp>
            <p:sp>
              <p:nvSpPr>
                <p:cNvPr id="27" name="Rounded Rectangle 26">
                  <a:extLst>
                    <a:ext uri="{FF2B5EF4-FFF2-40B4-BE49-F238E27FC236}">
                      <a16:creationId xmlns:a16="http://schemas.microsoft.com/office/drawing/2014/main" id="{E6AA89CE-665D-5043-A0DB-F5C13E0A5642}"/>
                    </a:ext>
                  </a:extLst>
                </p:cNvPr>
                <p:cNvSpPr/>
                <p:nvPr userDrawn="1"/>
              </p:nvSpPr>
              <p:spPr>
                <a:xfrm>
                  <a:off x="12504227" y="4405824"/>
                  <a:ext cx="786296" cy="583381"/>
                </a:xfrm>
                <a:prstGeom prst="roundRect">
                  <a:avLst/>
                </a:prstGeom>
                <a:solidFill>
                  <a:srgbClr val="AA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7A3589AC-F5FD-9D4B-B2B6-DB95360AE7A9}"/>
                    </a:ext>
                  </a:extLst>
                </p:cNvPr>
                <p:cNvSpPr/>
                <p:nvPr userDrawn="1"/>
              </p:nvSpPr>
              <p:spPr>
                <a:xfrm>
                  <a:off x="13726968" y="4417222"/>
                  <a:ext cx="786296" cy="583381"/>
                </a:xfrm>
                <a:prstGeom prst="roundRect">
                  <a:avLst/>
                </a:prstGeom>
                <a:solidFill>
                  <a:srgbClr val="1EB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A6D62F17-8E54-354B-8490-A51F3E1402A8}"/>
                    </a:ext>
                  </a:extLst>
                </p:cNvPr>
                <p:cNvSpPr/>
                <p:nvPr userDrawn="1"/>
              </p:nvSpPr>
              <p:spPr>
                <a:xfrm>
                  <a:off x="14935985" y="4397175"/>
                  <a:ext cx="786296" cy="583381"/>
                </a:xfrm>
                <a:prstGeom prst="roundRect">
                  <a:avLst/>
                </a:prstGeom>
                <a:solidFill>
                  <a:srgbClr val="25D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E05BF5AB-8DDB-C44A-B199-FA8DDA370FB2}"/>
                    </a:ext>
                  </a:extLst>
                </p:cNvPr>
                <p:cNvSpPr/>
                <p:nvPr userDrawn="1"/>
              </p:nvSpPr>
              <p:spPr>
                <a:xfrm>
                  <a:off x="12453399" y="5858168"/>
                  <a:ext cx="786296" cy="583381"/>
                </a:xfrm>
                <a:prstGeom prst="roundRect">
                  <a:avLst/>
                </a:prstGeom>
                <a:solidFill>
                  <a:srgbClr val="FFC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5301053E-0CCE-944D-B1D3-5472F53F9EBA}"/>
                    </a:ext>
                  </a:extLst>
                </p:cNvPr>
                <p:cNvSpPr/>
                <p:nvPr userDrawn="1"/>
              </p:nvSpPr>
              <p:spPr>
                <a:xfrm>
                  <a:off x="13698000" y="5861639"/>
                  <a:ext cx="786296" cy="583381"/>
                </a:xfrm>
                <a:prstGeom prst="roundRect">
                  <a:avLst/>
                </a:prstGeom>
                <a:solidFill>
                  <a:srgbClr val="FE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B537E506-9EC5-104A-B548-8B81AA6C3E36}"/>
                    </a:ext>
                  </a:extLst>
                </p:cNvPr>
                <p:cNvSpPr/>
                <p:nvPr userDrawn="1"/>
              </p:nvSpPr>
              <p:spPr>
                <a:xfrm>
                  <a:off x="14885239" y="5858168"/>
                  <a:ext cx="786296" cy="583381"/>
                </a:xfrm>
                <a:prstGeom prst="roundRect">
                  <a:avLst/>
                </a:prstGeom>
                <a:solidFill>
                  <a:srgbClr val="DB8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5BCC3D0-C3B4-524B-A64E-F0EA3CB78402}"/>
                    </a:ext>
                  </a:extLst>
                </p:cNvPr>
                <p:cNvSpPr txBox="1"/>
                <p:nvPr userDrawn="1"/>
              </p:nvSpPr>
              <p:spPr>
                <a:xfrm>
                  <a:off x="12421362" y="4965616"/>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purple</a:t>
                  </a:r>
                </a:p>
                <a:p>
                  <a:r>
                    <a:rPr lang="en-US" sz="1000">
                      <a:latin typeface="Arial" panose="020B0604020202020204" pitchFamily="34" charset="0"/>
                      <a:cs typeface="Arial" panose="020B0604020202020204" pitchFamily="34" charset="0"/>
                    </a:rPr>
                    <a:t>RGB: 171 146 225</a:t>
                  </a:r>
                </a:p>
                <a:p>
                  <a:r>
                    <a:rPr lang="en-US" sz="1000">
                      <a:latin typeface="Arial" panose="020B0604020202020204" pitchFamily="34" charset="0"/>
                      <a:cs typeface="Arial" panose="020B0604020202020204" pitchFamily="34" charset="0"/>
                    </a:rPr>
                    <a:t>CMYK: 41 46 0 0</a:t>
                  </a:r>
                </a:p>
                <a:p>
                  <a:r>
                    <a:rPr lang="en-US" sz="1000">
                      <a:latin typeface="Arial" panose="020B0604020202020204" pitchFamily="34" charset="0"/>
                      <a:cs typeface="Arial" panose="020B0604020202020204" pitchFamily="34" charset="0"/>
                    </a:rPr>
                    <a:t># ab92e1</a:t>
                  </a:r>
                </a:p>
                <a:p>
                  <a:endParaRPr lang="en-US" sz="12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76D45276-C4ED-5942-A4DB-6E3C31294C62}"/>
                    </a:ext>
                  </a:extLst>
                </p:cNvPr>
                <p:cNvSpPr txBox="1"/>
                <p:nvPr userDrawn="1"/>
              </p:nvSpPr>
              <p:spPr>
                <a:xfrm>
                  <a:off x="14870828" y="4989205"/>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green</a:t>
                  </a:r>
                </a:p>
                <a:p>
                  <a:r>
                    <a:rPr lang="en-US" sz="1000">
                      <a:latin typeface="Arial" panose="020B0604020202020204" pitchFamily="34" charset="0"/>
                      <a:cs typeface="Arial" panose="020B0604020202020204" pitchFamily="34" charset="0"/>
                    </a:rPr>
                    <a:t>RGB: 0 206 125</a:t>
                  </a:r>
                </a:p>
                <a:p>
                  <a:r>
                    <a:rPr lang="en-US" sz="1000">
                      <a:latin typeface="Arial" panose="020B0604020202020204" pitchFamily="34" charset="0"/>
                      <a:cs typeface="Arial" panose="020B0604020202020204" pitchFamily="34" charset="0"/>
                    </a:rPr>
                    <a:t>CMYK: 70 0 67 0</a:t>
                  </a:r>
                </a:p>
                <a:p>
                  <a:r>
                    <a:rPr lang="en-US" sz="1000">
                      <a:latin typeface="Arial" panose="020B0604020202020204" pitchFamily="34" charset="0"/>
                      <a:cs typeface="Arial" panose="020B0604020202020204" pitchFamily="34" charset="0"/>
                    </a:rPr>
                    <a:t># 26d07c</a:t>
                  </a:r>
                </a:p>
                <a:p>
                  <a:endParaRPr lang="en-US" sz="120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1E0DC5CF-F2DA-C345-82C2-0077B904A554}"/>
                    </a:ext>
                  </a:extLst>
                </p:cNvPr>
                <p:cNvSpPr txBox="1"/>
                <p:nvPr userDrawn="1"/>
              </p:nvSpPr>
              <p:spPr>
                <a:xfrm>
                  <a:off x="12381794" y="6548385"/>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yellow</a:t>
                  </a:r>
                </a:p>
                <a:p>
                  <a:r>
                    <a:rPr lang="en-US" sz="1000">
                      <a:latin typeface="Arial" panose="020B0604020202020204" pitchFamily="34" charset="0"/>
                      <a:cs typeface="Arial" panose="020B0604020202020204" pitchFamily="34" charset="0"/>
                    </a:rPr>
                    <a:t>RGB: 255 199 0</a:t>
                  </a:r>
                </a:p>
                <a:p>
                  <a:r>
                    <a:rPr lang="en-US" sz="1000">
                      <a:latin typeface="Arial" panose="020B0604020202020204" pitchFamily="34" charset="0"/>
                      <a:cs typeface="Arial" panose="020B0604020202020204" pitchFamily="34" charset="0"/>
                    </a:rPr>
                    <a:t>CMYK: 0 24 100 0</a:t>
                  </a:r>
                </a:p>
                <a:p>
                  <a:r>
                    <a:rPr lang="en-US" sz="1000">
                      <a:latin typeface="Arial" panose="020B0604020202020204" pitchFamily="34" charset="0"/>
                      <a:cs typeface="Arial" panose="020B0604020202020204" pitchFamily="34" charset="0"/>
                    </a:rPr>
                    <a:t># ffc600</a:t>
                  </a:r>
                </a:p>
                <a:p>
                  <a:endParaRPr lang="en-US" sz="120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BDAFAF53-5293-4E4E-B79A-847820956AB7}"/>
                    </a:ext>
                  </a:extLst>
                </p:cNvPr>
                <p:cNvSpPr txBox="1"/>
                <p:nvPr userDrawn="1"/>
              </p:nvSpPr>
              <p:spPr>
                <a:xfrm>
                  <a:off x="13692510" y="6588000"/>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orange</a:t>
                  </a:r>
                </a:p>
                <a:p>
                  <a:r>
                    <a:rPr lang="en-US" sz="1000">
                      <a:latin typeface="Arial" panose="020B0604020202020204" pitchFamily="34" charset="0"/>
                      <a:cs typeface="Arial" panose="020B0604020202020204" pitchFamily="34" charset="0"/>
                    </a:rPr>
                    <a:t>RGB: 255 132 0</a:t>
                  </a:r>
                </a:p>
                <a:p>
                  <a:r>
                    <a:rPr lang="en-US" sz="1000">
                      <a:latin typeface="Arial" panose="020B0604020202020204" pitchFamily="34" charset="0"/>
                      <a:cs typeface="Arial" panose="020B0604020202020204" pitchFamily="34" charset="0"/>
                    </a:rPr>
                    <a:t>CMYK: 0 58 94 0</a:t>
                  </a:r>
                </a:p>
                <a:p>
                  <a:r>
                    <a:rPr lang="en-US" sz="1000">
                      <a:latin typeface="Arial" panose="020B0604020202020204" pitchFamily="34" charset="0"/>
                      <a:cs typeface="Arial" panose="020B0604020202020204" pitchFamily="34" charset="0"/>
                    </a:rPr>
                    <a:t># ff8200</a:t>
                  </a:r>
                </a:p>
                <a:p>
                  <a:endParaRPr lang="en-US" sz="120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DF7E2D42-19C2-354F-B39F-DFA60BBB670A}"/>
                    </a:ext>
                  </a:extLst>
                </p:cNvPr>
                <p:cNvSpPr txBox="1"/>
                <p:nvPr userDrawn="1"/>
              </p:nvSpPr>
              <p:spPr>
                <a:xfrm>
                  <a:off x="14908389" y="6602627"/>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pink</a:t>
                  </a:r>
                </a:p>
                <a:p>
                  <a:r>
                    <a:rPr lang="en-US" sz="1000">
                      <a:latin typeface="Arial" panose="020B0604020202020204" pitchFamily="34" charset="0"/>
                      <a:cs typeface="Arial" panose="020B0604020202020204" pitchFamily="34" charset="0"/>
                    </a:rPr>
                    <a:t>RGB: 240 135 207</a:t>
                  </a:r>
                </a:p>
                <a:p>
                  <a:r>
                    <a:rPr lang="en-US" sz="1000">
                      <a:latin typeface="Arial" panose="020B0604020202020204" pitchFamily="34" charset="0"/>
                      <a:cs typeface="Arial" panose="020B0604020202020204" pitchFamily="34" charset="0"/>
                    </a:rPr>
                    <a:t>CMYK: 12 57 0 0</a:t>
                  </a:r>
                </a:p>
                <a:p>
                  <a:r>
                    <a:rPr lang="en-US" sz="1000">
                      <a:latin typeface="Arial" panose="020B0604020202020204" pitchFamily="34" charset="0"/>
                      <a:cs typeface="Arial" panose="020B0604020202020204" pitchFamily="34" charset="0"/>
                    </a:rPr>
                    <a:t># e98dc7</a:t>
                  </a:r>
                </a:p>
                <a:p>
                  <a:endParaRPr lang="en-US" sz="1200">
                    <a:latin typeface="Arial" panose="020B0604020202020204" pitchFamily="34" charset="0"/>
                    <a:cs typeface="Arial" panose="020B0604020202020204" pitchFamily="34" charset="0"/>
                  </a:endParaRPr>
                </a:p>
              </p:txBody>
            </p:sp>
            <p:sp>
              <p:nvSpPr>
                <p:cNvPr id="38" name="Rounded Rectangle 37">
                  <a:extLst>
                    <a:ext uri="{FF2B5EF4-FFF2-40B4-BE49-F238E27FC236}">
                      <a16:creationId xmlns:a16="http://schemas.microsoft.com/office/drawing/2014/main" id="{AEBF7A67-D2BE-8C45-984E-35916E43EDE4}"/>
                    </a:ext>
                  </a:extLst>
                </p:cNvPr>
                <p:cNvSpPr/>
                <p:nvPr userDrawn="1"/>
              </p:nvSpPr>
              <p:spPr>
                <a:xfrm>
                  <a:off x="16259427" y="4382235"/>
                  <a:ext cx="786296" cy="583381"/>
                </a:xfrm>
                <a:prstGeom prst="roundRect">
                  <a:avLst/>
                </a:prstGeom>
                <a:solidFill>
                  <a:srgbClr val="B9C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 name="TextBox 38">
              <a:extLst>
                <a:ext uri="{FF2B5EF4-FFF2-40B4-BE49-F238E27FC236}">
                  <a16:creationId xmlns:a16="http://schemas.microsoft.com/office/drawing/2014/main" id="{AE757898-FEC8-7B40-A42D-7845F9D1184D}"/>
                </a:ext>
              </a:extLst>
            </p:cNvPr>
            <p:cNvSpPr txBox="1"/>
            <p:nvPr userDrawn="1"/>
          </p:nvSpPr>
          <p:spPr>
            <a:xfrm>
              <a:off x="16208797" y="5011432"/>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grey</a:t>
              </a:r>
            </a:p>
            <a:p>
              <a:r>
                <a:rPr lang="en-US" sz="1000">
                  <a:latin typeface="Arial" panose="020B0604020202020204" pitchFamily="34" charset="0"/>
                  <a:cs typeface="Arial" panose="020B0604020202020204" pitchFamily="34" charset="0"/>
                </a:rPr>
                <a:t>RGB: 190 205 214</a:t>
              </a:r>
            </a:p>
            <a:p>
              <a:r>
                <a:rPr lang="en-US" sz="1000">
                  <a:latin typeface="Arial" panose="020B0604020202020204" pitchFamily="34" charset="0"/>
                  <a:cs typeface="Arial" panose="020B0604020202020204" pitchFamily="34" charset="0"/>
                </a:rPr>
                <a:t>CMYK: 30 14 14 0</a:t>
              </a:r>
            </a:p>
            <a:p>
              <a:r>
                <a:rPr lang="en-US" sz="1000">
                  <a:latin typeface="Arial" panose="020B0604020202020204" pitchFamily="34" charset="0"/>
                  <a:cs typeface="Arial" panose="020B0604020202020204" pitchFamily="34" charset="0"/>
                </a:rPr>
                <a:t># cad0d6</a:t>
              </a:r>
            </a:p>
            <a:p>
              <a:endParaRPr lang="en-US" sz="1200">
                <a:latin typeface="Arial" panose="020B0604020202020204" pitchFamily="34" charset="0"/>
                <a:cs typeface="Arial" panose="020B0604020202020204" pitchFamily="34" charset="0"/>
              </a:endParaRPr>
            </a:p>
          </p:txBody>
        </p:sp>
        <p:sp>
          <p:nvSpPr>
            <p:cNvPr id="40" name="Rounded Rectangle 39">
              <a:extLst>
                <a:ext uri="{FF2B5EF4-FFF2-40B4-BE49-F238E27FC236}">
                  <a16:creationId xmlns:a16="http://schemas.microsoft.com/office/drawing/2014/main" id="{D650D04F-4F04-AC4F-91EF-F8023116642B}"/>
                </a:ext>
              </a:extLst>
            </p:cNvPr>
            <p:cNvSpPr/>
            <p:nvPr userDrawn="1"/>
          </p:nvSpPr>
          <p:spPr>
            <a:xfrm>
              <a:off x="16457261" y="2143877"/>
              <a:ext cx="786296" cy="583381"/>
            </a:xfrm>
            <a:prstGeom prst="round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6454B95B-BCEC-7045-8B34-9B930A11DF04}"/>
                </a:ext>
              </a:extLst>
            </p:cNvPr>
            <p:cNvSpPr txBox="1"/>
            <p:nvPr userDrawn="1"/>
          </p:nvSpPr>
          <p:spPr>
            <a:xfrm>
              <a:off x="16339810" y="2772468"/>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White</a:t>
              </a:r>
            </a:p>
            <a:p>
              <a:r>
                <a:rPr lang="en-US" sz="1000">
                  <a:latin typeface="Arial" panose="020B0604020202020204" pitchFamily="34" charset="0"/>
                  <a:cs typeface="Arial" panose="020B0604020202020204" pitchFamily="34" charset="0"/>
                </a:rPr>
                <a:t>RGB: 255 255 255</a:t>
              </a:r>
            </a:p>
            <a:p>
              <a:r>
                <a:rPr lang="en-US" sz="1000">
                  <a:latin typeface="Arial" panose="020B0604020202020204" pitchFamily="34" charset="0"/>
                  <a:cs typeface="Arial" panose="020B0604020202020204" pitchFamily="34" charset="0"/>
                </a:rPr>
                <a:t>CMYK: 0 0 0 0 </a:t>
              </a:r>
            </a:p>
            <a:p>
              <a:r>
                <a:rPr lang="en-US" sz="1000">
                  <a:latin typeface="Arial" panose="020B0604020202020204" pitchFamily="34" charset="0"/>
                  <a:cs typeface="Arial" panose="020B0604020202020204" pitchFamily="34" charset="0"/>
                </a:rPr>
                <a:t># FFFFFF</a:t>
              </a:r>
            </a:p>
            <a:p>
              <a:endParaRPr lang="en-US" sz="1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74386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ar Cover slide">
    <p:bg>
      <p:bgPr>
        <a:solidFill>
          <a:schemeClr val="bg1"/>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1CF98E7-22D9-4DE9-A5B0-8DBEF95CADDB}"/>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a:solidFill>
                  <a:schemeClr val="bg1"/>
                </a:solidFill>
                <a:latin typeface="Arial" panose="020B0604020202020204" pitchFamily="34" charset="0"/>
                <a:cs typeface="Arial" panose="020B0604020202020204" pitchFamily="34" charset="0"/>
              </a:rPr>
              <a:t>Security Marking</a:t>
            </a:r>
          </a:p>
        </p:txBody>
      </p:sp>
      <p:sp>
        <p:nvSpPr>
          <p:cNvPr id="13" name="Text Placeholder 3">
            <a:extLst>
              <a:ext uri="{FF2B5EF4-FFF2-40B4-BE49-F238E27FC236}">
                <a16:creationId xmlns:a16="http://schemas.microsoft.com/office/drawing/2014/main" id="{A7E35C54-EB32-47C3-8CA9-BF921B30B689}"/>
              </a:ext>
            </a:extLst>
          </p:cNvPr>
          <p:cNvSpPr>
            <a:spLocks noGrp="1"/>
          </p:cNvSpPr>
          <p:nvPr>
            <p:ph idx="1" hasCustomPrompt="1"/>
          </p:nvPr>
        </p:nvSpPr>
        <p:spPr>
          <a:xfrm>
            <a:off x="359999" y="2160000"/>
            <a:ext cx="11484997" cy="3636000"/>
          </a:xfrm>
          <a:prstGeom prst="rect">
            <a:avLst/>
          </a:prstGeom>
        </p:spPr>
        <p:txBody>
          <a:bodyPr vert="horz" lIns="0" tIns="0" rIns="0" bIns="0" rtlCol="0" anchor="b" anchorCtr="0">
            <a:noAutofit/>
          </a:bodyPr>
          <a:lstStyle>
            <a:lvl1pPr marL="0" indent="0">
              <a:buFontTx/>
              <a:buNone/>
              <a:defRPr>
                <a:solidFill>
                  <a:schemeClr val="bg1"/>
                </a:solidFill>
              </a:defRPr>
            </a:lvl1pPr>
          </a:lstStyle>
          <a:p>
            <a:pPr lvl="0"/>
            <a:r>
              <a:rPr lang="en-US"/>
              <a:t>[Rear cover slide - Add contact details]</a:t>
            </a:r>
          </a:p>
          <a:p>
            <a:pPr lvl="0"/>
            <a:endParaRPr lang="en-US"/>
          </a:p>
          <a:p>
            <a:pPr lvl="0"/>
            <a:r>
              <a:rPr lang="en-US"/>
              <a:t>[Add copyright details if applicable]</a:t>
            </a:r>
          </a:p>
        </p:txBody>
      </p:sp>
      <p:sp>
        <p:nvSpPr>
          <p:cNvPr id="4" name="Footer Placeholder 6">
            <a:extLst>
              <a:ext uri="{FF2B5EF4-FFF2-40B4-BE49-F238E27FC236}">
                <a16:creationId xmlns:a16="http://schemas.microsoft.com/office/drawing/2014/main" id="{A0FB387A-87C2-4489-9F64-7780BEAD93F4}"/>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Tree>
    <p:extLst>
      <p:ext uri="{BB962C8B-B14F-4D97-AF65-F5344CB8AC3E}">
        <p14:creationId xmlns:p14="http://schemas.microsoft.com/office/powerpoint/2010/main" val="3801172595"/>
      </p:ext>
    </p:extLst>
  </p:cSld>
  <p:clrMapOvr>
    <a:masterClrMapping/>
  </p:clrMapOvr>
  <p:extLst>
    <p:ext uri="{DCECCB84-F9BA-43D5-87BE-67443E8EF086}">
      <p15:sldGuideLst xmlns:p15="http://schemas.microsoft.com/office/powerpoint/2012/main">
        <p15:guide id="0" orient="horz" pos="890">
          <p15:clr>
            <a:srgbClr val="FBAE40"/>
          </p15:clr>
        </p15:guide>
        <p15:guide id="1" pos="46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8 - Table and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p:txBody>
          <a:bodyPr/>
          <a:lstStyle>
            <a:lvl1pPr>
              <a:defRPr baseline="0">
                <a:solidFill>
                  <a:srgbClr val="051C49"/>
                </a:solidFill>
              </a:defRPr>
            </a:lvl1pPr>
          </a:lstStyle>
          <a:p>
            <a:r>
              <a:rPr lang="en-US"/>
              <a:t>Table, graph and charts examples</a:t>
            </a:r>
            <a:br>
              <a:rPr lang="en-US"/>
            </a:br>
            <a:r>
              <a:rPr lang="en-US" err="1"/>
              <a:t>colours</a:t>
            </a:r>
            <a:r>
              <a:rPr lang="en-US"/>
              <a:t> are </a:t>
            </a:r>
            <a:r>
              <a:rPr lang="en-US" err="1"/>
              <a:t>customisable</a:t>
            </a:r>
            <a:endParaRPr lang="en-GB"/>
          </a:p>
        </p:txBody>
      </p:sp>
      <p:sp>
        <p:nvSpPr>
          <p:cNvPr id="5" name="Slide Number Placeholder 4"/>
          <p:cNvSpPr>
            <a:spLocks noGrp="1"/>
          </p:cNvSpPr>
          <p:nvPr>
            <p:ph type="sldNum" sz="quarter" idx="13"/>
          </p:nvPr>
        </p:nvSpPr>
        <p:spPr/>
        <p:txBody>
          <a:bodyPr/>
          <a:lstStyle>
            <a:lvl1pPr>
              <a:defRPr>
                <a:solidFill>
                  <a:srgbClr val="333C46"/>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hasCustomPrompt="1"/>
          </p:nvPr>
        </p:nvSpPr>
        <p:spPr>
          <a:xfrm>
            <a:off x="360000" y="2160000"/>
            <a:ext cx="6420628" cy="3636000"/>
          </a:xfrm>
        </p:spPr>
        <p:txBody>
          <a:bodyPr/>
          <a:lstStyle>
            <a:lvl2pPr marL="0" indent="0">
              <a:buNone/>
              <a:defRPr/>
            </a:lvl2pPr>
          </a:lstStyle>
          <a:p>
            <a:pPr lvl="0"/>
            <a:r>
              <a:rPr lang="en-US"/>
              <a:t>Click to edit Master text styles</a:t>
            </a:r>
          </a:p>
          <a:p>
            <a:pPr lvl="1"/>
            <a:endParaRPr lang="en-GB"/>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graphicFrame>
        <p:nvGraphicFramePr>
          <p:cNvPr id="3" name="Table 2">
            <a:extLst>
              <a:ext uri="{FF2B5EF4-FFF2-40B4-BE49-F238E27FC236}">
                <a16:creationId xmlns:a16="http://schemas.microsoft.com/office/drawing/2014/main" id="{3BD0063C-A82B-4BB1-9317-EA97E5C66778}"/>
              </a:ext>
            </a:extLst>
          </p:cNvPr>
          <p:cNvGraphicFramePr>
            <a:graphicFrameLocks noGrp="1"/>
          </p:cNvGraphicFramePr>
          <p:nvPr userDrawn="1">
            <p:extLst>
              <p:ext uri="{D42A27DB-BD31-4B8C-83A1-F6EECF244321}">
                <p14:modId xmlns:p14="http://schemas.microsoft.com/office/powerpoint/2010/main" val="1662696931"/>
              </p:ext>
            </p:extLst>
          </p:nvPr>
        </p:nvGraphicFramePr>
        <p:xfrm>
          <a:off x="360000" y="3235680"/>
          <a:ext cx="6453805" cy="2560320"/>
        </p:xfrm>
        <a:graphic>
          <a:graphicData uri="http://schemas.openxmlformats.org/drawingml/2006/table">
            <a:tbl>
              <a:tblPr firstRow="1" bandRow="1">
                <a:tableStyleId>{5C22544A-7EE6-4342-B048-85BDC9FD1C3A}</a:tableStyleId>
              </a:tblPr>
              <a:tblGrid>
                <a:gridCol w="1290761">
                  <a:extLst>
                    <a:ext uri="{9D8B030D-6E8A-4147-A177-3AD203B41FA5}">
                      <a16:colId xmlns:a16="http://schemas.microsoft.com/office/drawing/2014/main" val="1203206813"/>
                    </a:ext>
                  </a:extLst>
                </a:gridCol>
                <a:gridCol w="1290761">
                  <a:extLst>
                    <a:ext uri="{9D8B030D-6E8A-4147-A177-3AD203B41FA5}">
                      <a16:colId xmlns:a16="http://schemas.microsoft.com/office/drawing/2014/main" val="1904668380"/>
                    </a:ext>
                  </a:extLst>
                </a:gridCol>
                <a:gridCol w="1290761">
                  <a:extLst>
                    <a:ext uri="{9D8B030D-6E8A-4147-A177-3AD203B41FA5}">
                      <a16:colId xmlns:a16="http://schemas.microsoft.com/office/drawing/2014/main" val="2558043872"/>
                    </a:ext>
                  </a:extLst>
                </a:gridCol>
                <a:gridCol w="1290761">
                  <a:extLst>
                    <a:ext uri="{9D8B030D-6E8A-4147-A177-3AD203B41FA5}">
                      <a16:colId xmlns:a16="http://schemas.microsoft.com/office/drawing/2014/main" val="1646850994"/>
                    </a:ext>
                  </a:extLst>
                </a:gridCol>
                <a:gridCol w="1290761">
                  <a:extLst>
                    <a:ext uri="{9D8B030D-6E8A-4147-A177-3AD203B41FA5}">
                      <a16:colId xmlns:a16="http://schemas.microsoft.com/office/drawing/2014/main" val="964918616"/>
                    </a:ext>
                  </a:extLst>
                </a:gridCol>
              </a:tblGrid>
              <a:tr h="347732">
                <a:tc>
                  <a:txBody>
                    <a:bodyPr/>
                    <a:lstStyle/>
                    <a:p>
                      <a:r>
                        <a:rPr lang="en-GB" b="0">
                          <a:solidFill>
                            <a:srgbClr val="FE8100"/>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rgbClr val="FE8100"/>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rgbClr val="FE8100"/>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rgbClr val="FE8100"/>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rgbClr val="FE8100"/>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4313929"/>
                  </a:ext>
                </a:extLst>
              </a:tr>
              <a:tr h="347732">
                <a:tc>
                  <a:txBody>
                    <a:bodyPr/>
                    <a:lstStyle/>
                    <a:p>
                      <a:r>
                        <a:rPr lang="en-GB">
                          <a:solidFill>
                            <a:srgbClr val="333C46"/>
                          </a:solidFill>
                        </a:rPr>
                        <a:t>Row1</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33264550"/>
                  </a:ext>
                </a:extLst>
              </a:tr>
              <a:tr h="347732">
                <a:tc>
                  <a:txBody>
                    <a:bodyPr/>
                    <a:lstStyle/>
                    <a:p>
                      <a:r>
                        <a:rPr lang="en-GB">
                          <a:solidFill>
                            <a:srgbClr val="333C46"/>
                          </a:solidFill>
                        </a:rPr>
                        <a:t>Row2</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145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12%</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142218518"/>
                  </a:ext>
                </a:extLst>
              </a:tr>
              <a:tr h="347732">
                <a:tc>
                  <a:txBody>
                    <a:bodyPr/>
                    <a:lstStyle/>
                    <a:p>
                      <a:r>
                        <a:rPr lang="en-GB">
                          <a:solidFill>
                            <a:srgbClr val="333C46"/>
                          </a:solidFill>
                        </a:rPr>
                        <a:t>Row3</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626729041"/>
                  </a:ext>
                </a:extLst>
              </a:tr>
              <a:tr h="347732">
                <a:tc>
                  <a:txBody>
                    <a:bodyPr/>
                    <a:lstStyle/>
                    <a:p>
                      <a:r>
                        <a:rPr lang="en-GB">
                          <a:solidFill>
                            <a:srgbClr val="333C46"/>
                          </a:solidFill>
                        </a:rPr>
                        <a:t>Row4</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2976342"/>
                  </a:ext>
                </a:extLst>
              </a:tr>
              <a:tr h="347732">
                <a:tc>
                  <a:txBody>
                    <a:bodyPr/>
                    <a:lstStyle/>
                    <a:p>
                      <a:r>
                        <a:rPr lang="en-GB">
                          <a:solidFill>
                            <a:srgbClr val="333C46"/>
                          </a:solidFill>
                        </a:rPr>
                        <a:t>Row5</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155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13%</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69779600"/>
                  </a:ext>
                </a:extLst>
              </a:tr>
              <a:tr h="347732">
                <a:tc>
                  <a:txBody>
                    <a:bodyPr/>
                    <a:lstStyle/>
                    <a:p>
                      <a:r>
                        <a:rPr lang="en-GB">
                          <a:solidFill>
                            <a:srgbClr val="333C46"/>
                          </a:solidFill>
                        </a:rPr>
                        <a:t>Total</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1200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100%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63640346"/>
                  </a:ext>
                </a:extLst>
              </a:tr>
            </a:tbl>
          </a:graphicData>
        </a:graphic>
      </p:graphicFrame>
      <p:sp>
        <p:nvSpPr>
          <p:cNvPr id="6" name="Chart Placeholder 5">
            <a:extLst>
              <a:ext uri="{FF2B5EF4-FFF2-40B4-BE49-F238E27FC236}">
                <a16:creationId xmlns:a16="http://schemas.microsoft.com/office/drawing/2014/main" id="{C61FF255-EE64-47BD-ACAB-0F312394B345}"/>
              </a:ext>
            </a:extLst>
          </p:cNvPr>
          <p:cNvSpPr>
            <a:spLocks noGrp="1"/>
          </p:cNvSpPr>
          <p:nvPr>
            <p:ph type="chart" sz="quarter" idx="15"/>
          </p:nvPr>
        </p:nvSpPr>
        <p:spPr>
          <a:xfrm>
            <a:off x="6972300" y="1524000"/>
            <a:ext cx="5219700" cy="4810125"/>
          </a:xfrm>
        </p:spPr>
        <p:txBody>
          <a:bodyPr/>
          <a:lstStyle>
            <a:lvl1pPr algn="ctr">
              <a:defRPr>
                <a:solidFill>
                  <a:schemeClr val="tx2"/>
                </a:solidFill>
              </a:defRPr>
            </a:lvl1pPr>
          </a:lstStyle>
          <a:p>
            <a:endParaRPr lang="en-GB"/>
          </a:p>
        </p:txBody>
      </p:sp>
      <p:sp>
        <p:nvSpPr>
          <p:cNvPr id="13" name="TextBox 12">
            <a:extLst>
              <a:ext uri="{FF2B5EF4-FFF2-40B4-BE49-F238E27FC236}">
                <a16:creationId xmlns:a16="http://schemas.microsoft.com/office/drawing/2014/main" id="{37E8A83A-2A4E-5B4A-9B0A-45FC5E7EC191}"/>
              </a:ext>
            </a:extLst>
          </p:cNvPr>
          <p:cNvSpPr txBox="1"/>
          <p:nvPr userDrawn="1"/>
        </p:nvSpPr>
        <p:spPr>
          <a:xfrm>
            <a:off x="6144126" y="-1378072"/>
            <a:ext cx="6047180" cy="1200329"/>
          </a:xfrm>
          <a:prstGeom prst="rect">
            <a:avLst/>
          </a:prstGeom>
          <a:noFill/>
        </p:spPr>
        <p:txBody>
          <a:bodyPr wrap="square" lIns="0" tIns="0" rIns="0" bIns="0" rtlCol="0">
            <a:spAutoFit/>
          </a:bodyPr>
          <a:lstStyle/>
          <a:p>
            <a:pPr>
              <a:spcAft>
                <a:spcPts val="600"/>
              </a:spcAft>
            </a:pPr>
            <a:r>
              <a:rPr lang="en-GB" sz="1300" i="0">
                <a:solidFill>
                  <a:srgbClr val="071D49"/>
                </a:solidFill>
                <a:latin typeface="Arial" panose="020B0604020202020204" pitchFamily="34" charset="0"/>
                <a:cs typeface="Arial" panose="020B0604020202020204" pitchFamily="34" charset="0"/>
              </a:rPr>
              <a:t>To insert SmartArt, go to the ‘Insert’ tab followed by ‘SmartArt’ and scroll through to select the desired option that best suits your data/text.</a:t>
            </a:r>
            <a:br>
              <a:rPr lang="en-GB" sz="1300" i="0">
                <a:solidFill>
                  <a:srgbClr val="071D49"/>
                </a:solidFill>
                <a:latin typeface="Arial" panose="020B0604020202020204" pitchFamily="34" charset="0"/>
                <a:cs typeface="Arial" panose="020B0604020202020204" pitchFamily="34" charset="0"/>
              </a:rPr>
            </a:br>
            <a:r>
              <a:rPr lang="en-GB" sz="1300" i="0">
                <a:solidFill>
                  <a:srgbClr val="071D49"/>
                </a:solidFill>
                <a:latin typeface="Arial" panose="020B0604020202020204" pitchFamily="34" charset="0"/>
                <a:cs typeface="Arial" panose="020B0604020202020204" pitchFamily="34" charset="0"/>
              </a:rPr>
              <a:t>The SmartArt will automatically pick up the six MoD Muted colours as used in the Theme colours. </a:t>
            </a:r>
            <a:br>
              <a:rPr lang="en-GB" sz="1300" i="0">
                <a:solidFill>
                  <a:srgbClr val="071D49"/>
                </a:solidFill>
                <a:latin typeface="Arial" panose="020B0604020202020204" pitchFamily="34" charset="0"/>
                <a:cs typeface="Arial" panose="020B0604020202020204" pitchFamily="34" charset="0"/>
              </a:rPr>
            </a:br>
            <a:r>
              <a:rPr lang="en-GB" sz="1300" i="0">
                <a:solidFill>
                  <a:srgbClr val="071D49"/>
                </a:solidFill>
                <a:latin typeface="Arial" panose="020B0604020202020204" pitchFamily="34" charset="0"/>
                <a:cs typeface="Arial" panose="020B0604020202020204" pitchFamily="34" charset="0"/>
              </a:rPr>
              <a:t>SmartArt can be manually formatted to use other muted colours if required. Select elements of the SmartArt and right click to bring up formatting tools.</a:t>
            </a:r>
          </a:p>
        </p:txBody>
      </p:sp>
      <p:sp>
        <p:nvSpPr>
          <p:cNvPr id="14" name="Rectangle 13">
            <a:extLst>
              <a:ext uri="{FF2B5EF4-FFF2-40B4-BE49-F238E27FC236}">
                <a16:creationId xmlns:a16="http://schemas.microsoft.com/office/drawing/2014/main" id="{5784E07A-A88B-BB45-893E-BAF6C45BD26D}"/>
              </a:ext>
            </a:extLst>
          </p:cNvPr>
          <p:cNvSpPr/>
          <p:nvPr userDrawn="1"/>
        </p:nvSpPr>
        <p:spPr>
          <a:xfrm>
            <a:off x="40535" y="8150000"/>
            <a:ext cx="12150771" cy="229293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right-click the object and select: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‘Change Picture’ and browse for a new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a:t>
            </a:r>
            <a:r>
              <a:rPr lang="en-GB" sz="1300" b="0" kern="1200">
                <a:solidFill>
                  <a:schemeClr val="tx1"/>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r>
              <a:rPr lang="en-GB" sz="1300" b="0" kern="1200">
                <a:solidFill>
                  <a:schemeClr val="tx1"/>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grpSp>
        <p:nvGrpSpPr>
          <p:cNvPr id="41" name="Group 40">
            <a:extLst>
              <a:ext uri="{FF2B5EF4-FFF2-40B4-BE49-F238E27FC236}">
                <a16:creationId xmlns:a16="http://schemas.microsoft.com/office/drawing/2014/main" id="{F23B8611-03AD-7F46-BB2D-8BCA8508D650}"/>
              </a:ext>
            </a:extLst>
          </p:cNvPr>
          <p:cNvGrpSpPr/>
          <p:nvPr userDrawn="1"/>
        </p:nvGrpSpPr>
        <p:grpSpPr>
          <a:xfrm>
            <a:off x="12313169" y="-276999"/>
            <a:ext cx="5586298" cy="7772178"/>
            <a:chOff x="12313169" y="-276999"/>
            <a:chExt cx="5586298" cy="7772178"/>
          </a:xfrm>
        </p:grpSpPr>
        <p:sp>
          <p:nvSpPr>
            <p:cNvPr id="42" name="TextBox 41">
              <a:extLst>
                <a:ext uri="{FF2B5EF4-FFF2-40B4-BE49-F238E27FC236}">
                  <a16:creationId xmlns:a16="http://schemas.microsoft.com/office/drawing/2014/main" id="{2C7F68DB-6B41-1B4B-ACC3-49D6D62DDB1D}"/>
                </a:ext>
              </a:extLst>
            </p:cNvPr>
            <p:cNvSpPr txBox="1"/>
            <p:nvPr userDrawn="1"/>
          </p:nvSpPr>
          <p:spPr>
            <a:xfrm>
              <a:off x="12424459" y="1751616"/>
              <a:ext cx="4845036" cy="276999"/>
            </a:xfrm>
            <a:prstGeom prst="rect">
              <a:avLst/>
            </a:prstGeom>
            <a:noFill/>
          </p:spPr>
          <p:txBody>
            <a:bodyPr wrap="square" rtlCol="0">
              <a:spAutoFit/>
            </a:bodyPr>
            <a:lstStyle/>
            <a:p>
              <a:r>
                <a:rPr lang="en-US" sz="1200" u="sng">
                  <a:latin typeface="Arial" panose="020B0604020202020204" pitchFamily="34" charset="0"/>
                  <a:cs typeface="Arial" panose="020B0604020202020204" pitchFamily="34" charset="0"/>
                </a:rPr>
                <a:t>Text on a dark colour – bright </a:t>
              </a:r>
              <a:r>
                <a:rPr lang="en-US" sz="1200" u="sng" err="1">
                  <a:latin typeface="Arial" panose="020B0604020202020204" pitchFamily="34" charset="0"/>
                  <a:cs typeface="Arial" panose="020B0604020202020204" pitchFamily="34" charset="0"/>
                </a:rPr>
                <a:t>colours</a:t>
              </a:r>
              <a:endParaRPr lang="en-US" sz="1200" u="sng">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680DB8D3-9839-D74C-83D7-8EA903EF9B45}"/>
                </a:ext>
              </a:extLst>
            </p:cNvPr>
            <p:cNvSpPr txBox="1"/>
            <p:nvPr userDrawn="1"/>
          </p:nvSpPr>
          <p:spPr>
            <a:xfrm>
              <a:off x="16161145" y="778228"/>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grey</a:t>
              </a:r>
            </a:p>
            <a:p>
              <a:r>
                <a:rPr lang="en-US" sz="1000">
                  <a:latin typeface="Arial" panose="020B0604020202020204" pitchFamily="34" charset="0"/>
                  <a:cs typeface="Arial" panose="020B0604020202020204" pitchFamily="34" charset="0"/>
                </a:rPr>
                <a:t>RGB: 50 62 72</a:t>
              </a:r>
            </a:p>
            <a:p>
              <a:r>
                <a:rPr lang="en-US" sz="1000">
                  <a:latin typeface="Arial" panose="020B0604020202020204" pitchFamily="34" charset="0"/>
                  <a:cs typeface="Arial" panose="020B0604020202020204" pitchFamily="34" charset="0"/>
                </a:rPr>
                <a:t>CMYK: 79 61 49 50</a:t>
              </a:r>
            </a:p>
            <a:p>
              <a:r>
                <a:rPr lang="en-US" sz="1000">
                  <a:latin typeface="Arial" panose="020B0604020202020204" pitchFamily="34" charset="0"/>
                  <a:cs typeface="Arial" panose="020B0604020202020204" pitchFamily="34" charset="0"/>
                </a:rPr>
                <a:t># 333f48</a:t>
              </a:r>
            </a:p>
            <a:p>
              <a:endParaRPr lang="en-US" sz="1200">
                <a:latin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240B4254-ABC0-5440-AD04-8EE5637E312B}"/>
                </a:ext>
              </a:extLst>
            </p:cNvPr>
            <p:cNvGrpSpPr/>
            <p:nvPr userDrawn="1"/>
          </p:nvGrpSpPr>
          <p:grpSpPr>
            <a:xfrm>
              <a:off x="12313169" y="-276999"/>
              <a:ext cx="4732554" cy="7772178"/>
              <a:chOff x="12313169" y="-276999"/>
              <a:chExt cx="4732554" cy="7772178"/>
            </a:xfrm>
          </p:grpSpPr>
          <p:sp>
            <p:nvSpPr>
              <p:cNvPr id="45" name="Rounded Rectangle 44">
                <a:extLst>
                  <a:ext uri="{FF2B5EF4-FFF2-40B4-BE49-F238E27FC236}">
                    <a16:creationId xmlns:a16="http://schemas.microsoft.com/office/drawing/2014/main" id="{BE8D7BF3-77EB-C64C-8200-50F1509E8B9D}"/>
                  </a:ext>
                </a:extLst>
              </p:cNvPr>
              <p:cNvSpPr/>
              <p:nvPr userDrawn="1"/>
            </p:nvSpPr>
            <p:spPr>
              <a:xfrm>
                <a:off x="13645617" y="122429"/>
                <a:ext cx="786296" cy="579186"/>
              </a:xfrm>
              <a:prstGeom prst="roundRect">
                <a:avLst/>
              </a:prstGeom>
              <a:solidFill>
                <a:srgbClr val="4F2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E6E124D6-0CB0-854F-8586-82C6F98F13D1}"/>
                  </a:ext>
                </a:extLst>
              </p:cNvPr>
              <p:cNvSpPr/>
              <p:nvPr userDrawn="1"/>
            </p:nvSpPr>
            <p:spPr>
              <a:xfrm>
                <a:off x="16183057" y="108277"/>
                <a:ext cx="805301" cy="580466"/>
              </a:xfrm>
              <a:prstGeom prst="roundRect">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1B6090C4-CEA3-FA48-AFD9-834B3B07B6D4}"/>
                  </a:ext>
                </a:extLst>
              </p:cNvPr>
              <p:cNvSpPr/>
              <p:nvPr userDrawn="1"/>
            </p:nvSpPr>
            <p:spPr>
              <a:xfrm>
                <a:off x="12424459" y="109932"/>
                <a:ext cx="786296" cy="583381"/>
              </a:xfrm>
              <a:prstGeom prst="roundRect">
                <a:avLst/>
              </a:prstGeom>
              <a:solidFill>
                <a:srgbClr val="06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B050FE2D-0994-7341-8CCF-50665424320A}"/>
                  </a:ext>
                </a:extLst>
              </p:cNvPr>
              <p:cNvSpPr/>
              <p:nvPr userDrawn="1"/>
            </p:nvSpPr>
            <p:spPr>
              <a:xfrm>
                <a:off x="14853228" y="121789"/>
                <a:ext cx="805301" cy="580466"/>
              </a:xfrm>
              <a:prstGeom prst="roundRect">
                <a:avLst/>
              </a:prstGeom>
              <a:solidFill>
                <a:srgbClr val="1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54ACCD53-EA74-654F-ACB6-AF77CAF71D80}"/>
                  </a:ext>
                </a:extLst>
              </p:cNvPr>
              <p:cNvSpPr txBox="1"/>
              <p:nvPr userDrawn="1"/>
            </p:nvSpPr>
            <p:spPr>
              <a:xfrm>
                <a:off x="12363915" y="-276999"/>
                <a:ext cx="2867832" cy="276999"/>
              </a:xfrm>
              <a:prstGeom prst="rect">
                <a:avLst/>
              </a:prstGeom>
              <a:noFill/>
            </p:spPr>
            <p:txBody>
              <a:bodyPr wrap="square" rtlCol="0">
                <a:spAutoFit/>
              </a:bodyPr>
              <a:lstStyle/>
              <a:p>
                <a:r>
                  <a:rPr lang="en-US" sz="1200" u="sng">
                    <a:latin typeface="Arial" panose="020B0604020202020204" pitchFamily="34" charset="0"/>
                    <a:cs typeface="Arial" panose="020B0604020202020204" pitchFamily="34" charset="0"/>
                  </a:rPr>
                  <a:t>Dark </a:t>
                </a:r>
                <a:r>
                  <a:rPr lang="en-US" sz="1200" u="sng" err="1">
                    <a:latin typeface="Arial" panose="020B0604020202020204" pitchFamily="34" charset="0"/>
                    <a:cs typeface="Arial" panose="020B0604020202020204" pitchFamily="34" charset="0"/>
                  </a:rPr>
                  <a:t>colours</a:t>
                </a:r>
                <a:r>
                  <a:rPr lang="en-US" sz="1200" u="sng">
                    <a:latin typeface="Arial" panose="020B0604020202020204" pitchFamily="34" charset="0"/>
                    <a:cs typeface="Arial" panose="020B0604020202020204" pitchFamily="34" charset="0"/>
                  </a:rPr>
                  <a:t> – background</a:t>
                </a:r>
              </a:p>
            </p:txBody>
          </p:sp>
          <p:sp>
            <p:nvSpPr>
              <p:cNvPr id="50" name="TextBox 49">
                <a:extLst>
                  <a:ext uri="{FF2B5EF4-FFF2-40B4-BE49-F238E27FC236}">
                    <a16:creationId xmlns:a16="http://schemas.microsoft.com/office/drawing/2014/main" id="{41905559-0E40-2748-82FB-9993248DB440}"/>
                  </a:ext>
                </a:extLst>
              </p:cNvPr>
              <p:cNvSpPr txBox="1"/>
              <p:nvPr userDrawn="1"/>
            </p:nvSpPr>
            <p:spPr>
              <a:xfrm>
                <a:off x="13537849" y="729134"/>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purple</a:t>
                </a:r>
              </a:p>
              <a:p>
                <a:r>
                  <a:rPr lang="en-US" sz="1000">
                    <a:latin typeface="Arial" panose="020B0604020202020204" pitchFamily="34" charset="0"/>
                    <a:cs typeface="Arial" panose="020B0604020202020204" pitchFamily="34" charset="0"/>
                  </a:rPr>
                  <a:t>RGB: 83 42 69</a:t>
                </a:r>
              </a:p>
              <a:p>
                <a:r>
                  <a:rPr lang="en-US" sz="1000">
                    <a:latin typeface="Arial" panose="020B0604020202020204" pitchFamily="34" charset="0"/>
                    <a:cs typeface="Arial" panose="020B0604020202020204" pitchFamily="34" charset="0"/>
                  </a:rPr>
                  <a:t>CMYK: 62 84 40 47</a:t>
                </a:r>
              </a:p>
              <a:p>
                <a:r>
                  <a:rPr lang="en-US" sz="1000">
                    <a:latin typeface="Arial" panose="020B0604020202020204" pitchFamily="34" charset="0"/>
                    <a:cs typeface="Arial" panose="020B0604020202020204" pitchFamily="34" charset="0"/>
                  </a:rPr>
                  <a:t># 4f213a</a:t>
                </a:r>
              </a:p>
              <a:p>
                <a:endParaRPr lang="en-US" sz="120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8780B2F-E950-0548-B1E2-775F5501486B}"/>
                  </a:ext>
                </a:extLst>
              </p:cNvPr>
              <p:cNvSpPr txBox="1"/>
              <p:nvPr userDrawn="1"/>
            </p:nvSpPr>
            <p:spPr>
              <a:xfrm>
                <a:off x="12313169" y="769579"/>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blue</a:t>
                </a:r>
              </a:p>
              <a:p>
                <a:r>
                  <a:rPr lang="en-US" sz="1000">
                    <a:latin typeface="Arial" panose="020B0604020202020204" pitchFamily="34" charset="0"/>
                    <a:cs typeface="Arial" panose="020B0604020202020204" pitchFamily="34" charset="0"/>
                  </a:rPr>
                  <a:t>RGB: 19 40 76</a:t>
                </a:r>
              </a:p>
              <a:p>
                <a:r>
                  <a:rPr lang="en-US" sz="1000">
                    <a:latin typeface="Arial" panose="020B0604020202020204" pitchFamily="34" charset="0"/>
                    <a:cs typeface="Arial" panose="020B0604020202020204" pitchFamily="34" charset="0"/>
                  </a:rPr>
                  <a:t>CMYK: 100 86 41 41</a:t>
                </a:r>
              </a:p>
              <a:p>
                <a:r>
                  <a:rPr lang="en-US" sz="1000">
                    <a:latin typeface="Arial" panose="020B0604020202020204" pitchFamily="34" charset="0"/>
                    <a:cs typeface="Arial" panose="020B0604020202020204" pitchFamily="34" charset="0"/>
                  </a:rPr>
                  <a:t># 071d49</a:t>
                </a:r>
              </a:p>
              <a:p>
                <a:endParaRPr lang="en-US" sz="1200">
                  <a:latin typeface="Arial" panose="020B0604020202020204" pitchFamily="34" charset="0"/>
                  <a:cs typeface="Arial" panose="020B0604020202020204" pitchFamily="34" charset="0"/>
                </a:endParaRPr>
              </a:p>
            </p:txBody>
          </p:sp>
          <p:pic>
            <p:nvPicPr>
              <p:cNvPr id="52" name="Picture 51" descr="Diagram, text&#10;&#10;Description automatically generated">
                <a:extLst>
                  <a:ext uri="{FF2B5EF4-FFF2-40B4-BE49-F238E27FC236}">
                    <a16:creationId xmlns:a16="http://schemas.microsoft.com/office/drawing/2014/main" id="{6D41A3C4-15BE-D647-9A7A-0EFF50963A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531030" y="2176951"/>
                <a:ext cx="888887" cy="1694569"/>
              </a:xfrm>
              <a:prstGeom prst="rect">
                <a:avLst/>
              </a:prstGeom>
            </p:spPr>
          </p:pic>
          <p:pic>
            <p:nvPicPr>
              <p:cNvPr id="53" name="Picture 52" descr="Diagram, text&#10;&#10;Description automatically generated">
                <a:extLst>
                  <a:ext uri="{FF2B5EF4-FFF2-40B4-BE49-F238E27FC236}">
                    <a16:creationId xmlns:a16="http://schemas.microsoft.com/office/drawing/2014/main" id="{176C163F-586B-8B4D-82CB-44E955E3E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486525" y="2176951"/>
                <a:ext cx="888887" cy="1434433"/>
              </a:xfrm>
              <a:prstGeom prst="rect">
                <a:avLst/>
              </a:prstGeom>
            </p:spPr>
          </p:pic>
          <p:pic>
            <p:nvPicPr>
              <p:cNvPr id="54" name="Picture 53" descr="Diagram, text&#10;&#10;Description automatically generated">
                <a:extLst>
                  <a:ext uri="{FF2B5EF4-FFF2-40B4-BE49-F238E27FC236}">
                    <a16:creationId xmlns:a16="http://schemas.microsoft.com/office/drawing/2014/main" id="{34120345-EF2C-B14D-9070-4AB1FED8EA7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436757" y="2176951"/>
                <a:ext cx="888887" cy="1918055"/>
              </a:xfrm>
              <a:prstGeom prst="rect">
                <a:avLst/>
              </a:prstGeom>
            </p:spPr>
          </p:pic>
          <p:pic>
            <p:nvPicPr>
              <p:cNvPr id="55" name="Picture 54" descr="Diagram, text&#10;&#10;Description automatically generated">
                <a:extLst>
                  <a:ext uri="{FF2B5EF4-FFF2-40B4-BE49-F238E27FC236}">
                    <a16:creationId xmlns:a16="http://schemas.microsoft.com/office/drawing/2014/main" id="{5AF3D844-99FE-C641-90C1-EC2F1CAB49F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5389578" y="2176950"/>
                <a:ext cx="888887" cy="1694569"/>
              </a:xfrm>
              <a:prstGeom prst="rect">
                <a:avLst/>
              </a:prstGeom>
            </p:spPr>
          </p:pic>
          <p:sp>
            <p:nvSpPr>
              <p:cNvPr id="56" name="TextBox 55">
                <a:extLst>
                  <a:ext uri="{FF2B5EF4-FFF2-40B4-BE49-F238E27FC236}">
                    <a16:creationId xmlns:a16="http://schemas.microsoft.com/office/drawing/2014/main" id="{656DF10C-3988-ED4D-8C5B-1B124925BFF5}"/>
                  </a:ext>
                </a:extLst>
              </p:cNvPr>
              <p:cNvSpPr txBox="1"/>
              <p:nvPr userDrawn="1"/>
            </p:nvSpPr>
            <p:spPr>
              <a:xfrm>
                <a:off x="14853228" y="769579"/>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green</a:t>
                </a:r>
              </a:p>
              <a:p>
                <a:r>
                  <a:rPr lang="en-US" sz="1000">
                    <a:latin typeface="Arial" panose="020B0604020202020204" pitchFamily="34" charset="0"/>
                    <a:cs typeface="Arial" panose="020B0604020202020204" pitchFamily="34" charset="0"/>
                  </a:rPr>
                  <a:t>RGB: 21 62 53</a:t>
                </a:r>
              </a:p>
              <a:p>
                <a:r>
                  <a:rPr lang="en-US" sz="1000">
                    <a:latin typeface="Arial" panose="020B0604020202020204" pitchFamily="34" charset="0"/>
                    <a:cs typeface="Arial" panose="020B0604020202020204" pitchFamily="34" charset="0"/>
                  </a:rPr>
                  <a:t>CMYK: 87 47 68 59</a:t>
                </a:r>
              </a:p>
              <a:p>
                <a:r>
                  <a:rPr lang="en-US" sz="1000">
                    <a:latin typeface="Arial" panose="020B0604020202020204" pitchFamily="34" charset="0"/>
                    <a:cs typeface="Arial" panose="020B0604020202020204" pitchFamily="34" charset="0"/>
                  </a:rPr>
                  <a:t># 124042</a:t>
                </a:r>
              </a:p>
              <a:p>
                <a:endParaRPr lang="en-US" sz="120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AEAD3114-2979-0C49-B439-0154BAE29420}"/>
                  </a:ext>
                </a:extLst>
              </p:cNvPr>
              <p:cNvSpPr txBox="1"/>
              <p:nvPr userDrawn="1"/>
            </p:nvSpPr>
            <p:spPr>
              <a:xfrm>
                <a:off x="13692510" y="4995568"/>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blue</a:t>
                </a:r>
              </a:p>
              <a:p>
                <a:r>
                  <a:rPr lang="en-US" sz="1000">
                    <a:latin typeface="Arial" panose="020B0604020202020204" pitchFamily="34" charset="0"/>
                    <a:cs typeface="Arial" panose="020B0604020202020204" pitchFamily="34" charset="0"/>
                  </a:rPr>
                  <a:t>RGB: 61 181 230</a:t>
                </a:r>
              </a:p>
              <a:p>
                <a:r>
                  <a:rPr lang="en-US" sz="1000">
                    <a:latin typeface="Arial" panose="020B0604020202020204" pitchFamily="34" charset="0"/>
                    <a:cs typeface="Arial" panose="020B0604020202020204" pitchFamily="34" charset="0"/>
                  </a:rPr>
                  <a:t>CMYK: 68 7 2 0</a:t>
                </a:r>
              </a:p>
              <a:p>
                <a:r>
                  <a:rPr lang="en-US" sz="1000">
                    <a:latin typeface="Arial" panose="020B0604020202020204" pitchFamily="34" charset="0"/>
                    <a:cs typeface="Arial" panose="020B0604020202020204" pitchFamily="34" charset="0"/>
                  </a:rPr>
                  <a:t># 1fb3e5</a:t>
                </a:r>
              </a:p>
              <a:p>
                <a:endParaRPr lang="en-US" sz="1200">
                  <a:latin typeface="Arial" panose="020B0604020202020204" pitchFamily="34" charset="0"/>
                  <a:cs typeface="Arial" panose="020B0604020202020204" pitchFamily="34" charset="0"/>
                </a:endParaRPr>
              </a:p>
            </p:txBody>
          </p:sp>
          <p:sp>
            <p:nvSpPr>
              <p:cNvPr id="58" name="Rounded Rectangle 57">
                <a:extLst>
                  <a:ext uri="{FF2B5EF4-FFF2-40B4-BE49-F238E27FC236}">
                    <a16:creationId xmlns:a16="http://schemas.microsoft.com/office/drawing/2014/main" id="{2CBB181D-10A3-0A44-A36B-559AAB7B9779}"/>
                  </a:ext>
                </a:extLst>
              </p:cNvPr>
              <p:cNvSpPr/>
              <p:nvPr userDrawn="1"/>
            </p:nvSpPr>
            <p:spPr>
              <a:xfrm>
                <a:off x="12504227" y="4405824"/>
                <a:ext cx="786296" cy="583381"/>
              </a:xfrm>
              <a:prstGeom prst="roundRect">
                <a:avLst/>
              </a:prstGeom>
              <a:solidFill>
                <a:srgbClr val="AA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280DA32E-8C02-D04C-9D60-D8A51975AEFC}"/>
                  </a:ext>
                </a:extLst>
              </p:cNvPr>
              <p:cNvSpPr/>
              <p:nvPr userDrawn="1"/>
            </p:nvSpPr>
            <p:spPr>
              <a:xfrm>
                <a:off x="13726968" y="4417222"/>
                <a:ext cx="786296" cy="583381"/>
              </a:xfrm>
              <a:prstGeom prst="roundRect">
                <a:avLst/>
              </a:prstGeom>
              <a:solidFill>
                <a:srgbClr val="1EB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a:extLst>
                  <a:ext uri="{FF2B5EF4-FFF2-40B4-BE49-F238E27FC236}">
                    <a16:creationId xmlns:a16="http://schemas.microsoft.com/office/drawing/2014/main" id="{46AACF42-4482-0E4C-A43A-34587FECB533}"/>
                  </a:ext>
                </a:extLst>
              </p:cNvPr>
              <p:cNvSpPr/>
              <p:nvPr userDrawn="1"/>
            </p:nvSpPr>
            <p:spPr>
              <a:xfrm>
                <a:off x="14935985" y="4397175"/>
                <a:ext cx="786296" cy="583381"/>
              </a:xfrm>
              <a:prstGeom prst="roundRect">
                <a:avLst/>
              </a:prstGeom>
              <a:solidFill>
                <a:srgbClr val="25D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a:extLst>
                  <a:ext uri="{FF2B5EF4-FFF2-40B4-BE49-F238E27FC236}">
                    <a16:creationId xmlns:a16="http://schemas.microsoft.com/office/drawing/2014/main" id="{4EAEC07B-66A5-8246-8C6E-C5B4EE44A0B6}"/>
                  </a:ext>
                </a:extLst>
              </p:cNvPr>
              <p:cNvSpPr/>
              <p:nvPr userDrawn="1"/>
            </p:nvSpPr>
            <p:spPr>
              <a:xfrm>
                <a:off x="12453399" y="5858168"/>
                <a:ext cx="786296" cy="583381"/>
              </a:xfrm>
              <a:prstGeom prst="roundRect">
                <a:avLst/>
              </a:prstGeom>
              <a:solidFill>
                <a:srgbClr val="FFC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13699A39-EF5A-D44A-8687-0394CE1C6701}"/>
                  </a:ext>
                </a:extLst>
              </p:cNvPr>
              <p:cNvSpPr/>
              <p:nvPr userDrawn="1"/>
            </p:nvSpPr>
            <p:spPr>
              <a:xfrm>
                <a:off x="13698000" y="5861639"/>
                <a:ext cx="786296" cy="583381"/>
              </a:xfrm>
              <a:prstGeom prst="roundRect">
                <a:avLst/>
              </a:prstGeom>
              <a:solidFill>
                <a:srgbClr val="FE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a:extLst>
                  <a:ext uri="{FF2B5EF4-FFF2-40B4-BE49-F238E27FC236}">
                    <a16:creationId xmlns:a16="http://schemas.microsoft.com/office/drawing/2014/main" id="{A9D8702A-6664-E843-91E9-F2561EE9B014}"/>
                  </a:ext>
                </a:extLst>
              </p:cNvPr>
              <p:cNvSpPr/>
              <p:nvPr userDrawn="1"/>
            </p:nvSpPr>
            <p:spPr>
              <a:xfrm>
                <a:off x="14885239" y="5858168"/>
                <a:ext cx="786296" cy="583381"/>
              </a:xfrm>
              <a:prstGeom prst="roundRect">
                <a:avLst/>
              </a:prstGeom>
              <a:solidFill>
                <a:srgbClr val="DB8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86F89481-CCD7-4D4B-83AA-E6CDD092DB90}"/>
                  </a:ext>
                </a:extLst>
              </p:cNvPr>
              <p:cNvSpPr txBox="1"/>
              <p:nvPr userDrawn="1"/>
            </p:nvSpPr>
            <p:spPr>
              <a:xfrm>
                <a:off x="12421362" y="4965616"/>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purple</a:t>
                </a:r>
              </a:p>
              <a:p>
                <a:r>
                  <a:rPr lang="en-US" sz="1000">
                    <a:latin typeface="Arial" panose="020B0604020202020204" pitchFamily="34" charset="0"/>
                    <a:cs typeface="Arial" panose="020B0604020202020204" pitchFamily="34" charset="0"/>
                  </a:rPr>
                  <a:t>RGB: 171 146 225</a:t>
                </a:r>
              </a:p>
              <a:p>
                <a:r>
                  <a:rPr lang="en-US" sz="1000">
                    <a:latin typeface="Arial" panose="020B0604020202020204" pitchFamily="34" charset="0"/>
                    <a:cs typeface="Arial" panose="020B0604020202020204" pitchFamily="34" charset="0"/>
                  </a:rPr>
                  <a:t>CMYK: 41 46 0 0</a:t>
                </a:r>
              </a:p>
              <a:p>
                <a:r>
                  <a:rPr lang="en-US" sz="1000">
                    <a:latin typeface="Arial" panose="020B0604020202020204" pitchFamily="34" charset="0"/>
                    <a:cs typeface="Arial" panose="020B0604020202020204" pitchFamily="34" charset="0"/>
                  </a:rPr>
                  <a:t># ab92e1</a:t>
                </a:r>
              </a:p>
              <a:p>
                <a:endParaRPr lang="en-US" sz="120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003C0586-6BFC-8C45-AA64-DE0F35BD5B2C}"/>
                  </a:ext>
                </a:extLst>
              </p:cNvPr>
              <p:cNvSpPr txBox="1"/>
              <p:nvPr userDrawn="1"/>
            </p:nvSpPr>
            <p:spPr>
              <a:xfrm>
                <a:off x="14870828" y="4989205"/>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green</a:t>
                </a:r>
              </a:p>
              <a:p>
                <a:r>
                  <a:rPr lang="en-US" sz="1000">
                    <a:latin typeface="Arial" panose="020B0604020202020204" pitchFamily="34" charset="0"/>
                    <a:cs typeface="Arial" panose="020B0604020202020204" pitchFamily="34" charset="0"/>
                  </a:rPr>
                  <a:t>RGB: 0 206 125</a:t>
                </a:r>
              </a:p>
              <a:p>
                <a:r>
                  <a:rPr lang="en-US" sz="1000">
                    <a:latin typeface="Arial" panose="020B0604020202020204" pitchFamily="34" charset="0"/>
                    <a:cs typeface="Arial" panose="020B0604020202020204" pitchFamily="34" charset="0"/>
                  </a:rPr>
                  <a:t>CMYK: 70 0 67 0</a:t>
                </a:r>
              </a:p>
              <a:p>
                <a:r>
                  <a:rPr lang="en-US" sz="1000">
                    <a:latin typeface="Arial" panose="020B0604020202020204" pitchFamily="34" charset="0"/>
                    <a:cs typeface="Arial" panose="020B0604020202020204" pitchFamily="34" charset="0"/>
                  </a:rPr>
                  <a:t># 26d07c</a:t>
                </a:r>
              </a:p>
              <a:p>
                <a:endParaRPr lang="en-US" sz="120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D891FF6E-4D4E-8643-A0C7-79EBE25A600B}"/>
                  </a:ext>
                </a:extLst>
              </p:cNvPr>
              <p:cNvSpPr txBox="1"/>
              <p:nvPr userDrawn="1"/>
            </p:nvSpPr>
            <p:spPr>
              <a:xfrm>
                <a:off x="12381794" y="6548385"/>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yellow</a:t>
                </a:r>
              </a:p>
              <a:p>
                <a:r>
                  <a:rPr lang="en-US" sz="1000">
                    <a:latin typeface="Arial" panose="020B0604020202020204" pitchFamily="34" charset="0"/>
                    <a:cs typeface="Arial" panose="020B0604020202020204" pitchFamily="34" charset="0"/>
                  </a:rPr>
                  <a:t>RGB: 255 199 0</a:t>
                </a:r>
              </a:p>
              <a:p>
                <a:r>
                  <a:rPr lang="en-US" sz="1000">
                    <a:latin typeface="Arial" panose="020B0604020202020204" pitchFamily="34" charset="0"/>
                    <a:cs typeface="Arial" panose="020B0604020202020204" pitchFamily="34" charset="0"/>
                  </a:rPr>
                  <a:t>CMYK: 0 24 100 0</a:t>
                </a:r>
              </a:p>
              <a:p>
                <a:r>
                  <a:rPr lang="en-US" sz="1000">
                    <a:latin typeface="Arial" panose="020B0604020202020204" pitchFamily="34" charset="0"/>
                    <a:cs typeface="Arial" panose="020B0604020202020204" pitchFamily="34" charset="0"/>
                  </a:rPr>
                  <a:t># ffc600</a:t>
                </a:r>
              </a:p>
              <a:p>
                <a:endParaRPr lang="en-US" sz="120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BEF61552-9284-FE4E-8C6D-DC46514F374C}"/>
                  </a:ext>
                </a:extLst>
              </p:cNvPr>
              <p:cNvSpPr txBox="1"/>
              <p:nvPr userDrawn="1"/>
            </p:nvSpPr>
            <p:spPr>
              <a:xfrm>
                <a:off x="13692510" y="6588000"/>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orange</a:t>
                </a:r>
              </a:p>
              <a:p>
                <a:r>
                  <a:rPr lang="en-US" sz="1000">
                    <a:latin typeface="Arial" panose="020B0604020202020204" pitchFamily="34" charset="0"/>
                    <a:cs typeface="Arial" panose="020B0604020202020204" pitchFamily="34" charset="0"/>
                  </a:rPr>
                  <a:t>RGB: 255 132 0</a:t>
                </a:r>
              </a:p>
              <a:p>
                <a:r>
                  <a:rPr lang="en-US" sz="1000">
                    <a:latin typeface="Arial" panose="020B0604020202020204" pitchFamily="34" charset="0"/>
                    <a:cs typeface="Arial" panose="020B0604020202020204" pitchFamily="34" charset="0"/>
                  </a:rPr>
                  <a:t>CMYK: 0 58 94 0</a:t>
                </a:r>
              </a:p>
              <a:p>
                <a:r>
                  <a:rPr lang="en-US" sz="1000">
                    <a:latin typeface="Arial" panose="020B0604020202020204" pitchFamily="34" charset="0"/>
                    <a:cs typeface="Arial" panose="020B0604020202020204" pitchFamily="34" charset="0"/>
                  </a:rPr>
                  <a:t># ff8200</a:t>
                </a:r>
              </a:p>
              <a:p>
                <a:endParaRPr lang="en-US" sz="120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6147A4F1-25B4-E041-AC89-AE596622158E}"/>
                  </a:ext>
                </a:extLst>
              </p:cNvPr>
              <p:cNvSpPr txBox="1"/>
              <p:nvPr userDrawn="1"/>
            </p:nvSpPr>
            <p:spPr>
              <a:xfrm>
                <a:off x="14908389" y="6602627"/>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pink</a:t>
                </a:r>
              </a:p>
              <a:p>
                <a:r>
                  <a:rPr lang="en-US" sz="1000">
                    <a:latin typeface="Arial" panose="020B0604020202020204" pitchFamily="34" charset="0"/>
                    <a:cs typeface="Arial" panose="020B0604020202020204" pitchFamily="34" charset="0"/>
                  </a:rPr>
                  <a:t>RGB: 240 135 207</a:t>
                </a:r>
              </a:p>
              <a:p>
                <a:r>
                  <a:rPr lang="en-US" sz="1000">
                    <a:latin typeface="Arial" panose="020B0604020202020204" pitchFamily="34" charset="0"/>
                    <a:cs typeface="Arial" panose="020B0604020202020204" pitchFamily="34" charset="0"/>
                  </a:rPr>
                  <a:t>CMYK: 12 57 0 0</a:t>
                </a:r>
              </a:p>
              <a:p>
                <a:r>
                  <a:rPr lang="en-US" sz="1000">
                    <a:latin typeface="Arial" panose="020B0604020202020204" pitchFamily="34" charset="0"/>
                    <a:cs typeface="Arial" panose="020B0604020202020204" pitchFamily="34" charset="0"/>
                  </a:rPr>
                  <a:t># e98dc7</a:t>
                </a:r>
              </a:p>
              <a:p>
                <a:endParaRPr lang="en-US" sz="1200">
                  <a:latin typeface="Arial" panose="020B0604020202020204" pitchFamily="34" charset="0"/>
                  <a:cs typeface="Arial" panose="020B0604020202020204" pitchFamily="34" charset="0"/>
                </a:endParaRPr>
              </a:p>
            </p:txBody>
          </p:sp>
          <p:sp>
            <p:nvSpPr>
              <p:cNvPr id="69" name="Rounded Rectangle 68">
                <a:extLst>
                  <a:ext uri="{FF2B5EF4-FFF2-40B4-BE49-F238E27FC236}">
                    <a16:creationId xmlns:a16="http://schemas.microsoft.com/office/drawing/2014/main" id="{F1F8AA37-4750-6F45-8E75-9FC9E8CE6FD8}"/>
                  </a:ext>
                </a:extLst>
              </p:cNvPr>
              <p:cNvSpPr/>
              <p:nvPr userDrawn="1"/>
            </p:nvSpPr>
            <p:spPr>
              <a:xfrm>
                <a:off x="16259427" y="4382235"/>
                <a:ext cx="786296" cy="583381"/>
              </a:xfrm>
              <a:prstGeom prst="roundRect">
                <a:avLst/>
              </a:prstGeom>
              <a:solidFill>
                <a:srgbClr val="B9C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0" name="TextBox 69">
            <a:extLst>
              <a:ext uri="{FF2B5EF4-FFF2-40B4-BE49-F238E27FC236}">
                <a16:creationId xmlns:a16="http://schemas.microsoft.com/office/drawing/2014/main" id="{8AD7808D-0DE7-E142-9AF2-3972A591DF56}"/>
              </a:ext>
            </a:extLst>
          </p:cNvPr>
          <p:cNvSpPr txBox="1"/>
          <p:nvPr userDrawn="1"/>
        </p:nvSpPr>
        <p:spPr>
          <a:xfrm>
            <a:off x="16208797" y="5011432"/>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grey</a:t>
            </a:r>
          </a:p>
          <a:p>
            <a:r>
              <a:rPr lang="en-US" sz="1000">
                <a:latin typeface="Arial" panose="020B0604020202020204" pitchFamily="34" charset="0"/>
                <a:cs typeface="Arial" panose="020B0604020202020204" pitchFamily="34" charset="0"/>
              </a:rPr>
              <a:t>RGB: 190 205 214</a:t>
            </a:r>
          </a:p>
          <a:p>
            <a:r>
              <a:rPr lang="en-US" sz="1000">
                <a:latin typeface="Arial" panose="020B0604020202020204" pitchFamily="34" charset="0"/>
                <a:cs typeface="Arial" panose="020B0604020202020204" pitchFamily="34" charset="0"/>
              </a:rPr>
              <a:t>CMYK: 30 14 14 0</a:t>
            </a:r>
          </a:p>
          <a:p>
            <a:r>
              <a:rPr lang="en-US" sz="1000">
                <a:latin typeface="Arial" panose="020B0604020202020204" pitchFamily="34" charset="0"/>
                <a:cs typeface="Arial" panose="020B0604020202020204" pitchFamily="34" charset="0"/>
              </a:rPr>
              <a:t># cad0d6</a:t>
            </a:r>
          </a:p>
          <a:p>
            <a:endParaRPr lang="en-US" sz="1200">
              <a:latin typeface="Arial" panose="020B0604020202020204" pitchFamily="34" charset="0"/>
              <a:cs typeface="Arial" panose="020B0604020202020204" pitchFamily="34" charset="0"/>
            </a:endParaRPr>
          </a:p>
        </p:txBody>
      </p:sp>
      <p:sp>
        <p:nvSpPr>
          <p:cNvPr id="71" name="Rounded Rectangle 70">
            <a:extLst>
              <a:ext uri="{FF2B5EF4-FFF2-40B4-BE49-F238E27FC236}">
                <a16:creationId xmlns:a16="http://schemas.microsoft.com/office/drawing/2014/main" id="{60229977-D703-034E-8E66-58381D3950BF}"/>
              </a:ext>
            </a:extLst>
          </p:cNvPr>
          <p:cNvSpPr/>
          <p:nvPr userDrawn="1"/>
        </p:nvSpPr>
        <p:spPr>
          <a:xfrm>
            <a:off x="16457261" y="2143877"/>
            <a:ext cx="786296" cy="583381"/>
          </a:xfrm>
          <a:prstGeom prst="round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F50EB59F-6330-4E4C-A594-2F0F3CCC819F}"/>
              </a:ext>
            </a:extLst>
          </p:cNvPr>
          <p:cNvSpPr txBox="1"/>
          <p:nvPr userDrawn="1"/>
        </p:nvSpPr>
        <p:spPr>
          <a:xfrm>
            <a:off x="16339810" y="2772468"/>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White</a:t>
            </a:r>
          </a:p>
          <a:p>
            <a:r>
              <a:rPr lang="en-US" sz="1000">
                <a:latin typeface="Arial" panose="020B0604020202020204" pitchFamily="34" charset="0"/>
                <a:cs typeface="Arial" panose="020B0604020202020204" pitchFamily="34" charset="0"/>
              </a:rPr>
              <a:t>RGB: 255 255 255</a:t>
            </a:r>
          </a:p>
          <a:p>
            <a:r>
              <a:rPr lang="en-US" sz="1000">
                <a:latin typeface="Arial" panose="020B0604020202020204" pitchFamily="34" charset="0"/>
                <a:cs typeface="Arial" panose="020B0604020202020204" pitchFamily="34" charset="0"/>
              </a:rPr>
              <a:t>CMYK: 0 0 0 0 </a:t>
            </a:r>
          </a:p>
          <a:p>
            <a:r>
              <a:rPr lang="en-US" sz="1000">
                <a:latin typeface="Arial" panose="020B0604020202020204" pitchFamily="34" charset="0"/>
                <a:cs typeface="Arial" panose="020B0604020202020204" pitchFamily="34" charset="0"/>
              </a:rPr>
              <a:t># FFFFFF</a:t>
            </a:r>
          </a:p>
          <a:p>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718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slide option 1">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04014" y="5352104"/>
            <a:ext cx="7378691" cy="412823"/>
          </a:xfrm>
          <a:prstGeom prst="rect">
            <a:avLst/>
          </a:prstGeom>
          <a:solidFill>
            <a:srgbClr val="081C49"/>
          </a:solidFill>
        </p:spPr>
        <p:txBody>
          <a:bodyPr wrap="square" lIns="0" tIns="0" rIns="0" bIns="0" anchor="ctr" anchorCtr="0"/>
          <a:lstStyle>
            <a:lvl1pPr marL="0" indent="0">
              <a:buNone/>
              <a:defRPr sz="2800">
                <a:solidFill>
                  <a:schemeClr val="accent5"/>
                </a:solidFill>
                <a:latin typeface="Arial" panose="020B0604020202020204" pitchFamily="34" charset="0"/>
                <a:cs typeface="Arial" panose="020B0604020202020204" pitchFamily="34" charset="0"/>
              </a:defRPr>
            </a:lvl1pPr>
            <a:lvl2pPr marL="0" indent="0">
              <a:buFontTx/>
              <a:buNone/>
              <a:defRPr>
                <a:solidFill>
                  <a:srgbClr val="FE8100"/>
                </a:solidFill>
              </a:defRPr>
            </a:lvl2pPr>
            <a:lvl5pPr>
              <a:defRPr/>
            </a:lvl5pPr>
          </a:lstStyle>
          <a:p>
            <a:pPr lvl="1"/>
            <a:r>
              <a:rPr lang="en-US"/>
              <a:t>    Author name in accent colour</a:t>
            </a:r>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0" y="2160000"/>
            <a:ext cx="6664255" cy="2606478"/>
          </a:xfrm>
          <a:prstGeom prst="rect">
            <a:avLst/>
          </a:prstGeom>
        </p:spPr>
        <p:txBody>
          <a:bodyPr/>
          <a:lstStyle>
            <a:lvl1pPr>
              <a:defRPr>
                <a:solidFill>
                  <a:srgbClr val="333C46"/>
                </a:solidFill>
              </a:defRPr>
            </a:lvl1pPr>
          </a:lstStyle>
          <a:p>
            <a:pPr lvl="0"/>
            <a:r>
              <a:rPr lang="en-US"/>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00"/>
            <a:ext cx="11484996" cy="1039599"/>
          </a:xfrm>
          <a:prstGeom prst="rect">
            <a:avLst/>
          </a:prstGeom>
        </p:spPr>
        <p:txBody>
          <a:bodyPr/>
          <a:lstStyle>
            <a:lvl1pPr>
              <a:defRPr>
                <a:solidFill>
                  <a:srgbClr val="051C49"/>
                </a:solidFill>
              </a:defRPr>
            </a:lvl1pPr>
          </a:lstStyle>
          <a:p>
            <a:r>
              <a:rPr lang="en-US"/>
              <a:t>Quote slide title</a:t>
            </a:r>
            <a:br>
              <a:rPr lang="en-US"/>
            </a:br>
            <a:r>
              <a:rPr lang="en-US"/>
              <a:t>(if required)</a:t>
            </a:r>
            <a:endParaRPr lang="en-GB"/>
          </a:p>
        </p:txBody>
      </p:sp>
      <p:grpSp>
        <p:nvGrpSpPr>
          <p:cNvPr id="40" name="Group 39">
            <a:extLst>
              <a:ext uri="{FF2B5EF4-FFF2-40B4-BE49-F238E27FC236}">
                <a16:creationId xmlns:a16="http://schemas.microsoft.com/office/drawing/2014/main" id="{39CB96E8-EB81-F14C-B4C7-539187724175}"/>
              </a:ext>
            </a:extLst>
          </p:cNvPr>
          <p:cNvGrpSpPr/>
          <p:nvPr userDrawn="1"/>
        </p:nvGrpSpPr>
        <p:grpSpPr>
          <a:xfrm>
            <a:off x="12313169" y="-276999"/>
            <a:ext cx="5586298" cy="7772178"/>
            <a:chOff x="12313169" y="-276999"/>
            <a:chExt cx="5586298" cy="7772178"/>
          </a:xfrm>
        </p:grpSpPr>
        <p:sp>
          <p:nvSpPr>
            <p:cNvPr id="41" name="TextBox 40">
              <a:extLst>
                <a:ext uri="{FF2B5EF4-FFF2-40B4-BE49-F238E27FC236}">
                  <a16:creationId xmlns:a16="http://schemas.microsoft.com/office/drawing/2014/main" id="{BE1BF184-D77F-1F4E-93A0-7B01B2C04E0F}"/>
                </a:ext>
              </a:extLst>
            </p:cNvPr>
            <p:cNvSpPr txBox="1"/>
            <p:nvPr userDrawn="1"/>
          </p:nvSpPr>
          <p:spPr>
            <a:xfrm>
              <a:off x="12424459" y="1751616"/>
              <a:ext cx="4845036" cy="276999"/>
            </a:xfrm>
            <a:prstGeom prst="rect">
              <a:avLst/>
            </a:prstGeom>
            <a:noFill/>
          </p:spPr>
          <p:txBody>
            <a:bodyPr wrap="square" rtlCol="0">
              <a:spAutoFit/>
            </a:bodyPr>
            <a:lstStyle/>
            <a:p>
              <a:r>
                <a:rPr lang="en-US" sz="1200" u="sng">
                  <a:latin typeface="Arial" panose="020B0604020202020204" pitchFamily="34" charset="0"/>
                  <a:cs typeface="Arial" panose="020B0604020202020204" pitchFamily="34" charset="0"/>
                </a:rPr>
                <a:t>Text on a dark colour – bright </a:t>
              </a:r>
              <a:r>
                <a:rPr lang="en-US" sz="1200" u="sng" err="1">
                  <a:latin typeface="Arial" panose="020B0604020202020204" pitchFamily="34" charset="0"/>
                  <a:cs typeface="Arial" panose="020B0604020202020204" pitchFamily="34" charset="0"/>
                </a:rPr>
                <a:t>colours</a:t>
              </a:r>
              <a:endParaRPr lang="en-US" sz="1200" u="sng">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91315654-C3C9-BF4C-B8E5-C7211E0B9146}"/>
                </a:ext>
              </a:extLst>
            </p:cNvPr>
            <p:cNvSpPr txBox="1"/>
            <p:nvPr userDrawn="1"/>
          </p:nvSpPr>
          <p:spPr>
            <a:xfrm>
              <a:off x="16161145" y="778228"/>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grey</a:t>
              </a:r>
            </a:p>
            <a:p>
              <a:r>
                <a:rPr lang="en-US" sz="1000">
                  <a:latin typeface="Arial" panose="020B0604020202020204" pitchFamily="34" charset="0"/>
                  <a:cs typeface="Arial" panose="020B0604020202020204" pitchFamily="34" charset="0"/>
                </a:rPr>
                <a:t>RGB: 50 62 72</a:t>
              </a:r>
            </a:p>
            <a:p>
              <a:r>
                <a:rPr lang="en-US" sz="1000">
                  <a:latin typeface="Arial" panose="020B0604020202020204" pitchFamily="34" charset="0"/>
                  <a:cs typeface="Arial" panose="020B0604020202020204" pitchFamily="34" charset="0"/>
                </a:rPr>
                <a:t>CMYK: 79 61 49 50</a:t>
              </a:r>
            </a:p>
            <a:p>
              <a:r>
                <a:rPr lang="en-US" sz="1000">
                  <a:latin typeface="Arial" panose="020B0604020202020204" pitchFamily="34" charset="0"/>
                  <a:cs typeface="Arial" panose="020B0604020202020204" pitchFamily="34" charset="0"/>
                </a:rPr>
                <a:t># 333f48</a:t>
              </a:r>
            </a:p>
            <a:p>
              <a:endParaRPr lang="en-US" sz="1200">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ECCD21A0-176C-4241-8CC3-90ED6551D858}"/>
                </a:ext>
              </a:extLst>
            </p:cNvPr>
            <p:cNvGrpSpPr/>
            <p:nvPr userDrawn="1"/>
          </p:nvGrpSpPr>
          <p:grpSpPr>
            <a:xfrm>
              <a:off x="12313169" y="-276999"/>
              <a:ext cx="4732554" cy="7772178"/>
              <a:chOff x="12313169" y="-276999"/>
              <a:chExt cx="4732554" cy="7772178"/>
            </a:xfrm>
          </p:grpSpPr>
          <p:sp>
            <p:nvSpPr>
              <p:cNvPr id="44" name="Rounded Rectangle 43">
                <a:extLst>
                  <a:ext uri="{FF2B5EF4-FFF2-40B4-BE49-F238E27FC236}">
                    <a16:creationId xmlns:a16="http://schemas.microsoft.com/office/drawing/2014/main" id="{7EBF32D0-ECE4-574F-9B05-1D44AC1E50EC}"/>
                  </a:ext>
                </a:extLst>
              </p:cNvPr>
              <p:cNvSpPr/>
              <p:nvPr userDrawn="1"/>
            </p:nvSpPr>
            <p:spPr>
              <a:xfrm>
                <a:off x="13645617" y="122429"/>
                <a:ext cx="786296" cy="579186"/>
              </a:xfrm>
              <a:prstGeom prst="roundRect">
                <a:avLst/>
              </a:prstGeom>
              <a:solidFill>
                <a:srgbClr val="4F2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06E3D047-2A72-C24D-BC23-576DB5E954B4}"/>
                  </a:ext>
                </a:extLst>
              </p:cNvPr>
              <p:cNvSpPr/>
              <p:nvPr userDrawn="1"/>
            </p:nvSpPr>
            <p:spPr>
              <a:xfrm>
                <a:off x="16183057" y="108277"/>
                <a:ext cx="805301" cy="580466"/>
              </a:xfrm>
              <a:prstGeom prst="roundRect">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BBF86E65-FAE9-A44D-A391-A34DFEE84AEC}"/>
                  </a:ext>
                </a:extLst>
              </p:cNvPr>
              <p:cNvSpPr/>
              <p:nvPr userDrawn="1"/>
            </p:nvSpPr>
            <p:spPr>
              <a:xfrm>
                <a:off x="12424459" y="109932"/>
                <a:ext cx="786296" cy="583381"/>
              </a:xfrm>
              <a:prstGeom prst="roundRect">
                <a:avLst/>
              </a:prstGeom>
              <a:solidFill>
                <a:srgbClr val="06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D4C21E5C-494E-0A46-9483-22CB1133F1FB}"/>
                  </a:ext>
                </a:extLst>
              </p:cNvPr>
              <p:cNvSpPr/>
              <p:nvPr userDrawn="1"/>
            </p:nvSpPr>
            <p:spPr>
              <a:xfrm>
                <a:off x="14853228" y="121789"/>
                <a:ext cx="805301" cy="580466"/>
              </a:xfrm>
              <a:prstGeom prst="roundRect">
                <a:avLst/>
              </a:prstGeom>
              <a:solidFill>
                <a:srgbClr val="1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2EF8620D-028D-0C47-B896-5B302999C077}"/>
                  </a:ext>
                </a:extLst>
              </p:cNvPr>
              <p:cNvSpPr txBox="1"/>
              <p:nvPr userDrawn="1"/>
            </p:nvSpPr>
            <p:spPr>
              <a:xfrm>
                <a:off x="12363915" y="-276999"/>
                <a:ext cx="2867832" cy="276999"/>
              </a:xfrm>
              <a:prstGeom prst="rect">
                <a:avLst/>
              </a:prstGeom>
              <a:noFill/>
            </p:spPr>
            <p:txBody>
              <a:bodyPr wrap="square" rtlCol="0">
                <a:spAutoFit/>
              </a:bodyPr>
              <a:lstStyle/>
              <a:p>
                <a:r>
                  <a:rPr lang="en-US" sz="1200" u="sng">
                    <a:latin typeface="Arial" panose="020B0604020202020204" pitchFamily="34" charset="0"/>
                    <a:cs typeface="Arial" panose="020B0604020202020204" pitchFamily="34" charset="0"/>
                  </a:rPr>
                  <a:t>Dark </a:t>
                </a:r>
                <a:r>
                  <a:rPr lang="en-US" sz="1200" u="sng" err="1">
                    <a:latin typeface="Arial" panose="020B0604020202020204" pitchFamily="34" charset="0"/>
                    <a:cs typeface="Arial" panose="020B0604020202020204" pitchFamily="34" charset="0"/>
                  </a:rPr>
                  <a:t>colours</a:t>
                </a:r>
                <a:r>
                  <a:rPr lang="en-US" sz="1200" u="sng">
                    <a:latin typeface="Arial" panose="020B0604020202020204" pitchFamily="34" charset="0"/>
                    <a:cs typeface="Arial" panose="020B0604020202020204" pitchFamily="34" charset="0"/>
                  </a:rPr>
                  <a:t> – background</a:t>
                </a:r>
              </a:p>
            </p:txBody>
          </p:sp>
          <p:sp>
            <p:nvSpPr>
              <p:cNvPr id="49" name="TextBox 48">
                <a:extLst>
                  <a:ext uri="{FF2B5EF4-FFF2-40B4-BE49-F238E27FC236}">
                    <a16:creationId xmlns:a16="http://schemas.microsoft.com/office/drawing/2014/main" id="{E033FAFD-200C-A04F-84EA-DE6B5D895A95}"/>
                  </a:ext>
                </a:extLst>
              </p:cNvPr>
              <p:cNvSpPr txBox="1"/>
              <p:nvPr userDrawn="1"/>
            </p:nvSpPr>
            <p:spPr>
              <a:xfrm>
                <a:off x="13537849" y="729134"/>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purple</a:t>
                </a:r>
              </a:p>
              <a:p>
                <a:r>
                  <a:rPr lang="en-US" sz="1000">
                    <a:latin typeface="Arial" panose="020B0604020202020204" pitchFamily="34" charset="0"/>
                    <a:cs typeface="Arial" panose="020B0604020202020204" pitchFamily="34" charset="0"/>
                  </a:rPr>
                  <a:t>RGB: 83 42 69</a:t>
                </a:r>
              </a:p>
              <a:p>
                <a:r>
                  <a:rPr lang="en-US" sz="1000">
                    <a:latin typeface="Arial" panose="020B0604020202020204" pitchFamily="34" charset="0"/>
                    <a:cs typeface="Arial" panose="020B0604020202020204" pitchFamily="34" charset="0"/>
                  </a:rPr>
                  <a:t>CMYK: 62 84 40 47</a:t>
                </a:r>
              </a:p>
              <a:p>
                <a:r>
                  <a:rPr lang="en-US" sz="1000">
                    <a:latin typeface="Arial" panose="020B0604020202020204" pitchFamily="34" charset="0"/>
                    <a:cs typeface="Arial" panose="020B0604020202020204" pitchFamily="34" charset="0"/>
                  </a:rPr>
                  <a:t># 4f213a</a:t>
                </a:r>
              </a:p>
              <a:p>
                <a:endParaRPr lang="en-US" sz="120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304BF233-8677-FF41-8573-1541EBE92A0F}"/>
                  </a:ext>
                </a:extLst>
              </p:cNvPr>
              <p:cNvSpPr txBox="1"/>
              <p:nvPr userDrawn="1"/>
            </p:nvSpPr>
            <p:spPr>
              <a:xfrm>
                <a:off x="12313169" y="769579"/>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blue</a:t>
                </a:r>
              </a:p>
              <a:p>
                <a:r>
                  <a:rPr lang="en-US" sz="1000">
                    <a:latin typeface="Arial" panose="020B0604020202020204" pitchFamily="34" charset="0"/>
                    <a:cs typeface="Arial" panose="020B0604020202020204" pitchFamily="34" charset="0"/>
                  </a:rPr>
                  <a:t>RGB: 19 40 76</a:t>
                </a:r>
              </a:p>
              <a:p>
                <a:r>
                  <a:rPr lang="en-US" sz="1000">
                    <a:latin typeface="Arial" panose="020B0604020202020204" pitchFamily="34" charset="0"/>
                    <a:cs typeface="Arial" panose="020B0604020202020204" pitchFamily="34" charset="0"/>
                  </a:rPr>
                  <a:t>CMYK: 100 86 41 41</a:t>
                </a:r>
              </a:p>
              <a:p>
                <a:r>
                  <a:rPr lang="en-US" sz="1000">
                    <a:latin typeface="Arial" panose="020B0604020202020204" pitchFamily="34" charset="0"/>
                    <a:cs typeface="Arial" panose="020B0604020202020204" pitchFamily="34" charset="0"/>
                  </a:rPr>
                  <a:t># 071d49</a:t>
                </a:r>
              </a:p>
              <a:p>
                <a:endParaRPr lang="en-US" sz="1200">
                  <a:latin typeface="Arial" panose="020B0604020202020204" pitchFamily="34" charset="0"/>
                  <a:cs typeface="Arial" panose="020B0604020202020204" pitchFamily="34" charset="0"/>
                </a:endParaRPr>
              </a:p>
            </p:txBody>
          </p:sp>
          <p:pic>
            <p:nvPicPr>
              <p:cNvPr id="51" name="Picture 50" descr="Diagram, text&#10;&#10;Description automatically generated">
                <a:extLst>
                  <a:ext uri="{FF2B5EF4-FFF2-40B4-BE49-F238E27FC236}">
                    <a16:creationId xmlns:a16="http://schemas.microsoft.com/office/drawing/2014/main" id="{A5A920A1-2459-D043-BAFB-94E9DD4CE7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531030" y="2176951"/>
                <a:ext cx="888887" cy="1694569"/>
              </a:xfrm>
              <a:prstGeom prst="rect">
                <a:avLst/>
              </a:prstGeom>
            </p:spPr>
          </p:pic>
          <p:pic>
            <p:nvPicPr>
              <p:cNvPr id="52" name="Picture 51" descr="Diagram, text&#10;&#10;Description automatically generated">
                <a:extLst>
                  <a:ext uri="{FF2B5EF4-FFF2-40B4-BE49-F238E27FC236}">
                    <a16:creationId xmlns:a16="http://schemas.microsoft.com/office/drawing/2014/main" id="{BA1E1F55-2682-8D4E-AAB6-9C5AAC7D80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486525" y="2176951"/>
                <a:ext cx="888887" cy="1434433"/>
              </a:xfrm>
              <a:prstGeom prst="rect">
                <a:avLst/>
              </a:prstGeom>
            </p:spPr>
          </p:pic>
          <p:pic>
            <p:nvPicPr>
              <p:cNvPr id="53" name="Picture 52" descr="Diagram, text&#10;&#10;Description automatically generated">
                <a:extLst>
                  <a:ext uri="{FF2B5EF4-FFF2-40B4-BE49-F238E27FC236}">
                    <a16:creationId xmlns:a16="http://schemas.microsoft.com/office/drawing/2014/main" id="{A285AF3D-BD40-3746-9ED5-8E68CFEF44C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436757" y="2176951"/>
                <a:ext cx="888887" cy="1918055"/>
              </a:xfrm>
              <a:prstGeom prst="rect">
                <a:avLst/>
              </a:prstGeom>
            </p:spPr>
          </p:pic>
          <p:pic>
            <p:nvPicPr>
              <p:cNvPr id="54" name="Picture 53" descr="Diagram, text&#10;&#10;Description automatically generated">
                <a:extLst>
                  <a:ext uri="{FF2B5EF4-FFF2-40B4-BE49-F238E27FC236}">
                    <a16:creationId xmlns:a16="http://schemas.microsoft.com/office/drawing/2014/main" id="{1098DB2F-A35D-B749-A958-31F0412F712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5389578" y="2176950"/>
                <a:ext cx="888887" cy="1694569"/>
              </a:xfrm>
              <a:prstGeom prst="rect">
                <a:avLst/>
              </a:prstGeom>
            </p:spPr>
          </p:pic>
          <p:sp>
            <p:nvSpPr>
              <p:cNvPr id="55" name="TextBox 54">
                <a:extLst>
                  <a:ext uri="{FF2B5EF4-FFF2-40B4-BE49-F238E27FC236}">
                    <a16:creationId xmlns:a16="http://schemas.microsoft.com/office/drawing/2014/main" id="{216E85A5-A6FB-1A42-8124-3360846EE4FC}"/>
                  </a:ext>
                </a:extLst>
              </p:cNvPr>
              <p:cNvSpPr txBox="1"/>
              <p:nvPr userDrawn="1"/>
            </p:nvSpPr>
            <p:spPr>
              <a:xfrm>
                <a:off x="14853228" y="769579"/>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green</a:t>
                </a:r>
              </a:p>
              <a:p>
                <a:r>
                  <a:rPr lang="en-US" sz="1000">
                    <a:latin typeface="Arial" panose="020B0604020202020204" pitchFamily="34" charset="0"/>
                    <a:cs typeface="Arial" panose="020B0604020202020204" pitchFamily="34" charset="0"/>
                  </a:rPr>
                  <a:t>RGB: 21 62 53</a:t>
                </a:r>
              </a:p>
              <a:p>
                <a:r>
                  <a:rPr lang="en-US" sz="1000">
                    <a:latin typeface="Arial" panose="020B0604020202020204" pitchFamily="34" charset="0"/>
                    <a:cs typeface="Arial" panose="020B0604020202020204" pitchFamily="34" charset="0"/>
                  </a:rPr>
                  <a:t>CMYK: 87 47 68 59</a:t>
                </a:r>
              </a:p>
              <a:p>
                <a:r>
                  <a:rPr lang="en-US" sz="1000">
                    <a:latin typeface="Arial" panose="020B0604020202020204" pitchFamily="34" charset="0"/>
                    <a:cs typeface="Arial" panose="020B0604020202020204" pitchFamily="34" charset="0"/>
                  </a:rPr>
                  <a:t># 124042</a:t>
                </a:r>
              </a:p>
              <a:p>
                <a:endParaRPr lang="en-US" sz="120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08CC748B-09C3-FD4E-824B-73FA46249A33}"/>
                  </a:ext>
                </a:extLst>
              </p:cNvPr>
              <p:cNvSpPr txBox="1"/>
              <p:nvPr userDrawn="1"/>
            </p:nvSpPr>
            <p:spPr>
              <a:xfrm>
                <a:off x="13692510" y="4995568"/>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blue</a:t>
                </a:r>
              </a:p>
              <a:p>
                <a:r>
                  <a:rPr lang="en-US" sz="1000">
                    <a:latin typeface="Arial" panose="020B0604020202020204" pitchFamily="34" charset="0"/>
                    <a:cs typeface="Arial" panose="020B0604020202020204" pitchFamily="34" charset="0"/>
                  </a:rPr>
                  <a:t>RGB: 61 181 230</a:t>
                </a:r>
              </a:p>
              <a:p>
                <a:r>
                  <a:rPr lang="en-US" sz="1000">
                    <a:latin typeface="Arial" panose="020B0604020202020204" pitchFamily="34" charset="0"/>
                    <a:cs typeface="Arial" panose="020B0604020202020204" pitchFamily="34" charset="0"/>
                  </a:rPr>
                  <a:t>CMYK: 68 7 2 0</a:t>
                </a:r>
              </a:p>
              <a:p>
                <a:r>
                  <a:rPr lang="en-US" sz="1000">
                    <a:latin typeface="Arial" panose="020B0604020202020204" pitchFamily="34" charset="0"/>
                    <a:cs typeface="Arial" panose="020B0604020202020204" pitchFamily="34" charset="0"/>
                  </a:rPr>
                  <a:t># 1fb3e5</a:t>
                </a:r>
              </a:p>
              <a:p>
                <a:endParaRPr lang="en-US" sz="1200">
                  <a:latin typeface="Arial" panose="020B0604020202020204" pitchFamily="34" charset="0"/>
                  <a:cs typeface="Arial" panose="020B0604020202020204" pitchFamily="34" charset="0"/>
                </a:endParaRPr>
              </a:p>
            </p:txBody>
          </p:sp>
          <p:sp>
            <p:nvSpPr>
              <p:cNvPr id="57" name="Rounded Rectangle 56">
                <a:extLst>
                  <a:ext uri="{FF2B5EF4-FFF2-40B4-BE49-F238E27FC236}">
                    <a16:creationId xmlns:a16="http://schemas.microsoft.com/office/drawing/2014/main" id="{1D328DC7-DCE6-594A-A50B-CBBEDA56FB85}"/>
                  </a:ext>
                </a:extLst>
              </p:cNvPr>
              <p:cNvSpPr/>
              <p:nvPr userDrawn="1"/>
            </p:nvSpPr>
            <p:spPr>
              <a:xfrm>
                <a:off x="12504227" y="4405824"/>
                <a:ext cx="786296" cy="583381"/>
              </a:xfrm>
              <a:prstGeom prst="roundRect">
                <a:avLst/>
              </a:prstGeom>
              <a:solidFill>
                <a:srgbClr val="AA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a:extLst>
                  <a:ext uri="{FF2B5EF4-FFF2-40B4-BE49-F238E27FC236}">
                    <a16:creationId xmlns:a16="http://schemas.microsoft.com/office/drawing/2014/main" id="{CB02B3D0-8B93-DA49-ACCE-FF1660C8B1F6}"/>
                  </a:ext>
                </a:extLst>
              </p:cNvPr>
              <p:cNvSpPr/>
              <p:nvPr userDrawn="1"/>
            </p:nvSpPr>
            <p:spPr>
              <a:xfrm>
                <a:off x="13726968" y="4417222"/>
                <a:ext cx="786296" cy="583381"/>
              </a:xfrm>
              <a:prstGeom prst="roundRect">
                <a:avLst/>
              </a:prstGeom>
              <a:solidFill>
                <a:srgbClr val="1EB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35C1EFE0-4D85-2344-8CAB-6C500356B0AD}"/>
                  </a:ext>
                </a:extLst>
              </p:cNvPr>
              <p:cNvSpPr/>
              <p:nvPr userDrawn="1"/>
            </p:nvSpPr>
            <p:spPr>
              <a:xfrm>
                <a:off x="14935985" y="4397175"/>
                <a:ext cx="786296" cy="583381"/>
              </a:xfrm>
              <a:prstGeom prst="roundRect">
                <a:avLst/>
              </a:prstGeom>
              <a:solidFill>
                <a:srgbClr val="25D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a:extLst>
                  <a:ext uri="{FF2B5EF4-FFF2-40B4-BE49-F238E27FC236}">
                    <a16:creationId xmlns:a16="http://schemas.microsoft.com/office/drawing/2014/main" id="{AEC5A0B2-3EEF-BB41-B74F-2B3AA9EB881E}"/>
                  </a:ext>
                </a:extLst>
              </p:cNvPr>
              <p:cNvSpPr/>
              <p:nvPr userDrawn="1"/>
            </p:nvSpPr>
            <p:spPr>
              <a:xfrm>
                <a:off x="12453399" y="5858168"/>
                <a:ext cx="786296" cy="583381"/>
              </a:xfrm>
              <a:prstGeom prst="roundRect">
                <a:avLst/>
              </a:prstGeom>
              <a:solidFill>
                <a:srgbClr val="FFC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a:extLst>
                  <a:ext uri="{FF2B5EF4-FFF2-40B4-BE49-F238E27FC236}">
                    <a16:creationId xmlns:a16="http://schemas.microsoft.com/office/drawing/2014/main" id="{45A65920-7FED-DE46-B520-3CD57345347F}"/>
                  </a:ext>
                </a:extLst>
              </p:cNvPr>
              <p:cNvSpPr/>
              <p:nvPr userDrawn="1"/>
            </p:nvSpPr>
            <p:spPr>
              <a:xfrm>
                <a:off x="13698000" y="5861639"/>
                <a:ext cx="786296" cy="583381"/>
              </a:xfrm>
              <a:prstGeom prst="roundRect">
                <a:avLst/>
              </a:prstGeom>
              <a:solidFill>
                <a:srgbClr val="FE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18E048A8-5096-B74C-BCF1-5C19C4F932A5}"/>
                  </a:ext>
                </a:extLst>
              </p:cNvPr>
              <p:cNvSpPr/>
              <p:nvPr userDrawn="1"/>
            </p:nvSpPr>
            <p:spPr>
              <a:xfrm>
                <a:off x="14885239" y="5858168"/>
                <a:ext cx="786296" cy="583381"/>
              </a:xfrm>
              <a:prstGeom prst="roundRect">
                <a:avLst/>
              </a:prstGeom>
              <a:solidFill>
                <a:srgbClr val="DB8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E87C1DA1-8615-7A4C-9317-D7F75B568A02}"/>
                  </a:ext>
                </a:extLst>
              </p:cNvPr>
              <p:cNvSpPr txBox="1"/>
              <p:nvPr userDrawn="1"/>
            </p:nvSpPr>
            <p:spPr>
              <a:xfrm>
                <a:off x="12421362" y="4965616"/>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purple</a:t>
                </a:r>
              </a:p>
              <a:p>
                <a:r>
                  <a:rPr lang="en-US" sz="1000">
                    <a:latin typeface="Arial" panose="020B0604020202020204" pitchFamily="34" charset="0"/>
                    <a:cs typeface="Arial" panose="020B0604020202020204" pitchFamily="34" charset="0"/>
                  </a:rPr>
                  <a:t>RGB: 171 146 225</a:t>
                </a:r>
              </a:p>
              <a:p>
                <a:r>
                  <a:rPr lang="en-US" sz="1000">
                    <a:latin typeface="Arial" panose="020B0604020202020204" pitchFamily="34" charset="0"/>
                    <a:cs typeface="Arial" panose="020B0604020202020204" pitchFamily="34" charset="0"/>
                  </a:rPr>
                  <a:t>CMYK: 41 46 0 0</a:t>
                </a:r>
              </a:p>
              <a:p>
                <a:r>
                  <a:rPr lang="en-US" sz="1000">
                    <a:latin typeface="Arial" panose="020B0604020202020204" pitchFamily="34" charset="0"/>
                    <a:cs typeface="Arial" panose="020B0604020202020204" pitchFamily="34" charset="0"/>
                  </a:rPr>
                  <a:t># ab92e1</a:t>
                </a:r>
              </a:p>
              <a:p>
                <a:endParaRPr lang="en-US" sz="1200">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7996B456-B563-634F-96C0-F90D5FF0835D}"/>
                  </a:ext>
                </a:extLst>
              </p:cNvPr>
              <p:cNvSpPr txBox="1"/>
              <p:nvPr userDrawn="1"/>
            </p:nvSpPr>
            <p:spPr>
              <a:xfrm>
                <a:off x="14870828" y="4989205"/>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green</a:t>
                </a:r>
              </a:p>
              <a:p>
                <a:r>
                  <a:rPr lang="en-US" sz="1000">
                    <a:latin typeface="Arial" panose="020B0604020202020204" pitchFamily="34" charset="0"/>
                    <a:cs typeface="Arial" panose="020B0604020202020204" pitchFamily="34" charset="0"/>
                  </a:rPr>
                  <a:t>RGB: 0 206 125</a:t>
                </a:r>
              </a:p>
              <a:p>
                <a:r>
                  <a:rPr lang="en-US" sz="1000">
                    <a:latin typeface="Arial" panose="020B0604020202020204" pitchFamily="34" charset="0"/>
                    <a:cs typeface="Arial" panose="020B0604020202020204" pitchFamily="34" charset="0"/>
                  </a:rPr>
                  <a:t>CMYK: 70 0 67 0</a:t>
                </a:r>
              </a:p>
              <a:p>
                <a:r>
                  <a:rPr lang="en-US" sz="1000">
                    <a:latin typeface="Arial" panose="020B0604020202020204" pitchFamily="34" charset="0"/>
                    <a:cs typeface="Arial" panose="020B0604020202020204" pitchFamily="34" charset="0"/>
                  </a:rPr>
                  <a:t># 26d07c</a:t>
                </a:r>
              </a:p>
              <a:p>
                <a:endParaRPr lang="en-US" sz="120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B41BF101-3BFA-0A41-8B3E-EC9F73AA0F17}"/>
                  </a:ext>
                </a:extLst>
              </p:cNvPr>
              <p:cNvSpPr txBox="1"/>
              <p:nvPr userDrawn="1"/>
            </p:nvSpPr>
            <p:spPr>
              <a:xfrm>
                <a:off x="12381794" y="6548385"/>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yellow</a:t>
                </a:r>
              </a:p>
              <a:p>
                <a:r>
                  <a:rPr lang="en-US" sz="1000">
                    <a:latin typeface="Arial" panose="020B0604020202020204" pitchFamily="34" charset="0"/>
                    <a:cs typeface="Arial" panose="020B0604020202020204" pitchFamily="34" charset="0"/>
                  </a:rPr>
                  <a:t>RGB: 255 199 0</a:t>
                </a:r>
              </a:p>
              <a:p>
                <a:r>
                  <a:rPr lang="en-US" sz="1000">
                    <a:latin typeface="Arial" panose="020B0604020202020204" pitchFamily="34" charset="0"/>
                    <a:cs typeface="Arial" panose="020B0604020202020204" pitchFamily="34" charset="0"/>
                  </a:rPr>
                  <a:t>CMYK: 0 24 100 0</a:t>
                </a:r>
              </a:p>
              <a:p>
                <a:r>
                  <a:rPr lang="en-US" sz="1000">
                    <a:latin typeface="Arial" panose="020B0604020202020204" pitchFamily="34" charset="0"/>
                    <a:cs typeface="Arial" panose="020B0604020202020204" pitchFamily="34" charset="0"/>
                  </a:rPr>
                  <a:t># ffc600</a:t>
                </a:r>
              </a:p>
              <a:p>
                <a:endParaRPr lang="en-US" sz="120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CBCD2E5C-8615-C448-AAEF-1DE902C62E1E}"/>
                  </a:ext>
                </a:extLst>
              </p:cNvPr>
              <p:cNvSpPr txBox="1"/>
              <p:nvPr userDrawn="1"/>
            </p:nvSpPr>
            <p:spPr>
              <a:xfrm>
                <a:off x="13692510" y="6588000"/>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orange</a:t>
                </a:r>
              </a:p>
              <a:p>
                <a:r>
                  <a:rPr lang="en-US" sz="1000">
                    <a:latin typeface="Arial" panose="020B0604020202020204" pitchFamily="34" charset="0"/>
                    <a:cs typeface="Arial" panose="020B0604020202020204" pitchFamily="34" charset="0"/>
                  </a:rPr>
                  <a:t>RGB: 255 132 0</a:t>
                </a:r>
              </a:p>
              <a:p>
                <a:r>
                  <a:rPr lang="en-US" sz="1000">
                    <a:latin typeface="Arial" panose="020B0604020202020204" pitchFamily="34" charset="0"/>
                    <a:cs typeface="Arial" panose="020B0604020202020204" pitchFamily="34" charset="0"/>
                  </a:rPr>
                  <a:t>CMYK: 0 58 94 0</a:t>
                </a:r>
              </a:p>
              <a:p>
                <a:r>
                  <a:rPr lang="en-US" sz="1000">
                    <a:latin typeface="Arial" panose="020B0604020202020204" pitchFamily="34" charset="0"/>
                    <a:cs typeface="Arial" panose="020B0604020202020204" pitchFamily="34" charset="0"/>
                  </a:rPr>
                  <a:t># ff8200</a:t>
                </a:r>
              </a:p>
              <a:p>
                <a:endParaRPr lang="en-US" sz="120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E8E01889-B002-1E4F-86B1-40A2C044D737}"/>
                  </a:ext>
                </a:extLst>
              </p:cNvPr>
              <p:cNvSpPr txBox="1"/>
              <p:nvPr userDrawn="1"/>
            </p:nvSpPr>
            <p:spPr>
              <a:xfrm>
                <a:off x="14908389" y="6602627"/>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pink</a:t>
                </a:r>
              </a:p>
              <a:p>
                <a:r>
                  <a:rPr lang="en-US" sz="1000">
                    <a:latin typeface="Arial" panose="020B0604020202020204" pitchFamily="34" charset="0"/>
                    <a:cs typeface="Arial" panose="020B0604020202020204" pitchFamily="34" charset="0"/>
                  </a:rPr>
                  <a:t>RGB: 240 135 207</a:t>
                </a:r>
              </a:p>
              <a:p>
                <a:r>
                  <a:rPr lang="en-US" sz="1000">
                    <a:latin typeface="Arial" panose="020B0604020202020204" pitchFamily="34" charset="0"/>
                    <a:cs typeface="Arial" panose="020B0604020202020204" pitchFamily="34" charset="0"/>
                  </a:rPr>
                  <a:t>CMYK: 12 57 0 0</a:t>
                </a:r>
              </a:p>
              <a:p>
                <a:r>
                  <a:rPr lang="en-US" sz="1000">
                    <a:latin typeface="Arial" panose="020B0604020202020204" pitchFamily="34" charset="0"/>
                    <a:cs typeface="Arial" panose="020B0604020202020204" pitchFamily="34" charset="0"/>
                  </a:rPr>
                  <a:t># e98dc7</a:t>
                </a:r>
              </a:p>
              <a:p>
                <a:endParaRPr lang="en-US" sz="1200">
                  <a:latin typeface="Arial" panose="020B0604020202020204" pitchFamily="34" charset="0"/>
                  <a:cs typeface="Arial" panose="020B0604020202020204" pitchFamily="34" charset="0"/>
                </a:endParaRPr>
              </a:p>
            </p:txBody>
          </p:sp>
          <p:sp>
            <p:nvSpPr>
              <p:cNvPr id="68" name="Rounded Rectangle 67">
                <a:extLst>
                  <a:ext uri="{FF2B5EF4-FFF2-40B4-BE49-F238E27FC236}">
                    <a16:creationId xmlns:a16="http://schemas.microsoft.com/office/drawing/2014/main" id="{1AC4B1F0-B60F-6E4F-8979-80383332718E}"/>
                  </a:ext>
                </a:extLst>
              </p:cNvPr>
              <p:cNvSpPr/>
              <p:nvPr userDrawn="1"/>
            </p:nvSpPr>
            <p:spPr>
              <a:xfrm>
                <a:off x="16259427" y="4382235"/>
                <a:ext cx="786296" cy="583381"/>
              </a:xfrm>
              <a:prstGeom prst="roundRect">
                <a:avLst/>
              </a:prstGeom>
              <a:solidFill>
                <a:srgbClr val="B9C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9" name="TextBox 68">
            <a:extLst>
              <a:ext uri="{FF2B5EF4-FFF2-40B4-BE49-F238E27FC236}">
                <a16:creationId xmlns:a16="http://schemas.microsoft.com/office/drawing/2014/main" id="{EF8D30BA-070E-E247-8358-E0AA46F20395}"/>
              </a:ext>
            </a:extLst>
          </p:cNvPr>
          <p:cNvSpPr txBox="1"/>
          <p:nvPr userDrawn="1"/>
        </p:nvSpPr>
        <p:spPr>
          <a:xfrm>
            <a:off x="16208797" y="5011432"/>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grey</a:t>
            </a:r>
          </a:p>
          <a:p>
            <a:r>
              <a:rPr lang="en-US" sz="1000">
                <a:latin typeface="Arial" panose="020B0604020202020204" pitchFamily="34" charset="0"/>
                <a:cs typeface="Arial" panose="020B0604020202020204" pitchFamily="34" charset="0"/>
              </a:rPr>
              <a:t>RGB: 190 205 214</a:t>
            </a:r>
          </a:p>
          <a:p>
            <a:r>
              <a:rPr lang="en-US" sz="1000">
                <a:latin typeface="Arial" panose="020B0604020202020204" pitchFamily="34" charset="0"/>
                <a:cs typeface="Arial" panose="020B0604020202020204" pitchFamily="34" charset="0"/>
              </a:rPr>
              <a:t>CMYK: 30 14 14 0</a:t>
            </a:r>
          </a:p>
          <a:p>
            <a:r>
              <a:rPr lang="en-US" sz="1000">
                <a:latin typeface="Arial" panose="020B0604020202020204" pitchFamily="34" charset="0"/>
                <a:cs typeface="Arial" panose="020B0604020202020204" pitchFamily="34" charset="0"/>
              </a:rPr>
              <a:t># cad0d6</a:t>
            </a:r>
          </a:p>
          <a:p>
            <a:endParaRPr lang="en-US" sz="1200">
              <a:latin typeface="Arial" panose="020B0604020202020204" pitchFamily="34" charset="0"/>
              <a:cs typeface="Arial" panose="020B0604020202020204" pitchFamily="34" charset="0"/>
            </a:endParaRPr>
          </a:p>
        </p:txBody>
      </p:sp>
      <p:sp>
        <p:nvSpPr>
          <p:cNvPr id="70" name="Rounded Rectangle 69">
            <a:extLst>
              <a:ext uri="{FF2B5EF4-FFF2-40B4-BE49-F238E27FC236}">
                <a16:creationId xmlns:a16="http://schemas.microsoft.com/office/drawing/2014/main" id="{CB14677A-E11F-E243-85D1-477DC9124F98}"/>
              </a:ext>
            </a:extLst>
          </p:cNvPr>
          <p:cNvSpPr/>
          <p:nvPr userDrawn="1"/>
        </p:nvSpPr>
        <p:spPr>
          <a:xfrm>
            <a:off x="16457261" y="2143877"/>
            <a:ext cx="786296" cy="583381"/>
          </a:xfrm>
          <a:prstGeom prst="round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057A4726-A6A1-9A44-9432-0F968F95FC33}"/>
              </a:ext>
            </a:extLst>
          </p:cNvPr>
          <p:cNvSpPr txBox="1"/>
          <p:nvPr userDrawn="1"/>
        </p:nvSpPr>
        <p:spPr>
          <a:xfrm>
            <a:off x="16339810" y="2772468"/>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White</a:t>
            </a:r>
          </a:p>
          <a:p>
            <a:r>
              <a:rPr lang="en-US" sz="1000">
                <a:latin typeface="Arial" panose="020B0604020202020204" pitchFamily="34" charset="0"/>
                <a:cs typeface="Arial" panose="020B0604020202020204" pitchFamily="34" charset="0"/>
              </a:rPr>
              <a:t>RGB: 255 255 255</a:t>
            </a:r>
          </a:p>
          <a:p>
            <a:r>
              <a:rPr lang="en-US" sz="1000">
                <a:latin typeface="Arial" panose="020B0604020202020204" pitchFamily="34" charset="0"/>
                <a:cs typeface="Arial" panose="020B0604020202020204" pitchFamily="34" charset="0"/>
              </a:rPr>
              <a:t>CMYK: 0 0 0 0 </a:t>
            </a:r>
          </a:p>
          <a:p>
            <a:r>
              <a:rPr lang="en-US" sz="1000">
                <a:latin typeface="Arial" panose="020B0604020202020204" pitchFamily="34" charset="0"/>
                <a:cs typeface="Arial" panose="020B0604020202020204" pitchFamily="34" charset="0"/>
              </a:rPr>
              <a:t># FFFFFF</a:t>
            </a:r>
          </a:p>
          <a:p>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5601374"/>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Fill 1 - 1 column + imag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p:spPr>
        <p:txBody>
          <a:bodyPr/>
          <a:lstStyle>
            <a:lvl1pPr>
              <a:defRPr>
                <a:solidFill>
                  <a:schemeClr val="bg1"/>
                </a:solidFill>
              </a:defRPr>
            </a:lvl1pPr>
          </a:lstStyle>
          <a:p>
            <a:r>
              <a:rPr lang="en-US"/>
              <a:t>Text slide 1 column with arrow image</a:t>
            </a:r>
            <a:endParaRPr lang="en-GB"/>
          </a:p>
        </p:txBody>
      </p:sp>
      <p:sp>
        <p:nvSpPr>
          <p:cNvPr id="6" name="Text Placeholder 5"/>
          <p:cNvSpPr>
            <a:spLocks noGrp="1"/>
          </p:cNvSpPr>
          <p:nvPr>
            <p:ph type="body" sz="quarter" idx="12" hasCustomPrompt="1"/>
          </p:nvPr>
        </p:nvSpPr>
        <p:spPr>
          <a:xfrm>
            <a:off x="360000" y="2160000"/>
            <a:ext cx="6761769" cy="3636000"/>
          </a:xfrm>
        </p:spPr>
        <p:txBody>
          <a:bodyPr numCol="1" spcCol="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648000" indent="0">
              <a:buNone/>
              <a:defRPr/>
            </a:lvl5pPr>
            <a:lvl6pPr marL="1149750" indent="-285750">
              <a:buFont typeface="Arial" panose="020B0604020202020204" pitchFamily="34" charset="0"/>
              <a:buChar cha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5"/>
            <a:r>
              <a:rPr lang="en-US"/>
              <a:t>Fifth level</a:t>
            </a:r>
          </a:p>
        </p:txBody>
      </p:sp>
      <p:sp>
        <p:nvSpPr>
          <p:cNvPr id="3" name="Slide Number Placeholder 2"/>
          <p:cNvSpPr>
            <a:spLocks noGrp="1"/>
          </p:cNvSpPr>
          <p:nvPr>
            <p:ph type="sldNum" sz="quarter" idx="13"/>
          </p:nvPr>
        </p:nvSpPr>
        <p:spPr/>
        <p:txBody>
          <a:bodyPr/>
          <a:lstStyle>
            <a:lvl1pPr>
              <a:defRPr>
                <a:solidFill>
                  <a:schemeClr val="bg1"/>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8" name="Rounded Rectangle 7">
            <a:extLst>
              <a:ext uri="{FF2B5EF4-FFF2-40B4-BE49-F238E27FC236}">
                <a16:creationId xmlns:a16="http://schemas.microsoft.com/office/drawing/2014/main" id="{6EF7327D-2491-794B-BD26-79C40200E848}"/>
              </a:ext>
            </a:extLst>
          </p:cNvPr>
          <p:cNvSpPr/>
          <p:nvPr userDrawn="1"/>
        </p:nvSpPr>
        <p:spPr>
          <a:xfrm>
            <a:off x="-1357499" y="7030100"/>
            <a:ext cx="786296" cy="583381"/>
          </a:xfrm>
          <a:prstGeom prst="round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0F899-A698-FD4B-9D42-CBAB51DE7188}"/>
              </a:ext>
            </a:extLst>
          </p:cNvPr>
          <p:cNvSpPr txBox="1"/>
          <p:nvPr userDrawn="1"/>
        </p:nvSpPr>
        <p:spPr>
          <a:xfrm>
            <a:off x="-1474950" y="7658691"/>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White</a:t>
            </a:r>
          </a:p>
          <a:p>
            <a:r>
              <a:rPr lang="en-US" sz="1000">
                <a:latin typeface="Arial" panose="020B0604020202020204" pitchFamily="34" charset="0"/>
                <a:cs typeface="Arial" panose="020B0604020202020204" pitchFamily="34" charset="0"/>
              </a:rPr>
              <a:t>RGB: 255 255 255</a:t>
            </a:r>
          </a:p>
          <a:p>
            <a:r>
              <a:rPr lang="en-US" sz="1000">
                <a:latin typeface="Arial" panose="020B0604020202020204" pitchFamily="34" charset="0"/>
                <a:cs typeface="Arial" panose="020B0604020202020204" pitchFamily="34" charset="0"/>
              </a:rPr>
              <a:t>CMYK: 0 0 0 0 </a:t>
            </a:r>
          </a:p>
          <a:p>
            <a:r>
              <a:rPr lang="en-US" sz="1000">
                <a:latin typeface="Arial" panose="020B0604020202020204" pitchFamily="34" charset="0"/>
                <a:cs typeface="Arial" panose="020B0604020202020204" pitchFamily="34" charset="0"/>
              </a:rPr>
              <a:t># FFFFFF</a:t>
            </a:r>
          </a:p>
          <a:p>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32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Fill 2 - 2 column + imag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p:spPr>
        <p:txBody>
          <a:bodyPr/>
          <a:lstStyle>
            <a:lvl1pPr>
              <a:defRPr>
                <a:solidFill>
                  <a:schemeClr val="bg1"/>
                </a:solidFill>
              </a:defRPr>
            </a:lvl1pPr>
          </a:lstStyle>
          <a:p>
            <a:r>
              <a:rPr lang="en-US"/>
              <a:t>Text slide 2 column with arrow image</a:t>
            </a:r>
            <a:endParaRPr lang="en-GB"/>
          </a:p>
        </p:txBody>
      </p:sp>
      <p:sp>
        <p:nvSpPr>
          <p:cNvPr id="6" name="Text Placeholder 5"/>
          <p:cNvSpPr>
            <a:spLocks noGrp="1"/>
          </p:cNvSpPr>
          <p:nvPr>
            <p:ph type="body" sz="quarter" idx="12" hasCustomPrompt="1"/>
          </p:nvPr>
        </p:nvSpPr>
        <p:spPr>
          <a:xfrm>
            <a:off x="360000" y="2160000"/>
            <a:ext cx="6761769" cy="3636000"/>
          </a:xfrm>
        </p:spPr>
        <p:txBody>
          <a:bodyPr numCol="2" spcCol="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933750" indent="-285750">
              <a:buFont typeface="Arial" panose="020B0604020202020204" pitchFamily="34" charset="0"/>
              <a:buChar char="•"/>
              <a:defRPr/>
            </a:lvl5pPr>
            <a:lvl6pP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3"/>
          </p:nvPr>
        </p:nvSpPr>
        <p:spPr/>
        <p:txBody>
          <a:bodyPr/>
          <a:lstStyle>
            <a:lvl1pPr>
              <a:defRPr>
                <a:solidFill>
                  <a:schemeClr val="bg1"/>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Tree>
    <p:extLst>
      <p:ext uri="{BB962C8B-B14F-4D97-AF65-F5344CB8AC3E}">
        <p14:creationId xmlns:p14="http://schemas.microsoft.com/office/powerpoint/2010/main" val="2410094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Fill 3 - 2 column + imag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6761769" cy="1039599"/>
          </a:xfrm>
        </p:spPr>
        <p:txBody>
          <a:bodyPr/>
          <a:lstStyle>
            <a:lvl1pPr>
              <a:defRPr>
                <a:solidFill>
                  <a:schemeClr val="bg1"/>
                </a:solidFill>
              </a:defRPr>
            </a:lvl1pPr>
          </a:lstStyle>
          <a:p>
            <a:r>
              <a:rPr lang="en-US"/>
              <a:t>Text slide 1 column with box image</a:t>
            </a:r>
            <a:endParaRPr lang="en-GB"/>
          </a:p>
        </p:txBody>
      </p:sp>
      <p:sp>
        <p:nvSpPr>
          <p:cNvPr id="6" name="Text Placeholder 5"/>
          <p:cNvSpPr>
            <a:spLocks noGrp="1"/>
          </p:cNvSpPr>
          <p:nvPr>
            <p:ph type="body" sz="quarter" idx="12" hasCustomPrompt="1"/>
          </p:nvPr>
        </p:nvSpPr>
        <p:spPr>
          <a:xfrm>
            <a:off x="360000" y="2160000"/>
            <a:ext cx="5580000" cy="3636000"/>
          </a:xfrm>
        </p:spPr>
        <p:txBody>
          <a:bodyPr numCol="1" spcCol="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933750" indent="-285750">
              <a:buFont typeface="Arial" panose="020B0604020202020204" pitchFamily="34" charset="0"/>
              <a:buChar char="•"/>
              <a:defRPr/>
            </a:lvl5pPr>
            <a:lvl6pP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3"/>
          </p:nvPr>
        </p:nvSpPr>
        <p:spPr/>
        <p:txBody>
          <a:bodyPr/>
          <a:lstStyle>
            <a:lvl1pPr>
              <a:defRPr>
                <a:solidFill>
                  <a:schemeClr val="bg1"/>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Tree>
    <p:extLst>
      <p:ext uri="{BB962C8B-B14F-4D97-AF65-F5344CB8AC3E}">
        <p14:creationId xmlns:p14="http://schemas.microsoft.com/office/powerpoint/2010/main" val="3907595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Fill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1"/>
            <a:ext cx="11484996" cy="546092"/>
          </a:xfrm>
        </p:spPr>
        <p:txBody>
          <a:bodyPr/>
          <a:lstStyle>
            <a:lvl1pPr>
              <a:defRPr baseline="0">
                <a:solidFill>
                  <a:schemeClr val="bg1"/>
                </a:solidFill>
              </a:defRPr>
            </a:lvl1pPr>
          </a:lstStyle>
          <a:p>
            <a:r>
              <a:rPr lang="en-US"/>
              <a:t>Text and image slide</a:t>
            </a:r>
            <a:endParaRPr lang="en-GB"/>
          </a:p>
        </p:txBody>
      </p:sp>
      <p:sp>
        <p:nvSpPr>
          <p:cNvPr id="5" name="Slide Number Placeholder 4"/>
          <p:cNvSpPr>
            <a:spLocks noGrp="1"/>
          </p:cNvSpPr>
          <p:nvPr>
            <p:ph type="sldNum" sz="quarter" idx="13"/>
          </p:nvPr>
        </p:nvSpPr>
        <p:spPr/>
        <p:txBody>
          <a:bodyPr/>
          <a:lstStyle>
            <a:lvl1pPr>
              <a:defRPr>
                <a:solidFill>
                  <a:schemeClr val="bg1"/>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p:nvPr>
        </p:nvSpPr>
        <p:spPr>
          <a:xfrm>
            <a:off x="360000" y="2160000"/>
            <a:ext cx="5126038" cy="363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4" name="Content Placeholder 3">
            <a:extLst>
              <a:ext uri="{FF2B5EF4-FFF2-40B4-BE49-F238E27FC236}">
                <a16:creationId xmlns:a16="http://schemas.microsoft.com/office/drawing/2014/main" id="{5AA5CAE6-B0D3-4CB3-B038-8E3C3BF8977F}"/>
              </a:ext>
            </a:extLst>
          </p:cNvPr>
          <p:cNvSpPr>
            <a:spLocks noGrp="1"/>
          </p:cNvSpPr>
          <p:nvPr>
            <p:ph sz="quarter" idx="15" hasCustomPrompt="1"/>
          </p:nvPr>
        </p:nvSpPr>
        <p:spPr>
          <a:xfrm>
            <a:off x="360363" y="1242174"/>
            <a:ext cx="5723637" cy="474663"/>
          </a:xfrm>
        </p:spPr>
        <p:txBody>
          <a:bodyPr/>
          <a:lstStyle>
            <a:lvl1pPr>
              <a:defRPr sz="3300">
                <a:solidFill>
                  <a:srgbClr val="FE8100"/>
                </a:solidFill>
              </a:defRPr>
            </a:lvl1pPr>
          </a:lstStyle>
          <a:p>
            <a:pPr lvl="0"/>
            <a:r>
              <a:rPr lang="en-US"/>
              <a:t>this line in bright accent </a:t>
            </a:r>
            <a:r>
              <a:rPr lang="en-US" err="1"/>
              <a:t>colour</a:t>
            </a:r>
            <a:endParaRPr lang="en-GB"/>
          </a:p>
        </p:txBody>
      </p:sp>
    </p:spTree>
    <p:extLst>
      <p:ext uri="{BB962C8B-B14F-4D97-AF65-F5344CB8AC3E}">
        <p14:creationId xmlns:p14="http://schemas.microsoft.com/office/powerpoint/2010/main" val="620368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Fill 5">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p:txBody>
          <a:bodyPr/>
          <a:lstStyle>
            <a:lvl1pPr>
              <a:defRPr baseline="0">
                <a:solidFill>
                  <a:schemeClr val="bg1"/>
                </a:solidFill>
              </a:defRPr>
            </a:lvl1pPr>
          </a:lstStyle>
          <a:p>
            <a:r>
              <a:rPr lang="en-US"/>
              <a:t>Text and image slide</a:t>
            </a:r>
            <a:br>
              <a:rPr lang="en-US"/>
            </a:br>
            <a:r>
              <a:rPr lang="en-US"/>
              <a:t>with icons</a:t>
            </a:r>
            <a:endParaRPr lang="en-GB"/>
          </a:p>
        </p:txBody>
      </p:sp>
      <p:sp>
        <p:nvSpPr>
          <p:cNvPr id="5" name="Slide Number Placeholder 4"/>
          <p:cNvSpPr>
            <a:spLocks noGrp="1"/>
          </p:cNvSpPr>
          <p:nvPr>
            <p:ph type="sldNum" sz="quarter" idx="13"/>
          </p:nvPr>
        </p:nvSpPr>
        <p:spPr/>
        <p:txBody>
          <a:bodyPr/>
          <a:lstStyle>
            <a:lvl1pPr>
              <a:defRPr>
                <a:solidFill>
                  <a:schemeClr val="bg1"/>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hasCustomPrompt="1"/>
          </p:nvPr>
        </p:nvSpPr>
        <p:spPr>
          <a:xfrm>
            <a:off x="1788460" y="2160000"/>
            <a:ext cx="3697578" cy="69148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3" name="Content Placeholder 9">
            <a:extLst>
              <a:ext uri="{FF2B5EF4-FFF2-40B4-BE49-F238E27FC236}">
                <a16:creationId xmlns:a16="http://schemas.microsoft.com/office/drawing/2014/main" id="{AAE92BD7-0353-4D4B-9558-4AF0F9D4F6C9}"/>
              </a:ext>
            </a:extLst>
          </p:cNvPr>
          <p:cNvSpPr>
            <a:spLocks noGrp="1"/>
          </p:cNvSpPr>
          <p:nvPr>
            <p:ph sz="quarter" idx="15" hasCustomPrompt="1"/>
          </p:nvPr>
        </p:nvSpPr>
        <p:spPr>
          <a:xfrm>
            <a:off x="1788460" y="3015541"/>
            <a:ext cx="3697578" cy="69148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Content Placeholder 9">
            <a:extLst>
              <a:ext uri="{FF2B5EF4-FFF2-40B4-BE49-F238E27FC236}">
                <a16:creationId xmlns:a16="http://schemas.microsoft.com/office/drawing/2014/main" id="{E1895885-F46C-46F9-9FC1-084C755AEA47}"/>
              </a:ext>
            </a:extLst>
          </p:cNvPr>
          <p:cNvSpPr>
            <a:spLocks noGrp="1"/>
          </p:cNvSpPr>
          <p:nvPr>
            <p:ph sz="quarter" idx="16" hasCustomPrompt="1"/>
          </p:nvPr>
        </p:nvSpPr>
        <p:spPr>
          <a:xfrm>
            <a:off x="1793292" y="3888187"/>
            <a:ext cx="3697578" cy="69148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Content Placeholder 9">
            <a:extLst>
              <a:ext uri="{FF2B5EF4-FFF2-40B4-BE49-F238E27FC236}">
                <a16:creationId xmlns:a16="http://schemas.microsoft.com/office/drawing/2014/main" id="{52CF2AA3-D110-40DB-8BA0-6DC5F8A327BB}"/>
              </a:ext>
            </a:extLst>
          </p:cNvPr>
          <p:cNvSpPr>
            <a:spLocks noGrp="1"/>
          </p:cNvSpPr>
          <p:nvPr>
            <p:ph sz="quarter" idx="17" hasCustomPrompt="1"/>
          </p:nvPr>
        </p:nvSpPr>
        <p:spPr>
          <a:xfrm>
            <a:off x="1788460" y="4780353"/>
            <a:ext cx="3697578" cy="69148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56602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5" Type="http://schemas.openxmlformats.org/officeDocument/2006/relationships/image" Target="../media/image4.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image" Target="../media/image4.png"/><Relationship Id="rId4" Type="http://schemas.openxmlformats.org/officeDocument/2006/relationships/slideLayout" Target="../slideLayouts/slideLayout18.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5.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5.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userDrawn="1"/>
        </p:nvSpPr>
        <p:spPr>
          <a:xfrm>
            <a:off x="6497" y="7236466"/>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a:effectLst/>
                <a:latin typeface="Arial" panose="020B0604020202020204" pitchFamily="34" charset="0"/>
                <a:ea typeface="Calibri" panose="020F0502020204030204" pitchFamily="34" charset="0"/>
                <a:cs typeface="Arial" panose="020B0604020202020204" pitchFamily="34" charset="0"/>
              </a:rPr>
              <a:t>The </a:t>
            </a:r>
            <a:r>
              <a:rPr lang="en-GB" sz="1300" i="0">
                <a:effectLst/>
                <a:latin typeface="Arial" panose="020B0604020202020204" pitchFamily="34" charset="0"/>
                <a:ea typeface="+mn-ea"/>
                <a:cs typeface="Arial" panose="020B0604020202020204" pitchFamily="34" charset="0"/>
              </a:rPr>
              <a:t>most efficient </a:t>
            </a:r>
            <a:r>
              <a:rPr lang="en-GB" sz="1300" i="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a:solidFill>
                <a:srgbClr val="000000"/>
              </a:solidFill>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8B8186D0-7019-4E32-8D82-F3F9892BBFEC}"/>
              </a:ext>
            </a:extLst>
          </p:cNvPr>
          <p:cNvSpPr txBox="1"/>
          <p:nvPr userDrawn="1"/>
        </p:nvSpPr>
        <p:spPr>
          <a:xfrm>
            <a:off x="6497" y="-932183"/>
            <a:ext cx="5896998" cy="800219"/>
          </a:xfrm>
          <a:prstGeom prst="rect">
            <a:avLst/>
          </a:prstGeom>
          <a:noFill/>
        </p:spPr>
        <p:txBody>
          <a:bodyPr wrap="square" lIns="0" tIns="0" rIns="0" bIns="0" rtlCol="0">
            <a:spAutoFit/>
          </a:bodyPr>
          <a:lstStyle/>
          <a:p>
            <a:pPr algn="l"/>
            <a:r>
              <a:rPr lang="en-GB" sz="1300" b="1" kern="1200">
                <a:solidFill>
                  <a:srgbClr val="FF0000"/>
                </a:solidFill>
                <a:effectLst/>
                <a:latin typeface="Arial" panose="020B0604020202020204" pitchFamily="34" charset="0"/>
                <a:ea typeface="+mn-ea"/>
                <a:cs typeface="Arial" panose="020B0604020202020204" pitchFamily="34" charset="0"/>
              </a:rPr>
              <a:t>View or hide guidance: </a:t>
            </a:r>
          </a:p>
          <a:p>
            <a:pPr algn="l"/>
            <a:r>
              <a:rPr lang="en-GB" sz="1300" b="0" kern="120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sp>
        <p:nvSpPr>
          <p:cNvPr id="2" name="Date Placeholder 1">
            <a:extLst>
              <a:ext uri="{FF2B5EF4-FFF2-40B4-BE49-F238E27FC236}">
                <a16:creationId xmlns:a16="http://schemas.microsoft.com/office/drawing/2014/main" id="{58C2A75F-D9D7-43D3-8143-0721DF644603}"/>
              </a:ext>
            </a:extLst>
          </p:cNvPr>
          <p:cNvSpPr>
            <a:spLocks noGrp="1"/>
          </p:cNvSpPr>
          <p:nvPr>
            <p:ph type="dt" sz="half" idx="2"/>
          </p:nvPr>
        </p:nvSpPr>
        <p:spPr>
          <a:xfrm>
            <a:off x="9202031" y="6560191"/>
            <a:ext cx="2743200" cy="203229"/>
          </a:xfrm>
          <a:prstGeom prst="rect">
            <a:avLst/>
          </a:prstGeom>
        </p:spPr>
        <p:txBody>
          <a:bodyPr vert="horz" lIns="0" tIns="0" rIns="0" bIns="0" rtlCol="0" anchor="b" anchorCtr="0"/>
          <a:lstStyle>
            <a:lvl1pPr algn="r">
              <a:defRPr sz="1200">
                <a:solidFill>
                  <a:schemeClr val="tx1">
                    <a:tint val="75000"/>
                  </a:schemeClr>
                </a:solidFill>
              </a:defRPr>
            </a:lvl1pPr>
          </a:lstStyle>
          <a:p>
            <a:r>
              <a:rPr lang="en-GB"/>
              <a:t>Month YYYY</a:t>
            </a:r>
          </a:p>
        </p:txBody>
      </p:sp>
      <p:sp>
        <p:nvSpPr>
          <p:cNvPr id="26" name="TextBox 25">
            <a:extLst>
              <a:ext uri="{FF2B5EF4-FFF2-40B4-BE49-F238E27FC236}">
                <a16:creationId xmlns:a16="http://schemas.microsoft.com/office/drawing/2014/main" id="{972B7DF7-82D3-4D48-87D6-16BB10C749ED}"/>
              </a:ext>
            </a:extLst>
          </p:cNvPr>
          <p:cNvSpPr txBox="1"/>
          <p:nvPr userDrawn="1"/>
        </p:nvSpPr>
        <p:spPr>
          <a:xfrm>
            <a:off x="-116806" y="7241046"/>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a:solidFill>
                <a:srgbClr val="000000"/>
              </a:solidFill>
              <a:latin typeface="Arial" panose="020B0604020202020204" pitchFamily="34" charset="0"/>
              <a:cs typeface="Arial" panose="020B0604020202020204" pitchFamily="34" charset="0"/>
            </a:endParaRPr>
          </a:p>
        </p:txBody>
      </p:sp>
      <p:sp>
        <p:nvSpPr>
          <p:cNvPr id="14" name="Footer Placeholder 6">
            <a:extLst>
              <a:ext uri="{FF2B5EF4-FFF2-40B4-BE49-F238E27FC236}">
                <a16:creationId xmlns:a16="http://schemas.microsoft.com/office/drawing/2014/main" id="{2ED65637-3A7D-4AF0-8971-F517EE0F2F45}"/>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2" name="Rectangle 11">
            <a:extLst>
              <a:ext uri="{FF2B5EF4-FFF2-40B4-BE49-F238E27FC236}">
                <a16:creationId xmlns:a16="http://schemas.microsoft.com/office/drawing/2014/main" id="{E770678F-0BB0-BA4C-8A50-80E460FAEB8A}"/>
              </a:ext>
            </a:extLst>
          </p:cNvPr>
          <p:cNvSpPr/>
          <p:nvPr userDrawn="1"/>
        </p:nvSpPr>
        <p:spPr>
          <a:xfrm>
            <a:off x="12330750" y="1347125"/>
            <a:ext cx="2487122" cy="58939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right-click the object and select: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‘Change Picture’ and browse for a new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a:t>
            </a:r>
            <a:r>
              <a:rPr lang="en-GB" sz="1300" b="0" kern="1200">
                <a:solidFill>
                  <a:schemeClr val="tx1"/>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r>
              <a:rPr lang="en-GB" sz="1300" b="0" kern="1200">
                <a:solidFill>
                  <a:schemeClr val="tx1"/>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0C38402D-3DA7-DF4C-B8E1-AA594CF741D8}"/>
              </a:ext>
            </a:extLst>
          </p:cNvPr>
          <p:cNvGrpSpPr/>
          <p:nvPr userDrawn="1"/>
        </p:nvGrpSpPr>
        <p:grpSpPr>
          <a:xfrm>
            <a:off x="-5354197" y="-912485"/>
            <a:ext cx="5714197" cy="9870371"/>
            <a:chOff x="-5354197" y="-932183"/>
            <a:chExt cx="5714197" cy="9870371"/>
          </a:xfrm>
        </p:grpSpPr>
        <p:grpSp>
          <p:nvGrpSpPr>
            <p:cNvPr id="15" name="Group 14">
              <a:extLst>
                <a:ext uri="{FF2B5EF4-FFF2-40B4-BE49-F238E27FC236}">
                  <a16:creationId xmlns:a16="http://schemas.microsoft.com/office/drawing/2014/main" id="{E6951585-68E4-1541-8EE8-35878E40ACD4}"/>
                </a:ext>
              </a:extLst>
            </p:cNvPr>
            <p:cNvGrpSpPr/>
            <p:nvPr userDrawn="1"/>
          </p:nvGrpSpPr>
          <p:grpSpPr>
            <a:xfrm>
              <a:off x="-5354197" y="-932183"/>
              <a:ext cx="5714197" cy="9870371"/>
              <a:chOff x="-5260321" y="-989372"/>
              <a:chExt cx="5714197" cy="9870371"/>
            </a:xfrm>
          </p:grpSpPr>
          <p:sp>
            <p:nvSpPr>
              <p:cNvPr id="17" name="TextBox 16">
                <a:extLst>
                  <a:ext uri="{FF2B5EF4-FFF2-40B4-BE49-F238E27FC236}">
                    <a16:creationId xmlns:a16="http://schemas.microsoft.com/office/drawing/2014/main" id="{B495BC77-93A8-C240-A021-38FFC9078E8A}"/>
                  </a:ext>
                </a:extLst>
              </p:cNvPr>
              <p:cNvSpPr txBox="1"/>
              <p:nvPr userDrawn="1"/>
            </p:nvSpPr>
            <p:spPr>
              <a:xfrm>
                <a:off x="-3851363" y="4097403"/>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blue</a:t>
                </a:r>
              </a:p>
              <a:p>
                <a:r>
                  <a:rPr lang="en-US" sz="1000">
                    <a:latin typeface="Arial" panose="020B0604020202020204" pitchFamily="34" charset="0"/>
                    <a:cs typeface="Arial" panose="020B0604020202020204" pitchFamily="34" charset="0"/>
                  </a:rPr>
                  <a:t>RGB: 61 181 230</a:t>
                </a:r>
              </a:p>
              <a:p>
                <a:r>
                  <a:rPr lang="en-US" sz="1000">
                    <a:latin typeface="Arial" panose="020B0604020202020204" pitchFamily="34" charset="0"/>
                    <a:cs typeface="Arial" panose="020B0604020202020204" pitchFamily="34" charset="0"/>
                  </a:rPr>
                  <a:t>CMYK: 68 7 2 0</a:t>
                </a:r>
              </a:p>
              <a:p>
                <a:r>
                  <a:rPr lang="en-US" sz="1000">
                    <a:latin typeface="Arial" panose="020B0604020202020204" pitchFamily="34" charset="0"/>
                    <a:cs typeface="Arial" panose="020B0604020202020204" pitchFamily="34" charset="0"/>
                  </a:rPr>
                  <a:t># 1fb3e5</a:t>
                </a:r>
              </a:p>
              <a:p>
                <a:endParaRPr lang="en-US" sz="120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F577BFA0-1486-E746-A244-56DFAC71129F}"/>
                  </a:ext>
                </a:extLst>
              </p:cNvPr>
              <p:cNvGrpSpPr/>
              <p:nvPr userDrawn="1"/>
            </p:nvGrpSpPr>
            <p:grpSpPr>
              <a:xfrm>
                <a:off x="-5260321" y="-989372"/>
                <a:ext cx="5714197" cy="9870371"/>
                <a:chOff x="-5260321" y="-989372"/>
                <a:chExt cx="5714197" cy="9870371"/>
              </a:xfrm>
            </p:grpSpPr>
            <p:sp>
              <p:nvSpPr>
                <p:cNvPr id="20" name="TextBox 19">
                  <a:extLst>
                    <a:ext uri="{FF2B5EF4-FFF2-40B4-BE49-F238E27FC236}">
                      <a16:creationId xmlns:a16="http://schemas.microsoft.com/office/drawing/2014/main" id="{8EAD0A68-EB80-6C4E-B10B-1C9FA9C7B438}"/>
                    </a:ext>
                  </a:extLst>
                </p:cNvPr>
                <p:cNvSpPr txBox="1"/>
                <p:nvPr userDrawn="1"/>
              </p:nvSpPr>
              <p:spPr>
                <a:xfrm>
                  <a:off x="-4968739" y="-989372"/>
                  <a:ext cx="4941451" cy="1354217"/>
                </a:xfrm>
                <a:prstGeom prst="rect">
                  <a:avLst/>
                </a:prstGeom>
                <a:noFill/>
              </p:spPr>
              <p:txBody>
                <a:bodyPr wrap="square" lIns="0" tIns="0" rIns="0" bIns="0" rtlCol="0">
                  <a:spAutoFit/>
                </a:bodyPr>
                <a:lstStyle/>
                <a:p>
                  <a:pPr>
                    <a:spcAft>
                      <a:spcPts val="600"/>
                    </a:spcAft>
                  </a:pPr>
                  <a:r>
                    <a:rPr lang="en-GB" sz="1300" b="1" i="0">
                      <a:effectLst/>
                      <a:latin typeface="Arial" panose="020B0604020202020204" pitchFamily="34" charset="0"/>
                      <a:ea typeface="Calibri" panose="020F0502020204030204" pitchFamily="34" charset="0"/>
                      <a:cs typeface="Arial" panose="020B0604020202020204" pitchFamily="34" charset="0"/>
                    </a:rPr>
                    <a:t>Dark background slides</a:t>
                  </a:r>
                </a:p>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Dark and bright colours can be changed using </a:t>
                  </a:r>
                  <a:r>
                    <a:rPr lang="en-GB" sz="1300" b="1" i="0">
                      <a:effectLst/>
                      <a:latin typeface="Arial" panose="020B0604020202020204" pitchFamily="34" charset="0"/>
                      <a:ea typeface="Calibri" panose="020F0502020204030204" pitchFamily="34" charset="0"/>
                      <a:cs typeface="Arial" panose="020B0604020202020204" pitchFamily="34" charset="0"/>
                    </a:rPr>
                    <a:t>only</a:t>
                  </a:r>
                  <a:r>
                    <a:rPr lang="en-GB" sz="1300" i="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Apply the same colour combination to all slides – when using white background slides as well, chose the muted or dark version of the bright colour you have chosen here. </a:t>
                  </a:r>
                </a:p>
              </p:txBody>
            </p:sp>
            <p:sp>
              <p:nvSpPr>
                <p:cNvPr id="21" name="TextBox 20">
                  <a:extLst>
                    <a:ext uri="{FF2B5EF4-FFF2-40B4-BE49-F238E27FC236}">
                      <a16:creationId xmlns:a16="http://schemas.microsoft.com/office/drawing/2014/main" id="{09C6F882-73F0-784D-B331-3EBEBB72F945}"/>
                    </a:ext>
                  </a:extLst>
                </p:cNvPr>
                <p:cNvSpPr txBox="1"/>
                <p:nvPr userDrawn="1"/>
              </p:nvSpPr>
              <p:spPr>
                <a:xfrm>
                  <a:off x="-4979184" y="518631"/>
                  <a:ext cx="4832285" cy="400110"/>
                </a:xfrm>
                <a:prstGeom prst="rect">
                  <a:avLst/>
                </a:prstGeom>
                <a:noFill/>
              </p:spPr>
              <p:txBody>
                <a:bodyPr wrap="square" lIns="0" tIns="0" rIns="0" bIns="0" rtlCol="0">
                  <a:spAutoFit/>
                </a:bodyPr>
                <a:lstStyle/>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To </a:t>
                  </a:r>
                  <a:r>
                    <a:rPr lang="en-GB" sz="1300" i="0" kern="120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a:solidFill>
                      <a:schemeClr val="tx1"/>
                    </a:solidFill>
                    <a:effectLst/>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84CA3A1F-5494-AF40-943C-02EA29A5F868}"/>
                    </a:ext>
                  </a:extLst>
                </p:cNvPr>
                <p:cNvSpPr/>
                <p:nvPr userDrawn="1"/>
              </p:nvSpPr>
              <p:spPr>
                <a:xfrm>
                  <a:off x="-3758026" y="1489183"/>
                  <a:ext cx="786296" cy="579186"/>
                </a:xfrm>
                <a:prstGeom prst="roundRect">
                  <a:avLst/>
                </a:prstGeom>
                <a:solidFill>
                  <a:srgbClr val="4F2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3BF4AF-3783-5E49-BFF1-395B2BC92707}"/>
                    </a:ext>
                  </a:extLst>
                </p:cNvPr>
                <p:cNvSpPr/>
                <p:nvPr userDrawn="1"/>
              </p:nvSpPr>
              <p:spPr>
                <a:xfrm>
                  <a:off x="-1220586" y="1475031"/>
                  <a:ext cx="805301" cy="580466"/>
                </a:xfrm>
                <a:prstGeom prst="roundRect">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0302B0C6-6D53-9B46-9A6B-5CC65D7A71BE}"/>
                    </a:ext>
                  </a:extLst>
                </p:cNvPr>
                <p:cNvSpPr/>
                <p:nvPr userDrawn="1"/>
              </p:nvSpPr>
              <p:spPr>
                <a:xfrm>
                  <a:off x="-4979184" y="1476686"/>
                  <a:ext cx="786296" cy="583381"/>
                </a:xfrm>
                <a:prstGeom prst="roundRect">
                  <a:avLst/>
                </a:prstGeom>
                <a:solidFill>
                  <a:srgbClr val="06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4BF5E974-D377-2A40-8691-9C0E16CC8DF6}"/>
                    </a:ext>
                  </a:extLst>
                </p:cNvPr>
                <p:cNvSpPr/>
                <p:nvPr userDrawn="1"/>
              </p:nvSpPr>
              <p:spPr>
                <a:xfrm>
                  <a:off x="-2550415" y="1488543"/>
                  <a:ext cx="805301" cy="580466"/>
                </a:xfrm>
                <a:prstGeom prst="roundRect">
                  <a:avLst/>
                </a:prstGeom>
                <a:solidFill>
                  <a:srgbClr val="1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F8B2C55-C1A5-EE46-B8D2-EE621888F6AF}"/>
                    </a:ext>
                  </a:extLst>
                </p:cNvPr>
                <p:cNvSpPr txBox="1"/>
                <p:nvPr userDrawn="1"/>
              </p:nvSpPr>
              <p:spPr>
                <a:xfrm>
                  <a:off x="-5039728" y="1089755"/>
                  <a:ext cx="2867832" cy="276999"/>
                </a:xfrm>
                <a:prstGeom prst="rect">
                  <a:avLst/>
                </a:prstGeom>
                <a:noFill/>
              </p:spPr>
              <p:txBody>
                <a:bodyPr wrap="square" rtlCol="0">
                  <a:spAutoFit/>
                </a:bodyPr>
                <a:lstStyle/>
                <a:p>
                  <a:r>
                    <a:rPr lang="en-US" sz="1200" u="sng">
                      <a:latin typeface="Arial" panose="020B0604020202020204" pitchFamily="34" charset="0"/>
                      <a:cs typeface="Arial" panose="020B0604020202020204" pitchFamily="34" charset="0"/>
                    </a:rPr>
                    <a:t>Dark </a:t>
                  </a:r>
                  <a:r>
                    <a:rPr lang="en-US" sz="1200" u="sng" err="1">
                      <a:latin typeface="Arial" panose="020B0604020202020204" pitchFamily="34" charset="0"/>
                      <a:cs typeface="Arial" panose="020B0604020202020204" pitchFamily="34" charset="0"/>
                    </a:rPr>
                    <a:t>colours</a:t>
                  </a:r>
                  <a:r>
                    <a:rPr lang="en-US" sz="1200" u="sng">
                      <a:latin typeface="Arial" panose="020B0604020202020204" pitchFamily="34" charset="0"/>
                      <a:cs typeface="Arial" panose="020B0604020202020204" pitchFamily="34" charset="0"/>
                    </a:rPr>
                    <a:t> – background</a:t>
                  </a:r>
                </a:p>
              </p:txBody>
            </p:sp>
            <p:sp>
              <p:nvSpPr>
                <p:cNvPr id="28" name="TextBox 27">
                  <a:extLst>
                    <a:ext uri="{FF2B5EF4-FFF2-40B4-BE49-F238E27FC236}">
                      <a16:creationId xmlns:a16="http://schemas.microsoft.com/office/drawing/2014/main" id="{79F778D0-D1BE-D049-AF28-0C8FA9029AD2}"/>
                    </a:ext>
                  </a:extLst>
                </p:cNvPr>
                <p:cNvSpPr txBox="1"/>
                <p:nvPr userDrawn="1"/>
              </p:nvSpPr>
              <p:spPr>
                <a:xfrm>
                  <a:off x="-5122593" y="3035248"/>
                  <a:ext cx="3158187" cy="276999"/>
                </a:xfrm>
                <a:prstGeom prst="rect">
                  <a:avLst/>
                </a:prstGeom>
                <a:noFill/>
              </p:spPr>
              <p:txBody>
                <a:bodyPr wrap="square" rtlCol="0">
                  <a:spAutoFit/>
                </a:bodyPr>
                <a:lstStyle/>
                <a:p>
                  <a:r>
                    <a:rPr lang="en-US" sz="1200" u="sng">
                      <a:latin typeface="Arial" panose="020B0604020202020204" pitchFamily="34" charset="0"/>
                      <a:cs typeface="Arial" panose="020B0604020202020204" pitchFamily="34" charset="0"/>
                    </a:rPr>
                    <a:t>Bright </a:t>
                  </a:r>
                  <a:r>
                    <a:rPr lang="en-US" sz="1200" u="sng" err="1">
                      <a:latin typeface="Arial" panose="020B0604020202020204" pitchFamily="34" charset="0"/>
                      <a:cs typeface="Arial" panose="020B0604020202020204" pitchFamily="34" charset="0"/>
                    </a:rPr>
                    <a:t>colours</a:t>
                  </a:r>
                  <a:r>
                    <a:rPr lang="en-US" sz="1200" u="sng">
                      <a:latin typeface="Arial" panose="020B0604020202020204" pitchFamily="34" charset="0"/>
                      <a:cs typeface="Arial" panose="020B0604020202020204" pitchFamily="34" charset="0"/>
                    </a:rPr>
                    <a:t> – line and subheading text </a:t>
                  </a:r>
                </a:p>
              </p:txBody>
            </p:sp>
            <p:sp>
              <p:nvSpPr>
                <p:cNvPr id="29" name="TextBox 28">
                  <a:extLst>
                    <a:ext uri="{FF2B5EF4-FFF2-40B4-BE49-F238E27FC236}">
                      <a16:creationId xmlns:a16="http://schemas.microsoft.com/office/drawing/2014/main" id="{8AA79E0D-0092-7248-B31A-2D8FDEBAA2A8}"/>
                    </a:ext>
                  </a:extLst>
                </p:cNvPr>
                <p:cNvSpPr txBox="1"/>
                <p:nvPr userDrawn="1"/>
              </p:nvSpPr>
              <p:spPr>
                <a:xfrm>
                  <a:off x="-3865794" y="2095888"/>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purple</a:t>
                  </a:r>
                </a:p>
                <a:p>
                  <a:r>
                    <a:rPr lang="en-US" sz="1000">
                      <a:latin typeface="Arial" panose="020B0604020202020204" pitchFamily="34" charset="0"/>
                      <a:cs typeface="Arial" panose="020B0604020202020204" pitchFamily="34" charset="0"/>
                    </a:rPr>
                    <a:t>RGB: 83 42 69</a:t>
                  </a:r>
                </a:p>
                <a:p>
                  <a:r>
                    <a:rPr lang="en-US" sz="1000">
                      <a:latin typeface="Arial" panose="020B0604020202020204" pitchFamily="34" charset="0"/>
                      <a:cs typeface="Arial" panose="020B0604020202020204" pitchFamily="34" charset="0"/>
                    </a:rPr>
                    <a:t>CMYK: 62 84 40 47</a:t>
                  </a:r>
                </a:p>
                <a:p>
                  <a:r>
                    <a:rPr lang="en-US" sz="1000">
                      <a:latin typeface="Arial" panose="020B0604020202020204" pitchFamily="34" charset="0"/>
                      <a:cs typeface="Arial" panose="020B0604020202020204" pitchFamily="34" charset="0"/>
                    </a:rPr>
                    <a:t># 4f213a</a:t>
                  </a:r>
                </a:p>
                <a:p>
                  <a:endParaRPr lang="en-US" sz="12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A6E9211D-9626-3C46-9526-D2FA8AF73AD5}"/>
                    </a:ext>
                  </a:extLst>
                </p:cNvPr>
                <p:cNvSpPr txBox="1"/>
                <p:nvPr userDrawn="1"/>
              </p:nvSpPr>
              <p:spPr>
                <a:xfrm>
                  <a:off x="-1284446" y="2103869"/>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grey</a:t>
                  </a:r>
                </a:p>
                <a:p>
                  <a:r>
                    <a:rPr lang="en-US" sz="1000">
                      <a:latin typeface="Arial" panose="020B0604020202020204" pitchFamily="34" charset="0"/>
                      <a:cs typeface="Arial" panose="020B0604020202020204" pitchFamily="34" charset="0"/>
                    </a:rPr>
                    <a:t>RGB: 50 62 72</a:t>
                  </a:r>
                </a:p>
                <a:p>
                  <a:r>
                    <a:rPr lang="en-US" sz="1000">
                      <a:latin typeface="Arial" panose="020B0604020202020204" pitchFamily="34" charset="0"/>
                      <a:cs typeface="Arial" panose="020B0604020202020204" pitchFamily="34" charset="0"/>
                    </a:rPr>
                    <a:t>CMYK: 79 61 49 50</a:t>
                  </a:r>
                </a:p>
                <a:p>
                  <a:r>
                    <a:rPr lang="en-US" sz="1000">
                      <a:latin typeface="Arial" panose="020B0604020202020204" pitchFamily="34" charset="0"/>
                      <a:cs typeface="Arial" panose="020B0604020202020204" pitchFamily="34" charset="0"/>
                    </a:rPr>
                    <a:t># 333f48</a:t>
                  </a:r>
                </a:p>
                <a:p>
                  <a:endParaRPr lang="en-US" sz="120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DBFBC10-A03E-8140-877F-305B02F54BF0}"/>
                    </a:ext>
                  </a:extLst>
                </p:cNvPr>
                <p:cNvSpPr txBox="1"/>
                <p:nvPr userDrawn="1"/>
              </p:nvSpPr>
              <p:spPr>
                <a:xfrm>
                  <a:off x="-5090474" y="2136333"/>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blue</a:t>
                  </a:r>
                </a:p>
                <a:p>
                  <a:r>
                    <a:rPr lang="en-US" sz="1000">
                      <a:latin typeface="Arial" panose="020B0604020202020204" pitchFamily="34" charset="0"/>
                      <a:cs typeface="Arial" panose="020B0604020202020204" pitchFamily="34" charset="0"/>
                    </a:rPr>
                    <a:t>RGB: 19 40 76</a:t>
                  </a:r>
                </a:p>
                <a:p>
                  <a:r>
                    <a:rPr lang="en-US" sz="1000">
                      <a:latin typeface="Arial" panose="020B0604020202020204" pitchFamily="34" charset="0"/>
                      <a:cs typeface="Arial" panose="020B0604020202020204" pitchFamily="34" charset="0"/>
                    </a:rPr>
                    <a:t>CMYK: 100 86 41 41</a:t>
                  </a:r>
                </a:p>
                <a:p>
                  <a:r>
                    <a:rPr lang="en-US" sz="1000">
                      <a:latin typeface="Arial" panose="020B0604020202020204" pitchFamily="34" charset="0"/>
                      <a:cs typeface="Arial" panose="020B0604020202020204" pitchFamily="34" charset="0"/>
                    </a:rPr>
                    <a:t># 071d49</a:t>
                  </a:r>
                </a:p>
                <a:p>
                  <a:endParaRPr lang="en-US" sz="120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31E48F2D-D34F-7145-9CB1-2BEEE5601BB4}"/>
                    </a:ext>
                  </a:extLst>
                </p:cNvPr>
                <p:cNvSpPr txBox="1"/>
                <p:nvPr userDrawn="1"/>
              </p:nvSpPr>
              <p:spPr>
                <a:xfrm>
                  <a:off x="-2592363" y="2095220"/>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green</a:t>
                  </a:r>
                </a:p>
                <a:p>
                  <a:r>
                    <a:rPr lang="en-US" sz="1000">
                      <a:latin typeface="Arial" panose="020B0604020202020204" pitchFamily="34" charset="0"/>
                      <a:cs typeface="Arial" panose="020B0604020202020204" pitchFamily="34" charset="0"/>
                    </a:rPr>
                    <a:t>RGB: 21 62 53</a:t>
                  </a:r>
                </a:p>
                <a:p>
                  <a:r>
                    <a:rPr lang="en-US" sz="1000">
                      <a:latin typeface="Arial" panose="020B0604020202020204" pitchFamily="34" charset="0"/>
                      <a:cs typeface="Arial" panose="020B0604020202020204" pitchFamily="34" charset="0"/>
                    </a:rPr>
                    <a:t>CMYK: 87 47 68 59</a:t>
                  </a:r>
                </a:p>
                <a:p>
                  <a:r>
                    <a:rPr lang="en-US" sz="1000">
                      <a:latin typeface="Arial" panose="020B0604020202020204" pitchFamily="34" charset="0"/>
                      <a:cs typeface="Arial" panose="020B0604020202020204" pitchFamily="34" charset="0"/>
                    </a:rPr>
                    <a:t># 124042</a:t>
                  </a:r>
                </a:p>
                <a:p>
                  <a:endParaRPr lang="en-US" sz="1200">
                    <a:latin typeface="Arial" panose="020B0604020202020204" pitchFamily="34" charset="0"/>
                    <a:cs typeface="Arial" panose="020B0604020202020204" pitchFamily="34" charset="0"/>
                  </a:endParaRPr>
                </a:p>
              </p:txBody>
            </p:sp>
            <p:sp>
              <p:nvSpPr>
                <p:cNvPr id="33" name="Rounded Rectangle 32">
                  <a:extLst>
                    <a:ext uri="{FF2B5EF4-FFF2-40B4-BE49-F238E27FC236}">
                      <a16:creationId xmlns:a16="http://schemas.microsoft.com/office/drawing/2014/main" id="{25FC20EB-0DCF-E040-9873-B10581D95BC4}"/>
                    </a:ext>
                  </a:extLst>
                </p:cNvPr>
                <p:cNvSpPr/>
                <p:nvPr userDrawn="1"/>
              </p:nvSpPr>
              <p:spPr>
                <a:xfrm>
                  <a:off x="-5039646" y="3507659"/>
                  <a:ext cx="786296" cy="583381"/>
                </a:xfrm>
                <a:prstGeom prst="roundRect">
                  <a:avLst/>
                </a:prstGeom>
                <a:solidFill>
                  <a:srgbClr val="AA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2E1231D8-EBEA-4840-BE2B-B22A9E43DE93}"/>
                    </a:ext>
                  </a:extLst>
                </p:cNvPr>
                <p:cNvSpPr/>
                <p:nvPr userDrawn="1"/>
              </p:nvSpPr>
              <p:spPr>
                <a:xfrm>
                  <a:off x="-3816905" y="3519057"/>
                  <a:ext cx="786296" cy="583381"/>
                </a:xfrm>
                <a:prstGeom prst="roundRect">
                  <a:avLst/>
                </a:prstGeom>
                <a:solidFill>
                  <a:srgbClr val="1EB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E2894E70-07E6-D040-BC07-FDB1CE4918BA}"/>
                    </a:ext>
                  </a:extLst>
                </p:cNvPr>
                <p:cNvSpPr/>
                <p:nvPr userDrawn="1"/>
              </p:nvSpPr>
              <p:spPr>
                <a:xfrm>
                  <a:off x="-2607888" y="3499010"/>
                  <a:ext cx="786296" cy="583381"/>
                </a:xfrm>
                <a:prstGeom prst="roundRect">
                  <a:avLst/>
                </a:prstGeom>
                <a:solidFill>
                  <a:srgbClr val="25D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5F7EF0FF-0942-7546-A0B4-9A0F58F4FFA1}"/>
                    </a:ext>
                  </a:extLst>
                </p:cNvPr>
                <p:cNvSpPr/>
                <p:nvPr userDrawn="1"/>
              </p:nvSpPr>
              <p:spPr>
                <a:xfrm>
                  <a:off x="-5090474" y="4960003"/>
                  <a:ext cx="786296" cy="583381"/>
                </a:xfrm>
                <a:prstGeom prst="roundRect">
                  <a:avLst/>
                </a:prstGeom>
                <a:solidFill>
                  <a:srgbClr val="FFC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C0399E34-BE06-B246-8A80-8AD41AC7854D}"/>
                    </a:ext>
                  </a:extLst>
                </p:cNvPr>
                <p:cNvSpPr/>
                <p:nvPr userDrawn="1"/>
              </p:nvSpPr>
              <p:spPr>
                <a:xfrm>
                  <a:off x="-3845873" y="4963474"/>
                  <a:ext cx="786296" cy="583381"/>
                </a:xfrm>
                <a:prstGeom prst="roundRect">
                  <a:avLst/>
                </a:prstGeom>
                <a:solidFill>
                  <a:srgbClr val="FE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060E8035-6553-6842-A772-A25D3067C67A}"/>
                    </a:ext>
                  </a:extLst>
                </p:cNvPr>
                <p:cNvSpPr/>
                <p:nvPr userDrawn="1"/>
              </p:nvSpPr>
              <p:spPr>
                <a:xfrm>
                  <a:off x="-2658634" y="4960003"/>
                  <a:ext cx="786296" cy="583381"/>
                </a:xfrm>
                <a:prstGeom prst="roundRect">
                  <a:avLst/>
                </a:prstGeom>
                <a:solidFill>
                  <a:srgbClr val="DB8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3627E0A-AC00-4744-8DCA-505ED1E7F5B5}"/>
                    </a:ext>
                  </a:extLst>
                </p:cNvPr>
                <p:cNvSpPr txBox="1"/>
                <p:nvPr userDrawn="1"/>
              </p:nvSpPr>
              <p:spPr>
                <a:xfrm>
                  <a:off x="-5122511" y="4067451"/>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purple</a:t>
                  </a:r>
                </a:p>
                <a:p>
                  <a:r>
                    <a:rPr lang="en-US" sz="1000">
                      <a:latin typeface="Arial" panose="020B0604020202020204" pitchFamily="34" charset="0"/>
                      <a:cs typeface="Arial" panose="020B0604020202020204" pitchFamily="34" charset="0"/>
                    </a:rPr>
                    <a:t>RGB: 171 146 225</a:t>
                  </a:r>
                </a:p>
                <a:p>
                  <a:r>
                    <a:rPr lang="en-US" sz="1000">
                      <a:latin typeface="Arial" panose="020B0604020202020204" pitchFamily="34" charset="0"/>
                      <a:cs typeface="Arial" panose="020B0604020202020204" pitchFamily="34" charset="0"/>
                    </a:rPr>
                    <a:t>CMYK: 41 46 0 0</a:t>
                  </a:r>
                </a:p>
                <a:p>
                  <a:r>
                    <a:rPr lang="en-US" sz="1000">
                      <a:latin typeface="Arial" panose="020B0604020202020204" pitchFamily="34" charset="0"/>
                      <a:cs typeface="Arial" panose="020B0604020202020204" pitchFamily="34" charset="0"/>
                    </a:rPr>
                    <a:t># ab92e1</a:t>
                  </a:r>
                </a:p>
                <a:p>
                  <a:endParaRPr lang="en-US" sz="120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A350CDB6-C4D9-3C4A-AD84-C404209A202D}"/>
                    </a:ext>
                  </a:extLst>
                </p:cNvPr>
                <p:cNvSpPr txBox="1"/>
                <p:nvPr userDrawn="1"/>
              </p:nvSpPr>
              <p:spPr>
                <a:xfrm>
                  <a:off x="-2673045" y="4091040"/>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green</a:t>
                  </a:r>
                </a:p>
                <a:p>
                  <a:r>
                    <a:rPr lang="en-US" sz="1000">
                      <a:latin typeface="Arial" panose="020B0604020202020204" pitchFamily="34" charset="0"/>
                      <a:cs typeface="Arial" panose="020B0604020202020204" pitchFamily="34" charset="0"/>
                    </a:rPr>
                    <a:t>RGB: 0 206 125</a:t>
                  </a:r>
                </a:p>
                <a:p>
                  <a:r>
                    <a:rPr lang="en-US" sz="1000">
                      <a:latin typeface="Arial" panose="020B0604020202020204" pitchFamily="34" charset="0"/>
                      <a:cs typeface="Arial" panose="020B0604020202020204" pitchFamily="34" charset="0"/>
                    </a:rPr>
                    <a:t>CMYK: 70 0 67 0</a:t>
                  </a:r>
                </a:p>
                <a:p>
                  <a:r>
                    <a:rPr lang="en-US" sz="1000">
                      <a:latin typeface="Arial" panose="020B0604020202020204" pitchFamily="34" charset="0"/>
                      <a:cs typeface="Arial" panose="020B0604020202020204" pitchFamily="34" charset="0"/>
                    </a:rPr>
                    <a:t># 26d07c</a:t>
                  </a:r>
                </a:p>
                <a:p>
                  <a:endParaRPr lang="en-US" sz="120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2DB66451-D16E-4D46-B622-0945C96D1C20}"/>
                    </a:ext>
                  </a:extLst>
                </p:cNvPr>
                <p:cNvSpPr txBox="1"/>
                <p:nvPr userDrawn="1"/>
              </p:nvSpPr>
              <p:spPr>
                <a:xfrm>
                  <a:off x="-5191047" y="5654351"/>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yellow</a:t>
                  </a:r>
                </a:p>
                <a:p>
                  <a:r>
                    <a:rPr lang="en-US" sz="1000">
                      <a:latin typeface="Arial" panose="020B0604020202020204" pitchFamily="34" charset="0"/>
                      <a:cs typeface="Arial" panose="020B0604020202020204" pitchFamily="34" charset="0"/>
                    </a:rPr>
                    <a:t>RGB: 255 199 0</a:t>
                  </a:r>
                </a:p>
                <a:p>
                  <a:r>
                    <a:rPr lang="en-US" sz="1000">
                      <a:latin typeface="Arial" panose="020B0604020202020204" pitchFamily="34" charset="0"/>
                      <a:cs typeface="Arial" panose="020B0604020202020204" pitchFamily="34" charset="0"/>
                    </a:rPr>
                    <a:t>CMYK: 0 24 100 0</a:t>
                  </a:r>
                </a:p>
                <a:p>
                  <a:r>
                    <a:rPr lang="en-US" sz="1000">
                      <a:latin typeface="Arial" panose="020B0604020202020204" pitchFamily="34" charset="0"/>
                      <a:cs typeface="Arial" panose="020B0604020202020204" pitchFamily="34" charset="0"/>
                    </a:rPr>
                    <a:t># ffc600</a:t>
                  </a:r>
                </a:p>
                <a:p>
                  <a:endParaRPr lang="en-US" sz="120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AECBC71F-19EE-EF49-9B9A-723B467C7B23}"/>
                    </a:ext>
                  </a:extLst>
                </p:cNvPr>
                <p:cNvSpPr txBox="1"/>
                <p:nvPr userDrawn="1"/>
              </p:nvSpPr>
              <p:spPr>
                <a:xfrm>
                  <a:off x="-3936832" y="5600603"/>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orange</a:t>
                  </a:r>
                </a:p>
                <a:p>
                  <a:r>
                    <a:rPr lang="en-US" sz="1000">
                      <a:latin typeface="Arial" panose="020B0604020202020204" pitchFamily="34" charset="0"/>
                      <a:cs typeface="Arial" panose="020B0604020202020204" pitchFamily="34" charset="0"/>
                    </a:rPr>
                    <a:t>RGB: 255 132 0</a:t>
                  </a:r>
                </a:p>
                <a:p>
                  <a:r>
                    <a:rPr lang="en-US" sz="1000">
                      <a:latin typeface="Arial" panose="020B0604020202020204" pitchFamily="34" charset="0"/>
                      <a:cs typeface="Arial" panose="020B0604020202020204" pitchFamily="34" charset="0"/>
                    </a:rPr>
                    <a:t>CMYK: 0 58 94 0</a:t>
                  </a:r>
                </a:p>
                <a:p>
                  <a:r>
                    <a:rPr lang="en-US" sz="1000">
                      <a:latin typeface="Arial" panose="020B0604020202020204" pitchFamily="34" charset="0"/>
                      <a:cs typeface="Arial" panose="020B0604020202020204" pitchFamily="34" charset="0"/>
                    </a:rPr>
                    <a:t># ff8200</a:t>
                  </a:r>
                </a:p>
                <a:p>
                  <a:endParaRPr lang="en-US" sz="120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82EC5089-27E0-4D4A-842F-1A5AF6A58C35}"/>
                    </a:ext>
                  </a:extLst>
                </p:cNvPr>
                <p:cNvSpPr txBox="1"/>
                <p:nvPr userDrawn="1"/>
              </p:nvSpPr>
              <p:spPr>
                <a:xfrm>
                  <a:off x="-2710800" y="5622830"/>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pink</a:t>
                  </a:r>
                </a:p>
                <a:p>
                  <a:r>
                    <a:rPr lang="en-US" sz="1000">
                      <a:latin typeface="Arial" panose="020B0604020202020204" pitchFamily="34" charset="0"/>
                      <a:cs typeface="Arial" panose="020B0604020202020204" pitchFamily="34" charset="0"/>
                    </a:rPr>
                    <a:t>RGB: 240 135 207</a:t>
                  </a:r>
                </a:p>
                <a:p>
                  <a:r>
                    <a:rPr lang="en-US" sz="1000">
                      <a:latin typeface="Arial" panose="020B0604020202020204" pitchFamily="34" charset="0"/>
                      <a:cs typeface="Arial" panose="020B0604020202020204" pitchFamily="34" charset="0"/>
                    </a:rPr>
                    <a:t>CMYK: 12 57 0 0</a:t>
                  </a:r>
                </a:p>
                <a:p>
                  <a:r>
                    <a:rPr lang="en-US" sz="1000">
                      <a:latin typeface="Arial" panose="020B0604020202020204" pitchFamily="34" charset="0"/>
                      <a:cs typeface="Arial" panose="020B0604020202020204" pitchFamily="34" charset="0"/>
                    </a:rPr>
                    <a:t># e98dc7</a:t>
                  </a:r>
                </a:p>
                <a:p>
                  <a:endParaRPr lang="en-US" sz="120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73D3833A-7F75-0A4C-8B99-A8474F19EEE1}"/>
                    </a:ext>
                  </a:extLst>
                </p:cNvPr>
                <p:cNvSpPr txBox="1"/>
                <p:nvPr userDrawn="1"/>
              </p:nvSpPr>
              <p:spPr>
                <a:xfrm>
                  <a:off x="-5260321" y="6537609"/>
                  <a:ext cx="4845036" cy="276999"/>
                </a:xfrm>
                <a:prstGeom prst="rect">
                  <a:avLst/>
                </a:prstGeom>
                <a:noFill/>
              </p:spPr>
              <p:txBody>
                <a:bodyPr wrap="square" rtlCol="0">
                  <a:spAutoFit/>
                </a:bodyPr>
                <a:lstStyle/>
                <a:p>
                  <a:r>
                    <a:rPr lang="en-US" sz="1200" u="sng">
                      <a:latin typeface="Arial" panose="020B0604020202020204" pitchFamily="34" charset="0"/>
                      <a:cs typeface="Arial" panose="020B0604020202020204" pitchFamily="34" charset="0"/>
                    </a:rPr>
                    <a:t>Text on a dark colour – bright </a:t>
                  </a:r>
                  <a:r>
                    <a:rPr lang="en-US" sz="1200" u="sng" err="1">
                      <a:latin typeface="Arial" panose="020B0604020202020204" pitchFamily="34" charset="0"/>
                      <a:cs typeface="Arial" panose="020B0604020202020204" pitchFamily="34" charset="0"/>
                    </a:rPr>
                    <a:t>colours</a:t>
                  </a:r>
                  <a:endParaRPr lang="en-US" sz="1200" u="sng">
                    <a:latin typeface="Arial" panose="020B0604020202020204" pitchFamily="34" charset="0"/>
                    <a:cs typeface="Arial" panose="020B0604020202020204" pitchFamily="34" charset="0"/>
                  </a:endParaRPr>
                </a:p>
              </p:txBody>
            </p:sp>
            <p:pic>
              <p:nvPicPr>
                <p:cNvPr id="45" name="Picture 44" descr="Diagram, text&#10;&#10;Description automatically generated">
                  <a:extLst>
                    <a:ext uri="{FF2B5EF4-FFF2-40B4-BE49-F238E27FC236}">
                      <a16:creationId xmlns:a16="http://schemas.microsoft.com/office/drawing/2014/main" id="{573088EF-4372-9E43-8B3D-F3676AFBF95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153750" y="6962944"/>
                  <a:ext cx="888887" cy="1694569"/>
                </a:xfrm>
                <a:prstGeom prst="rect">
                  <a:avLst/>
                </a:prstGeom>
              </p:spPr>
            </p:pic>
            <p:pic>
              <p:nvPicPr>
                <p:cNvPr id="46" name="Picture 45" descr="Diagram, text&#10;&#10;Description automatically generated">
                  <a:extLst>
                    <a:ext uri="{FF2B5EF4-FFF2-40B4-BE49-F238E27FC236}">
                      <a16:creationId xmlns:a16="http://schemas.microsoft.com/office/drawing/2014/main" id="{7454D753-6B99-2A4E-94AD-06D8B1A3466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198255" y="6962944"/>
                  <a:ext cx="888887" cy="1434433"/>
                </a:xfrm>
                <a:prstGeom prst="rect">
                  <a:avLst/>
                </a:prstGeom>
              </p:spPr>
            </p:pic>
            <p:pic>
              <p:nvPicPr>
                <p:cNvPr id="47" name="Picture 46" descr="Diagram, text&#10;&#10;Description automatically generated">
                  <a:extLst>
                    <a:ext uri="{FF2B5EF4-FFF2-40B4-BE49-F238E27FC236}">
                      <a16:creationId xmlns:a16="http://schemas.microsoft.com/office/drawing/2014/main" id="{31FCA9F8-8238-DF45-8B9C-D18BCE274D0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3248023" y="6962944"/>
                  <a:ext cx="888887" cy="1918055"/>
                </a:xfrm>
                <a:prstGeom prst="rect">
                  <a:avLst/>
                </a:prstGeom>
              </p:spPr>
            </p:pic>
            <p:pic>
              <p:nvPicPr>
                <p:cNvPr id="48" name="Picture 47" descr="Diagram, text&#10;&#10;Description automatically generated">
                  <a:extLst>
                    <a:ext uri="{FF2B5EF4-FFF2-40B4-BE49-F238E27FC236}">
                      <a16:creationId xmlns:a16="http://schemas.microsoft.com/office/drawing/2014/main" id="{CEE66A6E-B5F9-4846-B9CA-E95A5D06A95E}"/>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2295202" y="6962943"/>
                  <a:ext cx="888887" cy="1694569"/>
                </a:xfrm>
                <a:prstGeom prst="rect">
                  <a:avLst/>
                </a:prstGeom>
              </p:spPr>
            </p:pic>
            <p:sp>
              <p:nvSpPr>
                <p:cNvPr id="49" name="Rounded Rectangle 48">
                  <a:extLst>
                    <a:ext uri="{FF2B5EF4-FFF2-40B4-BE49-F238E27FC236}">
                      <a16:creationId xmlns:a16="http://schemas.microsoft.com/office/drawing/2014/main" id="{2D12A529-145B-A843-AF28-02B87DF9D5E2}"/>
                    </a:ext>
                  </a:extLst>
                </p:cNvPr>
                <p:cNvSpPr/>
                <p:nvPr userDrawn="1"/>
              </p:nvSpPr>
              <p:spPr>
                <a:xfrm>
                  <a:off x="-1284446" y="3484070"/>
                  <a:ext cx="786296" cy="583381"/>
                </a:xfrm>
                <a:prstGeom prst="roundRect">
                  <a:avLst/>
                </a:prstGeom>
                <a:solidFill>
                  <a:srgbClr val="B9C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711977A8-FE99-5742-9DEE-4F768A8E54B0}"/>
                    </a:ext>
                  </a:extLst>
                </p:cNvPr>
                <p:cNvSpPr txBox="1"/>
                <p:nvPr userDrawn="1"/>
              </p:nvSpPr>
              <p:spPr>
                <a:xfrm>
                  <a:off x="-1401897" y="4112661"/>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grey</a:t>
                  </a:r>
                </a:p>
                <a:p>
                  <a:r>
                    <a:rPr lang="en-US" sz="1000">
                      <a:latin typeface="Arial" panose="020B0604020202020204" pitchFamily="34" charset="0"/>
                      <a:cs typeface="Arial" panose="020B0604020202020204" pitchFamily="34" charset="0"/>
                    </a:rPr>
                    <a:t>RGB: 190 205 214</a:t>
                  </a:r>
                </a:p>
                <a:p>
                  <a:r>
                    <a:rPr lang="en-US" sz="1000">
                      <a:latin typeface="Arial" panose="020B0604020202020204" pitchFamily="34" charset="0"/>
                      <a:cs typeface="Arial" panose="020B0604020202020204" pitchFamily="34" charset="0"/>
                    </a:rPr>
                    <a:t>CMYK: 30 14 14 0</a:t>
                  </a:r>
                </a:p>
                <a:p>
                  <a:r>
                    <a:rPr lang="en-US" sz="1000">
                      <a:latin typeface="Arial" panose="020B0604020202020204" pitchFamily="34" charset="0"/>
                      <a:cs typeface="Arial" panose="020B0604020202020204" pitchFamily="34" charset="0"/>
                    </a:rPr>
                    <a:t># cad0d6</a:t>
                  </a:r>
                </a:p>
                <a:p>
                  <a:endParaRPr lang="en-US" sz="1200">
                    <a:latin typeface="Arial" panose="020B0604020202020204" pitchFamily="34" charset="0"/>
                    <a:cs typeface="Arial" panose="020B0604020202020204" pitchFamily="34" charset="0"/>
                  </a:endParaRPr>
                </a:p>
              </p:txBody>
            </p:sp>
          </p:grpSp>
        </p:grpSp>
        <p:sp>
          <p:nvSpPr>
            <p:cNvPr id="54" name="Rounded Rectangle 53">
              <a:extLst>
                <a:ext uri="{FF2B5EF4-FFF2-40B4-BE49-F238E27FC236}">
                  <a16:creationId xmlns:a16="http://schemas.microsoft.com/office/drawing/2014/main" id="{D088D5E4-D803-3547-A2AC-006519FD1B86}"/>
                </a:ext>
              </a:extLst>
            </p:cNvPr>
            <p:cNvSpPr/>
            <p:nvPr userDrawn="1"/>
          </p:nvSpPr>
          <p:spPr>
            <a:xfrm>
              <a:off x="-1357499" y="7030100"/>
              <a:ext cx="786296" cy="583381"/>
            </a:xfrm>
            <a:prstGeom prst="round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C297B396-3F61-644D-B201-4D774DED47C4}"/>
                </a:ext>
              </a:extLst>
            </p:cNvPr>
            <p:cNvSpPr txBox="1"/>
            <p:nvPr userDrawn="1"/>
          </p:nvSpPr>
          <p:spPr>
            <a:xfrm>
              <a:off x="-1474950" y="7658691"/>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White</a:t>
              </a:r>
            </a:p>
            <a:p>
              <a:r>
                <a:rPr lang="en-US" sz="1000">
                  <a:latin typeface="Arial" panose="020B0604020202020204" pitchFamily="34" charset="0"/>
                  <a:cs typeface="Arial" panose="020B0604020202020204" pitchFamily="34" charset="0"/>
                </a:rPr>
                <a:t>RGB: 255 255 255</a:t>
              </a:r>
            </a:p>
            <a:p>
              <a:r>
                <a:rPr lang="en-US" sz="1000">
                  <a:latin typeface="Arial" panose="020B0604020202020204" pitchFamily="34" charset="0"/>
                  <a:cs typeface="Arial" panose="020B0604020202020204" pitchFamily="34" charset="0"/>
                </a:rPr>
                <a:t>CMYK: 0 0 0 0 </a:t>
              </a:r>
            </a:p>
            <a:p>
              <a:r>
                <a:rPr lang="en-US" sz="1000">
                  <a:latin typeface="Arial" panose="020B0604020202020204" pitchFamily="34" charset="0"/>
                  <a:cs typeface="Arial" panose="020B0604020202020204" pitchFamily="34" charset="0"/>
                </a:rPr>
                <a:t># FFFFFF</a:t>
              </a:r>
            </a:p>
            <a:p>
              <a:endParaRPr lang="en-US" sz="1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46926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B22DFB-27A6-402C-AA98-C9A863485687}"/>
              </a:ext>
            </a:extLst>
          </p:cNvPr>
          <p:cNvSpPr>
            <a:spLocks noGrp="1"/>
          </p:cNvSpPr>
          <p:nvPr>
            <p:ph type="title"/>
          </p:nvPr>
        </p:nvSpPr>
        <p:spPr>
          <a:xfrm>
            <a:off x="360000" y="720000"/>
            <a:ext cx="11484996" cy="1039599"/>
          </a:xfrm>
          <a:prstGeom prst="rect">
            <a:avLst/>
          </a:prstGeom>
        </p:spPr>
        <p:txBody>
          <a:bodyPr vert="horz" lIns="0" tIns="0" rIns="0" bIns="0" rtlCol="0" anchor="t" anchorCtr="0">
            <a:noAutofit/>
          </a:bodyPr>
          <a:lstStyle/>
          <a:p>
            <a:r>
              <a:rPr lang="en-US"/>
              <a:t>Click to edit Master title style</a:t>
            </a:r>
            <a:endParaRPr lang="en-GB"/>
          </a:p>
        </p:txBody>
      </p:sp>
      <p:sp>
        <p:nvSpPr>
          <p:cNvPr id="4" name="Text Placeholder 3"/>
          <p:cNvSpPr>
            <a:spLocks noGrp="1"/>
          </p:cNvSpPr>
          <p:nvPr>
            <p:ph type="body" idx="1"/>
          </p:nvPr>
        </p:nvSpPr>
        <p:spPr>
          <a:xfrm>
            <a:off x="359999" y="2160000"/>
            <a:ext cx="11484997" cy="36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err="1"/>
              <a:t>Eigth</a:t>
            </a:r>
            <a:r>
              <a:rPr lang="en-US"/>
              <a:t> level</a:t>
            </a:r>
            <a:endParaRPr lang="en-GB"/>
          </a:p>
        </p:txBody>
      </p:sp>
      <p:sp>
        <p:nvSpPr>
          <p:cNvPr id="3" name="Slide Number Placeholder 2"/>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808E19FA-3350-418B-B946-CD0BA6BC0060}"/>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3" name="TextBox 12">
            <a:extLst>
              <a:ext uri="{FF2B5EF4-FFF2-40B4-BE49-F238E27FC236}">
                <a16:creationId xmlns:a16="http://schemas.microsoft.com/office/drawing/2014/main" id="{8B3FB64D-92C3-9749-9519-C182D313AA4F}"/>
              </a:ext>
            </a:extLst>
          </p:cNvPr>
          <p:cNvSpPr txBox="1"/>
          <p:nvPr userDrawn="1"/>
        </p:nvSpPr>
        <p:spPr>
          <a:xfrm>
            <a:off x="9745" y="7318534"/>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a:effectLst/>
                <a:latin typeface="Arial" panose="020B0604020202020204" pitchFamily="34" charset="0"/>
                <a:ea typeface="Calibri" panose="020F0502020204030204" pitchFamily="34" charset="0"/>
                <a:cs typeface="Arial" panose="020B0604020202020204" pitchFamily="34" charset="0"/>
              </a:rPr>
              <a:t>The </a:t>
            </a:r>
            <a:r>
              <a:rPr lang="en-GB" sz="1300" i="0">
                <a:effectLst/>
                <a:latin typeface="Arial" panose="020B0604020202020204" pitchFamily="34" charset="0"/>
                <a:ea typeface="+mn-ea"/>
                <a:cs typeface="Arial" panose="020B0604020202020204" pitchFamily="34" charset="0"/>
              </a:rPr>
              <a:t>most efficient </a:t>
            </a:r>
            <a:r>
              <a:rPr lang="en-GB" sz="1300" i="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a:solidFill>
                <a:srgbClr val="000000"/>
              </a:solidFill>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C6B29D54-51B3-5744-8ACB-12BCE32E5A94}"/>
              </a:ext>
            </a:extLst>
          </p:cNvPr>
          <p:cNvSpPr txBox="1"/>
          <p:nvPr userDrawn="1"/>
        </p:nvSpPr>
        <p:spPr>
          <a:xfrm>
            <a:off x="-116807" y="7228493"/>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a:solidFill>
                <a:srgbClr val="000000"/>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93A95435-5982-C848-AA77-80799034C7B1}"/>
              </a:ext>
            </a:extLst>
          </p:cNvPr>
          <p:cNvSpPr/>
          <p:nvPr userDrawn="1"/>
        </p:nvSpPr>
        <p:spPr>
          <a:xfrm>
            <a:off x="12330750" y="1347125"/>
            <a:ext cx="2487122" cy="58939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right-click the object and select: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‘Change Picture’ and browse for a new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a:t>
            </a:r>
            <a:r>
              <a:rPr lang="en-GB" sz="1300" b="0" kern="1200">
                <a:solidFill>
                  <a:schemeClr val="tx1"/>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r>
              <a:rPr lang="en-GB" sz="1300" b="0" kern="1200">
                <a:solidFill>
                  <a:schemeClr val="tx1"/>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BD2A77EC-A7C9-824B-8FD5-99BA54D43C81}"/>
              </a:ext>
            </a:extLst>
          </p:cNvPr>
          <p:cNvSpPr txBox="1"/>
          <p:nvPr userDrawn="1"/>
        </p:nvSpPr>
        <p:spPr>
          <a:xfrm>
            <a:off x="0" y="-969831"/>
            <a:ext cx="5896998" cy="800219"/>
          </a:xfrm>
          <a:prstGeom prst="rect">
            <a:avLst/>
          </a:prstGeom>
          <a:noFill/>
        </p:spPr>
        <p:txBody>
          <a:bodyPr wrap="square" lIns="0" tIns="0" rIns="0" bIns="0" rtlCol="0">
            <a:spAutoFit/>
          </a:bodyPr>
          <a:lstStyle/>
          <a:p>
            <a:pPr algn="l"/>
            <a:r>
              <a:rPr lang="en-GB" sz="1300" b="1" kern="1200">
                <a:solidFill>
                  <a:srgbClr val="FF0000"/>
                </a:solidFill>
                <a:effectLst/>
                <a:latin typeface="Arial" panose="020B0604020202020204" pitchFamily="34" charset="0"/>
                <a:ea typeface="+mn-ea"/>
                <a:cs typeface="Arial" panose="020B0604020202020204" pitchFamily="34" charset="0"/>
              </a:rPr>
              <a:t>View or hide guidance: </a:t>
            </a:r>
          </a:p>
          <a:p>
            <a:pPr algn="l"/>
            <a:r>
              <a:rPr lang="en-GB" sz="1300" b="0" kern="120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grpSp>
        <p:nvGrpSpPr>
          <p:cNvPr id="5" name="Group 4">
            <a:extLst>
              <a:ext uri="{FF2B5EF4-FFF2-40B4-BE49-F238E27FC236}">
                <a16:creationId xmlns:a16="http://schemas.microsoft.com/office/drawing/2014/main" id="{1F963C35-2F34-664F-AC10-39C7EF408B51}"/>
              </a:ext>
            </a:extLst>
          </p:cNvPr>
          <p:cNvGrpSpPr/>
          <p:nvPr userDrawn="1"/>
        </p:nvGrpSpPr>
        <p:grpSpPr>
          <a:xfrm>
            <a:off x="-5354197" y="-932183"/>
            <a:ext cx="5714197" cy="9870371"/>
            <a:chOff x="-5354197" y="-932183"/>
            <a:chExt cx="5714197" cy="9870371"/>
          </a:xfrm>
        </p:grpSpPr>
        <p:grpSp>
          <p:nvGrpSpPr>
            <p:cNvPr id="53" name="Group 52">
              <a:extLst>
                <a:ext uri="{FF2B5EF4-FFF2-40B4-BE49-F238E27FC236}">
                  <a16:creationId xmlns:a16="http://schemas.microsoft.com/office/drawing/2014/main" id="{EF83548F-B8C5-EA43-9AE3-C7F8B08C7C34}"/>
                </a:ext>
              </a:extLst>
            </p:cNvPr>
            <p:cNvGrpSpPr/>
            <p:nvPr userDrawn="1"/>
          </p:nvGrpSpPr>
          <p:grpSpPr>
            <a:xfrm>
              <a:off x="-5354197" y="-932183"/>
              <a:ext cx="5714197" cy="9870371"/>
              <a:chOff x="-5260321" y="-989372"/>
              <a:chExt cx="5714197" cy="9870371"/>
            </a:xfrm>
          </p:grpSpPr>
          <p:sp>
            <p:nvSpPr>
              <p:cNvPr id="54" name="TextBox 53">
                <a:extLst>
                  <a:ext uri="{FF2B5EF4-FFF2-40B4-BE49-F238E27FC236}">
                    <a16:creationId xmlns:a16="http://schemas.microsoft.com/office/drawing/2014/main" id="{11776C91-FF07-1D43-B838-20446FE1BC72}"/>
                  </a:ext>
                </a:extLst>
              </p:cNvPr>
              <p:cNvSpPr txBox="1"/>
              <p:nvPr userDrawn="1"/>
            </p:nvSpPr>
            <p:spPr>
              <a:xfrm>
                <a:off x="-3851363" y="4097403"/>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blue</a:t>
                </a:r>
              </a:p>
              <a:p>
                <a:r>
                  <a:rPr lang="en-US" sz="1000">
                    <a:latin typeface="Arial" panose="020B0604020202020204" pitchFamily="34" charset="0"/>
                    <a:cs typeface="Arial" panose="020B0604020202020204" pitchFamily="34" charset="0"/>
                  </a:rPr>
                  <a:t>RGB: 61 181 230</a:t>
                </a:r>
              </a:p>
              <a:p>
                <a:r>
                  <a:rPr lang="en-US" sz="1000">
                    <a:latin typeface="Arial" panose="020B0604020202020204" pitchFamily="34" charset="0"/>
                    <a:cs typeface="Arial" panose="020B0604020202020204" pitchFamily="34" charset="0"/>
                  </a:rPr>
                  <a:t>CMYK: 68 7 2 0</a:t>
                </a:r>
              </a:p>
              <a:p>
                <a:r>
                  <a:rPr lang="en-US" sz="1000">
                    <a:latin typeface="Arial" panose="020B0604020202020204" pitchFamily="34" charset="0"/>
                    <a:cs typeface="Arial" panose="020B0604020202020204" pitchFamily="34" charset="0"/>
                  </a:rPr>
                  <a:t># 1fb3e5</a:t>
                </a:r>
              </a:p>
              <a:p>
                <a:endParaRPr lang="en-US" sz="1200">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7A6D5402-70B9-0448-B1DD-95506AFE40E9}"/>
                  </a:ext>
                </a:extLst>
              </p:cNvPr>
              <p:cNvGrpSpPr/>
              <p:nvPr userDrawn="1"/>
            </p:nvGrpSpPr>
            <p:grpSpPr>
              <a:xfrm>
                <a:off x="-5260321" y="-989372"/>
                <a:ext cx="5714197" cy="9870371"/>
                <a:chOff x="-5260321" y="-989372"/>
                <a:chExt cx="5714197" cy="9870371"/>
              </a:xfrm>
            </p:grpSpPr>
            <p:sp>
              <p:nvSpPr>
                <p:cNvPr id="56" name="TextBox 55">
                  <a:extLst>
                    <a:ext uri="{FF2B5EF4-FFF2-40B4-BE49-F238E27FC236}">
                      <a16:creationId xmlns:a16="http://schemas.microsoft.com/office/drawing/2014/main" id="{B6A110B1-D763-4940-9E5A-21B9668ACC2E}"/>
                    </a:ext>
                  </a:extLst>
                </p:cNvPr>
                <p:cNvSpPr txBox="1"/>
                <p:nvPr userDrawn="1"/>
              </p:nvSpPr>
              <p:spPr>
                <a:xfrm>
                  <a:off x="-4968739" y="-989372"/>
                  <a:ext cx="4941451" cy="1354217"/>
                </a:xfrm>
                <a:prstGeom prst="rect">
                  <a:avLst/>
                </a:prstGeom>
                <a:noFill/>
              </p:spPr>
              <p:txBody>
                <a:bodyPr wrap="square" lIns="0" tIns="0" rIns="0" bIns="0" rtlCol="0">
                  <a:spAutoFit/>
                </a:bodyPr>
                <a:lstStyle/>
                <a:p>
                  <a:pPr>
                    <a:spcAft>
                      <a:spcPts val="600"/>
                    </a:spcAft>
                  </a:pPr>
                  <a:r>
                    <a:rPr lang="en-GB" sz="1300" b="1" i="0">
                      <a:effectLst/>
                      <a:latin typeface="Arial" panose="020B0604020202020204" pitchFamily="34" charset="0"/>
                      <a:ea typeface="Calibri" panose="020F0502020204030204" pitchFamily="34" charset="0"/>
                      <a:cs typeface="Arial" panose="020B0604020202020204" pitchFamily="34" charset="0"/>
                    </a:rPr>
                    <a:t>Dark background slides</a:t>
                  </a:r>
                </a:p>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Dark and bright colours can be changed using </a:t>
                  </a:r>
                  <a:r>
                    <a:rPr lang="en-GB" sz="1300" b="1" i="0">
                      <a:effectLst/>
                      <a:latin typeface="Arial" panose="020B0604020202020204" pitchFamily="34" charset="0"/>
                      <a:ea typeface="Calibri" panose="020F0502020204030204" pitchFamily="34" charset="0"/>
                      <a:cs typeface="Arial" panose="020B0604020202020204" pitchFamily="34" charset="0"/>
                    </a:rPr>
                    <a:t>only</a:t>
                  </a:r>
                  <a:r>
                    <a:rPr lang="en-GB" sz="1300" i="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Apply the same colour combination to all slides – when using white background slides as well, chose the muted or dark version of the bright colour you have chosen here. </a:t>
                  </a:r>
                </a:p>
              </p:txBody>
            </p:sp>
            <p:sp>
              <p:nvSpPr>
                <p:cNvPr id="57" name="TextBox 56">
                  <a:extLst>
                    <a:ext uri="{FF2B5EF4-FFF2-40B4-BE49-F238E27FC236}">
                      <a16:creationId xmlns:a16="http://schemas.microsoft.com/office/drawing/2014/main" id="{0CE608E0-F434-3340-A456-AC63D5CB491C}"/>
                    </a:ext>
                  </a:extLst>
                </p:cNvPr>
                <p:cNvSpPr txBox="1"/>
                <p:nvPr userDrawn="1"/>
              </p:nvSpPr>
              <p:spPr>
                <a:xfrm>
                  <a:off x="-4979184" y="518631"/>
                  <a:ext cx="4832285" cy="400110"/>
                </a:xfrm>
                <a:prstGeom prst="rect">
                  <a:avLst/>
                </a:prstGeom>
                <a:noFill/>
              </p:spPr>
              <p:txBody>
                <a:bodyPr wrap="square" lIns="0" tIns="0" rIns="0" bIns="0" rtlCol="0">
                  <a:spAutoFit/>
                </a:bodyPr>
                <a:lstStyle/>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To </a:t>
                  </a:r>
                  <a:r>
                    <a:rPr lang="en-GB" sz="1300" i="0" kern="120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a:solidFill>
                      <a:schemeClr val="tx1"/>
                    </a:solidFill>
                    <a:effectLst/>
                    <a:latin typeface="Arial" panose="020B0604020202020204" pitchFamily="34" charset="0"/>
                    <a:cs typeface="Arial" panose="020B0604020202020204" pitchFamily="34" charset="0"/>
                  </a:endParaRPr>
                </a:p>
              </p:txBody>
            </p:sp>
            <p:sp>
              <p:nvSpPr>
                <p:cNvPr id="58" name="Rounded Rectangle 57">
                  <a:extLst>
                    <a:ext uri="{FF2B5EF4-FFF2-40B4-BE49-F238E27FC236}">
                      <a16:creationId xmlns:a16="http://schemas.microsoft.com/office/drawing/2014/main" id="{BC73F006-597F-DC45-93D5-937A9E1311C8}"/>
                    </a:ext>
                  </a:extLst>
                </p:cNvPr>
                <p:cNvSpPr/>
                <p:nvPr userDrawn="1"/>
              </p:nvSpPr>
              <p:spPr>
                <a:xfrm>
                  <a:off x="-3758026" y="1489183"/>
                  <a:ext cx="786296" cy="579186"/>
                </a:xfrm>
                <a:prstGeom prst="roundRect">
                  <a:avLst/>
                </a:prstGeom>
                <a:solidFill>
                  <a:srgbClr val="4F2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149B9EEC-9650-0B42-BD76-E24787F1718D}"/>
                    </a:ext>
                  </a:extLst>
                </p:cNvPr>
                <p:cNvSpPr/>
                <p:nvPr userDrawn="1"/>
              </p:nvSpPr>
              <p:spPr>
                <a:xfrm>
                  <a:off x="-1220586" y="1475031"/>
                  <a:ext cx="805301" cy="580466"/>
                </a:xfrm>
                <a:prstGeom prst="roundRect">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a:extLst>
                    <a:ext uri="{FF2B5EF4-FFF2-40B4-BE49-F238E27FC236}">
                      <a16:creationId xmlns:a16="http://schemas.microsoft.com/office/drawing/2014/main" id="{5EDCDCBC-B6A0-1D45-8EA3-48FE79E07BCC}"/>
                    </a:ext>
                  </a:extLst>
                </p:cNvPr>
                <p:cNvSpPr/>
                <p:nvPr userDrawn="1"/>
              </p:nvSpPr>
              <p:spPr>
                <a:xfrm>
                  <a:off x="-4979184" y="1476686"/>
                  <a:ext cx="786296" cy="583381"/>
                </a:xfrm>
                <a:prstGeom prst="roundRect">
                  <a:avLst/>
                </a:prstGeom>
                <a:solidFill>
                  <a:srgbClr val="06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a:extLst>
                    <a:ext uri="{FF2B5EF4-FFF2-40B4-BE49-F238E27FC236}">
                      <a16:creationId xmlns:a16="http://schemas.microsoft.com/office/drawing/2014/main" id="{90A68C1F-507F-F942-9B37-F764BEF56F5D}"/>
                    </a:ext>
                  </a:extLst>
                </p:cNvPr>
                <p:cNvSpPr/>
                <p:nvPr userDrawn="1"/>
              </p:nvSpPr>
              <p:spPr>
                <a:xfrm>
                  <a:off x="-2550415" y="1488543"/>
                  <a:ext cx="805301" cy="580466"/>
                </a:xfrm>
                <a:prstGeom prst="roundRect">
                  <a:avLst/>
                </a:prstGeom>
                <a:solidFill>
                  <a:srgbClr val="1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4A3E60C6-C2A1-0149-A4CC-4221F32E0324}"/>
                    </a:ext>
                  </a:extLst>
                </p:cNvPr>
                <p:cNvSpPr txBox="1"/>
                <p:nvPr userDrawn="1"/>
              </p:nvSpPr>
              <p:spPr>
                <a:xfrm>
                  <a:off x="-5039728" y="1089755"/>
                  <a:ext cx="2867832" cy="276999"/>
                </a:xfrm>
                <a:prstGeom prst="rect">
                  <a:avLst/>
                </a:prstGeom>
                <a:noFill/>
              </p:spPr>
              <p:txBody>
                <a:bodyPr wrap="square" rtlCol="0">
                  <a:spAutoFit/>
                </a:bodyPr>
                <a:lstStyle/>
                <a:p>
                  <a:r>
                    <a:rPr lang="en-US" sz="1200" u="sng">
                      <a:latin typeface="Arial" panose="020B0604020202020204" pitchFamily="34" charset="0"/>
                      <a:cs typeface="Arial" panose="020B0604020202020204" pitchFamily="34" charset="0"/>
                    </a:rPr>
                    <a:t>Dark </a:t>
                  </a:r>
                  <a:r>
                    <a:rPr lang="en-US" sz="1200" u="sng" err="1">
                      <a:latin typeface="Arial" panose="020B0604020202020204" pitchFamily="34" charset="0"/>
                      <a:cs typeface="Arial" panose="020B0604020202020204" pitchFamily="34" charset="0"/>
                    </a:rPr>
                    <a:t>colours</a:t>
                  </a:r>
                  <a:r>
                    <a:rPr lang="en-US" sz="1200" u="sng">
                      <a:latin typeface="Arial" panose="020B0604020202020204" pitchFamily="34" charset="0"/>
                      <a:cs typeface="Arial" panose="020B0604020202020204" pitchFamily="34" charset="0"/>
                    </a:rPr>
                    <a:t> – background</a:t>
                  </a:r>
                </a:p>
              </p:txBody>
            </p:sp>
            <p:sp>
              <p:nvSpPr>
                <p:cNvPr id="63" name="TextBox 62">
                  <a:extLst>
                    <a:ext uri="{FF2B5EF4-FFF2-40B4-BE49-F238E27FC236}">
                      <a16:creationId xmlns:a16="http://schemas.microsoft.com/office/drawing/2014/main" id="{153EABDE-5F27-C94A-959C-AB2D3926029C}"/>
                    </a:ext>
                  </a:extLst>
                </p:cNvPr>
                <p:cNvSpPr txBox="1"/>
                <p:nvPr userDrawn="1"/>
              </p:nvSpPr>
              <p:spPr>
                <a:xfrm>
                  <a:off x="-5122593" y="3035248"/>
                  <a:ext cx="3158187" cy="276999"/>
                </a:xfrm>
                <a:prstGeom prst="rect">
                  <a:avLst/>
                </a:prstGeom>
                <a:noFill/>
              </p:spPr>
              <p:txBody>
                <a:bodyPr wrap="square" rtlCol="0">
                  <a:spAutoFit/>
                </a:bodyPr>
                <a:lstStyle/>
                <a:p>
                  <a:r>
                    <a:rPr lang="en-US" sz="1200" u="sng">
                      <a:latin typeface="Arial" panose="020B0604020202020204" pitchFamily="34" charset="0"/>
                      <a:cs typeface="Arial" panose="020B0604020202020204" pitchFamily="34" charset="0"/>
                    </a:rPr>
                    <a:t>Bright </a:t>
                  </a:r>
                  <a:r>
                    <a:rPr lang="en-US" sz="1200" u="sng" err="1">
                      <a:latin typeface="Arial" panose="020B0604020202020204" pitchFamily="34" charset="0"/>
                      <a:cs typeface="Arial" panose="020B0604020202020204" pitchFamily="34" charset="0"/>
                    </a:rPr>
                    <a:t>colours</a:t>
                  </a:r>
                  <a:r>
                    <a:rPr lang="en-US" sz="1200" u="sng">
                      <a:latin typeface="Arial" panose="020B0604020202020204" pitchFamily="34" charset="0"/>
                      <a:cs typeface="Arial" panose="020B0604020202020204" pitchFamily="34" charset="0"/>
                    </a:rPr>
                    <a:t> – line and subheading text </a:t>
                  </a:r>
                </a:p>
              </p:txBody>
            </p:sp>
            <p:sp>
              <p:nvSpPr>
                <p:cNvPr id="64" name="TextBox 63">
                  <a:extLst>
                    <a:ext uri="{FF2B5EF4-FFF2-40B4-BE49-F238E27FC236}">
                      <a16:creationId xmlns:a16="http://schemas.microsoft.com/office/drawing/2014/main" id="{21CFD904-54BE-6E4E-B6D8-EF4EC1B10F70}"/>
                    </a:ext>
                  </a:extLst>
                </p:cNvPr>
                <p:cNvSpPr txBox="1"/>
                <p:nvPr userDrawn="1"/>
              </p:nvSpPr>
              <p:spPr>
                <a:xfrm>
                  <a:off x="-3865794" y="2095888"/>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purple</a:t>
                  </a:r>
                </a:p>
                <a:p>
                  <a:r>
                    <a:rPr lang="en-US" sz="1000">
                      <a:latin typeface="Arial" panose="020B0604020202020204" pitchFamily="34" charset="0"/>
                      <a:cs typeface="Arial" panose="020B0604020202020204" pitchFamily="34" charset="0"/>
                    </a:rPr>
                    <a:t>RGB: 83 42 69</a:t>
                  </a:r>
                </a:p>
                <a:p>
                  <a:r>
                    <a:rPr lang="en-US" sz="1000">
                      <a:latin typeface="Arial" panose="020B0604020202020204" pitchFamily="34" charset="0"/>
                      <a:cs typeface="Arial" panose="020B0604020202020204" pitchFamily="34" charset="0"/>
                    </a:rPr>
                    <a:t>CMYK: 62 84 40 47</a:t>
                  </a:r>
                </a:p>
                <a:p>
                  <a:r>
                    <a:rPr lang="en-US" sz="1000">
                      <a:latin typeface="Arial" panose="020B0604020202020204" pitchFamily="34" charset="0"/>
                      <a:cs typeface="Arial" panose="020B0604020202020204" pitchFamily="34" charset="0"/>
                    </a:rPr>
                    <a:t># 4f213a</a:t>
                  </a:r>
                </a:p>
                <a:p>
                  <a:endParaRPr lang="en-US" sz="120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69AF0A14-A5C2-714A-A504-4DAAC9AA29FE}"/>
                    </a:ext>
                  </a:extLst>
                </p:cNvPr>
                <p:cNvSpPr txBox="1"/>
                <p:nvPr userDrawn="1"/>
              </p:nvSpPr>
              <p:spPr>
                <a:xfrm>
                  <a:off x="-1284446" y="2103869"/>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grey</a:t>
                  </a:r>
                </a:p>
                <a:p>
                  <a:r>
                    <a:rPr lang="en-US" sz="1000">
                      <a:latin typeface="Arial" panose="020B0604020202020204" pitchFamily="34" charset="0"/>
                      <a:cs typeface="Arial" panose="020B0604020202020204" pitchFamily="34" charset="0"/>
                    </a:rPr>
                    <a:t>RGB: 50 62 72</a:t>
                  </a:r>
                </a:p>
                <a:p>
                  <a:r>
                    <a:rPr lang="en-US" sz="1000">
                      <a:latin typeface="Arial" panose="020B0604020202020204" pitchFamily="34" charset="0"/>
                      <a:cs typeface="Arial" panose="020B0604020202020204" pitchFamily="34" charset="0"/>
                    </a:rPr>
                    <a:t>CMYK: 79 61 49 50</a:t>
                  </a:r>
                </a:p>
                <a:p>
                  <a:r>
                    <a:rPr lang="en-US" sz="1000">
                      <a:latin typeface="Arial" panose="020B0604020202020204" pitchFamily="34" charset="0"/>
                      <a:cs typeface="Arial" panose="020B0604020202020204" pitchFamily="34" charset="0"/>
                    </a:rPr>
                    <a:t># 333f48</a:t>
                  </a:r>
                </a:p>
                <a:p>
                  <a:endParaRPr lang="en-US" sz="120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EC9CBAC4-0E55-3D44-8DA2-52171BC6E008}"/>
                    </a:ext>
                  </a:extLst>
                </p:cNvPr>
                <p:cNvSpPr txBox="1"/>
                <p:nvPr userDrawn="1"/>
              </p:nvSpPr>
              <p:spPr>
                <a:xfrm>
                  <a:off x="-5090474" y="2136333"/>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blue</a:t>
                  </a:r>
                </a:p>
                <a:p>
                  <a:r>
                    <a:rPr lang="en-US" sz="1000">
                      <a:latin typeface="Arial" panose="020B0604020202020204" pitchFamily="34" charset="0"/>
                      <a:cs typeface="Arial" panose="020B0604020202020204" pitchFamily="34" charset="0"/>
                    </a:rPr>
                    <a:t>RGB: 19 40 76</a:t>
                  </a:r>
                </a:p>
                <a:p>
                  <a:r>
                    <a:rPr lang="en-US" sz="1000">
                      <a:latin typeface="Arial" panose="020B0604020202020204" pitchFamily="34" charset="0"/>
                      <a:cs typeface="Arial" panose="020B0604020202020204" pitchFamily="34" charset="0"/>
                    </a:rPr>
                    <a:t>CMYK: 100 86 41 41</a:t>
                  </a:r>
                </a:p>
                <a:p>
                  <a:r>
                    <a:rPr lang="en-US" sz="1000">
                      <a:latin typeface="Arial" panose="020B0604020202020204" pitchFamily="34" charset="0"/>
                      <a:cs typeface="Arial" panose="020B0604020202020204" pitchFamily="34" charset="0"/>
                    </a:rPr>
                    <a:t># 071d49</a:t>
                  </a:r>
                </a:p>
                <a:p>
                  <a:endParaRPr lang="en-US" sz="120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7824235A-A079-0644-9241-5349CC8DED2D}"/>
                    </a:ext>
                  </a:extLst>
                </p:cNvPr>
                <p:cNvSpPr txBox="1"/>
                <p:nvPr userDrawn="1"/>
              </p:nvSpPr>
              <p:spPr>
                <a:xfrm>
                  <a:off x="-2592363" y="2095220"/>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green</a:t>
                  </a:r>
                </a:p>
                <a:p>
                  <a:r>
                    <a:rPr lang="en-US" sz="1000">
                      <a:latin typeface="Arial" panose="020B0604020202020204" pitchFamily="34" charset="0"/>
                      <a:cs typeface="Arial" panose="020B0604020202020204" pitchFamily="34" charset="0"/>
                    </a:rPr>
                    <a:t>RGB: 21 62 53</a:t>
                  </a:r>
                </a:p>
                <a:p>
                  <a:r>
                    <a:rPr lang="en-US" sz="1000">
                      <a:latin typeface="Arial" panose="020B0604020202020204" pitchFamily="34" charset="0"/>
                      <a:cs typeface="Arial" panose="020B0604020202020204" pitchFamily="34" charset="0"/>
                    </a:rPr>
                    <a:t>CMYK: 87 47 68 59</a:t>
                  </a:r>
                </a:p>
                <a:p>
                  <a:r>
                    <a:rPr lang="en-US" sz="1000">
                      <a:latin typeface="Arial" panose="020B0604020202020204" pitchFamily="34" charset="0"/>
                      <a:cs typeface="Arial" panose="020B0604020202020204" pitchFamily="34" charset="0"/>
                    </a:rPr>
                    <a:t># 124042</a:t>
                  </a:r>
                </a:p>
                <a:p>
                  <a:endParaRPr lang="en-US" sz="1200">
                    <a:latin typeface="Arial" panose="020B0604020202020204" pitchFamily="34" charset="0"/>
                    <a:cs typeface="Arial" panose="020B0604020202020204" pitchFamily="34" charset="0"/>
                  </a:endParaRPr>
                </a:p>
              </p:txBody>
            </p:sp>
            <p:sp>
              <p:nvSpPr>
                <p:cNvPr id="68" name="Rounded Rectangle 67">
                  <a:extLst>
                    <a:ext uri="{FF2B5EF4-FFF2-40B4-BE49-F238E27FC236}">
                      <a16:creationId xmlns:a16="http://schemas.microsoft.com/office/drawing/2014/main" id="{69A76A4E-B2FD-384C-B46D-D199E64FA7D7}"/>
                    </a:ext>
                  </a:extLst>
                </p:cNvPr>
                <p:cNvSpPr/>
                <p:nvPr userDrawn="1"/>
              </p:nvSpPr>
              <p:spPr>
                <a:xfrm>
                  <a:off x="-5039646" y="3507659"/>
                  <a:ext cx="786296" cy="583381"/>
                </a:xfrm>
                <a:prstGeom prst="roundRect">
                  <a:avLst/>
                </a:prstGeom>
                <a:solidFill>
                  <a:srgbClr val="AA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a:extLst>
                    <a:ext uri="{FF2B5EF4-FFF2-40B4-BE49-F238E27FC236}">
                      <a16:creationId xmlns:a16="http://schemas.microsoft.com/office/drawing/2014/main" id="{C58C4200-7A98-7D47-B624-B499D383B8CE}"/>
                    </a:ext>
                  </a:extLst>
                </p:cNvPr>
                <p:cNvSpPr/>
                <p:nvPr userDrawn="1"/>
              </p:nvSpPr>
              <p:spPr>
                <a:xfrm>
                  <a:off x="-3816905" y="3519057"/>
                  <a:ext cx="786296" cy="583381"/>
                </a:xfrm>
                <a:prstGeom prst="roundRect">
                  <a:avLst/>
                </a:prstGeom>
                <a:solidFill>
                  <a:srgbClr val="1EB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a:extLst>
                    <a:ext uri="{FF2B5EF4-FFF2-40B4-BE49-F238E27FC236}">
                      <a16:creationId xmlns:a16="http://schemas.microsoft.com/office/drawing/2014/main" id="{558455D5-81EF-F54C-965B-1689FD6300ED}"/>
                    </a:ext>
                  </a:extLst>
                </p:cNvPr>
                <p:cNvSpPr/>
                <p:nvPr userDrawn="1"/>
              </p:nvSpPr>
              <p:spPr>
                <a:xfrm>
                  <a:off x="-2607888" y="3499010"/>
                  <a:ext cx="786296" cy="583381"/>
                </a:xfrm>
                <a:prstGeom prst="roundRect">
                  <a:avLst/>
                </a:prstGeom>
                <a:solidFill>
                  <a:srgbClr val="25D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a:extLst>
                    <a:ext uri="{FF2B5EF4-FFF2-40B4-BE49-F238E27FC236}">
                      <a16:creationId xmlns:a16="http://schemas.microsoft.com/office/drawing/2014/main" id="{517ECABC-4E03-164E-98D7-96022F76DE2C}"/>
                    </a:ext>
                  </a:extLst>
                </p:cNvPr>
                <p:cNvSpPr/>
                <p:nvPr userDrawn="1"/>
              </p:nvSpPr>
              <p:spPr>
                <a:xfrm>
                  <a:off x="-5090474" y="4960003"/>
                  <a:ext cx="786296" cy="583381"/>
                </a:xfrm>
                <a:prstGeom prst="roundRect">
                  <a:avLst/>
                </a:prstGeom>
                <a:solidFill>
                  <a:srgbClr val="FFC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a:extLst>
                    <a:ext uri="{FF2B5EF4-FFF2-40B4-BE49-F238E27FC236}">
                      <a16:creationId xmlns:a16="http://schemas.microsoft.com/office/drawing/2014/main" id="{62ECE6FF-453A-8046-9780-3F4B7D880FDB}"/>
                    </a:ext>
                  </a:extLst>
                </p:cNvPr>
                <p:cNvSpPr/>
                <p:nvPr userDrawn="1"/>
              </p:nvSpPr>
              <p:spPr>
                <a:xfrm>
                  <a:off x="-3845873" y="4963474"/>
                  <a:ext cx="786296" cy="583381"/>
                </a:xfrm>
                <a:prstGeom prst="roundRect">
                  <a:avLst/>
                </a:prstGeom>
                <a:solidFill>
                  <a:srgbClr val="FE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a:extLst>
                    <a:ext uri="{FF2B5EF4-FFF2-40B4-BE49-F238E27FC236}">
                      <a16:creationId xmlns:a16="http://schemas.microsoft.com/office/drawing/2014/main" id="{19B8FCD6-91BD-B44A-AECE-87E1F109FC25}"/>
                    </a:ext>
                  </a:extLst>
                </p:cNvPr>
                <p:cNvSpPr/>
                <p:nvPr userDrawn="1"/>
              </p:nvSpPr>
              <p:spPr>
                <a:xfrm>
                  <a:off x="-2658634" y="4960003"/>
                  <a:ext cx="786296" cy="583381"/>
                </a:xfrm>
                <a:prstGeom prst="roundRect">
                  <a:avLst/>
                </a:prstGeom>
                <a:solidFill>
                  <a:srgbClr val="DB8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2D9D4E21-64E0-D546-99CD-D83B7407F141}"/>
                    </a:ext>
                  </a:extLst>
                </p:cNvPr>
                <p:cNvSpPr txBox="1"/>
                <p:nvPr userDrawn="1"/>
              </p:nvSpPr>
              <p:spPr>
                <a:xfrm>
                  <a:off x="-5122511" y="4067451"/>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purple</a:t>
                  </a:r>
                </a:p>
                <a:p>
                  <a:r>
                    <a:rPr lang="en-US" sz="1000">
                      <a:latin typeface="Arial" panose="020B0604020202020204" pitchFamily="34" charset="0"/>
                      <a:cs typeface="Arial" panose="020B0604020202020204" pitchFamily="34" charset="0"/>
                    </a:rPr>
                    <a:t>RGB: 171 146 225</a:t>
                  </a:r>
                </a:p>
                <a:p>
                  <a:r>
                    <a:rPr lang="en-US" sz="1000">
                      <a:latin typeface="Arial" panose="020B0604020202020204" pitchFamily="34" charset="0"/>
                      <a:cs typeface="Arial" panose="020B0604020202020204" pitchFamily="34" charset="0"/>
                    </a:rPr>
                    <a:t>CMYK: 41 46 0 0</a:t>
                  </a:r>
                </a:p>
                <a:p>
                  <a:r>
                    <a:rPr lang="en-US" sz="1000">
                      <a:latin typeface="Arial" panose="020B0604020202020204" pitchFamily="34" charset="0"/>
                      <a:cs typeface="Arial" panose="020B0604020202020204" pitchFamily="34" charset="0"/>
                    </a:rPr>
                    <a:t># ab92e1</a:t>
                  </a:r>
                </a:p>
                <a:p>
                  <a:endParaRPr lang="en-US" sz="120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6FC79330-ECC7-9541-A9CC-0B442B3F47F9}"/>
                    </a:ext>
                  </a:extLst>
                </p:cNvPr>
                <p:cNvSpPr txBox="1"/>
                <p:nvPr userDrawn="1"/>
              </p:nvSpPr>
              <p:spPr>
                <a:xfrm>
                  <a:off x="-2673045" y="4091040"/>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green</a:t>
                  </a:r>
                </a:p>
                <a:p>
                  <a:r>
                    <a:rPr lang="en-US" sz="1000">
                      <a:latin typeface="Arial" panose="020B0604020202020204" pitchFamily="34" charset="0"/>
                      <a:cs typeface="Arial" panose="020B0604020202020204" pitchFamily="34" charset="0"/>
                    </a:rPr>
                    <a:t>RGB: 0 206 125</a:t>
                  </a:r>
                </a:p>
                <a:p>
                  <a:r>
                    <a:rPr lang="en-US" sz="1000">
                      <a:latin typeface="Arial" panose="020B0604020202020204" pitchFamily="34" charset="0"/>
                      <a:cs typeface="Arial" panose="020B0604020202020204" pitchFamily="34" charset="0"/>
                    </a:rPr>
                    <a:t>CMYK: 70 0 67 0</a:t>
                  </a:r>
                </a:p>
                <a:p>
                  <a:r>
                    <a:rPr lang="en-US" sz="1000">
                      <a:latin typeface="Arial" panose="020B0604020202020204" pitchFamily="34" charset="0"/>
                      <a:cs typeface="Arial" panose="020B0604020202020204" pitchFamily="34" charset="0"/>
                    </a:rPr>
                    <a:t># 26d07c</a:t>
                  </a:r>
                </a:p>
                <a:p>
                  <a:endParaRPr lang="en-US" sz="1200">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11628A06-D606-584F-9921-2C43484E0DB9}"/>
                    </a:ext>
                  </a:extLst>
                </p:cNvPr>
                <p:cNvSpPr txBox="1"/>
                <p:nvPr userDrawn="1"/>
              </p:nvSpPr>
              <p:spPr>
                <a:xfrm>
                  <a:off x="-5191047" y="5654351"/>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yellow</a:t>
                  </a:r>
                </a:p>
                <a:p>
                  <a:r>
                    <a:rPr lang="en-US" sz="1000">
                      <a:latin typeface="Arial" panose="020B0604020202020204" pitchFamily="34" charset="0"/>
                      <a:cs typeface="Arial" panose="020B0604020202020204" pitchFamily="34" charset="0"/>
                    </a:rPr>
                    <a:t>RGB: 255 199 0</a:t>
                  </a:r>
                </a:p>
                <a:p>
                  <a:r>
                    <a:rPr lang="en-US" sz="1000">
                      <a:latin typeface="Arial" panose="020B0604020202020204" pitchFamily="34" charset="0"/>
                      <a:cs typeface="Arial" panose="020B0604020202020204" pitchFamily="34" charset="0"/>
                    </a:rPr>
                    <a:t>CMYK: 0 24 100 0</a:t>
                  </a:r>
                </a:p>
                <a:p>
                  <a:r>
                    <a:rPr lang="en-US" sz="1000">
                      <a:latin typeface="Arial" panose="020B0604020202020204" pitchFamily="34" charset="0"/>
                      <a:cs typeface="Arial" panose="020B0604020202020204" pitchFamily="34" charset="0"/>
                    </a:rPr>
                    <a:t># ffc600</a:t>
                  </a:r>
                </a:p>
                <a:p>
                  <a:endParaRPr lang="en-US" sz="1200">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3B736907-CB8B-8248-A082-B8DC3FB0BDFC}"/>
                    </a:ext>
                  </a:extLst>
                </p:cNvPr>
                <p:cNvSpPr txBox="1"/>
                <p:nvPr userDrawn="1"/>
              </p:nvSpPr>
              <p:spPr>
                <a:xfrm>
                  <a:off x="-3936832" y="5600603"/>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orange</a:t>
                  </a:r>
                </a:p>
                <a:p>
                  <a:r>
                    <a:rPr lang="en-US" sz="1000">
                      <a:latin typeface="Arial" panose="020B0604020202020204" pitchFamily="34" charset="0"/>
                      <a:cs typeface="Arial" panose="020B0604020202020204" pitchFamily="34" charset="0"/>
                    </a:rPr>
                    <a:t>RGB: 255 132 0</a:t>
                  </a:r>
                </a:p>
                <a:p>
                  <a:r>
                    <a:rPr lang="en-US" sz="1000">
                      <a:latin typeface="Arial" panose="020B0604020202020204" pitchFamily="34" charset="0"/>
                      <a:cs typeface="Arial" panose="020B0604020202020204" pitchFamily="34" charset="0"/>
                    </a:rPr>
                    <a:t>CMYK: 0 58 94 0</a:t>
                  </a:r>
                </a:p>
                <a:p>
                  <a:r>
                    <a:rPr lang="en-US" sz="1000">
                      <a:latin typeface="Arial" panose="020B0604020202020204" pitchFamily="34" charset="0"/>
                      <a:cs typeface="Arial" panose="020B0604020202020204" pitchFamily="34" charset="0"/>
                    </a:rPr>
                    <a:t># ff8200</a:t>
                  </a:r>
                </a:p>
                <a:p>
                  <a:endParaRPr lang="en-US" sz="1200">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3BE952B7-11E6-1248-BD50-CEB9D65CD823}"/>
                    </a:ext>
                  </a:extLst>
                </p:cNvPr>
                <p:cNvSpPr txBox="1"/>
                <p:nvPr userDrawn="1"/>
              </p:nvSpPr>
              <p:spPr>
                <a:xfrm>
                  <a:off x="-2710800" y="5622830"/>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pink</a:t>
                  </a:r>
                </a:p>
                <a:p>
                  <a:r>
                    <a:rPr lang="en-US" sz="1000">
                      <a:latin typeface="Arial" panose="020B0604020202020204" pitchFamily="34" charset="0"/>
                      <a:cs typeface="Arial" panose="020B0604020202020204" pitchFamily="34" charset="0"/>
                    </a:rPr>
                    <a:t>RGB: 240 135 207</a:t>
                  </a:r>
                </a:p>
                <a:p>
                  <a:r>
                    <a:rPr lang="en-US" sz="1000">
                      <a:latin typeface="Arial" panose="020B0604020202020204" pitchFamily="34" charset="0"/>
                      <a:cs typeface="Arial" panose="020B0604020202020204" pitchFamily="34" charset="0"/>
                    </a:rPr>
                    <a:t>CMYK: 12 57 0 0</a:t>
                  </a:r>
                </a:p>
                <a:p>
                  <a:r>
                    <a:rPr lang="en-US" sz="1000">
                      <a:latin typeface="Arial" panose="020B0604020202020204" pitchFamily="34" charset="0"/>
                      <a:cs typeface="Arial" panose="020B0604020202020204" pitchFamily="34" charset="0"/>
                    </a:rPr>
                    <a:t># e98dc7</a:t>
                  </a:r>
                </a:p>
                <a:p>
                  <a:endParaRPr lang="en-US" sz="1200">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60E8E6CC-B10D-3B4D-8BDA-5F5A42893C10}"/>
                    </a:ext>
                  </a:extLst>
                </p:cNvPr>
                <p:cNvSpPr txBox="1"/>
                <p:nvPr userDrawn="1"/>
              </p:nvSpPr>
              <p:spPr>
                <a:xfrm>
                  <a:off x="-5260321" y="6537609"/>
                  <a:ext cx="4845036" cy="276999"/>
                </a:xfrm>
                <a:prstGeom prst="rect">
                  <a:avLst/>
                </a:prstGeom>
                <a:noFill/>
              </p:spPr>
              <p:txBody>
                <a:bodyPr wrap="square" rtlCol="0">
                  <a:spAutoFit/>
                </a:bodyPr>
                <a:lstStyle/>
                <a:p>
                  <a:r>
                    <a:rPr lang="en-US" sz="1200" u="sng">
                      <a:latin typeface="Arial" panose="020B0604020202020204" pitchFamily="34" charset="0"/>
                      <a:cs typeface="Arial" panose="020B0604020202020204" pitchFamily="34" charset="0"/>
                    </a:rPr>
                    <a:t>Text on a dark colour – bright </a:t>
                  </a:r>
                  <a:r>
                    <a:rPr lang="en-US" sz="1200" u="sng" err="1">
                      <a:latin typeface="Arial" panose="020B0604020202020204" pitchFamily="34" charset="0"/>
                      <a:cs typeface="Arial" panose="020B0604020202020204" pitchFamily="34" charset="0"/>
                    </a:rPr>
                    <a:t>colours</a:t>
                  </a:r>
                  <a:endParaRPr lang="en-US" sz="1200" u="sng">
                    <a:latin typeface="Arial" panose="020B0604020202020204" pitchFamily="34" charset="0"/>
                    <a:cs typeface="Arial" panose="020B0604020202020204" pitchFamily="34" charset="0"/>
                  </a:endParaRPr>
                </a:p>
              </p:txBody>
            </p:sp>
            <p:pic>
              <p:nvPicPr>
                <p:cNvPr id="80" name="Picture 79" descr="Diagram, text&#10;&#10;Description automatically generated">
                  <a:extLst>
                    <a:ext uri="{FF2B5EF4-FFF2-40B4-BE49-F238E27FC236}">
                      <a16:creationId xmlns:a16="http://schemas.microsoft.com/office/drawing/2014/main" id="{8C2967B0-07B7-C040-804D-856B79A55258}"/>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5153750" y="6962944"/>
                  <a:ext cx="888887" cy="1694569"/>
                </a:xfrm>
                <a:prstGeom prst="rect">
                  <a:avLst/>
                </a:prstGeom>
              </p:spPr>
            </p:pic>
            <p:pic>
              <p:nvPicPr>
                <p:cNvPr id="81" name="Picture 80" descr="Diagram, text&#10;&#10;Description automatically generated">
                  <a:extLst>
                    <a:ext uri="{FF2B5EF4-FFF2-40B4-BE49-F238E27FC236}">
                      <a16:creationId xmlns:a16="http://schemas.microsoft.com/office/drawing/2014/main" id="{C197ADC2-6173-E443-8A74-9CE8C80DF922}"/>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4198255" y="6962944"/>
                  <a:ext cx="888887" cy="1434433"/>
                </a:xfrm>
                <a:prstGeom prst="rect">
                  <a:avLst/>
                </a:prstGeom>
              </p:spPr>
            </p:pic>
            <p:pic>
              <p:nvPicPr>
                <p:cNvPr id="82" name="Picture 81" descr="Diagram, text&#10;&#10;Description automatically generated">
                  <a:extLst>
                    <a:ext uri="{FF2B5EF4-FFF2-40B4-BE49-F238E27FC236}">
                      <a16:creationId xmlns:a16="http://schemas.microsoft.com/office/drawing/2014/main" id="{3400F903-FF5B-6B48-AC60-EE3013D95A2D}"/>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3248023" y="6962944"/>
                  <a:ext cx="888887" cy="1918055"/>
                </a:xfrm>
                <a:prstGeom prst="rect">
                  <a:avLst/>
                </a:prstGeom>
              </p:spPr>
            </p:pic>
            <p:pic>
              <p:nvPicPr>
                <p:cNvPr id="83" name="Picture 82" descr="Diagram, text&#10;&#10;Description automatically generated">
                  <a:extLst>
                    <a:ext uri="{FF2B5EF4-FFF2-40B4-BE49-F238E27FC236}">
                      <a16:creationId xmlns:a16="http://schemas.microsoft.com/office/drawing/2014/main" id="{F71ADE24-D941-AA41-853A-922ED5C6C24E}"/>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2295202" y="6962943"/>
                  <a:ext cx="888887" cy="1694569"/>
                </a:xfrm>
                <a:prstGeom prst="rect">
                  <a:avLst/>
                </a:prstGeom>
              </p:spPr>
            </p:pic>
            <p:sp>
              <p:nvSpPr>
                <p:cNvPr id="84" name="Rounded Rectangle 83">
                  <a:extLst>
                    <a:ext uri="{FF2B5EF4-FFF2-40B4-BE49-F238E27FC236}">
                      <a16:creationId xmlns:a16="http://schemas.microsoft.com/office/drawing/2014/main" id="{4197FC9D-91FD-0C41-8DBF-EF87368DBE07}"/>
                    </a:ext>
                  </a:extLst>
                </p:cNvPr>
                <p:cNvSpPr/>
                <p:nvPr userDrawn="1"/>
              </p:nvSpPr>
              <p:spPr>
                <a:xfrm>
                  <a:off x="-1284446" y="3484070"/>
                  <a:ext cx="786296" cy="583381"/>
                </a:xfrm>
                <a:prstGeom prst="roundRect">
                  <a:avLst/>
                </a:prstGeom>
                <a:solidFill>
                  <a:srgbClr val="B9C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C8C052CC-ACFB-5245-9A22-5524099D6DD4}"/>
                    </a:ext>
                  </a:extLst>
                </p:cNvPr>
                <p:cNvSpPr txBox="1"/>
                <p:nvPr userDrawn="1"/>
              </p:nvSpPr>
              <p:spPr>
                <a:xfrm>
                  <a:off x="-1401897" y="4112661"/>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grey</a:t>
                  </a:r>
                </a:p>
                <a:p>
                  <a:r>
                    <a:rPr lang="en-US" sz="1000">
                      <a:latin typeface="Arial" panose="020B0604020202020204" pitchFamily="34" charset="0"/>
                      <a:cs typeface="Arial" panose="020B0604020202020204" pitchFamily="34" charset="0"/>
                    </a:rPr>
                    <a:t>RGB: 190 205 214</a:t>
                  </a:r>
                </a:p>
                <a:p>
                  <a:r>
                    <a:rPr lang="en-US" sz="1000">
                      <a:latin typeface="Arial" panose="020B0604020202020204" pitchFamily="34" charset="0"/>
                      <a:cs typeface="Arial" panose="020B0604020202020204" pitchFamily="34" charset="0"/>
                    </a:rPr>
                    <a:t>CMYK: 30 14 14 0</a:t>
                  </a:r>
                </a:p>
                <a:p>
                  <a:r>
                    <a:rPr lang="en-US" sz="1000">
                      <a:latin typeface="Arial" panose="020B0604020202020204" pitchFamily="34" charset="0"/>
                      <a:cs typeface="Arial" panose="020B0604020202020204" pitchFamily="34" charset="0"/>
                    </a:rPr>
                    <a:t># cad0d6</a:t>
                  </a:r>
                </a:p>
                <a:p>
                  <a:endParaRPr lang="en-US" sz="1200">
                    <a:latin typeface="Arial" panose="020B0604020202020204" pitchFamily="34" charset="0"/>
                    <a:cs typeface="Arial" panose="020B0604020202020204" pitchFamily="34" charset="0"/>
                  </a:endParaRPr>
                </a:p>
              </p:txBody>
            </p:sp>
          </p:grpSp>
        </p:grpSp>
        <p:sp>
          <p:nvSpPr>
            <p:cNvPr id="43" name="Rounded Rectangle 42">
              <a:extLst>
                <a:ext uri="{FF2B5EF4-FFF2-40B4-BE49-F238E27FC236}">
                  <a16:creationId xmlns:a16="http://schemas.microsoft.com/office/drawing/2014/main" id="{1433C517-B619-F948-9FC5-831F06F1311E}"/>
                </a:ext>
              </a:extLst>
            </p:cNvPr>
            <p:cNvSpPr/>
            <p:nvPr userDrawn="1"/>
          </p:nvSpPr>
          <p:spPr>
            <a:xfrm>
              <a:off x="-1357499" y="7030100"/>
              <a:ext cx="786296" cy="583381"/>
            </a:xfrm>
            <a:prstGeom prst="round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A7C6D3F4-5B9B-BE42-A455-CDDB9A9D2A71}"/>
                </a:ext>
              </a:extLst>
            </p:cNvPr>
            <p:cNvSpPr txBox="1"/>
            <p:nvPr userDrawn="1"/>
          </p:nvSpPr>
          <p:spPr>
            <a:xfrm>
              <a:off x="-1474950" y="7658691"/>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White</a:t>
              </a:r>
            </a:p>
            <a:p>
              <a:r>
                <a:rPr lang="en-US" sz="1000">
                  <a:latin typeface="Arial" panose="020B0604020202020204" pitchFamily="34" charset="0"/>
                  <a:cs typeface="Arial" panose="020B0604020202020204" pitchFamily="34" charset="0"/>
                </a:rPr>
                <a:t>RGB: 255 255 255</a:t>
              </a:r>
            </a:p>
            <a:p>
              <a:r>
                <a:rPr lang="en-US" sz="1000">
                  <a:latin typeface="Arial" panose="020B0604020202020204" pitchFamily="34" charset="0"/>
                  <a:cs typeface="Arial" panose="020B0604020202020204" pitchFamily="34" charset="0"/>
                </a:rPr>
                <a:t>CMYK: 0 0 0 0 </a:t>
              </a:r>
            </a:p>
            <a:p>
              <a:r>
                <a:rPr lang="en-US" sz="1000">
                  <a:latin typeface="Arial" panose="020B0604020202020204" pitchFamily="34" charset="0"/>
                  <a:cs typeface="Arial" panose="020B0604020202020204" pitchFamily="34" charset="0"/>
                </a:rPr>
                <a:t># FFFFFF</a:t>
              </a:r>
            </a:p>
            <a:p>
              <a:endParaRPr lang="en-US" sz="1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6134552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hf sldNum="0" hdr="0" ftr="0" dt="0"/>
  <p:txStyles>
    <p:titleStyle>
      <a:lvl1pPr algn="l" defTabSz="914400" rtl="0" eaLnBrk="1" latinLnBrk="0" hangingPunct="1">
        <a:lnSpc>
          <a:spcPct val="90000"/>
        </a:lnSpc>
        <a:spcBef>
          <a:spcPct val="0"/>
        </a:spcBef>
        <a:buNone/>
        <a:defRPr sz="33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dirty="0">
          <a:solidFill>
            <a:schemeClr val="bg1"/>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chemeClr val="bg1"/>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906">
          <p15:clr>
            <a:srgbClr val="F26B43"/>
          </p15:clr>
        </p15:guide>
        <p15:guide id="3" orient="horz" pos="1139">
          <p15:clr>
            <a:srgbClr val="F26B43"/>
          </p15:clr>
        </p15:guide>
        <p15:guide id="4" orient="horz" pos="754">
          <p15:clr>
            <a:srgbClr val="F26B43"/>
          </p15:clr>
        </p15:guide>
        <p15:guide id="5" pos="7151">
          <p15:clr>
            <a:srgbClr val="F26B43"/>
          </p15:clr>
        </p15:guide>
        <p15:guide id="6" orient="horz" pos="380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6">
            <a:extLst>
              <a:ext uri="{FF2B5EF4-FFF2-40B4-BE49-F238E27FC236}">
                <a16:creationId xmlns:a16="http://schemas.microsoft.com/office/drawing/2014/main" id="{AF89DBC0-C874-46D0-941E-BBC126789BC0}"/>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3" name="Slide Number Placeholder 2">
            <a:extLst>
              <a:ext uri="{FF2B5EF4-FFF2-40B4-BE49-F238E27FC236}">
                <a16:creationId xmlns:a16="http://schemas.microsoft.com/office/drawing/2014/main" id="{8463560C-C555-4B20-AFCF-AEBCA06981F9}"/>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a:p>
        </p:txBody>
      </p:sp>
      <p:sp>
        <p:nvSpPr>
          <p:cNvPr id="25" name="TextBox 24">
            <a:extLst>
              <a:ext uri="{FF2B5EF4-FFF2-40B4-BE49-F238E27FC236}">
                <a16:creationId xmlns:a16="http://schemas.microsoft.com/office/drawing/2014/main" id="{7C1955E6-0E8A-5F43-9C05-71D3677CA967}"/>
              </a:ext>
            </a:extLst>
          </p:cNvPr>
          <p:cNvSpPr txBox="1"/>
          <p:nvPr userDrawn="1"/>
        </p:nvSpPr>
        <p:spPr>
          <a:xfrm>
            <a:off x="6497" y="7210948"/>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a:effectLst/>
                <a:latin typeface="Arial" panose="020B0604020202020204" pitchFamily="34" charset="0"/>
                <a:ea typeface="Calibri" panose="020F0502020204030204" pitchFamily="34" charset="0"/>
                <a:cs typeface="Arial" panose="020B0604020202020204" pitchFamily="34" charset="0"/>
              </a:rPr>
              <a:t>The </a:t>
            </a:r>
            <a:r>
              <a:rPr lang="en-GB" sz="1300" i="0">
                <a:effectLst/>
                <a:latin typeface="Arial" panose="020B0604020202020204" pitchFamily="34" charset="0"/>
                <a:ea typeface="+mn-ea"/>
                <a:cs typeface="Arial" panose="020B0604020202020204" pitchFamily="34" charset="0"/>
              </a:rPr>
              <a:t>most efficient </a:t>
            </a:r>
            <a:r>
              <a:rPr lang="en-GB" sz="1300" i="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a:solidFill>
                <a:srgbClr val="000000"/>
              </a:solidFill>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710F5532-1CE7-D645-A50C-BA6277A5574D}"/>
              </a:ext>
            </a:extLst>
          </p:cNvPr>
          <p:cNvSpPr txBox="1"/>
          <p:nvPr userDrawn="1"/>
        </p:nvSpPr>
        <p:spPr>
          <a:xfrm>
            <a:off x="-132253" y="7188849"/>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a:solidFill>
                <a:srgbClr val="000000"/>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2AD3329-6F22-DF44-93DA-5BDE5586E2D3}"/>
              </a:ext>
            </a:extLst>
          </p:cNvPr>
          <p:cNvSpPr/>
          <p:nvPr userDrawn="1"/>
        </p:nvSpPr>
        <p:spPr>
          <a:xfrm>
            <a:off x="12330750" y="1347125"/>
            <a:ext cx="2487122" cy="58939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right-click the object and select: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‘Change Picture’ and browse for a new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a:t>
            </a:r>
            <a:r>
              <a:rPr lang="en-GB" sz="1300" b="0" kern="1200">
                <a:solidFill>
                  <a:schemeClr val="tx1"/>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r>
              <a:rPr lang="en-GB" sz="1300" b="0" kern="1200">
                <a:solidFill>
                  <a:schemeClr val="tx1"/>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404DE349-ECDB-C44C-8770-D021FAA8BB70}"/>
              </a:ext>
            </a:extLst>
          </p:cNvPr>
          <p:cNvSpPr txBox="1"/>
          <p:nvPr userDrawn="1"/>
        </p:nvSpPr>
        <p:spPr>
          <a:xfrm>
            <a:off x="0" y="-969831"/>
            <a:ext cx="5896998" cy="800219"/>
          </a:xfrm>
          <a:prstGeom prst="rect">
            <a:avLst/>
          </a:prstGeom>
          <a:noFill/>
        </p:spPr>
        <p:txBody>
          <a:bodyPr wrap="square" lIns="0" tIns="0" rIns="0" bIns="0" rtlCol="0">
            <a:spAutoFit/>
          </a:bodyPr>
          <a:lstStyle/>
          <a:p>
            <a:pPr algn="l"/>
            <a:r>
              <a:rPr lang="en-GB" sz="1300" b="1" kern="1200">
                <a:solidFill>
                  <a:srgbClr val="FF0000"/>
                </a:solidFill>
                <a:effectLst/>
                <a:latin typeface="Arial" panose="020B0604020202020204" pitchFamily="34" charset="0"/>
                <a:ea typeface="+mn-ea"/>
                <a:cs typeface="Arial" panose="020B0604020202020204" pitchFamily="34" charset="0"/>
              </a:rPr>
              <a:t>View or hide guidance: </a:t>
            </a:r>
          </a:p>
          <a:p>
            <a:pPr algn="l"/>
            <a:r>
              <a:rPr lang="en-GB" sz="1300" b="0" kern="120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grpSp>
        <p:nvGrpSpPr>
          <p:cNvPr id="2" name="Group 1">
            <a:extLst>
              <a:ext uri="{FF2B5EF4-FFF2-40B4-BE49-F238E27FC236}">
                <a16:creationId xmlns:a16="http://schemas.microsoft.com/office/drawing/2014/main" id="{2E6D0280-36D2-D84E-BA10-A750B961E3CB}"/>
              </a:ext>
            </a:extLst>
          </p:cNvPr>
          <p:cNvGrpSpPr/>
          <p:nvPr userDrawn="1"/>
        </p:nvGrpSpPr>
        <p:grpSpPr>
          <a:xfrm>
            <a:off x="-5354197" y="-932183"/>
            <a:ext cx="5714197" cy="9870371"/>
            <a:chOff x="-5354197" y="-932183"/>
            <a:chExt cx="5714197" cy="9870371"/>
          </a:xfrm>
        </p:grpSpPr>
        <p:grpSp>
          <p:nvGrpSpPr>
            <p:cNvPr id="53" name="Group 52">
              <a:extLst>
                <a:ext uri="{FF2B5EF4-FFF2-40B4-BE49-F238E27FC236}">
                  <a16:creationId xmlns:a16="http://schemas.microsoft.com/office/drawing/2014/main" id="{BF648C21-C160-4F42-BAE4-C881E9A481DE}"/>
                </a:ext>
              </a:extLst>
            </p:cNvPr>
            <p:cNvGrpSpPr/>
            <p:nvPr userDrawn="1"/>
          </p:nvGrpSpPr>
          <p:grpSpPr>
            <a:xfrm>
              <a:off x="-5354197" y="-932183"/>
              <a:ext cx="5714197" cy="9870371"/>
              <a:chOff x="-5260321" y="-989372"/>
              <a:chExt cx="5714197" cy="9870371"/>
            </a:xfrm>
          </p:grpSpPr>
          <p:sp>
            <p:nvSpPr>
              <p:cNvPr id="54" name="TextBox 53">
                <a:extLst>
                  <a:ext uri="{FF2B5EF4-FFF2-40B4-BE49-F238E27FC236}">
                    <a16:creationId xmlns:a16="http://schemas.microsoft.com/office/drawing/2014/main" id="{335ED639-3EBC-4E4B-B176-C9558ED8A1A4}"/>
                  </a:ext>
                </a:extLst>
              </p:cNvPr>
              <p:cNvSpPr txBox="1"/>
              <p:nvPr userDrawn="1"/>
            </p:nvSpPr>
            <p:spPr>
              <a:xfrm>
                <a:off x="-3851363" y="4097403"/>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blue</a:t>
                </a:r>
              </a:p>
              <a:p>
                <a:r>
                  <a:rPr lang="en-US" sz="1000">
                    <a:latin typeface="Arial" panose="020B0604020202020204" pitchFamily="34" charset="0"/>
                    <a:cs typeface="Arial" panose="020B0604020202020204" pitchFamily="34" charset="0"/>
                  </a:rPr>
                  <a:t>RGB: 61 181 230</a:t>
                </a:r>
              </a:p>
              <a:p>
                <a:r>
                  <a:rPr lang="en-US" sz="1000">
                    <a:latin typeface="Arial" panose="020B0604020202020204" pitchFamily="34" charset="0"/>
                    <a:cs typeface="Arial" panose="020B0604020202020204" pitchFamily="34" charset="0"/>
                  </a:rPr>
                  <a:t>CMYK: 68 7 2 0</a:t>
                </a:r>
              </a:p>
              <a:p>
                <a:r>
                  <a:rPr lang="en-US" sz="1000">
                    <a:latin typeface="Arial" panose="020B0604020202020204" pitchFamily="34" charset="0"/>
                    <a:cs typeface="Arial" panose="020B0604020202020204" pitchFamily="34" charset="0"/>
                  </a:rPr>
                  <a:t># 1fb3e5</a:t>
                </a:r>
              </a:p>
              <a:p>
                <a:endParaRPr lang="en-US" sz="1200">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7886F71E-5301-E542-8AFD-7D4AC3FE2704}"/>
                  </a:ext>
                </a:extLst>
              </p:cNvPr>
              <p:cNvGrpSpPr/>
              <p:nvPr userDrawn="1"/>
            </p:nvGrpSpPr>
            <p:grpSpPr>
              <a:xfrm>
                <a:off x="-5260321" y="-989372"/>
                <a:ext cx="5714197" cy="9870371"/>
                <a:chOff x="-5260321" y="-989372"/>
                <a:chExt cx="5714197" cy="9870371"/>
              </a:xfrm>
            </p:grpSpPr>
            <p:sp>
              <p:nvSpPr>
                <p:cNvPr id="56" name="TextBox 55">
                  <a:extLst>
                    <a:ext uri="{FF2B5EF4-FFF2-40B4-BE49-F238E27FC236}">
                      <a16:creationId xmlns:a16="http://schemas.microsoft.com/office/drawing/2014/main" id="{BB7D7DB0-834A-0D4D-A3AF-93A97C9A6C49}"/>
                    </a:ext>
                  </a:extLst>
                </p:cNvPr>
                <p:cNvSpPr txBox="1"/>
                <p:nvPr userDrawn="1"/>
              </p:nvSpPr>
              <p:spPr>
                <a:xfrm>
                  <a:off x="-4968739" y="-989372"/>
                  <a:ext cx="4941451" cy="1354217"/>
                </a:xfrm>
                <a:prstGeom prst="rect">
                  <a:avLst/>
                </a:prstGeom>
                <a:noFill/>
              </p:spPr>
              <p:txBody>
                <a:bodyPr wrap="square" lIns="0" tIns="0" rIns="0" bIns="0" rtlCol="0">
                  <a:spAutoFit/>
                </a:bodyPr>
                <a:lstStyle/>
                <a:p>
                  <a:pPr>
                    <a:spcAft>
                      <a:spcPts val="600"/>
                    </a:spcAft>
                  </a:pPr>
                  <a:r>
                    <a:rPr lang="en-GB" sz="1300" b="1" i="0">
                      <a:effectLst/>
                      <a:latin typeface="Arial" panose="020B0604020202020204" pitchFamily="34" charset="0"/>
                      <a:ea typeface="Calibri" panose="020F0502020204030204" pitchFamily="34" charset="0"/>
                      <a:cs typeface="Arial" panose="020B0604020202020204" pitchFamily="34" charset="0"/>
                    </a:rPr>
                    <a:t>Dark background slides</a:t>
                  </a:r>
                </a:p>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Dark and bright colours can be changed using </a:t>
                  </a:r>
                  <a:r>
                    <a:rPr lang="en-GB" sz="1300" b="1" i="0">
                      <a:effectLst/>
                      <a:latin typeface="Arial" panose="020B0604020202020204" pitchFamily="34" charset="0"/>
                      <a:ea typeface="Calibri" panose="020F0502020204030204" pitchFamily="34" charset="0"/>
                      <a:cs typeface="Arial" panose="020B0604020202020204" pitchFamily="34" charset="0"/>
                    </a:rPr>
                    <a:t>only</a:t>
                  </a:r>
                  <a:r>
                    <a:rPr lang="en-GB" sz="1300" i="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Apply the same colour combination to all slides – when using white background slides as well, chose the muted or dark version of the bright colour you have chosen here. </a:t>
                  </a:r>
                </a:p>
              </p:txBody>
            </p:sp>
            <p:sp>
              <p:nvSpPr>
                <p:cNvPr id="57" name="TextBox 56">
                  <a:extLst>
                    <a:ext uri="{FF2B5EF4-FFF2-40B4-BE49-F238E27FC236}">
                      <a16:creationId xmlns:a16="http://schemas.microsoft.com/office/drawing/2014/main" id="{FB401EEC-C5E1-BD4A-9867-E6FCEC838B12}"/>
                    </a:ext>
                  </a:extLst>
                </p:cNvPr>
                <p:cNvSpPr txBox="1"/>
                <p:nvPr userDrawn="1"/>
              </p:nvSpPr>
              <p:spPr>
                <a:xfrm>
                  <a:off x="-4979184" y="518631"/>
                  <a:ext cx="4832285" cy="400110"/>
                </a:xfrm>
                <a:prstGeom prst="rect">
                  <a:avLst/>
                </a:prstGeom>
                <a:noFill/>
              </p:spPr>
              <p:txBody>
                <a:bodyPr wrap="square" lIns="0" tIns="0" rIns="0" bIns="0" rtlCol="0">
                  <a:spAutoFit/>
                </a:bodyPr>
                <a:lstStyle/>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To </a:t>
                  </a:r>
                  <a:r>
                    <a:rPr lang="en-GB" sz="1300" i="0" kern="120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a:solidFill>
                      <a:schemeClr val="tx1"/>
                    </a:solidFill>
                    <a:effectLst/>
                    <a:latin typeface="Arial" panose="020B0604020202020204" pitchFamily="34" charset="0"/>
                    <a:cs typeface="Arial" panose="020B0604020202020204" pitchFamily="34" charset="0"/>
                  </a:endParaRPr>
                </a:p>
              </p:txBody>
            </p:sp>
            <p:sp>
              <p:nvSpPr>
                <p:cNvPr id="58" name="Rounded Rectangle 57">
                  <a:extLst>
                    <a:ext uri="{FF2B5EF4-FFF2-40B4-BE49-F238E27FC236}">
                      <a16:creationId xmlns:a16="http://schemas.microsoft.com/office/drawing/2014/main" id="{B0303FCF-04DE-6E47-911B-6F2E9ABCA7E3}"/>
                    </a:ext>
                  </a:extLst>
                </p:cNvPr>
                <p:cNvSpPr/>
                <p:nvPr userDrawn="1"/>
              </p:nvSpPr>
              <p:spPr>
                <a:xfrm>
                  <a:off x="-3758026" y="1489183"/>
                  <a:ext cx="786296" cy="579186"/>
                </a:xfrm>
                <a:prstGeom prst="roundRect">
                  <a:avLst/>
                </a:prstGeom>
                <a:solidFill>
                  <a:srgbClr val="4F2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0739E81D-A86C-634D-AFB1-B9B56150D0B1}"/>
                    </a:ext>
                  </a:extLst>
                </p:cNvPr>
                <p:cNvSpPr/>
                <p:nvPr userDrawn="1"/>
              </p:nvSpPr>
              <p:spPr>
                <a:xfrm>
                  <a:off x="-1220586" y="1475031"/>
                  <a:ext cx="805301" cy="580466"/>
                </a:xfrm>
                <a:prstGeom prst="roundRect">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a:extLst>
                    <a:ext uri="{FF2B5EF4-FFF2-40B4-BE49-F238E27FC236}">
                      <a16:creationId xmlns:a16="http://schemas.microsoft.com/office/drawing/2014/main" id="{6B99CE59-5F38-8940-806C-2D3FC78B37E9}"/>
                    </a:ext>
                  </a:extLst>
                </p:cNvPr>
                <p:cNvSpPr/>
                <p:nvPr userDrawn="1"/>
              </p:nvSpPr>
              <p:spPr>
                <a:xfrm>
                  <a:off x="-4979184" y="1476686"/>
                  <a:ext cx="786296" cy="583381"/>
                </a:xfrm>
                <a:prstGeom prst="roundRect">
                  <a:avLst/>
                </a:prstGeom>
                <a:solidFill>
                  <a:srgbClr val="06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a:extLst>
                    <a:ext uri="{FF2B5EF4-FFF2-40B4-BE49-F238E27FC236}">
                      <a16:creationId xmlns:a16="http://schemas.microsoft.com/office/drawing/2014/main" id="{7B9187A3-04C5-D946-9F28-97F155C7D82C}"/>
                    </a:ext>
                  </a:extLst>
                </p:cNvPr>
                <p:cNvSpPr/>
                <p:nvPr userDrawn="1"/>
              </p:nvSpPr>
              <p:spPr>
                <a:xfrm>
                  <a:off x="-2550415" y="1488543"/>
                  <a:ext cx="805301" cy="580466"/>
                </a:xfrm>
                <a:prstGeom prst="roundRect">
                  <a:avLst/>
                </a:prstGeom>
                <a:solidFill>
                  <a:srgbClr val="1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AEF1559E-5E25-8940-A791-2131CF89D9A6}"/>
                    </a:ext>
                  </a:extLst>
                </p:cNvPr>
                <p:cNvSpPr txBox="1"/>
                <p:nvPr userDrawn="1"/>
              </p:nvSpPr>
              <p:spPr>
                <a:xfrm>
                  <a:off x="-5039728" y="1089755"/>
                  <a:ext cx="2867832" cy="276999"/>
                </a:xfrm>
                <a:prstGeom prst="rect">
                  <a:avLst/>
                </a:prstGeom>
                <a:noFill/>
              </p:spPr>
              <p:txBody>
                <a:bodyPr wrap="square" rtlCol="0">
                  <a:spAutoFit/>
                </a:bodyPr>
                <a:lstStyle/>
                <a:p>
                  <a:r>
                    <a:rPr lang="en-US" sz="1200" u="sng">
                      <a:latin typeface="Arial" panose="020B0604020202020204" pitchFamily="34" charset="0"/>
                      <a:cs typeface="Arial" panose="020B0604020202020204" pitchFamily="34" charset="0"/>
                    </a:rPr>
                    <a:t>Dark </a:t>
                  </a:r>
                  <a:r>
                    <a:rPr lang="en-US" sz="1200" u="sng" err="1">
                      <a:latin typeface="Arial" panose="020B0604020202020204" pitchFamily="34" charset="0"/>
                      <a:cs typeface="Arial" panose="020B0604020202020204" pitchFamily="34" charset="0"/>
                    </a:rPr>
                    <a:t>colours</a:t>
                  </a:r>
                  <a:r>
                    <a:rPr lang="en-US" sz="1200" u="sng">
                      <a:latin typeface="Arial" panose="020B0604020202020204" pitchFamily="34" charset="0"/>
                      <a:cs typeface="Arial" panose="020B0604020202020204" pitchFamily="34" charset="0"/>
                    </a:rPr>
                    <a:t> – background</a:t>
                  </a:r>
                </a:p>
              </p:txBody>
            </p:sp>
            <p:sp>
              <p:nvSpPr>
                <p:cNvPr id="63" name="TextBox 62">
                  <a:extLst>
                    <a:ext uri="{FF2B5EF4-FFF2-40B4-BE49-F238E27FC236}">
                      <a16:creationId xmlns:a16="http://schemas.microsoft.com/office/drawing/2014/main" id="{EEE75AA9-8F56-1E49-8FE1-0AFCDB89012F}"/>
                    </a:ext>
                  </a:extLst>
                </p:cNvPr>
                <p:cNvSpPr txBox="1"/>
                <p:nvPr userDrawn="1"/>
              </p:nvSpPr>
              <p:spPr>
                <a:xfrm>
                  <a:off x="-5122593" y="3035248"/>
                  <a:ext cx="3158187" cy="276999"/>
                </a:xfrm>
                <a:prstGeom prst="rect">
                  <a:avLst/>
                </a:prstGeom>
                <a:noFill/>
              </p:spPr>
              <p:txBody>
                <a:bodyPr wrap="square" rtlCol="0">
                  <a:spAutoFit/>
                </a:bodyPr>
                <a:lstStyle/>
                <a:p>
                  <a:r>
                    <a:rPr lang="en-US" sz="1200" u="sng">
                      <a:latin typeface="Arial" panose="020B0604020202020204" pitchFamily="34" charset="0"/>
                      <a:cs typeface="Arial" panose="020B0604020202020204" pitchFamily="34" charset="0"/>
                    </a:rPr>
                    <a:t>Bright </a:t>
                  </a:r>
                  <a:r>
                    <a:rPr lang="en-US" sz="1200" u="sng" err="1">
                      <a:latin typeface="Arial" panose="020B0604020202020204" pitchFamily="34" charset="0"/>
                      <a:cs typeface="Arial" panose="020B0604020202020204" pitchFamily="34" charset="0"/>
                    </a:rPr>
                    <a:t>colours</a:t>
                  </a:r>
                  <a:r>
                    <a:rPr lang="en-US" sz="1200" u="sng">
                      <a:latin typeface="Arial" panose="020B0604020202020204" pitchFamily="34" charset="0"/>
                      <a:cs typeface="Arial" panose="020B0604020202020204" pitchFamily="34" charset="0"/>
                    </a:rPr>
                    <a:t> – line and subheading text </a:t>
                  </a:r>
                </a:p>
              </p:txBody>
            </p:sp>
            <p:sp>
              <p:nvSpPr>
                <p:cNvPr id="64" name="TextBox 63">
                  <a:extLst>
                    <a:ext uri="{FF2B5EF4-FFF2-40B4-BE49-F238E27FC236}">
                      <a16:creationId xmlns:a16="http://schemas.microsoft.com/office/drawing/2014/main" id="{9E4D23D3-A1F2-A441-BB42-2630332CBBA7}"/>
                    </a:ext>
                  </a:extLst>
                </p:cNvPr>
                <p:cNvSpPr txBox="1"/>
                <p:nvPr userDrawn="1"/>
              </p:nvSpPr>
              <p:spPr>
                <a:xfrm>
                  <a:off x="-3865794" y="2095888"/>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purple</a:t>
                  </a:r>
                </a:p>
                <a:p>
                  <a:r>
                    <a:rPr lang="en-US" sz="1000">
                      <a:latin typeface="Arial" panose="020B0604020202020204" pitchFamily="34" charset="0"/>
                      <a:cs typeface="Arial" panose="020B0604020202020204" pitchFamily="34" charset="0"/>
                    </a:rPr>
                    <a:t>RGB: 83 42 69</a:t>
                  </a:r>
                </a:p>
                <a:p>
                  <a:r>
                    <a:rPr lang="en-US" sz="1000">
                      <a:latin typeface="Arial" panose="020B0604020202020204" pitchFamily="34" charset="0"/>
                      <a:cs typeface="Arial" panose="020B0604020202020204" pitchFamily="34" charset="0"/>
                    </a:rPr>
                    <a:t>CMYK: 62 84 40 47</a:t>
                  </a:r>
                </a:p>
                <a:p>
                  <a:r>
                    <a:rPr lang="en-US" sz="1000">
                      <a:latin typeface="Arial" panose="020B0604020202020204" pitchFamily="34" charset="0"/>
                      <a:cs typeface="Arial" panose="020B0604020202020204" pitchFamily="34" charset="0"/>
                    </a:rPr>
                    <a:t># 4f213a</a:t>
                  </a:r>
                </a:p>
                <a:p>
                  <a:endParaRPr lang="en-US" sz="120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9234C6B2-140F-DB45-B7EF-176CCA506F11}"/>
                    </a:ext>
                  </a:extLst>
                </p:cNvPr>
                <p:cNvSpPr txBox="1"/>
                <p:nvPr userDrawn="1"/>
              </p:nvSpPr>
              <p:spPr>
                <a:xfrm>
                  <a:off x="-1284446" y="2103869"/>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grey</a:t>
                  </a:r>
                </a:p>
                <a:p>
                  <a:r>
                    <a:rPr lang="en-US" sz="1000">
                      <a:latin typeface="Arial" panose="020B0604020202020204" pitchFamily="34" charset="0"/>
                      <a:cs typeface="Arial" panose="020B0604020202020204" pitchFamily="34" charset="0"/>
                    </a:rPr>
                    <a:t>RGB: 50 62 72</a:t>
                  </a:r>
                </a:p>
                <a:p>
                  <a:r>
                    <a:rPr lang="en-US" sz="1000">
                      <a:latin typeface="Arial" panose="020B0604020202020204" pitchFamily="34" charset="0"/>
                      <a:cs typeface="Arial" panose="020B0604020202020204" pitchFamily="34" charset="0"/>
                    </a:rPr>
                    <a:t>CMYK: 79 61 49 50</a:t>
                  </a:r>
                </a:p>
                <a:p>
                  <a:r>
                    <a:rPr lang="en-US" sz="1000">
                      <a:latin typeface="Arial" panose="020B0604020202020204" pitchFamily="34" charset="0"/>
                      <a:cs typeface="Arial" panose="020B0604020202020204" pitchFamily="34" charset="0"/>
                    </a:rPr>
                    <a:t># 333f48</a:t>
                  </a:r>
                </a:p>
                <a:p>
                  <a:endParaRPr lang="en-US" sz="120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33095335-1D0F-BC47-B65A-ECE50C8C162E}"/>
                    </a:ext>
                  </a:extLst>
                </p:cNvPr>
                <p:cNvSpPr txBox="1"/>
                <p:nvPr userDrawn="1"/>
              </p:nvSpPr>
              <p:spPr>
                <a:xfrm>
                  <a:off x="-5090474" y="2136333"/>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blue</a:t>
                  </a:r>
                </a:p>
                <a:p>
                  <a:r>
                    <a:rPr lang="en-US" sz="1000">
                      <a:latin typeface="Arial" panose="020B0604020202020204" pitchFamily="34" charset="0"/>
                      <a:cs typeface="Arial" panose="020B0604020202020204" pitchFamily="34" charset="0"/>
                    </a:rPr>
                    <a:t>RGB: 19 40 76</a:t>
                  </a:r>
                </a:p>
                <a:p>
                  <a:r>
                    <a:rPr lang="en-US" sz="1000">
                      <a:latin typeface="Arial" panose="020B0604020202020204" pitchFamily="34" charset="0"/>
                      <a:cs typeface="Arial" panose="020B0604020202020204" pitchFamily="34" charset="0"/>
                    </a:rPr>
                    <a:t>CMYK: 100 86 41 41</a:t>
                  </a:r>
                </a:p>
                <a:p>
                  <a:r>
                    <a:rPr lang="en-US" sz="1000">
                      <a:latin typeface="Arial" panose="020B0604020202020204" pitchFamily="34" charset="0"/>
                      <a:cs typeface="Arial" panose="020B0604020202020204" pitchFamily="34" charset="0"/>
                    </a:rPr>
                    <a:t># 071d49</a:t>
                  </a:r>
                </a:p>
                <a:p>
                  <a:endParaRPr lang="en-US" sz="120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DDB803BF-E900-0841-B4C1-087CA00080DB}"/>
                    </a:ext>
                  </a:extLst>
                </p:cNvPr>
                <p:cNvSpPr txBox="1"/>
                <p:nvPr userDrawn="1"/>
              </p:nvSpPr>
              <p:spPr>
                <a:xfrm>
                  <a:off x="-2592363" y="2095220"/>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green</a:t>
                  </a:r>
                </a:p>
                <a:p>
                  <a:r>
                    <a:rPr lang="en-US" sz="1000">
                      <a:latin typeface="Arial" panose="020B0604020202020204" pitchFamily="34" charset="0"/>
                      <a:cs typeface="Arial" panose="020B0604020202020204" pitchFamily="34" charset="0"/>
                    </a:rPr>
                    <a:t>RGB: 21 62 53</a:t>
                  </a:r>
                </a:p>
                <a:p>
                  <a:r>
                    <a:rPr lang="en-US" sz="1000">
                      <a:latin typeface="Arial" panose="020B0604020202020204" pitchFamily="34" charset="0"/>
                      <a:cs typeface="Arial" panose="020B0604020202020204" pitchFamily="34" charset="0"/>
                    </a:rPr>
                    <a:t>CMYK: 87 47 68 59</a:t>
                  </a:r>
                </a:p>
                <a:p>
                  <a:r>
                    <a:rPr lang="en-US" sz="1000">
                      <a:latin typeface="Arial" panose="020B0604020202020204" pitchFamily="34" charset="0"/>
                      <a:cs typeface="Arial" panose="020B0604020202020204" pitchFamily="34" charset="0"/>
                    </a:rPr>
                    <a:t># 124042</a:t>
                  </a:r>
                </a:p>
                <a:p>
                  <a:endParaRPr lang="en-US" sz="1200">
                    <a:latin typeface="Arial" panose="020B0604020202020204" pitchFamily="34" charset="0"/>
                    <a:cs typeface="Arial" panose="020B0604020202020204" pitchFamily="34" charset="0"/>
                  </a:endParaRPr>
                </a:p>
              </p:txBody>
            </p:sp>
            <p:sp>
              <p:nvSpPr>
                <p:cNvPr id="68" name="Rounded Rectangle 67">
                  <a:extLst>
                    <a:ext uri="{FF2B5EF4-FFF2-40B4-BE49-F238E27FC236}">
                      <a16:creationId xmlns:a16="http://schemas.microsoft.com/office/drawing/2014/main" id="{C0168C52-A03F-3A4E-B64D-24CCAA65E83B}"/>
                    </a:ext>
                  </a:extLst>
                </p:cNvPr>
                <p:cNvSpPr/>
                <p:nvPr userDrawn="1"/>
              </p:nvSpPr>
              <p:spPr>
                <a:xfrm>
                  <a:off x="-5039646" y="3507659"/>
                  <a:ext cx="786296" cy="583381"/>
                </a:xfrm>
                <a:prstGeom prst="roundRect">
                  <a:avLst/>
                </a:prstGeom>
                <a:solidFill>
                  <a:srgbClr val="AA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a:extLst>
                    <a:ext uri="{FF2B5EF4-FFF2-40B4-BE49-F238E27FC236}">
                      <a16:creationId xmlns:a16="http://schemas.microsoft.com/office/drawing/2014/main" id="{03F75519-8781-AA4E-BC3F-72B24CD054E1}"/>
                    </a:ext>
                  </a:extLst>
                </p:cNvPr>
                <p:cNvSpPr/>
                <p:nvPr userDrawn="1"/>
              </p:nvSpPr>
              <p:spPr>
                <a:xfrm>
                  <a:off x="-3816905" y="3519057"/>
                  <a:ext cx="786296" cy="583381"/>
                </a:xfrm>
                <a:prstGeom prst="roundRect">
                  <a:avLst/>
                </a:prstGeom>
                <a:solidFill>
                  <a:srgbClr val="1EB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a:extLst>
                    <a:ext uri="{FF2B5EF4-FFF2-40B4-BE49-F238E27FC236}">
                      <a16:creationId xmlns:a16="http://schemas.microsoft.com/office/drawing/2014/main" id="{2F9C6422-26C5-8640-8667-AE72C1EFDC6D}"/>
                    </a:ext>
                  </a:extLst>
                </p:cNvPr>
                <p:cNvSpPr/>
                <p:nvPr userDrawn="1"/>
              </p:nvSpPr>
              <p:spPr>
                <a:xfrm>
                  <a:off x="-2607888" y="3499010"/>
                  <a:ext cx="786296" cy="583381"/>
                </a:xfrm>
                <a:prstGeom prst="roundRect">
                  <a:avLst/>
                </a:prstGeom>
                <a:solidFill>
                  <a:srgbClr val="25D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a:extLst>
                    <a:ext uri="{FF2B5EF4-FFF2-40B4-BE49-F238E27FC236}">
                      <a16:creationId xmlns:a16="http://schemas.microsoft.com/office/drawing/2014/main" id="{C965FC7D-D483-3C46-8EA0-83E9255BE0B6}"/>
                    </a:ext>
                  </a:extLst>
                </p:cNvPr>
                <p:cNvSpPr/>
                <p:nvPr userDrawn="1"/>
              </p:nvSpPr>
              <p:spPr>
                <a:xfrm>
                  <a:off x="-5090474" y="4960003"/>
                  <a:ext cx="786296" cy="583381"/>
                </a:xfrm>
                <a:prstGeom prst="roundRect">
                  <a:avLst/>
                </a:prstGeom>
                <a:solidFill>
                  <a:srgbClr val="FFC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a:extLst>
                    <a:ext uri="{FF2B5EF4-FFF2-40B4-BE49-F238E27FC236}">
                      <a16:creationId xmlns:a16="http://schemas.microsoft.com/office/drawing/2014/main" id="{80B405D2-76A4-EA4C-8E77-EE6C951B9CF9}"/>
                    </a:ext>
                  </a:extLst>
                </p:cNvPr>
                <p:cNvSpPr/>
                <p:nvPr userDrawn="1"/>
              </p:nvSpPr>
              <p:spPr>
                <a:xfrm>
                  <a:off x="-3845873" y="4963474"/>
                  <a:ext cx="786296" cy="583381"/>
                </a:xfrm>
                <a:prstGeom prst="roundRect">
                  <a:avLst/>
                </a:prstGeom>
                <a:solidFill>
                  <a:srgbClr val="FE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a:extLst>
                    <a:ext uri="{FF2B5EF4-FFF2-40B4-BE49-F238E27FC236}">
                      <a16:creationId xmlns:a16="http://schemas.microsoft.com/office/drawing/2014/main" id="{25189926-228D-134C-A6FE-1139ABFAEA3F}"/>
                    </a:ext>
                  </a:extLst>
                </p:cNvPr>
                <p:cNvSpPr/>
                <p:nvPr userDrawn="1"/>
              </p:nvSpPr>
              <p:spPr>
                <a:xfrm>
                  <a:off x="-2658634" y="4960003"/>
                  <a:ext cx="786296" cy="583381"/>
                </a:xfrm>
                <a:prstGeom prst="roundRect">
                  <a:avLst/>
                </a:prstGeom>
                <a:solidFill>
                  <a:srgbClr val="DB8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4290CDF6-D1B6-A441-BDCD-E9F48FC2790D}"/>
                    </a:ext>
                  </a:extLst>
                </p:cNvPr>
                <p:cNvSpPr txBox="1"/>
                <p:nvPr userDrawn="1"/>
              </p:nvSpPr>
              <p:spPr>
                <a:xfrm>
                  <a:off x="-5122511" y="4067451"/>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purple</a:t>
                  </a:r>
                </a:p>
                <a:p>
                  <a:r>
                    <a:rPr lang="en-US" sz="1000">
                      <a:latin typeface="Arial" panose="020B0604020202020204" pitchFamily="34" charset="0"/>
                      <a:cs typeface="Arial" panose="020B0604020202020204" pitchFamily="34" charset="0"/>
                    </a:rPr>
                    <a:t>RGB: 171 146 225</a:t>
                  </a:r>
                </a:p>
                <a:p>
                  <a:r>
                    <a:rPr lang="en-US" sz="1000">
                      <a:latin typeface="Arial" panose="020B0604020202020204" pitchFamily="34" charset="0"/>
                      <a:cs typeface="Arial" panose="020B0604020202020204" pitchFamily="34" charset="0"/>
                    </a:rPr>
                    <a:t>CMYK: 41 46 0 0</a:t>
                  </a:r>
                </a:p>
                <a:p>
                  <a:r>
                    <a:rPr lang="en-US" sz="1000">
                      <a:latin typeface="Arial" panose="020B0604020202020204" pitchFamily="34" charset="0"/>
                      <a:cs typeface="Arial" panose="020B0604020202020204" pitchFamily="34" charset="0"/>
                    </a:rPr>
                    <a:t># ab92e1</a:t>
                  </a:r>
                </a:p>
                <a:p>
                  <a:endParaRPr lang="en-US" sz="120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7B3E5F93-06B7-AC42-8684-3F7CD75786A6}"/>
                    </a:ext>
                  </a:extLst>
                </p:cNvPr>
                <p:cNvSpPr txBox="1"/>
                <p:nvPr userDrawn="1"/>
              </p:nvSpPr>
              <p:spPr>
                <a:xfrm>
                  <a:off x="-2673045" y="4091040"/>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green</a:t>
                  </a:r>
                </a:p>
                <a:p>
                  <a:r>
                    <a:rPr lang="en-US" sz="1000">
                      <a:latin typeface="Arial" panose="020B0604020202020204" pitchFamily="34" charset="0"/>
                      <a:cs typeface="Arial" panose="020B0604020202020204" pitchFamily="34" charset="0"/>
                    </a:rPr>
                    <a:t>RGB: 0 206 125</a:t>
                  </a:r>
                </a:p>
                <a:p>
                  <a:r>
                    <a:rPr lang="en-US" sz="1000">
                      <a:latin typeface="Arial" panose="020B0604020202020204" pitchFamily="34" charset="0"/>
                      <a:cs typeface="Arial" panose="020B0604020202020204" pitchFamily="34" charset="0"/>
                    </a:rPr>
                    <a:t>CMYK: 70 0 67 0</a:t>
                  </a:r>
                </a:p>
                <a:p>
                  <a:r>
                    <a:rPr lang="en-US" sz="1000">
                      <a:latin typeface="Arial" panose="020B0604020202020204" pitchFamily="34" charset="0"/>
                      <a:cs typeface="Arial" panose="020B0604020202020204" pitchFamily="34" charset="0"/>
                    </a:rPr>
                    <a:t># 26d07c</a:t>
                  </a:r>
                </a:p>
                <a:p>
                  <a:endParaRPr lang="en-US" sz="1200">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E2D7E95F-61D2-1144-8450-C6CA108FE88A}"/>
                    </a:ext>
                  </a:extLst>
                </p:cNvPr>
                <p:cNvSpPr txBox="1"/>
                <p:nvPr userDrawn="1"/>
              </p:nvSpPr>
              <p:spPr>
                <a:xfrm>
                  <a:off x="-5191047" y="5654351"/>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yellow</a:t>
                  </a:r>
                </a:p>
                <a:p>
                  <a:r>
                    <a:rPr lang="en-US" sz="1000">
                      <a:latin typeface="Arial" panose="020B0604020202020204" pitchFamily="34" charset="0"/>
                      <a:cs typeface="Arial" panose="020B0604020202020204" pitchFamily="34" charset="0"/>
                    </a:rPr>
                    <a:t>RGB: 255 199 0</a:t>
                  </a:r>
                </a:p>
                <a:p>
                  <a:r>
                    <a:rPr lang="en-US" sz="1000">
                      <a:latin typeface="Arial" panose="020B0604020202020204" pitchFamily="34" charset="0"/>
                      <a:cs typeface="Arial" panose="020B0604020202020204" pitchFamily="34" charset="0"/>
                    </a:rPr>
                    <a:t>CMYK: 0 24 100 0</a:t>
                  </a:r>
                </a:p>
                <a:p>
                  <a:r>
                    <a:rPr lang="en-US" sz="1000">
                      <a:latin typeface="Arial" panose="020B0604020202020204" pitchFamily="34" charset="0"/>
                      <a:cs typeface="Arial" panose="020B0604020202020204" pitchFamily="34" charset="0"/>
                    </a:rPr>
                    <a:t># ffc600</a:t>
                  </a:r>
                </a:p>
                <a:p>
                  <a:endParaRPr lang="en-US" sz="1200">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6CDCA79E-B475-ED49-B315-2C7271A0FA97}"/>
                    </a:ext>
                  </a:extLst>
                </p:cNvPr>
                <p:cNvSpPr txBox="1"/>
                <p:nvPr userDrawn="1"/>
              </p:nvSpPr>
              <p:spPr>
                <a:xfrm>
                  <a:off x="-3936832" y="5600603"/>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orange</a:t>
                  </a:r>
                </a:p>
                <a:p>
                  <a:r>
                    <a:rPr lang="en-US" sz="1000">
                      <a:latin typeface="Arial" panose="020B0604020202020204" pitchFamily="34" charset="0"/>
                      <a:cs typeface="Arial" panose="020B0604020202020204" pitchFamily="34" charset="0"/>
                    </a:rPr>
                    <a:t>RGB: 255 132 0</a:t>
                  </a:r>
                </a:p>
                <a:p>
                  <a:r>
                    <a:rPr lang="en-US" sz="1000">
                      <a:latin typeface="Arial" panose="020B0604020202020204" pitchFamily="34" charset="0"/>
                      <a:cs typeface="Arial" panose="020B0604020202020204" pitchFamily="34" charset="0"/>
                    </a:rPr>
                    <a:t>CMYK: 0 58 94 0</a:t>
                  </a:r>
                </a:p>
                <a:p>
                  <a:r>
                    <a:rPr lang="en-US" sz="1000">
                      <a:latin typeface="Arial" panose="020B0604020202020204" pitchFamily="34" charset="0"/>
                      <a:cs typeface="Arial" panose="020B0604020202020204" pitchFamily="34" charset="0"/>
                    </a:rPr>
                    <a:t># ff8200</a:t>
                  </a:r>
                </a:p>
                <a:p>
                  <a:endParaRPr lang="en-US" sz="1200">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5FAA0FDC-BD4F-6846-A983-45DFE0F6BAFD}"/>
                    </a:ext>
                  </a:extLst>
                </p:cNvPr>
                <p:cNvSpPr txBox="1"/>
                <p:nvPr userDrawn="1"/>
              </p:nvSpPr>
              <p:spPr>
                <a:xfrm>
                  <a:off x="-2710800" y="5622830"/>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pink</a:t>
                  </a:r>
                </a:p>
                <a:p>
                  <a:r>
                    <a:rPr lang="en-US" sz="1000">
                      <a:latin typeface="Arial" panose="020B0604020202020204" pitchFamily="34" charset="0"/>
                      <a:cs typeface="Arial" panose="020B0604020202020204" pitchFamily="34" charset="0"/>
                    </a:rPr>
                    <a:t>RGB: 240 135 207</a:t>
                  </a:r>
                </a:p>
                <a:p>
                  <a:r>
                    <a:rPr lang="en-US" sz="1000">
                      <a:latin typeface="Arial" panose="020B0604020202020204" pitchFamily="34" charset="0"/>
                      <a:cs typeface="Arial" panose="020B0604020202020204" pitchFamily="34" charset="0"/>
                    </a:rPr>
                    <a:t>CMYK: 12 57 0 0</a:t>
                  </a:r>
                </a:p>
                <a:p>
                  <a:r>
                    <a:rPr lang="en-US" sz="1000">
                      <a:latin typeface="Arial" panose="020B0604020202020204" pitchFamily="34" charset="0"/>
                      <a:cs typeface="Arial" panose="020B0604020202020204" pitchFamily="34" charset="0"/>
                    </a:rPr>
                    <a:t># e98dc7</a:t>
                  </a:r>
                </a:p>
                <a:p>
                  <a:endParaRPr lang="en-US" sz="1200">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66E49519-5EF7-5B47-978B-02D2A3C569A8}"/>
                    </a:ext>
                  </a:extLst>
                </p:cNvPr>
                <p:cNvSpPr txBox="1"/>
                <p:nvPr userDrawn="1"/>
              </p:nvSpPr>
              <p:spPr>
                <a:xfrm>
                  <a:off x="-5260321" y="6537609"/>
                  <a:ext cx="4845036" cy="276999"/>
                </a:xfrm>
                <a:prstGeom prst="rect">
                  <a:avLst/>
                </a:prstGeom>
                <a:noFill/>
              </p:spPr>
              <p:txBody>
                <a:bodyPr wrap="square" rtlCol="0">
                  <a:spAutoFit/>
                </a:bodyPr>
                <a:lstStyle/>
                <a:p>
                  <a:r>
                    <a:rPr lang="en-US" sz="1200" u="sng">
                      <a:latin typeface="Arial" panose="020B0604020202020204" pitchFamily="34" charset="0"/>
                      <a:cs typeface="Arial" panose="020B0604020202020204" pitchFamily="34" charset="0"/>
                    </a:rPr>
                    <a:t>Text on a dark colour – bright </a:t>
                  </a:r>
                  <a:r>
                    <a:rPr lang="en-US" sz="1200" u="sng" err="1">
                      <a:latin typeface="Arial" panose="020B0604020202020204" pitchFamily="34" charset="0"/>
                      <a:cs typeface="Arial" panose="020B0604020202020204" pitchFamily="34" charset="0"/>
                    </a:rPr>
                    <a:t>colours</a:t>
                  </a:r>
                  <a:endParaRPr lang="en-US" sz="1200" u="sng">
                    <a:latin typeface="Arial" panose="020B0604020202020204" pitchFamily="34" charset="0"/>
                    <a:cs typeface="Arial" panose="020B0604020202020204" pitchFamily="34" charset="0"/>
                  </a:endParaRPr>
                </a:p>
              </p:txBody>
            </p:sp>
            <p:pic>
              <p:nvPicPr>
                <p:cNvPr id="80" name="Picture 79" descr="Diagram, text&#10;&#10;Description automatically generated">
                  <a:extLst>
                    <a:ext uri="{FF2B5EF4-FFF2-40B4-BE49-F238E27FC236}">
                      <a16:creationId xmlns:a16="http://schemas.microsoft.com/office/drawing/2014/main" id="{40F5EE2C-55C4-B34B-A105-C7626CBBF32E}"/>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5153750" y="6962944"/>
                  <a:ext cx="888887" cy="1694569"/>
                </a:xfrm>
                <a:prstGeom prst="rect">
                  <a:avLst/>
                </a:prstGeom>
              </p:spPr>
            </p:pic>
            <p:pic>
              <p:nvPicPr>
                <p:cNvPr id="81" name="Picture 80" descr="Diagram, text&#10;&#10;Description automatically generated">
                  <a:extLst>
                    <a:ext uri="{FF2B5EF4-FFF2-40B4-BE49-F238E27FC236}">
                      <a16:creationId xmlns:a16="http://schemas.microsoft.com/office/drawing/2014/main" id="{97B03B0C-49AC-3740-AFE8-1A83E59BC49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4198255" y="6962944"/>
                  <a:ext cx="888887" cy="1434433"/>
                </a:xfrm>
                <a:prstGeom prst="rect">
                  <a:avLst/>
                </a:prstGeom>
              </p:spPr>
            </p:pic>
            <p:pic>
              <p:nvPicPr>
                <p:cNvPr id="82" name="Picture 81" descr="Diagram, text&#10;&#10;Description automatically generated">
                  <a:extLst>
                    <a:ext uri="{FF2B5EF4-FFF2-40B4-BE49-F238E27FC236}">
                      <a16:creationId xmlns:a16="http://schemas.microsoft.com/office/drawing/2014/main" id="{82F066B2-AFAF-7149-A6F3-1D94257D10A3}"/>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3248023" y="6962944"/>
                  <a:ext cx="888887" cy="1918055"/>
                </a:xfrm>
                <a:prstGeom prst="rect">
                  <a:avLst/>
                </a:prstGeom>
              </p:spPr>
            </p:pic>
            <p:pic>
              <p:nvPicPr>
                <p:cNvPr id="83" name="Picture 82" descr="Diagram, text&#10;&#10;Description automatically generated">
                  <a:extLst>
                    <a:ext uri="{FF2B5EF4-FFF2-40B4-BE49-F238E27FC236}">
                      <a16:creationId xmlns:a16="http://schemas.microsoft.com/office/drawing/2014/main" id="{77CB8591-35DD-5042-B38A-33A678A0BCA6}"/>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2295202" y="6962943"/>
                  <a:ext cx="888887" cy="1694569"/>
                </a:xfrm>
                <a:prstGeom prst="rect">
                  <a:avLst/>
                </a:prstGeom>
              </p:spPr>
            </p:pic>
            <p:sp>
              <p:nvSpPr>
                <p:cNvPr id="84" name="Rounded Rectangle 83">
                  <a:extLst>
                    <a:ext uri="{FF2B5EF4-FFF2-40B4-BE49-F238E27FC236}">
                      <a16:creationId xmlns:a16="http://schemas.microsoft.com/office/drawing/2014/main" id="{0226F03B-B530-2445-8FA8-34FB6E30126F}"/>
                    </a:ext>
                  </a:extLst>
                </p:cNvPr>
                <p:cNvSpPr/>
                <p:nvPr userDrawn="1"/>
              </p:nvSpPr>
              <p:spPr>
                <a:xfrm>
                  <a:off x="-1284446" y="3484070"/>
                  <a:ext cx="786296" cy="583381"/>
                </a:xfrm>
                <a:prstGeom prst="roundRect">
                  <a:avLst/>
                </a:prstGeom>
                <a:solidFill>
                  <a:srgbClr val="B9C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3C25568F-C22B-F14E-9996-A93248DFFAEB}"/>
                    </a:ext>
                  </a:extLst>
                </p:cNvPr>
                <p:cNvSpPr txBox="1"/>
                <p:nvPr userDrawn="1"/>
              </p:nvSpPr>
              <p:spPr>
                <a:xfrm>
                  <a:off x="-1401897" y="4112661"/>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bright grey</a:t>
                  </a:r>
                </a:p>
                <a:p>
                  <a:r>
                    <a:rPr lang="en-US" sz="1000">
                      <a:latin typeface="Arial" panose="020B0604020202020204" pitchFamily="34" charset="0"/>
                      <a:cs typeface="Arial" panose="020B0604020202020204" pitchFamily="34" charset="0"/>
                    </a:rPr>
                    <a:t>RGB: 190 205 214</a:t>
                  </a:r>
                </a:p>
                <a:p>
                  <a:r>
                    <a:rPr lang="en-US" sz="1000">
                      <a:latin typeface="Arial" panose="020B0604020202020204" pitchFamily="34" charset="0"/>
                      <a:cs typeface="Arial" panose="020B0604020202020204" pitchFamily="34" charset="0"/>
                    </a:rPr>
                    <a:t>CMYK: 30 14 14 0</a:t>
                  </a:r>
                </a:p>
                <a:p>
                  <a:r>
                    <a:rPr lang="en-US" sz="1000">
                      <a:latin typeface="Arial" panose="020B0604020202020204" pitchFamily="34" charset="0"/>
                      <a:cs typeface="Arial" panose="020B0604020202020204" pitchFamily="34" charset="0"/>
                    </a:rPr>
                    <a:t># cad0d6</a:t>
                  </a:r>
                </a:p>
                <a:p>
                  <a:endParaRPr lang="en-US" sz="1200">
                    <a:latin typeface="Arial" panose="020B0604020202020204" pitchFamily="34" charset="0"/>
                    <a:cs typeface="Arial" panose="020B0604020202020204" pitchFamily="34" charset="0"/>
                  </a:endParaRPr>
                </a:p>
              </p:txBody>
            </p:sp>
          </p:grpSp>
        </p:grpSp>
        <p:sp>
          <p:nvSpPr>
            <p:cNvPr id="86" name="Rounded Rectangle 85">
              <a:extLst>
                <a:ext uri="{FF2B5EF4-FFF2-40B4-BE49-F238E27FC236}">
                  <a16:creationId xmlns:a16="http://schemas.microsoft.com/office/drawing/2014/main" id="{B49F0B37-A8D7-0043-AFF1-6F40B12D9088}"/>
                </a:ext>
              </a:extLst>
            </p:cNvPr>
            <p:cNvSpPr/>
            <p:nvPr userDrawn="1"/>
          </p:nvSpPr>
          <p:spPr>
            <a:xfrm>
              <a:off x="-1357499" y="7030100"/>
              <a:ext cx="786296" cy="583381"/>
            </a:xfrm>
            <a:prstGeom prst="round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17A2B6FD-24E9-7E49-9CA9-59AF4897C5EE}"/>
                </a:ext>
              </a:extLst>
            </p:cNvPr>
            <p:cNvSpPr txBox="1"/>
            <p:nvPr userDrawn="1"/>
          </p:nvSpPr>
          <p:spPr>
            <a:xfrm>
              <a:off x="-1474950" y="7658691"/>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White</a:t>
              </a:r>
            </a:p>
            <a:p>
              <a:r>
                <a:rPr lang="en-US" sz="1000">
                  <a:latin typeface="Arial" panose="020B0604020202020204" pitchFamily="34" charset="0"/>
                  <a:cs typeface="Arial" panose="020B0604020202020204" pitchFamily="34" charset="0"/>
                </a:rPr>
                <a:t>RGB: 255 255 255</a:t>
              </a:r>
            </a:p>
            <a:p>
              <a:r>
                <a:rPr lang="en-US" sz="1000">
                  <a:latin typeface="Arial" panose="020B0604020202020204" pitchFamily="34" charset="0"/>
                  <a:cs typeface="Arial" panose="020B0604020202020204" pitchFamily="34" charset="0"/>
                </a:rPr>
                <a:t>CMYK: 0 0 0 0 </a:t>
              </a:r>
            </a:p>
            <a:p>
              <a:r>
                <a:rPr lang="en-US" sz="1000">
                  <a:latin typeface="Arial" panose="020B0604020202020204" pitchFamily="34" charset="0"/>
                  <a:cs typeface="Arial" panose="020B0604020202020204" pitchFamily="34" charset="0"/>
                </a:rPr>
                <a:t># FFFFFF</a:t>
              </a:r>
            </a:p>
            <a:p>
              <a:endParaRPr lang="en-US" sz="1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4488611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97"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B22DFB-27A6-402C-AA98-C9A863485687}"/>
              </a:ext>
            </a:extLst>
          </p:cNvPr>
          <p:cNvSpPr>
            <a:spLocks noGrp="1"/>
          </p:cNvSpPr>
          <p:nvPr>
            <p:ph type="title"/>
          </p:nvPr>
        </p:nvSpPr>
        <p:spPr>
          <a:xfrm>
            <a:off x="360000" y="720000"/>
            <a:ext cx="11484996" cy="1039599"/>
          </a:xfrm>
          <a:prstGeom prst="rect">
            <a:avLst/>
          </a:prstGeom>
        </p:spPr>
        <p:txBody>
          <a:bodyPr vert="horz" lIns="0" tIns="0" rIns="0" bIns="0" rtlCol="0" anchor="t" anchorCtr="0">
            <a:noAutofit/>
          </a:bodyPr>
          <a:lstStyle/>
          <a:p>
            <a:r>
              <a:rPr lang="en-US"/>
              <a:t>Click to edit Master title style</a:t>
            </a:r>
            <a:endParaRPr lang="en-GB"/>
          </a:p>
        </p:txBody>
      </p:sp>
      <p:sp>
        <p:nvSpPr>
          <p:cNvPr id="4" name="Text Placeholder 3"/>
          <p:cNvSpPr>
            <a:spLocks noGrp="1"/>
          </p:cNvSpPr>
          <p:nvPr>
            <p:ph type="body" idx="1"/>
          </p:nvPr>
        </p:nvSpPr>
        <p:spPr>
          <a:xfrm>
            <a:off x="359999" y="2160000"/>
            <a:ext cx="11484997" cy="36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err="1"/>
              <a:t>Eigth</a:t>
            </a:r>
            <a:r>
              <a:rPr lang="en-US"/>
              <a:t> level</a:t>
            </a:r>
            <a:endParaRPr lang="en-GB"/>
          </a:p>
        </p:txBody>
      </p:sp>
      <p:sp>
        <p:nvSpPr>
          <p:cNvPr id="3" name="Slide Number Placeholder 2"/>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808E19FA-3350-418B-B946-CD0BA6BC0060}"/>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3" name="TextBox 12">
            <a:extLst>
              <a:ext uri="{FF2B5EF4-FFF2-40B4-BE49-F238E27FC236}">
                <a16:creationId xmlns:a16="http://schemas.microsoft.com/office/drawing/2014/main" id="{8B3FB64D-92C3-9749-9519-C182D313AA4F}"/>
              </a:ext>
            </a:extLst>
          </p:cNvPr>
          <p:cNvSpPr txBox="1"/>
          <p:nvPr userDrawn="1"/>
        </p:nvSpPr>
        <p:spPr>
          <a:xfrm>
            <a:off x="6497" y="7028438"/>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a:effectLst/>
                <a:latin typeface="Arial" panose="020B0604020202020204" pitchFamily="34" charset="0"/>
                <a:ea typeface="Calibri" panose="020F0502020204030204" pitchFamily="34" charset="0"/>
                <a:cs typeface="Arial" panose="020B0604020202020204" pitchFamily="34" charset="0"/>
              </a:rPr>
              <a:t>The </a:t>
            </a:r>
            <a:r>
              <a:rPr lang="en-GB" sz="1300" i="0">
                <a:effectLst/>
                <a:latin typeface="Arial" panose="020B0604020202020204" pitchFamily="34" charset="0"/>
                <a:ea typeface="+mn-ea"/>
                <a:cs typeface="Arial" panose="020B0604020202020204" pitchFamily="34" charset="0"/>
              </a:rPr>
              <a:t>most efficient </a:t>
            </a:r>
            <a:r>
              <a:rPr lang="en-GB" sz="1300" i="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a:solidFill>
                <a:srgbClr val="000000"/>
              </a:solidFill>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6187D503-5CEC-E54A-80C4-78C99D73F43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406067" y="2502563"/>
            <a:ext cx="3309848" cy="3858167"/>
          </a:xfrm>
          <a:prstGeom prst="rect">
            <a:avLst/>
          </a:prstGeom>
        </p:spPr>
      </p:pic>
      <p:sp>
        <p:nvSpPr>
          <p:cNvPr id="16" name="TextBox 15">
            <a:extLst>
              <a:ext uri="{FF2B5EF4-FFF2-40B4-BE49-F238E27FC236}">
                <a16:creationId xmlns:a16="http://schemas.microsoft.com/office/drawing/2014/main" id="{05B6291A-7B91-8D42-8CF9-FF73BD2DC8B4}"/>
              </a:ext>
            </a:extLst>
          </p:cNvPr>
          <p:cNvSpPr txBox="1"/>
          <p:nvPr userDrawn="1"/>
        </p:nvSpPr>
        <p:spPr>
          <a:xfrm>
            <a:off x="-3406067" y="-48565"/>
            <a:ext cx="3306323" cy="1554272"/>
          </a:xfrm>
          <a:prstGeom prst="rect">
            <a:avLst/>
          </a:prstGeom>
          <a:noFill/>
        </p:spPr>
        <p:txBody>
          <a:bodyPr wrap="square" lIns="0" tIns="0" rIns="0" bIns="0" rtlCol="0">
            <a:spAutoFit/>
          </a:bodyPr>
          <a:lstStyle/>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Background and accent colours can be changed using </a:t>
            </a:r>
            <a:r>
              <a:rPr lang="en-GB" sz="1300" b="1" i="0">
                <a:effectLst/>
                <a:latin typeface="Arial" panose="020B0604020202020204" pitchFamily="34" charset="0"/>
                <a:ea typeface="Calibri" panose="020F0502020204030204" pitchFamily="34" charset="0"/>
                <a:cs typeface="Arial" panose="020B0604020202020204" pitchFamily="34" charset="0"/>
              </a:rPr>
              <a:t>only</a:t>
            </a:r>
            <a:r>
              <a:rPr lang="en-GB" sz="1300" i="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Apply the same colour combination to all slides. </a:t>
            </a:r>
          </a:p>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Use </a:t>
            </a:r>
            <a:r>
              <a:rPr lang="en-GB" sz="1300" b="1" i="0">
                <a:effectLst/>
                <a:latin typeface="Arial" panose="020B0604020202020204" pitchFamily="34" charset="0"/>
                <a:ea typeface="Calibri" panose="020F0502020204030204" pitchFamily="34" charset="0"/>
                <a:cs typeface="Arial" panose="020B0604020202020204" pitchFamily="34" charset="0"/>
              </a:rPr>
              <a:t>one</a:t>
            </a:r>
            <a:r>
              <a:rPr lang="en-GB" sz="1300" i="0">
                <a:effectLst/>
                <a:latin typeface="Arial" panose="020B0604020202020204" pitchFamily="34" charset="0"/>
                <a:ea typeface="Calibri" panose="020F0502020204030204" pitchFamily="34" charset="0"/>
                <a:cs typeface="Arial" panose="020B0604020202020204" pitchFamily="34" charset="0"/>
              </a:rPr>
              <a:t> background colour and </a:t>
            </a:r>
            <a:r>
              <a:rPr lang="en-GB" sz="1300" b="1" i="0">
                <a:effectLst/>
                <a:latin typeface="Arial" panose="020B0604020202020204" pitchFamily="34" charset="0"/>
                <a:ea typeface="Calibri" panose="020F0502020204030204" pitchFamily="34" charset="0"/>
                <a:cs typeface="Arial" panose="020B0604020202020204" pitchFamily="34" charset="0"/>
              </a:rPr>
              <a:t>one</a:t>
            </a:r>
            <a:r>
              <a:rPr lang="en-GB" sz="1300" i="0">
                <a:effectLst/>
                <a:latin typeface="Arial" panose="020B0604020202020204" pitchFamily="34" charset="0"/>
                <a:ea typeface="Calibri" panose="020F0502020204030204" pitchFamily="34" charset="0"/>
                <a:cs typeface="Arial" panose="020B0604020202020204" pitchFamily="34" charset="0"/>
              </a:rPr>
              <a:t> accent colour.</a:t>
            </a:r>
            <a:endParaRPr lang="en-GB" sz="1300" i="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6B29D54-51B3-5744-8ACB-12BCE32E5A94}"/>
              </a:ext>
            </a:extLst>
          </p:cNvPr>
          <p:cNvSpPr txBox="1"/>
          <p:nvPr userDrawn="1"/>
        </p:nvSpPr>
        <p:spPr>
          <a:xfrm>
            <a:off x="-2619375" y="6545105"/>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a:solidFill>
                <a:srgbClr val="00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68CAFF4-5209-9C4F-BF7A-6610DEFEEE05}"/>
              </a:ext>
            </a:extLst>
          </p:cNvPr>
          <p:cNvSpPr txBox="1"/>
          <p:nvPr userDrawn="1"/>
        </p:nvSpPr>
        <p:spPr>
          <a:xfrm>
            <a:off x="-3406706" y="1635635"/>
            <a:ext cx="3197156" cy="600164"/>
          </a:xfrm>
          <a:prstGeom prst="rect">
            <a:avLst/>
          </a:prstGeom>
          <a:noFill/>
        </p:spPr>
        <p:txBody>
          <a:bodyPr wrap="square" lIns="0" tIns="0" rIns="0" bIns="0" rtlCol="0">
            <a:spAutoFit/>
          </a:bodyPr>
          <a:lstStyle/>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To </a:t>
            </a:r>
            <a:r>
              <a:rPr lang="en-GB" sz="1300" i="0" kern="120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a:solidFill>
                <a:schemeClr val="tx1"/>
              </a:solidFill>
              <a:effectLst/>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93A95435-5982-C848-AA77-80799034C7B1}"/>
              </a:ext>
            </a:extLst>
          </p:cNvPr>
          <p:cNvSpPr/>
          <p:nvPr userDrawn="1"/>
        </p:nvSpPr>
        <p:spPr>
          <a:xfrm>
            <a:off x="12330750" y="1347125"/>
            <a:ext cx="2487122" cy="58939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right-click the object and select: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‘Change Picture’ and browse for a new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a:t>
            </a:r>
            <a:r>
              <a:rPr lang="en-GB" sz="1300" b="0" kern="1200">
                <a:solidFill>
                  <a:schemeClr val="tx1"/>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r>
              <a:rPr lang="en-GB" sz="1300" b="0" kern="1200">
                <a:solidFill>
                  <a:schemeClr val="tx1"/>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BD2A77EC-A7C9-824B-8FD5-99BA54D43C81}"/>
              </a:ext>
            </a:extLst>
          </p:cNvPr>
          <p:cNvSpPr txBox="1"/>
          <p:nvPr userDrawn="1"/>
        </p:nvSpPr>
        <p:spPr>
          <a:xfrm>
            <a:off x="0" y="-969831"/>
            <a:ext cx="5896998" cy="800219"/>
          </a:xfrm>
          <a:prstGeom prst="rect">
            <a:avLst/>
          </a:prstGeom>
          <a:noFill/>
        </p:spPr>
        <p:txBody>
          <a:bodyPr wrap="square" lIns="0" tIns="0" rIns="0" bIns="0" rtlCol="0">
            <a:spAutoFit/>
          </a:bodyPr>
          <a:lstStyle/>
          <a:p>
            <a:pPr algn="l"/>
            <a:r>
              <a:rPr lang="en-GB" sz="1300" b="1" kern="1200">
                <a:solidFill>
                  <a:srgbClr val="FF0000"/>
                </a:solidFill>
                <a:effectLst/>
                <a:latin typeface="Arial" panose="020B0604020202020204" pitchFamily="34" charset="0"/>
                <a:ea typeface="+mn-ea"/>
                <a:cs typeface="Arial" panose="020B0604020202020204" pitchFamily="34" charset="0"/>
              </a:rPr>
              <a:t>View or hide guidance: </a:t>
            </a:r>
          </a:p>
          <a:p>
            <a:pPr algn="l"/>
            <a:r>
              <a:rPr lang="en-GB" sz="1300" b="0" kern="120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sp>
        <p:nvSpPr>
          <p:cNvPr id="8" name="TextBox 7">
            <a:extLst>
              <a:ext uri="{FF2B5EF4-FFF2-40B4-BE49-F238E27FC236}">
                <a16:creationId xmlns:a16="http://schemas.microsoft.com/office/drawing/2014/main" id="{4305F2B4-242E-4B70-90A2-FEBC2F3FBC67}"/>
              </a:ext>
            </a:extLst>
          </p:cNvPr>
          <p:cNvSpPr txBox="1"/>
          <p:nvPr>
            <p:extLst>
              <p:ext uri="{1162E1C5-73C7-4A58-AE30-91384D911F3F}">
                <p184:classification xmlns:p184="http://schemas.microsoft.com/office/powerpoint/2018/4/main" val="hdr"/>
              </p:ext>
            </p:extLst>
          </p:nvPr>
        </p:nvSpPr>
        <p:spPr>
          <a:xfrm>
            <a:off x="5236337" y="0"/>
            <a:ext cx="1577975" cy="182880"/>
          </a:xfrm>
          <a:prstGeom prst="rect">
            <a:avLst/>
          </a:prstGeom>
        </p:spPr>
        <p:txBody>
          <a:bodyPr horzOverflow="overflow" lIns="0" tIns="0" rIns="0" bIns="0">
            <a:spAutoFit/>
          </a:bodyPr>
          <a:lstStyle/>
          <a:p>
            <a:pPr algn="ctr"/>
            <a:r>
              <a:rPr lang="en-GB" sz="1200">
                <a:solidFill>
                  <a:srgbClr val="000000"/>
                </a:solidFill>
                <a:latin typeface="Arial" panose="020B0604020202020204" pitchFamily="34" charset="0"/>
                <a:cs typeface="Arial" panose="020B0604020202020204" pitchFamily="34" charset="0"/>
              </a:rPr>
              <a:t>OFFICIAL-SENSITIVE</a:t>
            </a:r>
          </a:p>
        </p:txBody>
      </p:sp>
      <p:sp>
        <p:nvSpPr>
          <p:cNvPr id="9" name="TextBox 8">
            <a:extLst>
              <a:ext uri="{FF2B5EF4-FFF2-40B4-BE49-F238E27FC236}">
                <a16:creationId xmlns:a16="http://schemas.microsoft.com/office/drawing/2014/main" id="{3FFCE302-6F17-40EA-8EE5-AD4E6DEFF103}"/>
              </a:ext>
            </a:extLst>
          </p:cNvPr>
          <p:cNvSpPr txBox="1"/>
          <p:nvPr>
            <p:extLst>
              <p:ext uri="{1162E1C5-73C7-4A58-AE30-91384D911F3F}">
                <p184:classification xmlns:p184="http://schemas.microsoft.com/office/powerpoint/2018/4/main" val="ftr"/>
              </p:ext>
            </p:extLst>
          </p:nvPr>
        </p:nvSpPr>
        <p:spPr>
          <a:xfrm>
            <a:off x="5236337" y="6675120"/>
            <a:ext cx="1577975" cy="182880"/>
          </a:xfrm>
          <a:prstGeom prst="rect">
            <a:avLst/>
          </a:prstGeom>
        </p:spPr>
        <p:txBody>
          <a:bodyPr horzOverflow="overflow" lIns="0" tIns="0" rIns="0" bIns="0">
            <a:spAutoFit/>
          </a:bodyPr>
          <a:lstStyle/>
          <a:p>
            <a:pPr algn="ctr"/>
            <a:r>
              <a:rPr lang="en-GB" sz="1200">
                <a:solidFill>
                  <a:srgbClr val="000000"/>
                </a:solidFill>
                <a:latin typeface="Arial" panose="020B0604020202020204" pitchFamily="34" charset="0"/>
                <a:cs typeface="Arial" panose="020B0604020202020204" pitchFamily="34" charset="0"/>
              </a:rPr>
              <a:t>OFFICIAL-SENSITIVE</a:t>
            </a:r>
          </a:p>
        </p:txBody>
      </p:sp>
    </p:spTree>
    <p:extLst>
      <p:ext uri="{BB962C8B-B14F-4D97-AF65-F5344CB8AC3E}">
        <p14:creationId xmlns:p14="http://schemas.microsoft.com/office/powerpoint/2010/main" val="354033766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hf sldNum="0" hdr="0" ftr="0" dt="0"/>
  <p:txStyles>
    <p:titleStyle>
      <a:lvl1pPr algn="l" defTabSz="914400" rtl="0" eaLnBrk="1" latinLnBrk="0" hangingPunct="1">
        <a:lnSpc>
          <a:spcPct val="90000"/>
        </a:lnSpc>
        <a:spcBef>
          <a:spcPct val="0"/>
        </a:spcBef>
        <a:buNone/>
        <a:defRPr sz="33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dirty="0">
          <a:solidFill>
            <a:schemeClr val="bg1"/>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chemeClr val="bg1"/>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906">
          <p15:clr>
            <a:srgbClr val="F26B43"/>
          </p15:clr>
        </p15:guide>
        <p15:guide id="3" orient="horz" pos="1139">
          <p15:clr>
            <a:srgbClr val="F26B43"/>
          </p15:clr>
        </p15:guide>
        <p15:guide id="4" orient="horz" pos="754">
          <p15:clr>
            <a:srgbClr val="F26B43"/>
          </p15:clr>
        </p15:guide>
        <p15:guide id="5" pos="7151">
          <p15:clr>
            <a:srgbClr val="F26B43"/>
          </p15:clr>
        </p15:guide>
        <p15:guide id="6" orient="horz" pos="380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B22DFB-27A6-402C-AA98-C9A863485687}"/>
              </a:ext>
            </a:extLst>
          </p:cNvPr>
          <p:cNvSpPr>
            <a:spLocks noGrp="1"/>
          </p:cNvSpPr>
          <p:nvPr>
            <p:ph type="title"/>
          </p:nvPr>
        </p:nvSpPr>
        <p:spPr>
          <a:xfrm>
            <a:off x="360000" y="720000"/>
            <a:ext cx="11484996" cy="1039599"/>
          </a:xfrm>
          <a:prstGeom prst="rect">
            <a:avLst/>
          </a:prstGeom>
        </p:spPr>
        <p:txBody>
          <a:bodyPr vert="horz" lIns="0" tIns="0" rIns="0" bIns="0" rtlCol="0" anchor="t" anchorCtr="0">
            <a:noAutofit/>
          </a:bodyPr>
          <a:lstStyle/>
          <a:p>
            <a:r>
              <a:rPr lang="en-US"/>
              <a:t>Click to edit Master title style</a:t>
            </a:r>
            <a:endParaRPr lang="en-GB"/>
          </a:p>
        </p:txBody>
      </p:sp>
      <p:sp>
        <p:nvSpPr>
          <p:cNvPr id="4" name="Text Placeholder 3"/>
          <p:cNvSpPr>
            <a:spLocks noGrp="1"/>
          </p:cNvSpPr>
          <p:nvPr>
            <p:ph type="body" idx="1"/>
          </p:nvPr>
        </p:nvSpPr>
        <p:spPr>
          <a:xfrm>
            <a:off x="359999" y="2160000"/>
            <a:ext cx="11484997" cy="36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err="1"/>
              <a:t>Eigth</a:t>
            </a:r>
            <a:r>
              <a:rPr lang="en-US"/>
              <a:t> level</a:t>
            </a:r>
            <a:endParaRPr lang="en-GB"/>
          </a:p>
        </p:txBody>
      </p:sp>
      <p:sp>
        <p:nvSpPr>
          <p:cNvPr id="3" name="Slide Number Placeholder 2"/>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3C46"/>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808E19FA-3350-418B-B946-CD0BA6BC0060}"/>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12" name="TextBox 11">
            <a:extLst>
              <a:ext uri="{FF2B5EF4-FFF2-40B4-BE49-F238E27FC236}">
                <a16:creationId xmlns:a16="http://schemas.microsoft.com/office/drawing/2014/main" id="{89150418-A61F-CC47-B47C-8E85EDC5CEF0}"/>
              </a:ext>
            </a:extLst>
          </p:cNvPr>
          <p:cNvSpPr txBox="1"/>
          <p:nvPr userDrawn="1"/>
        </p:nvSpPr>
        <p:spPr>
          <a:xfrm>
            <a:off x="6497" y="7288876"/>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a:effectLst/>
                <a:latin typeface="Arial" panose="020B0604020202020204" pitchFamily="34" charset="0"/>
                <a:ea typeface="Calibri" panose="020F0502020204030204" pitchFamily="34" charset="0"/>
                <a:cs typeface="Arial" panose="020B0604020202020204" pitchFamily="34" charset="0"/>
              </a:rPr>
              <a:t>The </a:t>
            </a:r>
            <a:r>
              <a:rPr lang="en-GB" sz="1300" i="0">
                <a:effectLst/>
                <a:latin typeface="Arial" panose="020B0604020202020204" pitchFamily="34" charset="0"/>
                <a:ea typeface="+mn-ea"/>
                <a:cs typeface="Arial" panose="020B0604020202020204" pitchFamily="34" charset="0"/>
              </a:rPr>
              <a:t>most efficient </a:t>
            </a:r>
            <a:r>
              <a:rPr lang="en-GB" sz="1300" i="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a:solidFill>
                <a:srgbClr val="000000"/>
              </a:solidFill>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AC8A882B-A6D8-454A-ACB0-F486CC3838BC}"/>
              </a:ext>
            </a:extLst>
          </p:cNvPr>
          <p:cNvSpPr txBox="1"/>
          <p:nvPr userDrawn="1"/>
        </p:nvSpPr>
        <p:spPr>
          <a:xfrm>
            <a:off x="6497" y="7188849"/>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a:solidFill>
                <a:srgbClr val="00000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BD63300-C0DC-374A-90B9-DC7BBC64958A}"/>
              </a:ext>
            </a:extLst>
          </p:cNvPr>
          <p:cNvSpPr txBox="1"/>
          <p:nvPr userDrawn="1"/>
        </p:nvSpPr>
        <p:spPr>
          <a:xfrm>
            <a:off x="0" y="-969831"/>
            <a:ext cx="5896998" cy="800219"/>
          </a:xfrm>
          <a:prstGeom prst="rect">
            <a:avLst/>
          </a:prstGeom>
          <a:noFill/>
        </p:spPr>
        <p:txBody>
          <a:bodyPr wrap="square" lIns="0" tIns="0" rIns="0" bIns="0" rtlCol="0">
            <a:spAutoFit/>
          </a:bodyPr>
          <a:lstStyle/>
          <a:p>
            <a:pPr algn="l"/>
            <a:r>
              <a:rPr lang="en-GB" sz="1300" b="1" kern="1200">
                <a:solidFill>
                  <a:srgbClr val="FF0000"/>
                </a:solidFill>
                <a:effectLst/>
                <a:latin typeface="Arial" panose="020B0604020202020204" pitchFamily="34" charset="0"/>
                <a:ea typeface="+mn-ea"/>
                <a:cs typeface="Arial" panose="020B0604020202020204" pitchFamily="34" charset="0"/>
              </a:rPr>
              <a:t>View or hide guidance: </a:t>
            </a:r>
          </a:p>
          <a:p>
            <a:pPr algn="l"/>
            <a:r>
              <a:rPr lang="en-GB" sz="1300" b="0" kern="120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grpSp>
        <p:nvGrpSpPr>
          <p:cNvPr id="5" name="Group 4">
            <a:extLst>
              <a:ext uri="{FF2B5EF4-FFF2-40B4-BE49-F238E27FC236}">
                <a16:creationId xmlns:a16="http://schemas.microsoft.com/office/drawing/2014/main" id="{394A6ADD-25B4-BF49-9338-BFBE19C74EC3}"/>
              </a:ext>
            </a:extLst>
          </p:cNvPr>
          <p:cNvGrpSpPr/>
          <p:nvPr userDrawn="1"/>
        </p:nvGrpSpPr>
        <p:grpSpPr>
          <a:xfrm>
            <a:off x="-5451056" y="-681453"/>
            <a:ext cx="5614377" cy="10432015"/>
            <a:chOff x="-5451056" y="-681453"/>
            <a:chExt cx="5614377" cy="10432015"/>
          </a:xfrm>
        </p:grpSpPr>
        <p:grpSp>
          <p:nvGrpSpPr>
            <p:cNvPr id="17" name="Group 16">
              <a:extLst>
                <a:ext uri="{FF2B5EF4-FFF2-40B4-BE49-F238E27FC236}">
                  <a16:creationId xmlns:a16="http://schemas.microsoft.com/office/drawing/2014/main" id="{5BF67171-6715-5447-8F1D-E17EF2423C00}"/>
                </a:ext>
              </a:extLst>
            </p:cNvPr>
            <p:cNvGrpSpPr/>
            <p:nvPr userDrawn="1"/>
          </p:nvGrpSpPr>
          <p:grpSpPr>
            <a:xfrm>
              <a:off x="-5396728" y="-681453"/>
              <a:ext cx="5544350" cy="3913495"/>
              <a:chOff x="-5090474" y="-884610"/>
              <a:chExt cx="5544350" cy="3913495"/>
            </a:xfrm>
          </p:grpSpPr>
          <p:sp>
            <p:nvSpPr>
              <p:cNvPr id="18" name="TextBox 17">
                <a:extLst>
                  <a:ext uri="{FF2B5EF4-FFF2-40B4-BE49-F238E27FC236}">
                    <a16:creationId xmlns:a16="http://schemas.microsoft.com/office/drawing/2014/main" id="{65BE6022-C47D-D046-807B-A99D96043C13}"/>
                  </a:ext>
                </a:extLst>
              </p:cNvPr>
              <p:cNvSpPr txBox="1"/>
              <p:nvPr userDrawn="1"/>
            </p:nvSpPr>
            <p:spPr>
              <a:xfrm>
                <a:off x="-4979184" y="-884610"/>
                <a:ext cx="4941451" cy="1354217"/>
              </a:xfrm>
              <a:prstGeom prst="rect">
                <a:avLst/>
              </a:prstGeom>
              <a:noFill/>
            </p:spPr>
            <p:txBody>
              <a:bodyPr wrap="square" lIns="0" tIns="0" rIns="0" bIns="0" rtlCol="0">
                <a:spAutoFit/>
              </a:bodyPr>
              <a:lstStyle/>
              <a:p>
                <a:pPr>
                  <a:spcAft>
                    <a:spcPts val="600"/>
                  </a:spcAft>
                </a:pPr>
                <a:r>
                  <a:rPr lang="en-GB" sz="1300" b="1" i="0">
                    <a:effectLst/>
                    <a:latin typeface="Arial" panose="020B0604020202020204" pitchFamily="34" charset="0"/>
                    <a:ea typeface="Calibri" panose="020F0502020204030204" pitchFamily="34" charset="0"/>
                    <a:cs typeface="Arial" panose="020B0604020202020204" pitchFamily="34" charset="0"/>
                  </a:rPr>
                  <a:t>White background slides</a:t>
                </a:r>
              </a:p>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Dark, bright and muted colours can be changed using </a:t>
                </a:r>
                <a:r>
                  <a:rPr lang="en-GB" sz="1300" b="1" i="0">
                    <a:effectLst/>
                    <a:latin typeface="Arial" panose="020B0604020202020204" pitchFamily="34" charset="0"/>
                    <a:ea typeface="Calibri" panose="020F0502020204030204" pitchFamily="34" charset="0"/>
                    <a:cs typeface="Arial" panose="020B0604020202020204" pitchFamily="34" charset="0"/>
                  </a:rPr>
                  <a:t>only</a:t>
                </a:r>
                <a:r>
                  <a:rPr lang="en-GB" sz="1300" i="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Apply the same colour combination to all slides – when using dark background slides as well, chose the bright version of the dark and muted colours you have chosen here. </a:t>
                </a:r>
              </a:p>
            </p:txBody>
          </p:sp>
          <p:sp>
            <p:nvSpPr>
              <p:cNvPr id="20" name="TextBox 19">
                <a:extLst>
                  <a:ext uri="{FF2B5EF4-FFF2-40B4-BE49-F238E27FC236}">
                    <a16:creationId xmlns:a16="http://schemas.microsoft.com/office/drawing/2014/main" id="{FE6089FC-763E-8C4C-A4D8-C16268FD35B9}"/>
                  </a:ext>
                </a:extLst>
              </p:cNvPr>
              <p:cNvSpPr txBox="1"/>
              <p:nvPr userDrawn="1"/>
            </p:nvSpPr>
            <p:spPr>
              <a:xfrm>
                <a:off x="-4979184" y="518631"/>
                <a:ext cx="4832285" cy="400110"/>
              </a:xfrm>
              <a:prstGeom prst="rect">
                <a:avLst/>
              </a:prstGeom>
              <a:noFill/>
            </p:spPr>
            <p:txBody>
              <a:bodyPr wrap="square" lIns="0" tIns="0" rIns="0" bIns="0" rtlCol="0">
                <a:spAutoFit/>
              </a:bodyPr>
              <a:lstStyle/>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To </a:t>
                </a:r>
                <a:r>
                  <a:rPr lang="en-GB" sz="1300" i="0" kern="120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a:solidFill>
                    <a:schemeClr val="tx1"/>
                  </a:solidFill>
                  <a:effectLst/>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321D914E-8448-D34D-943B-E034B32F3072}"/>
                  </a:ext>
                </a:extLst>
              </p:cNvPr>
              <p:cNvSpPr/>
              <p:nvPr userDrawn="1"/>
            </p:nvSpPr>
            <p:spPr>
              <a:xfrm>
                <a:off x="-3758026" y="1489183"/>
                <a:ext cx="786296" cy="579186"/>
              </a:xfrm>
              <a:prstGeom prst="roundRect">
                <a:avLst/>
              </a:prstGeom>
              <a:solidFill>
                <a:srgbClr val="4F2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A2A9E638-9D92-554B-89C4-82B677CE5815}"/>
                  </a:ext>
                </a:extLst>
              </p:cNvPr>
              <p:cNvSpPr/>
              <p:nvPr userDrawn="1"/>
            </p:nvSpPr>
            <p:spPr>
              <a:xfrm>
                <a:off x="-1220586" y="1475031"/>
                <a:ext cx="805301" cy="580466"/>
              </a:xfrm>
              <a:prstGeom prst="roundRect">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BE7FAA11-B673-0D4F-B8AD-3E0173999D67}"/>
                  </a:ext>
                </a:extLst>
              </p:cNvPr>
              <p:cNvSpPr/>
              <p:nvPr userDrawn="1"/>
            </p:nvSpPr>
            <p:spPr>
              <a:xfrm>
                <a:off x="-4979184" y="1476686"/>
                <a:ext cx="786296" cy="583381"/>
              </a:xfrm>
              <a:prstGeom prst="roundRect">
                <a:avLst/>
              </a:prstGeom>
              <a:solidFill>
                <a:srgbClr val="06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CD4CB7FB-5B53-4746-896D-FD596F674B87}"/>
                  </a:ext>
                </a:extLst>
              </p:cNvPr>
              <p:cNvSpPr/>
              <p:nvPr userDrawn="1"/>
            </p:nvSpPr>
            <p:spPr>
              <a:xfrm>
                <a:off x="-2550415" y="1488543"/>
                <a:ext cx="805301" cy="580466"/>
              </a:xfrm>
              <a:prstGeom prst="roundRect">
                <a:avLst/>
              </a:prstGeom>
              <a:solidFill>
                <a:srgbClr val="1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A3A69DA-E509-264E-917B-2DE8764D81E7}"/>
                  </a:ext>
                </a:extLst>
              </p:cNvPr>
              <p:cNvSpPr txBox="1"/>
              <p:nvPr userDrawn="1"/>
            </p:nvSpPr>
            <p:spPr>
              <a:xfrm>
                <a:off x="-5039728" y="1089755"/>
                <a:ext cx="2867832" cy="276999"/>
              </a:xfrm>
              <a:prstGeom prst="rect">
                <a:avLst/>
              </a:prstGeom>
              <a:noFill/>
            </p:spPr>
            <p:txBody>
              <a:bodyPr wrap="square" rtlCol="0">
                <a:spAutoFit/>
              </a:bodyPr>
              <a:lstStyle/>
              <a:p>
                <a:r>
                  <a:rPr lang="en-US" sz="1200" u="sng">
                    <a:latin typeface="Arial" panose="020B0604020202020204" pitchFamily="34" charset="0"/>
                    <a:cs typeface="Arial" panose="020B0604020202020204" pitchFamily="34" charset="0"/>
                  </a:rPr>
                  <a:t>Dark and muted  </a:t>
                </a:r>
                <a:r>
                  <a:rPr lang="en-US" sz="1200" u="sng" err="1">
                    <a:latin typeface="Arial" panose="020B0604020202020204" pitchFamily="34" charset="0"/>
                    <a:cs typeface="Arial" panose="020B0604020202020204" pitchFamily="34" charset="0"/>
                  </a:rPr>
                  <a:t>colours</a:t>
                </a:r>
                <a:r>
                  <a:rPr lang="en-US" sz="1200" u="sng">
                    <a:latin typeface="Arial" panose="020B0604020202020204" pitchFamily="34" charset="0"/>
                    <a:cs typeface="Arial" panose="020B0604020202020204" pitchFamily="34" charset="0"/>
                  </a:rPr>
                  <a:t> – line</a:t>
                </a:r>
              </a:p>
            </p:txBody>
          </p:sp>
          <p:sp>
            <p:nvSpPr>
              <p:cNvPr id="29" name="TextBox 28">
                <a:extLst>
                  <a:ext uri="{FF2B5EF4-FFF2-40B4-BE49-F238E27FC236}">
                    <a16:creationId xmlns:a16="http://schemas.microsoft.com/office/drawing/2014/main" id="{8A47BDB1-DEAD-7648-8EF0-B51AA0AA1613}"/>
                  </a:ext>
                </a:extLst>
              </p:cNvPr>
              <p:cNvSpPr txBox="1"/>
              <p:nvPr userDrawn="1"/>
            </p:nvSpPr>
            <p:spPr>
              <a:xfrm>
                <a:off x="-3865794" y="2095888"/>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purple</a:t>
                </a:r>
              </a:p>
              <a:p>
                <a:r>
                  <a:rPr lang="en-US" sz="1000">
                    <a:latin typeface="Arial" panose="020B0604020202020204" pitchFamily="34" charset="0"/>
                    <a:cs typeface="Arial" panose="020B0604020202020204" pitchFamily="34" charset="0"/>
                  </a:rPr>
                  <a:t>RGB: 83 42 69</a:t>
                </a:r>
              </a:p>
              <a:p>
                <a:r>
                  <a:rPr lang="en-US" sz="1000">
                    <a:latin typeface="Arial" panose="020B0604020202020204" pitchFamily="34" charset="0"/>
                    <a:cs typeface="Arial" panose="020B0604020202020204" pitchFamily="34" charset="0"/>
                  </a:rPr>
                  <a:t>CMYK: 62 84 40 47</a:t>
                </a:r>
              </a:p>
              <a:p>
                <a:r>
                  <a:rPr lang="en-US" sz="1000">
                    <a:latin typeface="Arial" panose="020B0604020202020204" pitchFamily="34" charset="0"/>
                    <a:cs typeface="Arial" panose="020B0604020202020204" pitchFamily="34" charset="0"/>
                  </a:rPr>
                  <a:t># 4f213a</a:t>
                </a:r>
              </a:p>
              <a:p>
                <a:endParaRPr lang="en-US" sz="12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44E49E7A-468D-FC48-A64D-029815FFCA91}"/>
                  </a:ext>
                </a:extLst>
              </p:cNvPr>
              <p:cNvSpPr txBox="1"/>
              <p:nvPr userDrawn="1"/>
            </p:nvSpPr>
            <p:spPr>
              <a:xfrm>
                <a:off x="-1284446" y="2103869"/>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grey</a:t>
                </a:r>
              </a:p>
              <a:p>
                <a:r>
                  <a:rPr lang="en-US" sz="1000">
                    <a:latin typeface="Arial" panose="020B0604020202020204" pitchFamily="34" charset="0"/>
                    <a:cs typeface="Arial" panose="020B0604020202020204" pitchFamily="34" charset="0"/>
                  </a:rPr>
                  <a:t>RGB: 50 62 72</a:t>
                </a:r>
              </a:p>
              <a:p>
                <a:r>
                  <a:rPr lang="en-US" sz="1000">
                    <a:latin typeface="Arial" panose="020B0604020202020204" pitchFamily="34" charset="0"/>
                    <a:cs typeface="Arial" panose="020B0604020202020204" pitchFamily="34" charset="0"/>
                  </a:rPr>
                  <a:t>CMYK: 79 61 49 50</a:t>
                </a:r>
              </a:p>
              <a:p>
                <a:r>
                  <a:rPr lang="en-US" sz="1000">
                    <a:latin typeface="Arial" panose="020B0604020202020204" pitchFamily="34" charset="0"/>
                    <a:cs typeface="Arial" panose="020B0604020202020204" pitchFamily="34" charset="0"/>
                  </a:rPr>
                  <a:t># 333f48</a:t>
                </a:r>
              </a:p>
              <a:p>
                <a:endParaRPr lang="en-US" sz="120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724F94D5-1AA2-1141-977B-59BB1FC3A9B2}"/>
                  </a:ext>
                </a:extLst>
              </p:cNvPr>
              <p:cNvSpPr txBox="1"/>
              <p:nvPr userDrawn="1"/>
            </p:nvSpPr>
            <p:spPr>
              <a:xfrm>
                <a:off x="-5090474" y="2136333"/>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blue</a:t>
                </a:r>
              </a:p>
              <a:p>
                <a:r>
                  <a:rPr lang="en-US" sz="1000">
                    <a:latin typeface="Arial" panose="020B0604020202020204" pitchFamily="34" charset="0"/>
                    <a:cs typeface="Arial" panose="020B0604020202020204" pitchFamily="34" charset="0"/>
                  </a:rPr>
                  <a:t>RGB: 19 40 76</a:t>
                </a:r>
              </a:p>
              <a:p>
                <a:r>
                  <a:rPr lang="en-US" sz="1000">
                    <a:latin typeface="Arial" panose="020B0604020202020204" pitchFamily="34" charset="0"/>
                    <a:cs typeface="Arial" panose="020B0604020202020204" pitchFamily="34" charset="0"/>
                  </a:rPr>
                  <a:t>CMYK: 100 86 41 41</a:t>
                </a:r>
              </a:p>
              <a:p>
                <a:r>
                  <a:rPr lang="en-US" sz="1000">
                    <a:latin typeface="Arial" panose="020B0604020202020204" pitchFamily="34" charset="0"/>
                    <a:cs typeface="Arial" panose="020B0604020202020204" pitchFamily="34" charset="0"/>
                  </a:rPr>
                  <a:t># 071d49</a:t>
                </a:r>
              </a:p>
              <a:p>
                <a:endParaRPr lang="en-US" sz="120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2BD53460-07BB-E44C-AB6B-701CE3623F24}"/>
                  </a:ext>
                </a:extLst>
              </p:cNvPr>
              <p:cNvSpPr txBox="1"/>
              <p:nvPr userDrawn="1"/>
            </p:nvSpPr>
            <p:spPr>
              <a:xfrm>
                <a:off x="-2592363" y="2095220"/>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green</a:t>
                </a:r>
              </a:p>
              <a:p>
                <a:r>
                  <a:rPr lang="en-US" sz="1000">
                    <a:latin typeface="Arial" panose="020B0604020202020204" pitchFamily="34" charset="0"/>
                    <a:cs typeface="Arial" panose="020B0604020202020204" pitchFamily="34" charset="0"/>
                  </a:rPr>
                  <a:t>RGB: 21 62 53</a:t>
                </a:r>
              </a:p>
              <a:p>
                <a:r>
                  <a:rPr lang="en-US" sz="1000">
                    <a:latin typeface="Arial" panose="020B0604020202020204" pitchFamily="34" charset="0"/>
                    <a:cs typeface="Arial" panose="020B0604020202020204" pitchFamily="34" charset="0"/>
                  </a:rPr>
                  <a:t>CMYK: 87 47 68 59</a:t>
                </a:r>
              </a:p>
              <a:p>
                <a:r>
                  <a:rPr lang="en-US" sz="1000">
                    <a:latin typeface="Arial" panose="020B0604020202020204" pitchFamily="34" charset="0"/>
                    <a:cs typeface="Arial" panose="020B0604020202020204" pitchFamily="34" charset="0"/>
                  </a:rPr>
                  <a:t># 124042</a:t>
                </a:r>
              </a:p>
              <a:p>
                <a:endParaRPr lang="en-US" sz="1200">
                  <a:latin typeface="Arial" panose="020B0604020202020204" pitchFamily="34" charset="0"/>
                  <a:cs typeface="Arial" panose="020B0604020202020204" pitchFamily="34" charset="0"/>
                </a:endParaRPr>
              </a:p>
            </p:txBody>
          </p:sp>
        </p:grpSp>
        <p:sp>
          <p:nvSpPr>
            <p:cNvPr id="90" name="TextBox 89">
              <a:extLst>
                <a:ext uri="{FF2B5EF4-FFF2-40B4-BE49-F238E27FC236}">
                  <a16:creationId xmlns:a16="http://schemas.microsoft.com/office/drawing/2014/main" id="{AA8F1627-0391-C34C-9987-833AA019D093}"/>
                </a:ext>
              </a:extLst>
            </p:cNvPr>
            <p:cNvSpPr txBox="1"/>
            <p:nvPr userDrawn="1"/>
          </p:nvSpPr>
          <p:spPr>
            <a:xfrm>
              <a:off x="-5441396" y="6256164"/>
              <a:ext cx="4845036" cy="1384995"/>
            </a:xfrm>
            <a:prstGeom prst="rect">
              <a:avLst/>
            </a:prstGeom>
            <a:noFill/>
          </p:spPr>
          <p:txBody>
            <a:bodyPr wrap="square" rtlCol="0">
              <a:spAutoFit/>
            </a:bodyPr>
            <a:lstStyle/>
            <a:p>
              <a:r>
                <a:rPr lang="en-US" sz="1200" u="sng">
                  <a:latin typeface="Arial" panose="020B0604020202020204" pitchFamily="34" charset="0"/>
                  <a:cs typeface="Arial" panose="020B0604020202020204" pitchFamily="34" charset="0"/>
                </a:rPr>
                <a:t>Dark and muted colour - text</a:t>
              </a:r>
            </a:p>
            <a:p>
              <a:endParaRPr lang="en-US" sz="1200" u="sng">
                <a:latin typeface="Arial" panose="020B0604020202020204" pitchFamily="34" charset="0"/>
                <a:cs typeface="Arial" panose="020B0604020202020204" pitchFamily="34" charset="0"/>
              </a:endParaRPr>
            </a:p>
            <a:p>
              <a:endParaRPr lang="en-US" sz="1200" u="sng">
                <a:latin typeface="Arial" panose="020B0604020202020204" pitchFamily="34" charset="0"/>
                <a:cs typeface="Arial" panose="020B0604020202020204" pitchFamily="34" charset="0"/>
              </a:endParaRPr>
            </a:p>
            <a:p>
              <a:endParaRPr lang="en-US" sz="1200" u="sng">
                <a:latin typeface="Arial" panose="020B0604020202020204" pitchFamily="34" charset="0"/>
                <a:cs typeface="Arial" panose="020B0604020202020204" pitchFamily="34" charset="0"/>
              </a:endParaRPr>
            </a:p>
            <a:p>
              <a:endParaRPr lang="en-US" sz="1200" u="sng">
                <a:latin typeface="Arial" panose="020B0604020202020204" pitchFamily="34" charset="0"/>
                <a:cs typeface="Arial" panose="020B0604020202020204" pitchFamily="34" charset="0"/>
              </a:endParaRPr>
            </a:p>
            <a:p>
              <a:endParaRPr lang="en-US" sz="1200" u="sng">
                <a:latin typeface="Arial" panose="020B0604020202020204" pitchFamily="34" charset="0"/>
                <a:cs typeface="Arial" panose="020B0604020202020204" pitchFamily="34" charset="0"/>
              </a:endParaRPr>
            </a:p>
            <a:p>
              <a:endParaRPr lang="en-US" sz="1200" u="sng">
                <a:latin typeface="Arial" panose="020B0604020202020204" pitchFamily="34" charset="0"/>
                <a:cs typeface="Arial" panose="020B0604020202020204" pitchFamily="34" charset="0"/>
              </a:endParaRPr>
            </a:p>
          </p:txBody>
        </p:sp>
        <p:sp>
          <p:nvSpPr>
            <p:cNvPr id="91" name="Rounded Rectangle 90">
              <a:extLst>
                <a:ext uri="{FF2B5EF4-FFF2-40B4-BE49-F238E27FC236}">
                  <a16:creationId xmlns:a16="http://schemas.microsoft.com/office/drawing/2014/main" id="{C50B1CB0-6C3F-7E4C-BD6F-35FE04A6DB2F}"/>
                </a:ext>
              </a:extLst>
            </p:cNvPr>
            <p:cNvSpPr/>
            <p:nvPr userDrawn="1"/>
          </p:nvSpPr>
          <p:spPr>
            <a:xfrm>
              <a:off x="-4091112" y="6691125"/>
              <a:ext cx="786296" cy="579186"/>
            </a:xfrm>
            <a:prstGeom prst="roundRect">
              <a:avLst/>
            </a:prstGeom>
            <a:solidFill>
              <a:srgbClr val="4F2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a:extLst>
                <a:ext uri="{FF2B5EF4-FFF2-40B4-BE49-F238E27FC236}">
                  <a16:creationId xmlns:a16="http://schemas.microsoft.com/office/drawing/2014/main" id="{34C2AA25-EE4B-6141-A82B-DC4E6275661E}"/>
                </a:ext>
              </a:extLst>
            </p:cNvPr>
            <p:cNvSpPr/>
            <p:nvPr userDrawn="1"/>
          </p:nvSpPr>
          <p:spPr>
            <a:xfrm>
              <a:off x="-1511141" y="6676973"/>
              <a:ext cx="805301" cy="580466"/>
            </a:xfrm>
            <a:prstGeom prst="roundRect">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a:extLst>
                <a:ext uri="{FF2B5EF4-FFF2-40B4-BE49-F238E27FC236}">
                  <a16:creationId xmlns:a16="http://schemas.microsoft.com/office/drawing/2014/main" id="{5F13BBDE-AF32-F644-9BD6-1D0F2E8BAD71}"/>
                </a:ext>
              </a:extLst>
            </p:cNvPr>
            <p:cNvSpPr/>
            <p:nvPr userDrawn="1"/>
          </p:nvSpPr>
          <p:spPr>
            <a:xfrm>
              <a:off x="-5312270" y="6678628"/>
              <a:ext cx="786296" cy="583381"/>
            </a:xfrm>
            <a:prstGeom prst="roundRect">
              <a:avLst/>
            </a:prstGeom>
            <a:solidFill>
              <a:srgbClr val="06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a:extLst>
                <a:ext uri="{FF2B5EF4-FFF2-40B4-BE49-F238E27FC236}">
                  <a16:creationId xmlns:a16="http://schemas.microsoft.com/office/drawing/2014/main" id="{2CD453A9-4D52-C647-9A89-3B6B2FE776C5}"/>
                </a:ext>
              </a:extLst>
            </p:cNvPr>
            <p:cNvSpPr/>
            <p:nvPr userDrawn="1"/>
          </p:nvSpPr>
          <p:spPr>
            <a:xfrm>
              <a:off x="-2840970" y="6690485"/>
              <a:ext cx="805301" cy="580466"/>
            </a:xfrm>
            <a:prstGeom prst="roundRect">
              <a:avLst/>
            </a:prstGeom>
            <a:solidFill>
              <a:srgbClr val="1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6B28B478-F2B5-8C40-8EF0-9BB3ED68B4FE}"/>
                </a:ext>
              </a:extLst>
            </p:cNvPr>
            <p:cNvSpPr txBox="1"/>
            <p:nvPr userDrawn="1"/>
          </p:nvSpPr>
          <p:spPr>
            <a:xfrm>
              <a:off x="-4156349" y="7297830"/>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purple</a:t>
              </a:r>
            </a:p>
            <a:p>
              <a:r>
                <a:rPr lang="en-US" sz="1000">
                  <a:latin typeface="Arial" panose="020B0604020202020204" pitchFamily="34" charset="0"/>
                  <a:cs typeface="Arial" panose="020B0604020202020204" pitchFamily="34" charset="0"/>
                </a:rPr>
                <a:t>RGB: 83 42 69</a:t>
              </a:r>
            </a:p>
            <a:p>
              <a:r>
                <a:rPr lang="en-US" sz="1000">
                  <a:latin typeface="Arial" panose="020B0604020202020204" pitchFamily="34" charset="0"/>
                  <a:cs typeface="Arial" panose="020B0604020202020204" pitchFamily="34" charset="0"/>
                </a:rPr>
                <a:t>CMYK: 62 84 40 47</a:t>
              </a:r>
            </a:p>
            <a:p>
              <a:r>
                <a:rPr lang="en-US" sz="1000">
                  <a:latin typeface="Arial" panose="020B0604020202020204" pitchFamily="34" charset="0"/>
                  <a:cs typeface="Arial" panose="020B0604020202020204" pitchFamily="34" charset="0"/>
                </a:rPr>
                <a:t># 4f213a</a:t>
              </a:r>
            </a:p>
            <a:p>
              <a:endParaRPr lang="en-US" sz="1200">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DBE74D2E-9702-034D-A573-354D65C26831}"/>
                </a:ext>
              </a:extLst>
            </p:cNvPr>
            <p:cNvSpPr txBox="1"/>
            <p:nvPr userDrawn="1"/>
          </p:nvSpPr>
          <p:spPr>
            <a:xfrm>
              <a:off x="-1575001" y="7305811"/>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grey</a:t>
              </a:r>
            </a:p>
            <a:p>
              <a:r>
                <a:rPr lang="en-US" sz="1000">
                  <a:latin typeface="Arial" panose="020B0604020202020204" pitchFamily="34" charset="0"/>
                  <a:cs typeface="Arial" panose="020B0604020202020204" pitchFamily="34" charset="0"/>
                </a:rPr>
                <a:t>RGB: 50 62 72</a:t>
              </a:r>
            </a:p>
            <a:p>
              <a:r>
                <a:rPr lang="en-US" sz="1000">
                  <a:latin typeface="Arial" panose="020B0604020202020204" pitchFamily="34" charset="0"/>
                  <a:cs typeface="Arial" panose="020B0604020202020204" pitchFamily="34" charset="0"/>
                </a:rPr>
                <a:t>CMYK: 79 61 49 50</a:t>
              </a:r>
            </a:p>
            <a:p>
              <a:r>
                <a:rPr lang="en-US" sz="1000">
                  <a:latin typeface="Arial" panose="020B0604020202020204" pitchFamily="34" charset="0"/>
                  <a:cs typeface="Arial" panose="020B0604020202020204" pitchFamily="34" charset="0"/>
                </a:rPr>
                <a:t># 333f48</a:t>
              </a:r>
            </a:p>
            <a:p>
              <a:endParaRPr lang="en-US" sz="1200">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573A180D-76C5-F44C-9042-81BB7F8B1A23}"/>
                </a:ext>
              </a:extLst>
            </p:cNvPr>
            <p:cNvSpPr txBox="1"/>
            <p:nvPr userDrawn="1"/>
          </p:nvSpPr>
          <p:spPr>
            <a:xfrm>
              <a:off x="-5381029" y="7338275"/>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blue</a:t>
              </a:r>
            </a:p>
            <a:p>
              <a:r>
                <a:rPr lang="en-US" sz="1000">
                  <a:latin typeface="Arial" panose="020B0604020202020204" pitchFamily="34" charset="0"/>
                  <a:cs typeface="Arial" panose="020B0604020202020204" pitchFamily="34" charset="0"/>
                </a:rPr>
                <a:t>RGB: 19 40 76</a:t>
              </a:r>
            </a:p>
            <a:p>
              <a:r>
                <a:rPr lang="en-US" sz="1000">
                  <a:latin typeface="Arial" panose="020B0604020202020204" pitchFamily="34" charset="0"/>
                  <a:cs typeface="Arial" panose="020B0604020202020204" pitchFamily="34" charset="0"/>
                </a:rPr>
                <a:t>CMYK: 100 86 41 41</a:t>
              </a:r>
            </a:p>
            <a:p>
              <a:r>
                <a:rPr lang="en-US" sz="1000">
                  <a:latin typeface="Arial" panose="020B0604020202020204" pitchFamily="34" charset="0"/>
                  <a:cs typeface="Arial" panose="020B0604020202020204" pitchFamily="34" charset="0"/>
                </a:rPr>
                <a:t># 071d49</a:t>
              </a:r>
            </a:p>
            <a:p>
              <a:endParaRPr lang="en-US" sz="1200">
                <a:latin typeface="Arial" panose="020B060402020202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4738D08C-0BE3-8040-87FB-71084CA3B660}"/>
                </a:ext>
              </a:extLst>
            </p:cNvPr>
            <p:cNvSpPr txBox="1"/>
            <p:nvPr userDrawn="1"/>
          </p:nvSpPr>
          <p:spPr>
            <a:xfrm>
              <a:off x="-2882918" y="7297162"/>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green</a:t>
              </a:r>
            </a:p>
            <a:p>
              <a:r>
                <a:rPr lang="en-US" sz="1000">
                  <a:latin typeface="Arial" panose="020B0604020202020204" pitchFamily="34" charset="0"/>
                  <a:cs typeface="Arial" panose="020B0604020202020204" pitchFamily="34" charset="0"/>
                </a:rPr>
                <a:t>RGB: 21 62 53</a:t>
              </a:r>
            </a:p>
            <a:p>
              <a:r>
                <a:rPr lang="en-US" sz="1000">
                  <a:latin typeface="Arial" panose="020B0604020202020204" pitchFamily="34" charset="0"/>
                  <a:cs typeface="Arial" panose="020B0604020202020204" pitchFamily="34" charset="0"/>
                </a:rPr>
                <a:t>CMYK: 87 47 68 59</a:t>
              </a:r>
            </a:p>
            <a:p>
              <a:r>
                <a:rPr lang="en-US" sz="1000">
                  <a:latin typeface="Arial" panose="020B0604020202020204" pitchFamily="34" charset="0"/>
                  <a:cs typeface="Arial" panose="020B0604020202020204" pitchFamily="34" charset="0"/>
                </a:rPr>
                <a:t># 124042</a:t>
              </a:r>
            </a:p>
            <a:p>
              <a:endParaRPr lang="en-US" sz="1200">
                <a:latin typeface="Arial" panose="020B0604020202020204" pitchFamily="34" charset="0"/>
                <a:cs typeface="Arial" panose="020B0604020202020204" pitchFamily="34" charset="0"/>
              </a:endParaRPr>
            </a:p>
          </p:txBody>
        </p:sp>
        <p:sp>
          <p:nvSpPr>
            <p:cNvPr id="99" name="Rounded Rectangle 98">
              <a:extLst>
                <a:ext uri="{FF2B5EF4-FFF2-40B4-BE49-F238E27FC236}">
                  <a16:creationId xmlns:a16="http://schemas.microsoft.com/office/drawing/2014/main" id="{B3B99ACA-14AE-1C4D-A79B-1D16BF3C59B3}"/>
                </a:ext>
              </a:extLst>
            </p:cNvPr>
            <p:cNvSpPr/>
            <p:nvPr userDrawn="1"/>
          </p:nvSpPr>
          <p:spPr>
            <a:xfrm>
              <a:off x="-5269739" y="8198363"/>
              <a:ext cx="786296" cy="583381"/>
            </a:xfrm>
            <a:prstGeom prst="roundRect">
              <a:avLst/>
            </a:prstGeom>
            <a:solidFill>
              <a:srgbClr val="8E1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2B0A2947-DFAC-4043-AFD3-7C9A9FE0CDF7}"/>
                </a:ext>
              </a:extLst>
            </p:cNvPr>
            <p:cNvSpPr txBox="1"/>
            <p:nvPr userDrawn="1"/>
          </p:nvSpPr>
          <p:spPr>
            <a:xfrm>
              <a:off x="-5381029" y="8858010"/>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pink</a:t>
              </a:r>
            </a:p>
            <a:p>
              <a:r>
                <a:rPr lang="en-US" sz="1000">
                  <a:latin typeface="Arial" panose="020B0604020202020204" pitchFamily="34" charset="0"/>
                  <a:cs typeface="Arial" panose="020B0604020202020204" pitchFamily="34" charset="0"/>
                </a:rPr>
                <a:t>RGB: 142 21 55</a:t>
              </a:r>
            </a:p>
            <a:p>
              <a:r>
                <a:rPr lang="en-US" sz="1000">
                  <a:latin typeface="Arial" panose="020B0604020202020204" pitchFamily="34" charset="0"/>
                  <a:cs typeface="Arial" panose="020B0604020202020204" pitchFamily="34" charset="0"/>
                </a:rPr>
                <a:t>CMYK: 28 100 58 32</a:t>
              </a:r>
            </a:p>
            <a:p>
              <a:r>
                <a:rPr lang="en-US" sz="1000">
                  <a:latin typeface="Arial" panose="020B0604020202020204" pitchFamily="34" charset="0"/>
                  <a:cs typeface="Arial" panose="020B0604020202020204" pitchFamily="34" charset="0"/>
                </a:rPr>
                <a:t># 8e1537</a:t>
              </a:r>
            </a:p>
            <a:p>
              <a:endParaRPr lang="en-US" sz="1200">
                <a:latin typeface="Arial" panose="020B0604020202020204" pitchFamily="34" charset="0"/>
                <a:cs typeface="Arial" panose="020B0604020202020204" pitchFamily="34" charset="0"/>
              </a:endParaRPr>
            </a:p>
          </p:txBody>
        </p:sp>
        <p:sp>
          <p:nvSpPr>
            <p:cNvPr id="101" name="Rounded Rectangle 100">
              <a:extLst>
                <a:ext uri="{FF2B5EF4-FFF2-40B4-BE49-F238E27FC236}">
                  <a16:creationId xmlns:a16="http://schemas.microsoft.com/office/drawing/2014/main" id="{0649A0E7-9A3B-4847-A801-A1C9A4C41A84}"/>
                </a:ext>
              </a:extLst>
            </p:cNvPr>
            <p:cNvSpPr/>
            <p:nvPr userDrawn="1"/>
          </p:nvSpPr>
          <p:spPr>
            <a:xfrm>
              <a:off x="-4035855" y="8189714"/>
              <a:ext cx="786296" cy="583381"/>
            </a:xfrm>
            <a:prstGeom prst="roundRect">
              <a:avLst/>
            </a:prstGeom>
            <a:solidFill>
              <a:srgbClr val="943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6E3C9326-006B-C749-AC93-5989122CCBFC}"/>
                </a:ext>
              </a:extLst>
            </p:cNvPr>
            <p:cNvSpPr txBox="1"/>
            <p:nvPr userDrawn="1"/>
          </p:nvSpPr>
          <p:spPr>
            <a:xfrm>
              <a:off x="-4147145" y="8849361"/>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muted purple</a:t>
              </a:r>
            </a:p>
            <a:p>
              <a:r>
                <a:rPr lang="en-US" sz="1000">
                  <a:latin typeface="Arial" panose="020B0604020202020204" pitchFamily="34" charset="0"/>
                  <a:cs typeface="Arial" panose="020B0604020202020204" pitchFamily="34" charset="0"/>
                </a:rPr>
                <a:t>RGB: 148 54 141</a:t>
              </a:r>
            </a:p>
            <a:p>
              <a:r>
                <a:rPr lang="en-US" sz="1000">
                  <a:latin typeface="Arial" panose="020B0604020202020204" pitchFamily="34" charset="0"/>
                  <a:cs typeface="Arial" panose="020B0604020202020204" pitchFamily="34" charset="0"/>
                </a:rPr>
                <a:t>CMYK: 51 89 0 0</a:t>
              </a:r>
            </a:p>
            <a:p>
              <a:r>
                <a:rPr lang="en-US" sz="1000">
                  <a:latin typeface="Arial" panose="020B0604020202020204" pitchFamily="34" charset="0"/>
                  <a:cs typeface="Arial" panose="020B0604020202020204" pitchFamily="34" charset="0"/>
                </a:rPr>
                <a:t>#94368d</a:t>
              </a:r>
            </a:p>
            <a:p>
              <a:endParaRPr lang="en-US" sz="1200">
                <a:latin typeface="Arial" panose="020B0604020202020204" pitchFamily="34" charset="0"/>
                <a:cs typeface="Arial" panose="020B0604020202020204" pitchFamily="34" charset="0"/>
              </a:endParaRPr>
            </a:p>
          </p:txBody>
        </p:sp>
        <p:sp>
          <p:nvSpPr>
            <p:cNvPr id="103" name="Rounded Rectangle 102">
              <a:extLst>
                <a:ext uri="{FF2B5EF4-FFF2-40B4-BE49-F238E27FC236}">
                  <a16:creationId xmlns:a16="http://schemas.microsoft.com/office/drawing/2014/main" id="{85356254-CFF3-5F4D-9A8E-B38CD0E00229}"/>
                </a:ext>
              </a:extLst>
            </p:cNvPr>
            <p:cNvSpPr/>
            <p:nvPr userDrawn="1"/>
          </p:nvSpPr>
          <p:spPr>
            <a:xfrm>
              <a:off x="-4074270" y="3141873"/>
              <a:ext cx="786296" cy="579186"/>
            </a:xfrm>
            <a:prstGeom prst="roundRect">
              <a:avLst/>
            </a:prstGeom>
            <a:solidFill>
              <a:srgbClr val="E05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a:extLst>
                <a:ext uri="{FF2B5EF4-FFF2-40B4-BE49-F238E27FC236}">
                  <a16:creationId xmlns:a16="http://schemas.microsoft.com/office/drawing/2014/main" id="{4197867B-AF6A-684B-B49C-86D4AC5EFA9B}"/>
                </a:ext>
              </a:extLst>
            </p:cNvPr>
            <p:cNvSpPr/>
            <p:nvPr userDrawn="1"/>
          </p:nvSpPr>
          <p:spPr>
            <a:xfrm>
              <a:off x="-5295428" y="3129376"/>
              <a:ext cx="786296" cy="583381"/>
            </a:xfrm>
            <a:prstGeom prst="roundRect">
              <a:avLst/>
            </a:prstGeom>
            <a:solidFill>
              <a:srgbClr val="941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FA5C13D1-CA84-EF41-8024-7FD19BE29667}"/>
                </a:ext>
              </a:extLst>
            </p:cNvPr>
            <p:cNvSpPr txBox="1"/>
            <p:nvPr userDrawn="1"/>
          </p:nvSpPr>
          <p:spPr>
            <a:xfrm>
              <a:off x="-4140785" y="3854689"/>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orange</a:t>
              </a:r>
            </a:p>
            <a:p>
              <a:r>
                <a:rPr lang="en-US" sz="1000">
                  <a:latin typeface="Arial" panose="020B0604020202020204" pitchFamily="34" charset="0"/>
                  <a:cs typeface="Arial" panose="020B0604020202020204" pitchFamily="34" charset="0"/>
                </a:rPr>
                <a:t>RGB: 224 89 43</a:t>
              </a:r>
            </a:p>
            <a:p>
              <a:r>
                <a:rPr lang="en-US" sz="1000">
                  <a:latin typeface="Arial" panose="020B0604020202020204" pitchFamily="34" charset="0"/>
                  <a:cs typeface="Arial" panose="020B0604020202020204" pitchFamily="34" charset="0"/>
                </a:rPr>
                <a:t>CMYK: 7 75 89 1</a:t>
              </a:r>
            </a:p>
            <a:p>
              <a:r>
                <a:rPr lang="en-US" sz="1000">
                  <a:latin typeface="Arial" panose="020B0604020202020204" pitchFamily="34" charset="0"/>
                  <a:cs typeface="Arial" panose="020B0604020202020204" pitchFamily="34" charset="0"/>
                </a:rPr>
                <a:t>#e0592b</a:t>
              </a:r>
            </a:p>
            <a:p>
              <a:endParaRPr lang="en-US" sz="1200">
                <a:latin typeface="Arial" panose="020B0604020202020204" pitchFamily="34" charset="0"/>
                <a:cs typeface="Arial" panose="020B0604020202020204" pitchFamily="34" charset="0"/>
              </a:endParaRPr>
            </a:p>
          </p:txBody>
        </p:sp>
        <p:sp>
          <p:nvSpPr>
            <p:cNvPr id="106" name="TextBox 105">
              <a:extLst>
                <a:ext uri="{FF2B5EF4-FFF2-40B4-BE49-F238E27FC236}">
                  <a16:creationId xmlns:a16="http://schemas.microsoft.com/office/drawing/2014/main" id="{2891BFC8-E502-D149-A4AE-EC123FA06AE8}"/>
                </a:ext>
              </a:extLst>
            </p:cNvPr>
            <p:cNvSpPr txBox="1"/>
            <p:nvPr userDrawn="1"/>
          </p:nvSpPr>
          <p:spPr>
            <a:xfrm>
              <a:off x="-5406718" y="3789023"/>
              <a:ext cx="1738322" cy="707886"/>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dark pink</a:t>
              </a:r>
            </a:p>
            <a:p>
              <a:r>
                <a:rPr lang="en-US" sz="1000">
                  <a:latin typeface="Arial" panose="020B0604020202020204" pitchFamily="34" charset="0"/>
                  <a:cs typeface="Arial" panose="020B0604020202020204" pitchFamily="34" charset="0"/>
                </a:rPr>
                <a:t>RGB: 142 21 55</a:t>
              </a:r>
            </a:p>
            <a:p>
              <a:r>
                <a:rPr lang="en-US" sz="1000">
                  <a:latin typeface="Arial" panose="020B0604020202020204" pitchFamily="34" charset="0"/>
                  <a:cs typeface="Arial" panose="020B0604020202020204" pitchFamily="34" charset="0"/>
                </a:rPr>
                <a:t>CMYK: 28 100 58 32</a:t>
              </a:r>
            </a:p>
            <a:p>
              <a:r>
                <a:rPr lang="en-US" sz="1000">
                  <a:latin typeface="Arial" panose="020B0604020202020204" pitchFamily="34" charset="0"/>
                  <a:cs typeface="Arial" panose="020B0604020202020204" pitchFamily="34" charset="0"/>
                </a:rPr>
                <a:t># 8e1537</a:t>
              </a:r>
            </a:p>
          </p:txBody>
        </p:sp>
        <p:sp>
          <p:nvSpPr>
            <p:cNvPr id="107" name="Rounded Rectangle 106">
              <a:extLst>
                <a:ext uri="{FF2B5EF4-FFF2-40B4-BE49-F238E27FC236}">
                  <a16:creationId xmlns:a16="http://schemas.microsoft.com/office/drawing/2014/main" id="{38F68961-C203-2B4E-897E-99447D3547EB}"/>
                </a:ext>
              </a:extLst>
            </p:cNvPr>
            <p:cNvSpPr/>
            <p:nvPr userDrawn="1"/>
          </p:nvSpPr>
          <p:spPr>
            <a:xfrm>
              <a:off x="-4118608" y="4672660"/>
              <a:ext cx="786296" cy="579186"/>
            </a:xfrm>
            <a:prstGeom prst="roundRect">
              <a:avLst/>
            </a:prstGeom>
            <a:solidFill>
              <a:srgbClr val="7B9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a:extLst>
                <a:ext uri="{FF2B5EF4-FFF2-40B4-BE49-F238E27FC236}">
                  <a16:creationId xmlns:a16="http://schemas.microsoft.com/office/drawing/2014/main" id="{3C41886F-7A22-E34B-8438-4D455784C8F3}"/>
                </a:ext>
              </a:extLst>
            </p:cNvPr>
            <p:cNvSpPr/>
            <p:nvPr userDrawn="1"/>
          </p:nvSpPr>
          <p:spPr>
            <a:xfrm>
              <a:off x="-1581168" y="4658508"/>
              <a:ext cx="805301" cy="580466"/>
            </a:xfrm>
            <a:prstGeom prst="roundRect">
              <a:avLst/>
            </a:prstGeom>
            <a:solidFill>
              <a:srgbClr val="009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a:extLst>
                <a:ext uri="{FF2B5EF4-FFF2-40B4-BE49-F238E27FC236}">
                  <a16:creationId xmlns:a16="http://schemas.microsoft.com/office/drawing/2014/main" id="{5041C7D7-3895-5E49-B702-9E6B283BFBB7}"/>
                </a:ext>
              </a:extLst>
            </p:cNvPr>
            <p:cNvSpPr/>
            <p:nvPr userDrawn="1"/>
          </p:nvSpPr>
          <p:spPr>
            <a:xfrm>
              <a:off x="-5339766" y="4660163"/>
              <a:ext cx="786296" cy="583381"/>
            </a:xfrm>
            <a:prstGeom prst="roundRect">
              <a:avLst/>
            </a:prstGeom>
            <a:solidFill>
              <a:srgbClr val="943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a:extLst>
                <a:ext uri="{FF2B5EF4-FFF2-40B4-BE49-F238E27FC236}">
                  <a16:creationId xmlns:a16="http://schemas.microsoft.com/office/drawing/2014/main" id="{ADA5714D-638E-3F41-BD8F-55AC3A0F171B}"/>
                </a:ext>
              </a:extLst>
            </p:cNvPr>
            <p:cNvSpPr/>
            <p:nvPr userDrawn="1"/>
          </p:nvSpPr>
          <p:spPr>
            <a:xfrm>
              <a:off x="-2910997" y="4672020"/>
              <a:ext cx="805301" cy="580466"/>
            </a:xfrm>
            <a:prstGeom prst="roundRect">
              <a:avLst/>
            </a:prstGeom>
            <a:solidFill>
              <a:srgbClr val="429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AF710B5B-DE81-8D4D-AA42-ACEF683049DB}"/>
                </a:ext>
              </a:extLst>
            </p:cNvPr>
            <p:cNvSpPr txBox="1"/>
            <p:nvPr userDrawn="1"/>
          </p:nvSpPr>
          <p:spPr>
            <a:xfrm>
              <a:off x="-4204279" y="5346021"/>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muted grey</a:t>
              </a:r>
            </a:p>
            <a:p>
              <a:r>
                <a:rPr lang="en-US" sz="1000">
                  <a:latin typeface="Arial" panose="020B0604020202020204" pitchFamily="34" charset="0"/>
                  <a:cs typeface="Arial" panose="020B0604020202020204" pitchFamily="34" charset="0"/>
                </a:rPr>
                <a:t>RGB: 123 152 172</a:t>
              </a:r>
            </a:p>
            <a:p>
              <a:r>
                <a:rPr lang="en-US" sz="1000">
                  <a:latin typeface="Arial" panose="020B0604020202020204" pitchFamily="34" charset="0"/>
                  <a:cs typeface="Arial" panose="020B0604020202020204" pitchFamily="34" charset="0"/>
                </a:rPr>
                <a:t>CMYK: 56 31 24 6</a:t>
              </a:r>
            </a:p>
            <a:p>
              <a:r>
                <a:rPr lang="en-US" sz="1000">
                  <a:latin typeface="Arial" panose="020B0604020202020204" pitchFamily="34" charset="0"/>
                  <a:cs typeface="Arial" panose="020B0604020202020204" pitchFamily="34" charset="0"/>
                </a:rPr>
                <a:t>#7b98ac</a:t>
              </a:r>
            </a:p>
            <a:p>
              <a:endParaRPr lang="en-US" sz="1200">
                <a:latin typeface="Arial" panose="020B0604020202020204" pitchFamily="34" charset="0"/>
                <a:cs typeface="Arial" panose="020B0604020202020204" pitchFamily="34" charset="0"/>
              </a:endParaRPr>
            </a:p>
          </p:txBody>
        </p:sp>
        <p:sp>
          <p:nvSpPr>
            <p:cNvPr id="112" name="TextBox 111">
              <a:extLst>
                <a:ext uri="{FF2B5EF4-FFF2-40B4-BE49-F238E27FC236}">
                  <a16:creationId xmlns:a16="http://schemas.microsoft.com/office/drawing/2014/main" id="{CB16F0AF-13EA-4340-95C0-D2054C1BBA87}"/>
                </a:ext>
              </a:extLst>
            </p:cNvPr>
            <p:cNvSpPr txBox="1"/>
            <p:nvPr userDrawn="1"/>
          </p:nvSpPr>
          <p:spPr>
            <a:xfrm>
              <a:off x="-1645028" y="5372406"/>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muted green</a:t>
              </a:r>
            </a:p>
            <a:p>
              <a:r>
                <a:rPr lang="en-US" sz="1000">
                  <a:latin typeface="Arial" panose="020B0604020202020204" pitchFamily="34" charset="0"/>
                  <a:cs typeface="Arial" panose="020B0604020202020204" pitchFamily="34" charset="0"/>
                </a:rPr>
                <a:t>RGB: 0 148 95</a:t>
              </a:r>
            </a:p>
            <a:p>
              <a:r>
                <a:rPr lang="en-US" sz="1000">
                  <a:latin typeface="Arial" panose="020B0604020202020204" pitchFamily="34" charset="0"/>
                  <a:cs typeface="Arial" panose="020B0604020202020204" pitchFamily="34" charset="0"/>
                </a:rPr>
                <a:t>CMYK: 98 5 79 0</a:t>
              </a:r>
            </a:p>
            <a:p>
              <a:r>
                <a:rPr lang="en-US" sz="1000">
                  <a:latin typeface="Arial" panose="020B0604020202020204" pitchFamily="34" charset="0"/>
                  <a:cs typeface="Arial" panose="020B0604020202020204" pitchFamily="34" charset="0"/>
                </a:rPr>
                <a:t>#00945f</a:t>
              </a:r>
            </a:p>
            <a:p>
              <a:endParaRPr lang="en-US" sz="1200">
                <a:latin typeface="Arial" panose="020B0604020202020204" pitchFamily="34" charset="0"/>
                <a:cs typeface="Arial" panose="020B0604020202020204" pitchFamily="34" charset="0"/>
              </a:endParaRPr>
            </a:p>
          </p:txBody>
        </p:sp>
        <p:sp>
          <p:nvSpPr>
            <p:cNvPr id="113" name="TextBox 112">
              <a:extLst>
                <a:ext uri="{FF2B5EF4-FFF2-40B4-BE49-F238E27FC236}">
                  <a16:creationId xmlns:a16="http://schemas.microsoft.com/office/drawing/2014/main" id="{48615EF2-6BF2-354C-8545-3F4D11705FA2}"/>
                </a:ext>
              </a:extLst>
            </p:cNvPr>
            <p:cNvSpPr txBox="1"/>
            <p:nvPr userDrawn="1"/>
          </p:nvSpPr>
          <p:spPr>
            <a:xfrm>
              <a:off x="-5451056" y="5319810"/>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muted purple</a:t>
              </a:r>
            </a:p>
            <a:p>
              <a:r>
                <a:rPr lang="en-US" sz="1000">
                  <a:latin typeface="Arial" panose="020B0604020202020204" pitchFamily="34" charset="0"/>
                  <a:cs typeface="Arial" panose="020B0604020202020204" pitchFamily="34" charset="0"/>
                </a:rPr>
                <a:t>RGB: 148 54 141</a:t>
              </a:r>
            </a:p>
            <a:p>
              <a:r>
                <a:rPr lang="en-US" sz="1000">
                  <a:latin typeface="Arial" panose="020B0604020202020204" pitchFamily="34" charset="0"/>
                  <a:cs typeface="Arial" panose="020B0604020202020204" pitchFamily="34" charset="0"/>
                </a:rPr>
                <a:t>CMYK: 51 89 0 0</a:t>
              </a:r>
            </a:p>
            <a:p>
              <a:r>
                <a:rPr lang="en-US" sz="1000">
                  <a:latin typeface="Arial" panose="020B0604020202020204" pitchFamily="34" charset="0"/>
                  <a:cs typeface="Arial" panose="020B0604020202020204" pitchFamily="34" charset="0"/>
                </a:rPr>
                <a:t>#94368d</a:t>
              </a:r>
            </a:p>
            <a:p>
              <a:endParaRPr lang="en-US" sz="1200">
                <a:latin typeface="Arial" panose="020B0604020202020204" pitchFamily="34" charset="0"/>
                <a:cs typeface="Arial" panose="020B0604020202020204" pitchFamily="34" charset="0"/>
              </a:endParaRPr>
            </a:p>
          </p:txBody>
        </p:sp>
        <p:sp>
          <p:nvSpPr>
            <p:cNvPr id="114" name="TextBox 113">
              <a:extLst>
                <a:ext uri="{FF2B5EF4-FFF2-40B4-BE49-F238E27FC236}">
                  <a16:creationId xmlns:a16="http://schemas.microsoft.com/office/drawing/2014/main" id="{59F4CA65-8F79-1149-B703-5C480286725A}"/>
                </a:ext>
              </a:extLst>
            </p:cNvPr>
            <p:cNvSpPr txBox="1"/>
            <p:nvPr userDrawn="1"/>
          </p:nvSpPr>
          <p:spPr>
            <a:xfrm>
              <a:off x="-2952945" y="5363757"/>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MOD muted blue</a:t>
              </a:r>
            </a:p>
            <a:p>
              <a:r>
                <a:rPr lang="en-US" sz="1000">
                  <a:latin typeface="Arial" panose="020B0604020202020204" pitchFamily="34" charset="0"/>
                  <a:cs typeface="Arial" panose="020B0604020202020204" pitchFamily="34" charset="0"/>
                </a:rPr>
                <a:t>RGB: 66 152 204</a:t>
              </a:r>
            </a:p>
            <a:p>
              <a:r>
                <a:rPr lang="en-US" sz="1000">
                  <a:latin typeface="Arial" panose="020B0604020202020204" pitchFamily="34" charset="0"/>
                  <a:cs typeface="Arial" panose="020B0604020202020204" pitchFamily="34" charset="0"/>
                </a:rPr>
                <a:t>CMYK: 72 28 6 0</a:t>
              </a:r>
            </a:p>
            <a:p>
              <a:r>
                <a:rPr lang="en-US" sz="1000">
                  <a:latin typeface="Arial" panose="020B0604020202020204" pitchFamily="34" charset="0"/>
                  <a:cs typeface="Arial" panose="020B0604020202020204" pitchFamily="34" charset="0"/>
                </a:rPr>
                <a:t>#4298cc</a:t>
              </a:r>
            </a:p>
            <a:p>
              <a:endParaRPr lang="en-US" sz="1200">
                <a:latin typeface="Arial" panose="020B0604020202020204" pitchFamily="34" charset="0"/>
                <a:cs typeface="Arial" panose="020B0604020202020204" pitchFamily="34" charset="0"/>
              </a:endParaRPr>
            </a:p>
          </p:txBody>
        </p:sp>
        <p:sp>
          <p:nvSpPr>
            <p:cNvPr id="115" name="Rounded Rectangle 114">
              <a:extLst>
                <a:ext uri="{FF2B5EF4-FFF2-40B4-BE49-F238E27FC236}">
                  <a16:creationId xmlns:a16="http://schemas.microsoft.com/office/drawing/2014/main" id="{91899860-CD79-2C4B-B8D4-9BBB7BA831FA}"/>
                </a:ext>
              </a:extLst>
            </p:cNvPr>
            <p:cNvSpPr/>
            <p:nvPr userDrawn="1"/>
          </p:nvSpPr>
          <p:spPr>
            <a:xfrm>
              <a:off x="-2801204" y="8189714"/>
              <a:ext cx="786296" cy="583381"/>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16" name="TextBox 115">
              <a:extLst>
                <a:ext uri="{FF2B5EF4-FFF2-40B4-BE49-F238E27FC236}">
                  <a16:creationId xmlns:a16="http://schemas.microsoft.com/office/drawing/2014/main" id="{37847152-E75B-6B4B-883C-7E1806C3FAEB}"/>
                </a:ext>
              </a:extLst>
            </p:cNvPr>
            <p:cNvSpPr txBox="1"/>
            <p:nvPr userDrawn="1"/>
          </p:nvSpPr>
          <p:spPr>
            <a:xfrm>
              <a:off x="-2912494" y="8849361"/>
              <a:ext cx="1738322" cy="892552"/>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Black</a:t>
              </a:r>
            </a:p>
            <a:p>
              <a:r>
                <a:rPr lang="en-US" sz="1000">
                  <a:latin typeface="Arial" panose="020B0604020202020204" pitchFamily="34" charset="0"/>
                  <a:cs typeface="Arial" panose="020B0604020202020204" pitchFamily="34" charset="0"/>
                </a:rPr>
                <a:t>RGB: 0 0 0</a:t>
              </a:r>
            </a:p>
            <a:p>
              <a:r>
                <a:rPr lang="en-US" sz="1000">
                  <a:latin typeface="Arial" panose="020B0604020202020204" pitchFamily="34" charset="0"/>
                  <a:cs typeface="Arial" panose="020B0604020202020204" pitchFamily="34" charset="0"/>
                </a:rPr>
                <a:t>CMYK: 100 100 100 100</a:t>
              </a:r>
            </a:p>
            <a:p>
              <a:r>
                <a:rPr lang="en-US" sz="1000">
                  <a:latin typeface="Arial" panose="020B0604020202020204" pitchFamily="34" charset="0"/>
                  <a:cs typeface="Arial" panose="020B0604020202020204" pitchFamily="34" charset="0"/>
                </a:rPr>
                <a:t>#000000</a:t>
              </a:r>
            </a:p>
            <a:p>
              <a:endParaRPr lang="en-US" sz="1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464399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hf sldNum="0" hdr="0" ftr="0" dt="0"/>
  <p:txStyles>
    <p:title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dirty="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dirty="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906">
          <p15:clr>
            <a:srgbClr val="F26B43"/>
          </p15:clr>
        </p15:guide>
        <p15:guide id="3" orient="horz" pos="1139">
          <p15:clr>
            <a:srgbClr val="F26B43"/>
          </p15:clr>
        </p15:guide>
        <p15:guide id="4" orient="horz" pos="754">
          <p15:clr>
            <a:srgbClr val="F26B43"/>
          </p15:clr>
        </p15:guide>
        <p15:guide id="5" pos="7151">
          <p15:clr>
            <a:srgbClr val="F26B43"/>
          </p15:clr>
        </p15:guide>
        <p15:guide id="6" orient="horz" pos="380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23.jpeg"/><Relationship Id="rId5" Type="http://schemas.openxmlformats.org/officeDocument/2006/relationships/image" Target="../media/image22.sv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26" Type="http://schemas.openxmlformats.org/officeDocument/2006/relationships/image" Target="../media/image48.png"/><Relationship Id="rId39" Type="http://schemas.openxmlformats.org/officeDocument/2006/relationships/image" Target="../media/image61.svg"/><Relationship Id="rId3" Type="http://schemas.openxmlformats.org/officeDocument/2006/relationships/image" Target="../media/image20.png"/><Relationship Id="rId21" Type="http://schemas.openxmlformats.org/officeDocument/2006/relationships/image" Target="../media/image43.svg"/><Relationship Id="rId34" Type="http://schemas.openxmlformats.org/officeDocument/2006/relationships/image" Target="../media/image56.png"/><Relationship Id="rId42" Type="http://schemas.openxmlformats.org/officeDocument/2006/relationships/image" Target="../media/image64.pn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5" Type="http://schemas.openxmlformats.org/officeDocument/2006/relationships/image" Target="../media/image47.svg"/><Relationship Id="rId33" Type="http://schemas.openxmlformats.org/officeDocument/2006/relationships/image" Target="../media/image55.svg"/><Relationship Id="rId38" Type="http://schemas.openxmlformats.org/officeDocument/2006/relationships/image" Target="../media/image60.png"/><Relationship Id="rId2" Type="http://schemas.openxmlformats.org/officeDocument/2006/relationships/notesSlide" Target="../notesSlides/notesSlide3.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svg"/><Relationship Id="rId41" Type="http://schemas.openxmlformats.org/officeDocument/2006/relationships/image" Target="../media/image63.svg"/><Relationship Id="rId1" Type="http://schemas.openxmlformats.org/officeDocument/2006/relationships/slideLayout" Target="../slideLayouts/slideLayout39.xml"/><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9.svg"/><Relationship Id="rId40" Type="http://schemas.openxmlformats.org/officeDocument/2006/relationships/image" Target="../media/image62.png"/><Relationship Id="rId45" Type="http://schemas.openxmlformats.org/officeDocument/2006/relationships/image" Target="../media/image67.svg"/><Relationship Id="rId5" Type="http://schemas.openxmlformats.org/officeDocument/2006/relationships/image" Target="../media/image22.svg"/><Relationship Id="rId15" Type="http://schemas.openxmlformats.org/officeDocument/2006/relationships/image" Target="../media/image37.svg"/><Relationship Id="rId23" Type="http://schemas.openxmlformats.org/officeDocument/2006/relationships/image" Target="../media/image45.svg"/><Relationship Id="rId28" Type="http://schemas.openxmlformats.org/officeDocument/2006/relationships/image" Target="../media/image50.png"/><Relationship Id="rId36" Type="http://schemas.openxmlformats.org/officeDocument/2006/relationships/image" Target="../media/image58.png"/><Relationship Id="rId10" Type="http://schemas.openxmlformats.org/officeDocument/2006/relationships/image" Target="../media/image32.png"/><Relationship Id="rId19" Type="http://schemas.openxmlformats.org/officeDocument/2006/relationships/image" Target="../media/image41.svg"/><Relationship Id="rId31" Type="http://schemas.openxmlformats.org/officeDocument/2006/relationships/image" Target="../media/image53.svg"/><Relationship Id="rId44" Type="http://schemas.openxmlformats.org/officeDocument/2006/relationships/image" Target="../media/image66.png"/><Relationship Id="rId4" Type="http://schemas.openxmlformats.org/officeDocument/2006/relationships/image" Target="../media/image21.png"/><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svg"/><Relationship Id="rId30" Type="http://schemas.openxmlformats.org/officeDocument/2006/relationships/image" Target="../media/image52.png"/><Relationship Id="rId35" Type="http://schemas.openxmlformats.org/officeDocument/2006/relationships/image" Target="../media/image57.svg"/><Relationship Id="rId43" Type="http://schemas.openxmlformats.org/officeDocument/2006/relationships/image" Target="../media/image65.sv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60.png"/><Relationship Id="rId26" Type="http://schemas.openxmlformats.org/officeDocument/2006/relationships/image" Target="../media/image68.png"/><Relationship Id="rId39" Type="http://schemas.openxmlformats.org/officeDocument/2006/relationships/image" Target="../media/image73.svg"/><Relationship Id="rId3" Type="http://schemas.openxmlformats.org/officeDocument/2006/relationships/image" Target="../media/image20.png"/><Relationship Id="rId21" Type="http://schemas.openxmlformats.org/officeDocument/2006/relationships/image" Target="../media/image63.svg"/><Relationship Id="rId34" Type="http://schemas.openxmlformats.org/officeDocument/2006/relationships/image" Target="../media/image48.png"/><Relationship Id="rId42" Type="http://schemas.openxmlformats.org/officeDocument/2006/relationships/image" Target="../media/image42.png"/><Relationship Id="rId47" Type="http://schemas.openxmlformats.org/officeDocument/2006/relationships/image" Target="../media/image59.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51.svg"/><Relationship Id="rId25" Type="http://schemas.openxmlformats.org/officeDocument/2006/relationships/image" Target="../media/image67.svg"/><Relationship Id="rId33" Type="http://schemas.openxmlformats.org/officeDocument/2006/relationships/image" Target="../media/image47.svg"/><Relationship Id="rId38" Type="http://schemas.openxmlformats.org/officeDocument/2006/relationships/image" Target="../media/image72.png"/><Relationship Id="rId46" Type="http://schemas.openxmlformats.org/officeDocument/2006/relationships/image" Target="../media/image58.png"/><Relationship Id="rId2" Type="http://schemas.openxmlformats.org/officeDocument/2006/relationships/notesSlide" Target="../notesSlides/notesSlide4.xml"/><Relationship Id="rId16" Type="http://schemas.openxmlformats.org/officeDocument/2006/relationships/image" Target="../media/image50.png"/><Relationship Id="rId20" Type="http://schemas.openxmlformats.org/officeDocument/2006/relationships/image" Target="../media/image62.png"/><Relationship Id="rId29" Type="http://schemas.openxmlformats.org/officeDocument/2006/relationships/image" Target="../media/image39.svg"/><Relationship Id="rId41" Type="http://schemas.openxmlformats.org/officeDocument/2006/relationships/image" Target="../media/image41.svg"/><Relationship Id="rId1" Type="http://schemas.openxmlformats.org/officeDocument/2006/relationships/slideLayout" Target="../slideLayouts/slideLayout39.xml"/><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image" Target="../media/image66.png"/><Relationship Id="rId32" Type="http://schemas.openxmlformats.org/officeDocument/2006/relationships/image" Target="../media/image46.png"/><Relationship Id="rId37" Type="http://schemas.openxmlformats.org/officeDocument/2006/relationships/image" Target="../media/image71.svg"/><Relationship Id="rId40" Type="http://schemas.openxmlformats.org/officeDocument/2006/relationships/image" Target="../media/image40.png"/><Relationship Id="rId45" Type="http://schemas.openxmlformats.org/officeDocument/2006/relationships/image" Target="../media/image55.svg"/><Relationship Id="rId5" Type="http://schemas.openxmlformats.org/officeDocument/2006/relationships/image" Target="../media/image22.svg"/><Relationship Id="rId15" Type="http://schemas.openxmlformats.org/officeDocument/2006/relationships/image" Target="../media/image45.svg"/><Relationship Id="rId23" Type="http://schemas.openxmlformats.org/officeDocument/2006/relationships/image" Target="../media/image65.svg"/><Relationship Id="rId28" Type="http://schemas.openxmlformats.org/officeDocument/2006/relationships/image" Target="../media/image38.png"/><Relationship Id="rId36" Type="http://schemas.openxmlformats.org/officeDocument/2006/relationships/image" Target="../media/image70.png"/><Relationship Id="rId10" Type="http://schemas.openxmlformats.org/officeDocument/2006/relationships/image" Target="../media/image32.png"/><Relationship Id="rId19" Type="http://schemas.openxmlformats.org/officeDocument/2006/relationships/image" Target="../media/image61.svg"/><Relationship Id="rId31" Type="http://schemas.openxmlformats.org/officeDocument/2006/relationships/image" Target="../media/image37.svg"/><Relationship Id="rId44" Type="http://schemas.openxmlformats.org/officeDocument/2006/relationships/image" Target="../media/image54.png"/><Relationship Id="rId4" Type="http://schemas.openxmlformats.org/officeDocument/2006/relationships/image" Target="../media/image21.png"/><Relationship Id="rId9" Type="http://schemas.openxmlformats.org/officeDocument/2006/relationships/image" Target="../media/image31.svg"/><Relationship Id="rId14" Type="http://schemas.openxmlformats.org/officeDocument/2006/relationships/image" Target="../media/image44.png"/><Relationship Id="rId22" Type="http://schemas.openxmlformats.org/officeDocument/2006/relationships/image" Target="../media/image64.png"/><Relationship Id="rId27" Type="http://schemas.openxmlformats.org/officeDocument/2006/relationships/image" Target="../media/image69.svg"/><Relationship Id="rId30" Type="http://schemas.openxmlformats.org/officeDocument/2006/relationships/image" Target="../media/image36.png"/><Relationship Id="rId35" Type="http://schemas.openxmlformats.org/officeDocument/2006/relationships/image" Target="../media/image49.svg"/><Relationship Id="rId43"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1.svg"/><Relationship Id="rId18" Type="http://schemas.openxmlformats.org/officeDocument/2006/relationships/image" Target="../media/image66.png"/><Relationship Id="rId26" Type="http://schemas.openxmlformats.org/officeDocument/2006/relationships/image" Target="../media/image38.png"/><Relationship Id="rId39" Type="http://schemas.openxmlformats.org/officeDocument/2006/relationships/image" Target="../media/image59.svg"/><Relationship Id="rId3" Type="http://schemas.openxmlformats.org/officeDocument/2006/relationships/image" Target="../media/image20.png"/><Relationship Id="rId21" Type="http://schemas.openxmlformats.org/officeDocument/2006/relationships/image" Target="../media/image69.svg"/><Relationship Id="rId34" Type="http://schemas.openxmlformats.org/officeDocument/2006/relationships/image" Target="../media/image42.png"/><Relationship Id="rId7" Type="http://schemas.openxmlformats.org/officeDocument/2006/relationships/image" Target="../media/image31.svg"/><Relationship Id="rId12" Type="http://schemas.openxmlformats.org/officeDocument/2006/relationships/image" Target="../media/image60.png"/><Relationship Id="rId17" Type="http://schemas.openxmlformats.org/officeDocument/2006/relationships/image" Target="../media/image65.svg"/><Relationship Id="rId25" Type="http://schemas.openxmlformats.org/officeDocument/2006/relationships/image" Target="../media/image35.svg"/><Relationship Id="rId33" Type="http://schemas.openxmlformats.org/officeDocument/2006/relationships/image" Target="../media/image41.svg"/><Relationship Id="rId38" Type="http://schemas.openxmlformats.org/officeDocument/2006/relationships/image" Target="../media/image58.png"/><Relationship Id="rId2" Type="http://schemas.openxmlformats.org/officeDocument/2006/relationships/notesSlide" Target="../notesSlides/notesSlide5.xml"/><Relationship Id="rId16" Type="http://schemas.openxmlformats.org/officeDocument/2006/relationships/image" Target="../media/image64.png"/><Relationship Id="rId20" Type="http://schemas.openxmlformats.org/officeDocument/2006/relationships/image" Target="../media/image68.png"/><Relationship Id="rId29" Type="http://schemas.openxmlformats.org/officeDocument/2006/relationships/image" Target="../media/image49.svg"/><Relationship Id="rId41" Type="http://schemas.openxmlformats.org/officeDocument/2006/relationships/image" Target="../media/image75.svg"/><Relationship Id="rId1" Type="http://schemas.openxmlformats.org/officeDocument/2006/relationships/slideLayout" Target="../slideLayouts/slideLayout39.xml"/><Relationship Id="rId6" Type="http://schemas.openxmlformats.org/officeDocument/2006/relationships/image" Target="../media/image30.png"/><Relationship Id="rId11" Type="http://schemas.openxmlformats.org/officeDocument/2006/relationships/image" Target="../media/image51.svg"/><Relationship Id="rId24" Type="http://schemas.openxmlformats.org/officeDocument/2006/relationships/image" Target="../media/image34.png"/><Relationship Id="rId32" Type="http://schemas.openxmlformats.org/officeDocument/2006/relationships/image" Target="../media/image40.png"/><Relationship Id="rId37" Type="http://schemas.openxmlformats.org/officeDocument/2006/relationships/image" Target="../media/image55.svg"/><Relationship Id="rId40" Type="http://schemas.openxmlformats.org/officeDocument/2006/relationships/image" Target="../media/image74.png"/><Relationship Id="rId5" Type="http://schemas.openxmlformats.org/officeDocument/2006/relationships/image" Target="../media/image22.svg"/><Relationship Id="rId15" Type="http://schemas.openxmlformats.org/officeDocument/2006/relationships/image" Target="../media/image63.svg"/><Relationship Id="rId23" Type="http://schemas.openxmlformats.org/officeDocument/2006/relationships/image" Target="../media/image29.svg"/><Relationship Id="rId28" Type="http://schemas.openxmlformats.org/officeDocument/2006/relationships/image" Target="../media/image48.png"/><Relationship Id="rId36" Type="http://schemas.openxmlformats.org/officeDocument/2006/relationships/image" Target="../media/image54.png"/><Relationship Id="rId10" Type="http://schemas.openxmlformats.org/officeDocument/2006/relationships/image" Target="../media/image50.png"/><Relationship Id="rId19" Type="http://schemas.openxmlformats.org/officeDocument/2006/relationships/image" Target="../media/image67.svg"/><Relationship Id="rId31" Type="http://schemas.openxmlformats.org/officeDocument/2006/relationships/image" Target="../media/image73.svg"/><Relationship Id="rId4" Type="http://schemas.openxmlformats.org/officeDocument/2006/relationships/image" Target="../media/image21.png"/><Relationship Id="rId9" Type="http://schemas.openxmlformats.org/officeDocument/2006/relationships/image" Target="../media/image33.svg"/><Relationship Id="rId14" Type="http://schemas.openxmlformats.org/officeDocument/2006/relationships/image" Target="../media/image62.png"/><Relationship Id="rId22" Type="http://schemas.openxmlformats.org/officeDocument/2006/relationships/image" Target="../media/image28.png"/><Relationship Id="rId27" Type="http://schemas.openxmlformats.org/officeDocument/2006/relationships/image" Target="../media/image39.svg"/><Relationship Id="rId30" Type="http://schemas.openxmlformats.org/officeDocument/2006/relationships/image" Target="../media/image72.png"/><Relationship Id="rId35" Type="http://schemas.openxmlformats.org/officeDocument/2006/relationships/image" Target="../media/image43.svg"/></Relationships>
</file>

<file path=ppt/slides/_rels/slide9.xml.rels><?xml version="1.0" encoding="UTF-8" standalone="yes"?>
<Relationships xmlns="http://schemas.openxmlformats.org/package/2006/relationships"><Relationship Id="rId3" Type="http://schemas.openxmlformats.org/officeDocument/2006/relationships/hyperlink" Target="mailto:Steven.reilly843@mod.gov.uk" TargetMode="External"/><Relationship Id="rId2" Type="http://schemas.openxmlformats.org/officeDocument/2006/relationships/image" Target="../media/image76.jpeg"/><Relationship Id="rId1" Type="http://schemas.openxmlformats.org/officeDocument/2006/relationships/slideLayout" Target="../slideLayouts/slideLayout19.xml"/><Relationship Id="rId5" Type="http://schemas.openxmlformats.org/officeDocument/2006/relationships/hyperlink" Target="mailto:Sarah.westlake105@mod.gov.uk" TargetMode="External"/><Relationship Id="rId4" Type="http://schemas.openxmlformats.org/officeDocument/2006/relationships/hyperlink" Target="mailto:Aleksander.Loesch100@mod.gov.uk"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71D49"/>
        </a:solidFill>
        <a:effectLst/>
      </p:bgPr>
    </p:bg>
    <p:spTree>
      <p:nvGrpSpPr>
        <p:cNvPr id="1" name=""/>
        <p:cNvGrpSpPr/>
        <p:nvPr/>
      </p:nvGrpSpPr>
      <p:grpSpPr>
        <a:xfrm>
          <a:off x="0" y="0"/>
          <a:ext cx="0" cy="0"/>
          <a:chOff x="0" y="0"/>
          <a:chExt cx="0" cy="0"/>
        </a:xfrm>
      </p:grpSpPr>
      <p:pic>
        <p:nvPicPr>
          <p:cNvPr id="18" name="Picture 17" descr="Graphical user interface, application&#10;&#10;Description automatically generated">
            <a:extLst>
              <a:ext uri="{FF2B5EF4-FFF2-40B4-BE49-F238E27FC236}">
                <a16:creationId xmlns:a16="http://schemas.microsoft.com/office/drawing/2014/main" id="{00454810-49FB-4A48-8CA5-E1DD339FE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36" y="756224"/>
            <a:ext cx="1123860" cy="1123860"/>
          </a:xfrm>
          <a:prstGeom prst="rect">
            <a:avLst/>
          </a:prstGeom>
        </p:spPr>
      </p:pic>
      <p:sp>
        <p:nvSpPr>
          <p:cNvPr id="5" name="Text Placeholder 4">
            <a:extLst>
              <a:ext uri="{FF2B5EF4-FFF2-40B4-BE49-F238E27FC236}">
                <a16:creationId xmlns:a16="http://schemas.microsoft.com/office/drawing/2014/main" id="{76A4ADC6-9082-47DF-8A20-E9ADAE9C5425}"/>
              </a:ext>
            </a:extLst>
          </p:cNvPr>
          <p:cNvSpPr>
            <a:spLocks noGrp="1"/>
          </p:cNvSpPr>
          <p:nvPr>
            <p:ph type="body" sz="quarter" idx="10"/>
          </p:nvPr>
        </p:nvSpPr>
        <p:spPr>
          <a:xfrm>
            <a:off x="360001" y="3149926"/>
            <a:ext cx="4716825" cy="1299660"/>
          </a:xfrm>
        </p:spPr>
        <p:txBody>
          <a:bodyPr/>
          <a:lstStyle/>
          <a:p>
            <a:r>
              <a:rPr lang="en-GB" sz="3600"/>
              <a:t>The Innovation Champions Network</a:t>
            </a:r>
            <a:br>
              <a:rPr lang="en-GB"/>
            </a:br>
            <a:endParaRPr lang="en-GB"/>
          </a:p>
        </p:txBody>
      </p:sp>
      <p:sp>
        <p:nvSpPr>
          <p:cNvPr id="2" name="Date Placeholder 1">
            <a:extLst>
              <a:ext uri="{FF2B5EF4-FFF2-40B4-BE49-F238E27FC236}">
                <a16:creationId xmlns:a16="http://schemas.microsoft.com/office/drawing/2014/main" id="{96E34086-C090-48B0-A24F-45BDB960FD9C}"/>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a:ea typeface="+mn-ea"/>
                <a:cs typeface="+mn-cs"/>
              </a:rPr>
              <a:t>July 2022</a:t>
            </a:r>
          </a:p>
        </p:txBody>
      </p:sp>
      <p:sp>
        <p:nvSpPr>
          <p:cNvPr id="8" name="Freeform 5">
            <a:extLst>
              <a:ext uri="{FF2B5EF4-FFF2-40B4-BE49-F238E27FC236}">
                <a16:creationId xmlns:a16="http://schemas.microsoft.com/office/drawing/2014/main" id="{ED7D77D1-5073-47D8-B8A6-9BD1DF1DCDA4}"/>
              </a:ext>
            </a:extLst>
          </p:cNvPr>
          <p:cNvSpPr>
            <a:spLocks/>
          </p:cNvSpPr>
          <p:nvPr/>
        </p:nvSpPr>
        <p:spPr bwMode="auto">
          <a:xfrm flipH="1" flipV="1">
            <a:off x="6348704" y="-174176"/>
            <a:ext cx="6180587" cy="6158652"/>
          </a:xfrm>
          <a:custGeom>
            <a:avLst/>
            <a:gdLst>
              <a:gd name="T0" fmla="*/ 2672 w 2740"/>
              <a:gd name="T1" fmla="*/ 0 h 2739"/>
              <a:gd name="T2" fmla="*/ 1779 w 2740"/>
              <a:gd name="T3" fmla="*/ 0 h 2739"/>
              <a:gd name="T4" fmla="*/ 1731 w 2740"/>
              <a:gd name="T5" fmla="*/ 19 h 2739"/>
              <a:gd name="T6" fmla="*/ 0 w 2740"/>
              <a:gd name="T7" fmla="*/ 1750 h 2739"/>
              <a:gd name="T8" fmla="*/ 990 w 2740"/>
              <a:gd name="T9" fmla="*/ 2739 h 2739"/>
              <a:gd name="T10" fmla="*/ 1563 w 2740"/>
              <a:gd name="T11" fmla="*/ 2164 h 2739"/>
              <a:gd name="T12" fmla="*/ 1565 w 2740"/>
              <a:gd name="T13" fmla="*/ 2166 h 2739"/>
              <a:gd name="T14" fmla="*/ 2720 w 2740"/>
              <a:gd name="T15" fmla="*/ 1008 h 2739"/>
              <a:gd name="T16" fmla="*/ 2740 w 2740"/>
              <a:gd name="T17" fmla="*/ 960 h 2739"/>
              <a:gd name="T18" fmla="*/ 2740 w 2740"/>
              <a:gd name="T19" fmla="*/ 68 h 2739"/>
              <a:gd name="T20" fmla="*/ 2672 w 2740"/>
              <a:gd name="T21" fmla="*/ 0 h 2739"/>
              <a:gd name="connsiteX0" fmla="*/ 9752 w 10000"/>
              <a:gd name="connsiteY0" fmla="*/ 0 h 10000"/>
              <a:gd name="connsiteX1" fmla="*/ 6493 w 10000"/>
              <a:gd name="connsiteY1" fmla="*/ 0 h 10000"/>
              <a:gd name="connsiteX2" fmla="*/ 6318 w 10000"/>
              <a:gd name="connsiteY2" fmla="*/ 69 h 10000"/>
              <a:gd name="connsiteX3" fmla="*/ 3495 w 10000"/>
              <a:gd name="connsiteY3" fmla="*/ 2886 h 10000"/>
              <a:gd name="connsiteX4" fmla="*/ 0 w 10000"/>
              <a:gd name="connsiteY4" fmla="*/ 6389 h 10000"/>
              <a:gd name="connsiteX5" fmla="*/ 3613 w 10000"/>
              <a:gd name="connsiteY5" fmla="*/ 10000 h 10000"/>
              <a:gd name="connsiteX6" fmla="*/ 5704 w 10000"/>
              <a:gd name="connsiteY6" fmla="*/ 7901 h 10000"/>
              <a:gd name="connsiteX7" fmla="*/ 5712 w 10000"/>
              <a:gd name="connsiteY7" fmla="*/ 7908 h 10000"/>
              <a:gd name="connsiteX8" fmla="*/ 9927 w 10000"/>
              <a:gd name="connsiteY8" fmla="*/ 3680 h 10000"/>
              <a:gd name="connsiteX9" fmla="*/ 10000 w 10000"/>
              <a:gd name="connsiteY9" fmla="*/ 3505 h 10000"/>
              <a:gd name="connsiteX10" fmla="*/ 10000 w 10000"/>
              <a:gd name="connsiteY10" fmla="*/ 248 h 10000"/>
              <a:gd name="connsiteX11" fmla="*/ 9752 w 10000"/>
              <a:gd name="connsiteY11" fmla="*/ 0 h 10000"/>
              <a:gd name="connsiteX0" fmla="*/ 9752 w 10000"/>
              <a:gd name="connsiteY0" fmla="*/ 0 h 10000"/>
              <a:gd name="connsiteX1" fmla="*/ 6493 w 10000"/>
              <a:gd name="connsiteY1" fmla="*/ 0 h 10000"/>
              <a:gd name="connsiteX2" fmla="*/ 6318 w 10000"/>
              <a:gd name="connsiteY2" fmla="*/ 69 h 10000"/>
              <a:gd name="connsiteX3" fmla="*/ 3495 w 10000"/>
              <a:gd name="connsiteY3" fmla="*/ 2886 h 10000"/>
              <a:gd name="connsiteX4" fmla="*/ 1853 w 10000"/>
              <a:gd name="connsiteY4" fmla="*/ 4540 h 10000"/>
              <a:gd name="connsiteX5" fmla="*/ 0 w 10000"/>
              <a:gd name="connsiteY5" fmla="*/ 6389 h 10000"/>
              <a:gd name="connsiteX6" fmla="*/ 3613 w 10000"/>
              <a:gd name="connsiteY6" fmla="*/ 10000 h 10000"/>
              <a:gd name="connsiteX7" fmla="*/ 5704 w 10000"/>
              <a:gd name="connsiteY7" fmla="*/ 7901 h 10000"/>
              <a:gd name="connsiteX8" fmla="*/ 5712 w 10000"/>
              <a:gd name="connsiteY8" fmla="*/ 7908 h 10000"/>
              <a:gd name="connsiteX9" fmla="*/ 9927 w 10000"/>
              <a:gd name="connsiteY9" fmla="*/ 3680 h 10000"/>
              <a:gd name="connsiteX10" fmla="*/ 10000 w 10000"/>
              <a:gd name="connsiteY10" fmla="*/ 3505 h 10000"/>
              <a:gd name="connsiteX11" fmla="*/ 10000 w 10000"/>
              <a:gd name="connsiteY11" fmla="*/ 248 h 10000"/>
              <a:gd name="connsiteX12" fmla="*/ 9752 w 10000"/>
              <a:gd name="connsiteY12" fmla="*/ 0 h 10000"/>
              <a:gd name="connsiteX0" fmla="*/ 9752 w 10000"/>
              <a:gd name="connsiteY0" fmla="*/ 0 h 10000"/>
              <a:gd name="connsiteX1" fmla="*/ 6493 w 10000"/>
              <a:gd name="connsiteY1" fmla="*/ 0 h 10000"/>
              <a:gd name="connsiteX2" fmla="*/ 6318 w 10000"/>
              <a:gd name="connsiteY2" fmla="*/ 69 h 10000"/>
              <a:gd name="connsiteX3" fmla="*/ 3495 w 10000"/>
              <a:gd name="connsiteY3" fmla="*/ 2886 h 10000"/>
              <a:gd name="connsiteX4" fmla="*/ 1853 w 10000"/>
              <a:gd name="connsiteY4" fmla="*/ 4540 h 10000"/>
              <a:gd name="connsiteX5" fmla="*/ 0 w 10000"/>
              <a:gd name="connsiteY5" fmla="*/ 6389 h 10000"/>
              <a:gd name="connsiteX6" fmla="*/ 3613 w 10000"/>
              <a:gd name="connsiteY6" fmla="*/ 10000 h 10000"/>
              <a:gd name="connsiteX7" fmla="*/ 5471 w 10000"/>
              <a:gd name="connsiteY7" fmla="*/ 8125 h 10000"/>
              <a:gd name="connsiteX8" fmla="*/ 5704 w 10000"/>
              <a:gd name="connsiteY8" fmla="*/ 7901 h 10000"/>
              <a:gd name="connsiteX9" fmla="*/ 5712 w 10000"/>
              <a:gd name="connsiteY9" fmla="*/ 7908 h 10000"/>
              <a:gd name="connsiteX10" fmla="*/ 9927 w 10000"/>
              <a:gd name="connsiteY10" fmla="*/ 3680 h 10000"/>
              <a:gd name="connsiteX11" fmla="*/ 10000 w 10000"/>
              <a:gd name="connsiteY11" fmla="*/ 3505 h 10000"/>
              <a:gd name="connsiteX12" fmla="*/ 10000 w 10000"/>
              <a:gd name="connsiteY12" fmla="*/ 248 h 10000"/>
              <a:gd name="connsiteX13" fmla="*/ 9752 w 10000"/>
              <a:gd name="connsiteY13" fmla="*/ 0 h 10000"/>
              <a:gd name="connsiteX0" fmla="*/ 9752 w 10000"/>
              <a:gd name="connsiteY0" fmla="*/ 0 h 8125"/>
              <a:gd name="connsiteX1" fmla="*/ 6493 w 10000"/>
              <a:gd name="connsiteY1" fmla="*/ 0 h 8125"/>
              <a:gd name="connsiteX2" fmla="*/ 6318 w 10000"/>
              <a:gd name="connsiteY2" fmla="*/ 69 h 8125"/>
              <a:gd name="connsiteX3" fmla="*/ 3495 w 10000"/>
              <a:gd name="connsiteY3" fmla="*/ 2886 h 8125"/>
              <a:gd name="connsiteX4" fmla="*/ 1853 w 10000"/>
              <a:gd name="connsiteY4" fmla="*/ 4540 h 8125"/>
              <a:gd name="connsiteX5" fmla="*/ 0 w 10000"/>
              <a:gd name="connsiteY5" fmla="*/ 6389 h 8125"/>
              <a:gd name="connsiteX6" fmla="*/ 5471 w 10000"/>
              <a:gd name="connsiteY6" fmla="*/ 8125 h 8125"/>
              <a:gd name="connsiteX7" fmla="*/ 5704 w 10000"/>
              <a:gd name="connsiteY7" fmla="*/ 7901 h 8125"/>
              <a:gd name="connsiteX8" fmla="*/ 5712 w 10000"/>
              <a:gd name="connsiteY8" fmla="*/ 7908 h 8125"/>
              <a:gd name="connsiteX9" fmla="*/ 9927 w 10000"/>
              <a:gd name="connsiteY9" fmla="*/ 3680 h 8125"/>
              <a:gd name="connsiteX10" fmla="*/ 10000 w 10000"/>
              <a:gd name="connsiteY10" fmla="*/ 3505 h 8125"/>
              <a:gd name="connsiteX11" fmla="*/ 10000 w 10000"/>
              <a:gd name="connsiteY11" fmla="*/ 248 h 8125"/>
              <a:gd name="connsiteX12" fmla="*/ 9752 w 10000"/>
              <a:gd name="connsiteY12" fmla="*/ 0 h 8125"/>
              <a:gd name="connsiteX0" fmla="*/ 7899 w 8147"/>
              <a:gd name="connsiteY0" fmla="*/ 0 h 10000"/>
              <a:gd name="connsiteX1" fmla="*/ 4640 w 8147"/>
              <a:gd name="connsiteY1" fmla="*/ 0 h 10000"/>
              <a:gd name="connsiteX2" fmla="*/ 4465 w 8147"/>
              <a:gd name="connsiteY2" fmla="*/ 85 h 10000"/>
              <a:gd name="connsiteX3" fmla="*/ 1642 w 8147"/>
              <a:gd name="connsiteY3" fmla="*/ 3552 h 10000"/>
              <a:gd name="connsiteX4" fmla="*/ 0 w 8147"/>
              <a:gd name="connsiteY4" fmla="*/ 5588 h 10000"/>
              <a:gd name="connsiteX5" fmla="*/ 19 w 8147"/>
              <a:gd name="connsiteY5" fmla="*/ 9956 h 10000"/>
              <a:gd name="connsiteX6" fmla="*/ 3618 w 8147"/>
              <a:gd name="connsiteY6" fmla="*/ 10000 h 10000"/>
              <a:gd name="connsiteX7" fmla="*/ 3851 w 8147"/>
              <a:gd name="connsiteY7" fmla="*/ 9724 h 10000"/>
              <a:gd name="connsiteX8" fmla="*/ 3859 w 8147"/>
              <a:gd name="connsiteY8" fmla="*/ 9733 h 10000"/>
              <a:gd name="connsiteX9" fmla="*/ 8074 w 8147"/>
              <a:gd name="connsiteY9" fmla="*/ 4529 h 10000"/>
              <a:gd name="connsiteX10" fmla="*/ 8147 w 8147"/>
              <a:gd name="connsiteY10" fmla="*/ 4314 h 10000"/>
              <a:gd name="connsiteX11" fmla="*/ 8147 w 8147"/>
              <a:gd name="connsiteY11" fmla="*/ 305 h 10000"/>
              <a:gd name="connsiteX12" fmla="*/ 7899 w 8147"/>
              <a:gd name="connsiteY12" fmla="*/ 0 h 10000"/>
              <a:gd name="connsiteX0" fmla="*/ 9715 w 10019"/>
              <a:gd name="connsiteY0" fmla="*/ 0 h 10000"/>
              <a:gd name="connsiteX1" fmla="*/ 5714 w 10019"/>
              <a:gd name="connsiteY1" fmla="*/ 0 h 10000"/>
              <a:gd name="connsiteX2" fmla="*/ 5500 w 10019"/>
              <a:gd name="connsiteY2" fmla="*/ 85 h 10000"/>
              <a:gd name="connsiteX3" fmla="*/ 2034 w 10019"/>
              <a:gd name="connsiteY3" fmla="*/ 3552 h 10000"/>
              <a:gd name="connsiteX4" fmla="*/ 19 w 10019"/>
              <a:gd name="connsiteY4" fmla="*/ 5588 h 10000"/>
              <a:gd name="connsiteX5" fmla="*/ 0 w 10019"/>
              <a:gd name="connsiteY5" fmla="*/ 9942 h 10000"/>
              <a:gd name="connsiteX6" fmla="*/ 4460 w 10019"/>
              <a:gd name="connsiteY6" fmla="*/ 10000 h 10000"/>
              <a:gd name="connsiteX7" fmla="*/ 4746 w 10019"/>
              <a:gd name="connsiteY7" fmla="*/ 9724 h 10000"/>
              <a:gd name="connsiteX8" fmla="*/ 4756 w 10019"/>
              <a:gd name="connsiteY8" fmla="*/ 9733 h 10000"/>
              <a:gd name="connsiteX9" fmla="*/ 9929 w 10019"/>
              <a:gd name="connsiteY9" fmla="*/ 4529 h 10000"/>
              <a:gd name="connsiteX10" fmla="*/ 10019 w 10019"/>
              <a:gd name="connsiteY10" fmla="*/ 4314 h 10000"/>
              <a:gd name="connsiteX11" fmla="*/ 10019 w 10019"/>
              <a:gd name="connsiteY11" fmla="*/ 305 h 10000"/>
              <a:gd name="connsiteX12" fmla="*/ 9715 w 10019"/>
              <a:gd name="connsiteY12" fmla="*/ 0 h 10000"/>
              <a:gd name="connsiteX0" fmla="*/ 9715 w 10019"/>
              <a:gd name="connsiteY0" fmla="*/ 0 h 10613"/>
              <a:gd name="connsiteX1" fmla="*/ 5714 w 10019"/>
              <a:gd name="connsiteY1" fmla="*/ 0 h 10613"/>
              <a:gd name="connsiteX2" fmla="*/ 5500 w 10019"/>
              <a:gd name="connsiteY2" fmla="*/ 85 h 10613"/>
              <a:gd name="connsiteX3" fmla="*/ 2034 w 10019"/>
              <a:gd name="connsiteY3" fmla="*/ 3552 h 10613"/>
              <a:gd name="connsiteX4" fmla="*/ 19 w 10019"/>
              <a:gd name="connsiteY4" fmla="*/ 5588 h 10613"/>
              <a:gd name="connsiteX5" fmla="*/ 0 w 10019"/>
              <a:gd name="connsiteY5" fmla="*/ 9942 h 10613"/>
              <a:gd name="connsiteX6" fmla="*/ 4460 w 10019"/>
              <a:gd name="connsiteY6" fmla="*/ 10000 h 10613"/>
              <a:gd name="connsiteX7" fmla="*/ 4746 w 10019"/>
              <a:gd name="connsiteY7" fmla="*/ 9724 h 10613"/>
              <a:gd name="connsiteX8" fmla="*/ 4756 w 10019"/>
              <a:gd name="connsiteY8" fmla="*/ 9733 h 10613"/>
              <a:gd name="connsiteX9" fmla="*/ 9929 w 10019"/>
              <a:gd name="connsiteY9" fmla="*/ 4529 h 10613"/>
              <a:gd name="connsiteX10" fmla="*/ 10019 w 10019"/>
              <a:gd name="connsiteY10" fmla="*/ 4314 h 10613"/>
              <a:gd name="connsiteX11" fmla="*/ 10019 w 10019"/>
              <a:gd name="connsiteY11" fmla="*/ 305 h 10613"/>
              <a:gd name="connsiteX12" fmla="*/ 9715 w 10019"/>
              <a:gd name="connsiteY12" fmla="*/ 0 h 10613"/>
              <a:gd name="connsiteX0" fmla="*/ 9715 w 10019"/>
              <a:gd name="connsiteY0" fmla="*/ 0 h 10613"/>
              <a:gd name="connsiteX1" fmla="*/ 5714 w 10019"/>
              <a:gd name="connsiteY1" fmla="*/ 0 h 10613"/>
              <a:gd name="connsiteX2" fmla="*/ 5500 w 10019"/>
              <a:gd name="connsiteY2" fmla="*/ 85 h 10613"/>
              <a:gd name="connsiteX3" fmla="*/ 2034 w 10019"/>
              <a:gd name="connsiteY3" fmla="*/ 3552 h 10613"/>
              <a:gd name="connsiteX4" fmla="*/ 19 w 10019"/>
              <a:gd name="connsiteY4" fmla="*/ 5588 h 10613"/>
              <a:gd name="connsiteX5" fmla="*/ 0 w 10019"/>
              <a:gd name="connsiteY5" fmla="*/ 9942 h 10613"/>
              <a:gd name="connsiteX6" fmla="*/ 4460 w 10019"/>
              <a:gd name="connsiteY6" fmla="*/ 10000 h 10613"/>
              <a:gd name="connsiteX7" fmla="*/ 4746 w 10019"/>
              <a:gd name="connsiteY7" fmla="*/ 9724 h 10613"/>
              <a:gd name="connsiteX8" fmla="*/ 4756 w 10019"/>
              <a:gd name="connsiteY8" fmla="*/ 9733 h 10613"/>
              <a:gd name="connsiteX9" fmla="*/ 9929 w 10019"/>
              <a:gd name="connsiteY9" fmla="*/ 4529 h 10613"/>
              <a:gd name="connsiteX10" fmla="*/ 10019 w 10019"/>
              <a:gd name="connsiteY10" fmla="*/ 4314 h 10613"/>
              <a:gd name="connsiteX11" fmla="*/ 10019 w 10019"/>
              <a:gd name="connsiteY11" fmla="*/ 305 h 10613"/>
              <a:gd name="connsiteX12" fmla="*/ 9715 w 10019"/>
              <a:gd name="connsiteY12" fmla="*/ 0 h 10613"/>
              <a:gd name="connsiteX0" fmla="*/ 9715 w 10019"/>
              <a:gd name="connsiteY0" fmla="*/ 0 h 10000"/>
              <a:gd name="connsiteX1" fmla="*/ 5714 w 10019"/>
              <a:gd name="connsiteY1" fmla="*/ 0 h 10000"/>
              <a:gd name="connsiteX2" fmla="*/ 5500 w 10019"/>
              <a:gd name="connsiteY2" fmla="*/ 85 h 10000"/>
              <a:gd name="connsiteX3" fmla="*/ 2034 w 10019"/>
              <a:gd name="connsiteY3" fmla="*/ 3552 h 10000"/>
              <a:gd name="connsiteX4" fmla="*/ 19 w 10019"/>
              <a:gd name="connsiteY4" fmla="*/ 5588 h 10000"/>
              <a:gd name="connsiteX5" fmla="*/ 0 w 10019"/>
              <a:gd name="connsiteY5" fmla="*/ 9942 h 10000"/>
              <a:gd name="connsiteX6" fmla="*/ 4460 w 10019"/>
              <a:gd name="connsiteY6" fmla="*/ 10000 h 10000"/>
              <a:gd name="connsiteX7" fmla="*/ 4746 w 10019"/>
              <a:gd name="connsiteY7" fmla="*/ 9724 h 10000"/>
              <a:gd name="connsiteX8" fmla="*/ 4756 w 10019"/>
              <a:gd name="connsiteY8" fmla="*/ 9733 h 10000"/>
              <a:gd name="connsiteX9" fmla="*/ 9929 w 10019"/>
              <a:gd name="connsiteY9" fmla="*/ 4529 h 10000"/>
              <a:gd name="connsiteX10" fmla="*/ 10019 w 10019"/>
              <a:gd name="connsiteY10" fmla="*/ 4314 h 10000"/>
              <a:gd name="connsiteX11" fmla="*/ 10019 w 10019"/>
              <a:gd name="connsiteY11" fmla="*/ 305 h 10000"/>
              <a:gd name="connsiteX12" fmla="*/ 9715 w 10019"/>
              <a:gd name="connsiteY12" fmla="*/ 0 h 10000"/>
              <a:gd name="connsiteX0" fmla="*/ 9701 w 10005"/>
              <a:gd name="connsiteY0" fmla="*/ 0 h 10000"/>
              <a:gd name="connsiteX1" fmla="*/ 5700 w 10005"/>
              <a:gd name="connsiteY1" fmla="*/ 0 h 10000"/>
              <a:gd name="connsiteX2" fmla="*/ 5486 w 10005"/>
              <a:gd name="connsiteY2" fmla="*/ 85 h 10000"/>
              <a:gd name="connsiteX3" fmla="*/ 2020 w 10005"/>
              <a:gd name="connsiteY3" fmla="*/ 3552 h 10000"/>
              <a:gd name="connsiteX4" fmla="*/ 5 w 10005"/>
              <a:gd name="connsiteY4" fmla="*/ 5588 h 10000"/>
              <a:gd name="connsiteX5" fmla="*/ 0 w 10005"/>
              <a:gd name="connsiteY5" fmla="*/ 9942 h 10000"/>
              <a:gd name="connsiteX6" fmla="*/ 4446 w 10005"/>
              <a:gd name="connsiteY6" fmla="*/ 10000 h 10000"/>
              <a:gd name="connsiteX7" fmla="*/ 4732 w 10005"/>
              <a:gd name="connsiteY7" fmla="*/ 9724 h 10000"/>
              <a:gd name="connsiteX8" fmla="*/ 4742 w 10005"/>
              <a:gd name="connsiteY8" fmla="*/ 9733 h 10000"/>
              <a:gd name="connsiteX9" fmla="*/ 9915 w 10005"/>
              <a:gd name="connsiteY9" fmla="*/ 4529 h 10000"/>
              <a:gd name="connsiteX10" fmla="*/ 10005 w 10005"/>
              <a:gd name="connsiteY10" fmla="*/ 4314 h 10000"/>
              <a:gd name="connsiteX11" fmla="*/ 10005 w 10005"/>
              <a:gd name="connsiteY11" fmla="*/ 305 h 10000"/>
              <a:gd name="connsiteX12" fmla="*/ 9701 w 10005"/>
              <a:gd name="connsiteY12"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5" h="10000">
                <a:moveTo>
                  <a:pt x="9701" y="0"/>
                </a:moveTo>
                <a:lnTo>
                  <a:pt x="5700" y="0"/>
                </a:lnTo>
                <a:cubicBezTo>
                  <a:pt x="5619" y="0"/>
                  <a:pt x="5543" y="32"/>
                  <a:pt x="5486" y="85"/>
                </a:cubicBezTo>
                <a:lnTo>
                  <a:pt x="2020" y="3552"/>
                </a:lnTo>
                <a:lnTo>
                  <a:pt x="5" y="5588"/>
                </a:lnTo>
                <a:cubicBezTo>
                  <a:pt x="12" y="7044"/>
                  <a:pt x="9" y="7765"/>
                  <a:pt x="0" y="9942"/>
                </a:cubicBezTo>
                <a:lnTo>
                  <a:pt x="4446" y="10000"/>
                </a:lnTo>
                <a:lnTo>
                  <a:pt x="4732" y="9724"/>
                </a:lnTo>
                <a:cubicBezTo>
                  <a:pt x="4736" y="9727"/>
                  <a:pt x="4738" y="9730"/>
                  <a:pt x="4742" y="9733"/>
                </a:cubicBezTo>
                <a:lnTo>
                  <a:pt x="9915" y="4529"/>
                </a:lnTo>
                <a:cubicBezTo>
                  <a:pt x="9973" y="4471"/>
                  <a:pt x="10005" y="4395"/>
                  <a:pt x="10005" y="4314"/>
                </a:cubicBezTo>
                <a:lnTo>
                  <a:pt x="10005" y="305"/>
                </a:lnTo>
                <a:cubicBezTo>
                  <a:pt x="10005" y="135"/>
                  <a:pt x="9871" y="0"/>
                  <a:pt x="9701" y="0"/>
                </a:cubicBezTo>
              </a:path>
            </a:pathLst>
          </a:custGeom>
          <a:blipFill dpi="0" rotWithShape="0">
            <a:blip r:embed="rId3"/>
            <a:srcRect/>
            <a:stretch>
              <a:fillRect l="-1549" t="-1732" r="-1549" b="-1732"/>
            </a:stretch>
          </a:bli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71D49"/>
              </a:solidFill>
              <a:effectLst/>
              <a:uLnTx/>
              <a:uFillTx/>
              <a:latin typeface="Arial" panose="020B0604020202020204"/>
              <a:ea typeface="+mn-ea"/>
              <a:cs typeface="+mn-cs"/>
            </a:endParaRPr>
          </a:p>
        </p:txBody>
      </p:sp>
      <p:sp>
        <p:nvSpPr>
          <p:cNvPr id="9" name="Freeform 5">
            <a:extLst>
              <a:ext uri="{FF2B5EF4-FFF2-40B4-BE49-F238E27FC236}">
                <a16:creationId xmlns:a16="http://schemas.microsoft.com/office/drawing/2014/main" id="{2AD365ED-32F1-442A-AB04-3989C3560BA1}"/>
              </a:ext>
            </a:extLst>
          </p:cNvPr>
          <p:cNvSpPr>
            <a:spLocks/>
          </p:cNvSpPr>
          <p:nvPr/>
        </p:nvSpPr>
        <p:spPr bwMode="auto">
          <a:xfrm flipH="1" flipV="1">
            <a:off x="4946417" y="-525568"/>
            <a:ext cx="7041149" cy="4298400"/>
          </a:xfrm>
          <a:custGeom>
            <a:avLst/>
            <a:gdLst>
              <a:gd name="T0" fmla="*/ 2672 w 2740"/>
              <a:gd name="T1" fmla="*/ 0 h 2739"/>
              <a:gd name="T2" fmla="*/ 1779 w 2740"/>
              <a:gd name="T3" fmla="*/ 0 h 2739"/>
              <a:gd name="T4" fmla="*/ 1731 w 2740"/>
              <a:gd name="T5" fmla="*/ 19 h 2739"/>
              <a:gd name="T6" fmla="*/ 0 w 2740"/>
              <a:gd name="T7" fmla="*/ 1750 h 2739"/>
              <a:gd name="T8" fmla="*/ 990 w 2740"/>
              <a:gd name="T9" fmla="*/ 2739 h 2739"/>
              <a:gd name="T10" fmla="*/ 1563 w 2740"/>
              <a:gd name="T11" fmla="*/ 2164 h 2739"/>
              <a:gd name="T12" fmla="*/ 1565 w 2740"/>
              <a:gd name="T13" fmla="*/ 2166 h 2739"/>
              <a:gd name="T14" fmla="*/ 2720 w 2740"/>
              <a:gd name="T15" fmla="*/ 1008 h 2739"/>
              <a:gd name="T16" fmla="*/ 2740 w 2740"/>
              <a:gd name="T17" fmla="*/ 960 h 2739"/>
              <a:gd name="T18" fmla="*/ 2740 w 2740"/>
              <a:gd name="T19" fmla="*/ 68 h 2739"/>
              <a:gd name="T20" fmla="*/ 2672 w 2740"/>
              <a:gd name="T21" fmla="*/ 0 h 2739"/>
              <a:gd name="connsiteX0" fmla="*/ 9752 w 10000"/>
              <a:gd name="connsiteY0" fmla="*/ 0 h 10000"/>
              <a:gd name="connsiteX1" fmla="*/ 6493 w 10000"/>
              <a:gd name="connsiteY1" fmla="*/ 0 h 10000"/>
              <a:gd name="connsiteX2" fmla="*/ 6318 w 10000"/>
              <a:gd name="connsiteY2" fmla="*/ 69 h 10000"/>
              <a:gd name="connsiteX3" fmla="*/ 0 w 10000"/>
              <a:gd name="connsiteY3" fmla="*/ 6389 h 10000"/>
              <a:gd name="connsiteX4" fmla="*/ 3613 w 10000"/>
              <a:gd name="connsiteY4" fmla="*/ 10000 h 10000"/>
              <a:gd name="connsiteX5" fmla="*/ 5704 w 10000"/>
              <a:gd name="connsiteY5" fmla="*/ 7901 h 10000"/>
              <a:gd name="connsiteX6" fmla="*/ 5712 w 10000"/>
              <a:gd name="connsiteY6" fmla="*/ 7908 h 10000"/>
              <a:gd name="connsiteX7" fmla="*/ 7753 w 10000"/>
              <a:gd name="connsiteY7" fmla="*/ 5854 h 10000"/>
              <a:gd name="connsiteX8" fmla="*/ 9927 w 10000"/>
              <a:gd name="connsiteY8" fmla="*/ 3680 h 10000"/>
              <a:gd name="connsiteX9" fmla="*/ 10000 w 10000"/>
              <a:gd name="connsiteY9" fmla="*/ 3505 h 10000"/>
              <a:gd name="connsiteX10" fmla="*/ 10000 w 10000"/>
              <a:gd name="connsiteY10" fmla="*/ 248 h 10000"/>
              <a:gd name="connsiteX11" fmla="*/ 9752 w 10000"/>
              <a:gd name="connsiteY11" fmla="*/ 0 h 10000"/>
              <a:gd name="connsiteX0" fmla="*/ 9752 w 10000"/>
              <a:gd name="connsiteY0" fmla="*/ 0 h 10000"/>
              <a:gd name="connsiteX1" fmla="*/ 6493 w 10000"/>
              <a:gd name="connsiteY1" fmla="*/ 0 h 10000"/>
              <a:gd name="connsiteX2" fmla="*/ 6318 w 10000"/>
              <a:gd name="connsiteY2" fmla="*/ 69 h 10000"/>
              <a:gd name="connsiteX3" fmla="*/ 714 w 10000"/>
              <a:gd name="connsiteY3" fmla="*/ 5668 h 10000"/>
              <a:gd name="connsiteX4" fmla="*/ 0 w 10000"/>
              <a:gd name="connsiteY4" fmla="*/ 6389 h 10000"/>
              <a:gd name="connsiteX5" fmla="*/ 3613 w 10000"/>
              <a:gd name="connsiteY5" fmla="*/ 10000 h 10000"/>
              <a:gd name="connsiteX6" fmla="*/ 5704 w 10000"/>
              <a:gd name="connsiteY6" fmla="*/ 7901 h 10000"/>
              <a:gd name="connsiteX7" fmla="*/ 5712 w 10000"/>
              <a:gd name="connsiteY7" fmla="*/ 7908 h 10000"/>
              <a:gd name="connsiteX8" fmla="*/ 7753 w 10000"/>
              <a:gd name="connsiteY8" fmla="*/ 5854 h 10000"/>
              <a:gd name="connsiteX9" fmla="*/ 9927 w 10000"/>
              <a:gd name="connsiteY9" fmla="*/ 3680 h 10000"/>
              <a:gd name="connsiteX10" fmla="*/ 10000 w 10000"/>
              <a:gd name="connsiteY10" fmla="*/ 3505 h 10000"/>
              <a:gd name="connsiteX11" fmla="*/ 10000 w 10000"/>
              <a:gd name="connsiteY11" fmla="*/ 248 h 10000"/>
              <a:gd name="connsiteX12" fmla="*/ 9752 w 10000"/>
              <a:gd name="connsiteY12" fmla="*/ 0 h 10000"/>
              <a:gd name="connsiteX0" fmla="*/ 9038 w 9286"/>
              <a:gd name="connsiteY0" fmla="*/ 0 h 10000"/>
              <a:gd name="connsiteX1" fmla="*/ 5779 w 9286"/>
              <a:gd name="connsiteY1" fmla="*/ 0 h 10000"/>
              <a:gd name="connsiteX2" fmla="*/ 5604 w 9286"/>
              <a:gd name="connsiteY2" fmla="*/ 69 h 10000"/>
              <a:gd name="connsiteX3" fmla="*/ 0 w 9286"/>
              <a:gd name="connsiteY3" fmla="*/ 5668 h 10000"/>
              <a:gd name="connsiteX4" fmla="*/ 2899 w 9286"/>
              <a:gd name="connsiteY4" fmla="*/ 10000 h 10000"/>
              <a:gd name="connsiteX5" fmla="*/ 4990 w 9286"/>
              <a:gd name="connsiteY5" fmla="*/ 7901 h 10000"/>
              <a:gd name="connsiteX6" fmla="*/ 4998 w 9286"/>
              <a:gd name="connsiteY6" fmla="*/ 7908 h 10000"/>
              <a:gd name="connsiteX7" fmla="*/ 7039 w 9286"/>
              <a:gd name="connsiteY7" fmla="*/ 5854 h 10000"/>
              <a:gd name="connsiteX8" fmla="*/ 9213 w 9286"/>
              <a:gd name="connsiteY8" fmla="*/ 3680 h 10000"/>
              <a:gd name="connsiteX9" fmla="*/ 9286 w 9286"/>
              <a:gd name="connsiteY9" fmla="*/ 3505 h 10000"/>
              <a:gd name="connsiteX10" fmla="*/ 9286 w 9286"/>
              <a:gd name="connsiteY10" fmla="*/ 248 h 10000"/>
              <a:gd name="connsiteX11" fmla="*/ 9038 w 9286"/>
              <a:gd name="connsiteY11" fmla="*/ 0 h 10000"/>
              <a:gd name="connsiteX0" fmla="*/ 9733 w 10000"/>
              <a:gd name="connsiteY0" fmla="*/ 0 h 7908"/>
              <a:gd name="connsiteX1" fmla="*/ 6223 w 10000"/>
              <a:gd name="connsiteY1" fmla="*/ 0 h 7908"/>
              <a:gd name="connsiteX2" fmla="*/ 6035 w 10000"/>
              <a:gd name="connsiteY2" fmla="*/ 69 h 7908"/>
              <a:gd name="connsiteX3" fmla="*/ 0 w 10000"/>
              <a:gd name="connsiteY3" fmla="*/ 5668 h 7908"/>
              <a:gd name="connsiteX4" fmla="*/ 5374 w 10000"/>
              <a:gd name="connsiteY4" fmla="*/ 7901 h 7908"/>
              <a:gd name="connsiteX5" fmla="*/ 5382 w 10000"/>
              <a:gd name="connsiteY5" fmla="*/ 7908 h 7908"/>
              <a:gd name="connsiteX6" fmla="*/ 7580 w 10000"/>
              <a:gd name="connsiteY6" fmla="*/ 5854 h 7908"/>
              <a:gd name="connsiteX7" fmla="*/ 9921 w 10000"/>
              <a:gd name="connsiteY7" fmla="*/ 3680 h 7908"/>
              <a:gd name="connsiteX8" fmla="*/ 10000 w 10000"/>
              <a:gd name="connsiteY8" fmla="*/ 3505 h 7908"/>
              <a:gd name="connsiteX9" fmla="*/ 10000 w 10000"/>
              <a:gd name="connsiteY9" fmla="*/ 248 h 7908"/>
              <a:gd name="connsiteX10" fmla="*/ 9733 w 10000"/>
              <a:gd name="connsiteY10" fmla="*/ 0 h 7908"/>
              <a:gd name="connsiteX0" fmla="*/ 9733 w 10000"/>
              <a:gd name="connsiteY0" fmla="*/ 0 h 10202"/>
              <a:gd name="connsiteX1" fmla="*/ 6223 w 10000"/>
              <a:gd name="connsiteY1" fmla="*/ 0 h 10202"/>
              <a:gd name="connsiteX2" fmla="*/ 6035 w 10000"/>
              <a:gd name="connsiteY2" fmla="*/ 87 h 10202"/>
              <a:gd name="connsiteX3" fmla="*/ 0 w 10000"/>
              <a:gd name="connsiteY3" fmla="*/ 7167 h 10202"/>
              <a:gd name="connsiteX4" fmla="*/ 5374 w 10000"/>
              <a:gd name="connsiteY4" fmla="*/ 9991 h 10202"/>
              <a:gd name="connsiteX5" fmla="*/ 5382 w 10000"/>
              <a:gd name="connsiteY5" fmla="*/ 10000 h 10202"/>
              <a:gd name="connsiteX6" fmla="*/ 7580 w 10000"/>
              <a:gd name="connsiteY6" fmla="*/ 7403 h 10202"/>
              <a:gd name="connsiteX7" fmla="*/ 9921 w 10000"/>
              <a:gd name="connsiteY7" fmla="*/ 4654 h 10202"/>
              <a:gd name="connsiteX8" fmla="*/ 10000 w 10000"/>
              <a:gd name="connsiteY8" fmla="*/ 4432 h 10202"/>
              <a:gd name="connsiteX9" fmla="*/ 10000 w 10000"/>
              <a:gd name="connsiteY9" fmla="*/ 314 h 10202"/>
              <a:gd name="connsiteX10" fmla="*/ 9733 w 10000"/>
              <a:gd name="connsiteY10" fmla="*/ 0 h 10202"/>
              <a:gd name="connsiteX0" fmla="*/ 9733 w 10000"/>
              <a:gd name="connsiteY0" fmla="*/ 0 h 9991"/>
              <a:gd name="connsiteX1" fmla="*/ 6223 w 10000"/>
              <a:gd name="connsiteY1" fmla="*/ 0 h 9991"/>
              <a:gd name="connsiteX2" fmla="*/ 6035 w 10000"/>
              <a:gd name="connsiteY2" fmla="*/ 87 h 9991"/>
              <a:gd name="connsiteX3" fmla="*/ 0 w 10000"/>
              <a:gd name="connsiteY3" fmla="*/ 7167 h 9991"/>
              <a:gd name="connsiteX4" fmla="*/ 5374 w 10000"/>
              <a:gd name="connsiteY4" fmla="*/ 9991 h 9991"/>
              <a:gd name="connsiteX5" fmla="*/ 7580 w 10000"/>
              <a:gd name="connsiteY5" fmla="*/ 7403 h 9991"/>
              <a:gd name="connsiteX6" fmla="*/ 9921 w 10000"/>
              <a:gd name="connsiteY6" fmla="*/ 4654 h 9991"/>
              <a:gd name="connsiteX7" fmla="*/ 10000 w 10000"/>
              <a:gd name="connsiteY7" fmla="*/ 4432 h 9991"/>
              <a:gd name="connsiteX8" fmla="*/ 10000 w 10000"/>
              <a:gd name="connsiteY8" fmla="*/ 314 h 9991"/>
              <a:gd name="connsiteX9" fmla="*/ 9733 w 10000"/>
              <a:gd name="connsiteY9" fmla="*/ 0 h 9991"/>
              <a:gd name="connsiteX0" fmla="*/ 9733 w 10000"/>
              <a:gd name="connsiteY0" fmla="*/ 0 h 7410"/>
              <a:gd name="connsiteX1" fmla="*/ 6223 w 10000"/>
              <a:gd name="connsiteY1" fmla="*/ 0 h 7410"/>
              <a:gd name="connsiteX2" fmla="*/ 6035 w 10000"/>
              <a:gd name="connsiteY2" fmla="*/ 87 h 7410"/>
              <a:gd name="connsiteX3" fmla="*/ 0 w 10000"/>
              <a:gd name="connsiteY3" fmla="*/ 7173 h 7410"/>
              <a:gd name="connsiteX4" fmla="*/ 7580 w 10000"/>
              <a:gd name="connsiteY4" fmla="*/ 7410 h 7410"/>
              <a:gd name="connsiteX5" fmla="*/ 9921 w 10000"/>
              <a:gd name="connsiteY5" fmla="*/ 4658 h 7410"/>
              <a:gd name="connsiteX6" fmla="*/ 10000 w 10000"/>
              <a:gd name="connsiteY6" fmla="*/ 4436 h 7410"/>
              <a:gd name="connsiteX7" fmla="*/ 10000 w 10000"/>
              <a:gd name="connsiteY7" fmla="*/ 314 h 7410"/>
              <a:gd name="connsiteX8" fmla="*/ 9733 w 10000"/>
              <a:gd name="connsiteY8" fmla="*/ 0 h 7410"/>
              <a:gd name="connsiteX0" fmla="*/ 9733 w 10000"/>
              <a:gd name="connsiteY0" fmla="*/ 0 h 10000"/>
              <a:gd name="connsiteX1" fmla="*/ 6223 w 10000"/>
              <a:gd name="connsiteY1" fmla="*/ 0 h 10000"/>
              <a:gd name="connsiteX2" fmla="*/ 6035 w 10000"/>
              <a:gd name="connsiteY2" fmla="*/ 117 h 10000"/>
              <a:gd name="connsiteX3" fmla="*/ 0 w 10000"/>
              <a:gd name="connsiteY3" fmla="*/ 9680 h 10000"/>
              <a:gd name="connsiteX4" fmla="*/ 7580 w 10000"/>
              <a:gd name="connsiteY4" fmla="*/ 10000 h 10000"/>
              <a:gd name="connsiteX5" fmla="*/ 8091 w 10000"/>
              <a:gd name="connsiteY5" fmla="*/ 9206 h 10000"/>
              <a:gd name="connsiteX6" fmla="*/ 9921 w 10000"/>
              <a:gd name="connsiteY6" fmla="*/ 6286 h 10000"/>
              <a:gd name="connsiteX7" fmla="*/ 10000 w 10000"/>
              <a:gd name="connsiteY7" fmla="*/ 5987 h 10000"/>
              <a:gd name="connsiteX8" fmla="*/ 10000 w 10000"/>
              <a:gd name="connsiteY8" fmla="*/ 424 h 10000"/>
              <a:gd name="connsiteX9" fmla="*/ 9733 w 10000"/>
              <a:gd name="connsiteY9" fmla="*/ 0 h 10000"/>
              <a:gd name="connsiteX0" fmla="*/ 9733 w 10000"/>
              <a:gd name="connsiteY0" fmla="*/ 0 h 9771"/>
              <a:gd name="connsiteX1" fmla="*/ 6223 w 10000"/>
              <a:gd name="connsiteY1" fmla="*/ 0 h 9771"/>
              <a:gd name="connsiteX2" fmla="*/ 6035 w 10000"/>
              <a:gd name="connsiteY2" fmla="*/ 117 h 9771"/>
              <a:gd name="connsiteX3" fmla="*/ 0 w 10000"/>
              <a:gd name="connsiteY3" fmla="*/ 9680 h 9771"/>
              <a:gd name="connsiteX4" fmla="*/ 7746 w 10000"/>
              <a:gd name="connsiteY4" fmla="*/ 9771 h 9771"/>
              <a:gd name="connsiteX5" fmla="*/ 8091 w 10000"/>
              <a:gd name="connsiteY5" fmla="*/ 9206 h 9771"/>
              <a:gd name="connsiteX6" fmla="*/ 9921 w 10000"/>
              <a:gd name="connsiteY6" fmla="*/ 6286 h 9771"/>
              <a:gd name="connsiteX7" fmla="*/ 10000 w 10000"/>
              <a:gd name="connsiteY7" fmla="*/ 5987 h 9771"/>
              <a:gd name="connsiteX8" fmla="*/ 10000 w 10000"/>
              <a:gd name="connsiteY8" fmla="*/ 424 h 9771"/>
              <a:gd name="connsiteX9" fmla="*/ 9733 w 10000"/>
              <a:gd name="connsiteY9" fmla="*/ 0 h 9771"/>
              <a:gd name="connsiteX0" fmla="*/ 9733 w 10000"/>
              <a:gd name="connsiteY0" fmla="*/ 0 h 9964"/>
              <a:gd name="connsiteX1" fmla="*/ 6223 w 10000"/>
              <a:gd name="connsiteY1" fmla="*/ 0 h 9964"/>
              <a:gd name="connsiteX2" fmla="*/ 6035 w 10000"/>
              <a:gd name="connsiteY2" fmla="*/ 120 h 9964"/>
              <a:gd name="connsiteX3" fmla="*/ 0 w 10000"/>
              <a:gd name="connsiteY3" fmla="*/ 9907 h 9964"/>
              <a:gd name="connsiteX4" fmla="*/ 7779 w 10000"/>
              <a:gd name="connsiteY4" fmla="*/ 9964 h 9964"/>
              <a:gd name="connsiteX5" fmla="*/ 8091 w 10000"/>
              <a:gd name="connsiteY5" fmla="*/ 9422 h 9964"/>
              <a:gd name="connsiteX6" fmla="*/ 9921 w 10000"/>
              <a:gd name="connsiteY6" fmla="*/ 6433 h 9964"/>
              <a:gd name="connsiteX7" fmla="*/ 10000 w 10000"/>
              <a:gd name="connsiteY7" fmla="*/ 6127 h 9964"/>
              <a:gd name="connsiteX8" fmla="*/ 10000 w 10000"/>
              <a:gd name="connsiteY8" fmla="*/ 434 h 9964"/>
              <a:gd name="connsiteX9" fmla="*/ 9733 w 10000"/>
              <a:gd name="connsiteY9" fmla="*/ 0 h 9964"/>
              <a:gd name="connsiteX0" fmla="*/ 9733 w 10000"/>
              <a:gd name="connsiteY0" fmla="*/ 0 h 9982"/>
              <a:gd name="connsiteX1" fmla="*/ 6223 w 10000"/>
              <a:gd name="connsiteY1" fmla="*/ 0 h 9982"/>
              <a:gd name="connsiteX2" fmla="*/ 6035 w 10000"/>
              <a:gd name="connsiteY2" fmla="*/ 120 h 9982"/>
              <a:gd name="connsiteX3" fmla="*/ 0 w 10000"/>
              <a:gd name="connsiteY3" fmla="*/ 9943 h 9982"/>
              <a:gd name="connsiteX4" fmla="*/ 7790 w 10000"/>
              <a:gd name="connsiteY4" fmla="*/ 9982 h 9982"/>
              <a:gd name="connsiteX5" fmla="*/ 8091 w 10000"/>
              <a:gd name="connsiteY5" fmla="*/ 9456 h 9982"/>
              <a:gd name="connsiteX6" fmla="*/ 9921 w 10000"/>
              <a:gd name="connsiteY6" fmla="*/ 6456 h 9982"/>
              <a:gd name="connsiteX7" fmla="*/ 10000 w 10000"/>
              <a:gd name="connsiteY7" fmla="*/ 6149 h 9982"/>
              <a:gd name="connsiteX8" fmla="*/ 10000 w 10000"/>
              <a:gd name="connsiteY8" fmla="*/ 436 h 9982"/>
              <a:gd name="connsiteX9" fmla="*/ 9733 w 10000"/>
              <a:gd name="connsiteY9" fmla="*/ 0 h 9982"/>
              <a:gd name="connsiteX0" fmla="*/ 9733 w 10000"/>
              <a:gd name="connsiteY0" fmla="*/ 0 h 9964"/>
              <a:gd name="connsiteX1" fmla="*/ 6223 w 10000"/>
              <a:gd name="connsiteY1" fmla="*/ 0 h 9964"/>
              <a:gd name="connsiteX2" fmla="*/ 6035 w 10000"/>
              <a:gd name="connsiteY2" fmla="*/ 120 h 9964"/>
              <a:gd name="connsiteX3" fmla="*/ 0 w 10000"/>
              <a:gd name="connsiteY3" fmla="*/ 9961 h 9964"/>
              <a:gd name="connsiteX4" fmla="*/ 7812 w 10000"/>
              <a:gd name="connsiteY4" fmla="*/ 9964 h 9964"/>
              <a:gd name="connsiteX5" fmla="*/ 8091 w 10000"/>
              <a:gd name="connsiteY5" fmla="*/ 9473 h 9964"/>
              <a:gd name="connsiteX6" fmla="*/ 9921 w 10000"/>
              <a:gd name="connsiteY6" fmla="*/ 6468 h 9964"/>
              <a:gd name="connsiteX7" fmla="*/ 10000 w 10000"/>
              <a:gd name="connsiteY7" fmla="*/ 6160 h 9964"/>
              <a:gd name="connsiteX8" fmla="*/ 10000 w 10000"/>
              <a:gd name="connsiteY8" fmla="*/ 437 h 9964"/>
              <a:gd name="connsiteX9" fmla="*/ 9733 w 10000"/>
              <a:gd name="connsiteY9" fmla="*/ 0 h 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9964">
                <a:moveTo>
                  <a:pt x="9733" y="0"/>
                </a:moveTo>
                <a:lnTo>
                  <a:pt x="6223" y="0"/>
                </a:lnTo>
                <a:cubicBezTo>
                  <a:pt x="6152" y="0"/>
                  <a:pt x="6086" y="46"/>
                  <a:pt x="6035" y="120"/>
                </a:cubicBezTo>
                <a:lnTo>
                  <a:pt x="0" y="9961"/>
                </a:lnTo>
                <a:lnTo>
                  <a:pt x="7812" y="9964"/>
                </a:lnTo>
                <a:lnTo>
                  <a:pt x="8091" y="9473"/>
                </a:lnTo>
                <a:lnTo>
                  <a:pt x="9921" y="6468"/>
                </a:lnTo>
                <a:cubicBezTo>
                  <a:pt x="9972" y="6384"/>
                  <a:pt x="10000" y="6277"/>
                  <a:pt x="10000" y="6160"/>
                </a:cubicBezTo>
                <a:lnTo>
                  <a:pt x="10000" y="437"/>
                </a:lnTo>
                <a:cubicBezTo>
                  <a:pt x="10000" y="193"/>
                  <a:pt x="9883" y="0"/>
                  <a:pt x="9733" y="0"/>
                </a:cubicBezTo>
              </a:path>
            </a:pathLst>
          </a:custGeom>
          <a:blipFill dpi="0" rotWithShape="0">
            <a:blip r:embed="rId4"/>
            <a:srcRect/>
            <a:stretch>
              <a:fillRect l="-1128" t="-33752" r="-1128" b="-33752"/>
            </a:stretch>
          </a:bli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71D49"/>
              </a:solidFill>
              <a:effectLst/>
              <a:uLnTx/>
              <a:uFillTx/>
              <a:latin typeface="Arial" panose="020B0604020202020204"/>
              <a:ea typeface="+mn-ea"/>
              <a:cs typeface="+mn-cs"/>
            </a:endParaRPr>
          </a:p>
        </p:txBody>
      </p:sp>
      <p:sp>
        <p:nvSpPr>
          <p:cNvPr id="10" name="Freeform 5">
            <a:extLst>
              <a:ext uri="{FF2B5EF4-FFF2-40B4-BE49-F238E27FC236}">
                <a16:creationId xmlns:a16="http://schemas.microsoft.com/office/drawing/2014/main" id="{FC59A027-1510-4171-9CEC-6BA7636CDD19}"/>
              </a:ext>
            </a:extLst>
          </p:cNvPr>
          <p:cNvSpPr>
            <a:spLocks/>
          </p:cNvSpPr>
          <p:nvPr/>
        </p:nvSpPr>
        <p:spPr bwMode="auto">
          <a:xfrm flipH="1" flipV="1">
            <a:off x="4941837" y="-226590"/>
            <a:ext cx="6694198" cy="3999421"/>
          </a:xfrm>
          <a:custGeom>
            <a:avLst/>
            <a:gdLst>
              <a:gd name="T0" fmla="*/ 2672 w 2740"/>
              <a:gd name="T1" fmla="*/ 0 h 2739"/>
              <a:gd name="T2" fmla="*/ 1779 w 2740"/>
              <a:gd name="T3" fmla="*/ 0 h 2739"/>
              <a:gd name="T4" fmla="*/ 1731 w 2740"/>
              <a:gd name="T5" fmla="*/ 19 h 2739"/>
              <a:gd name="T6" fmla="*/ 0 w 2740"/>
              <a:gd name="T7" fmla="*/ 1750 h 2739"/>
              <a:gd name="T8" fmla="*/ 990 w 2740"/>
              <a:gd name="T9" fmla="*/ 2739 h 2739"/>
              <a:gd name="T10" fmla="*/ 1563 w 2740"/>
              <a:gd name="T11" fmla="*/ 2164 h 2739"/>
              <a:gd name="T12" fmla="*/ 1565 w 2740"/>
              <a:gd name="T13" fmla="*/ 2166 h 2739"/>
              <a:gd name="T14" fmla="*/ 2720 w 2740"/>
              <a:gd name="T15" fmla="*/ 1008 h 2739"/>
              <a:gd name="T16" fmla="*/ 2740 w 2740"/>
              <a:gd name="T17" fmla="*/ 960 h 2739"/>
              <a:gd name="T18" fmla="*/ 2740 w 2740"/>
              <a:gd name="T19" fmla="*/ 68 h 2739"/>
              <a:gd name="T20" fmla="*/ 2672 w 2740"/>
              <a:gd name="T21" fmla="*/ 0 h 2739"/>
              <a:gd name="connsiteX0" fmla="*/ 9752 w 10000"/>
              <a:gd name="connsiteY0" fmla="*/ 0 h 10037"/>
              <a:gd name="connsiteX1" fmla="*/ 6493 w 10000"/>
              <a:gd name="connsiteY1" fmla="*/ 0 h 10037"/>
              <a:gd name="connsiteX2" fmla="*/ 6318 w 10000"/>
              <a:gd name="connsiteY2" fmla="*/ 69 h 10037"/>
              <a:gd name="connsiteX3" fmla="*/ 0 w 10000"/>
              <a:gd name="connsiteY3" fmla="*/ 6389 h 10037"/>
              <a:gd name="connsiteX4" fmla="*/ 3613 w 10000"/>
              <a:gd name="connsiteY4" fmla="*/ 10000 h 10037"/>
              <a:gd name="connsiteX5" fmla="*/ 5466 w 10000"/>
              <a:gd name="connsiteY5" fmla="*/ 8157 h 10037"/>
              <a:gd name="connsiteX6" fmla="*/ 5704 w 10000"/>
              <a:gd name="connsiteY6" fmla="*/ 7901 h 10037"/>
              <a:gd name="connsiteX7" fmla="*/ 5712 w 10000"/>
              <a:gd name="connsiteY7" fmla="*/ 7908 h 10037"/>
              <a:gd name="connsiteX8" fmla="*/ 9927 w 10000"/>
              <a:gd name="connsiteY8" fmla="*/ 3680 h 10037"/>
              <a:gd name="connsiteX9" fmla="*/ 10000 w 10000"/>
              <a:gd name="connsiteY9" fmla="*/ 3505 h 10037"/>
              <a:gd name="connsiteX10" fmla="*/ 10000 w 10000"/>
              <a:gd name="connsiteY10" fmla="*/ 248 h 10037"/>
              <a:gd name="connsiteX11" fmla="*/ 9752 w 10000"/>
              <a:gd name="connsiteY11" fmla="*/ 0 h 10037"/>
              <a:gd name="connsiteX0" fmla="*/ 9752 w 10000"/>
              <a:gd name="connsiteY0" fmla="*/ 0 h 10032"/>
              <a:gd name="connsiteX1" fmla="*/ 6493 w 10000"/>
              <a:gd name="connsiteY1" fmla="*/ 0 h 10032"/>
              <a:gd name="connsiteX2" fmla="*/ 6318 w 10000"/>
              <a:gd name="connsiteY2" fmla="*/ 69 h 10032"/>
              <a:gd name="connsiteX3" fmla="*/ 0 w 10000"/>
              <a:gd name="connsiteY3" fmla="*/ 6389 h 10032"/>
              <a:gd name="connsiteX4" fmla="*/ 3613 w 10000"/>
              <a:gd name="connsiteY4" fmla="*/ 10000 h 10032"/>
              <a:gd name="connsiteX5" fmla="*/ 5466 w 10000"/>
              <a:gd name="connsiteY5" fmla="*/ 8157 h 10032"/>
              <a:gd name="connsiteX6" fmla="*/ 5466 w 10000"/>
              <a:gd name="connsiteY6" fmla="*/ 8157 h 10032"/>
              <a:gd name="connsiteX7" fmla="*/ 5704 w 10000"/>
              <a:gd name="connsiteY7" fmla="*/ 7901 h 10032"/>
              <a:gd name="connsiteX8" fmla="*/ 5712 w 10000"/>
              <a:gd name="connsiteY8" fmla="*/ 7908 h 10032"/>
              <a:gd name="connsiteX9" fmla="*/ 9927 w 10000"/>
              <a:gd name="connsiteY9" fmla="*/ 3680 h 10032"/>
              <a:gd name="connsiteX10" fmla="*/ 10000 w 10000"/>
              <a:gd name="connsiteY10" fmla="*/ 3505 h 10032"/>
              <a:gd name="connsiteX11" fmla="*/ 10000 w 10000"/>
              <a:gd name="connsiteY11" fmla="*/ 248 h 10032"/>
              <a:gd name="connsiteX12" fmla="*/ 9752 w 10000"/>
              <a:gd name="connsiteY12" fmla="*/ 0 h 10032"/>
              <a:gd name="connsiteX0" fmla="*/ 10178 w 10426"/>
              <a:gd name="connsiteY0" fmla="*/ 0 h 10017"/>
              <a:gd name="connsiteX1" fmla="*/ 6919 w 10426"/>
              <a:gd name="connsiteY1" fmla="*/ 0 h 10017"/>
              <a:gd name="connsiteX2" fmla="*/ 6744 w 10426"/>
              <a:gd name="connsiteY2" fmla="*/ 69 h 10017"/>
              <a:gd name="connsiteX3" fmla="*/ 426 w 10426"/>
              <a:gd name="connsiteY3" fmla="*/ 6389 h 10017"/>
              <a:gd name="connsiteX4" fmla="*/ 955 w 10426"/>
              <a:gd name="connsiteY4" fmla="*/ 6900 h 10017"/>
              <a:gd name="connsiteX5" fmla="*/ 4039 w 10426"/>
              <a:gd name="connsiteY5" fmla="*/ 10000 h 10017"/>
              <a:gd name="connsiteX6" fmla="*/ 5892 w 10426"/>
              <a:gd name="connsiteY6" fmla="*/ 8157 h 10017"/>
              <a:gd name="connsiteX7" fmla="*/ 5892 w 10426"/>
              <a:gd name="connsiteY7" fmla="*/ 8157 h 10017"/>
              <a:gd name="connsiteX8" fmla="*/ 6130 w 10426"/>
              <a:gd name="connsiteY8" fmla="*/ 7901 h 10017"/>
              <a:gd name="connsiteX9" fmla="*/ 6138 w 10426"/>
              <a:gd name="connsiteY9" fmla="*/ 7908 h 10017"/>
              <a:gd name="connsiteX10" fmla="*/ 10353 w 10426"/>
              <a:gd name="connsiteY10" fmla="*/ 3680 h 10017"/>
              <a:gd name="connsiteX11" fmla="*/ 10426 w 10426"/>
              <a:gd name="connsiteY11" fmla="*/ 3505 h 10017"/>
              <a:gd name="connsiteX12" fmla="*/ 10426 w 10426"/>
              <a:gd name="connsiteY12" fmla="*/ 248 h 10017"/>
              <a:gd name="connsiteX13" fmla="*/ 10178 w 10426"/>
              <a:gd name="connsiteY13" fmla="*/ 0 h 10017"/>
              <a:gd name="connsiteX0" fmla="*/ 10249 w 10497"/>
              <a:gd name="connsiteY0" fmla="*/ 0 h 8157"/>
              <a:gd name="connsiteX1" fmla="*/ 6990 w 10497"/>
              <a:gd name="connsiteY1" fmla="*/ 0 h 8157"/>
              <a:gd name="connsiteX2" fmla="*/ 6815 w 10497"/>
              <a:gd name="connsiteY2" fmla="*/ 69 h 8157"/>
              <a:gd name="connsiteX3" fmla="*/ 497 w 10497"/>
              <a:gd name="connsiteY3" fmla="*/ 6389 h 8157"/>
              <a:gd name="connsiteX4" fmla="*/ 1026 w 10497"/>
              <a:gd name="connsiteY4" fmla="*/ 6900 h 8157"/>
              <a:gd name="connsiteX5" fmla="*/ 5963 w 10497"/>
              <a:gd name="connsiteY5" fmla="*/ 8157 h 8157"/>
              <a:gd name="connsiteX6" fmla="*/ 5963 w 10497"/>
              <a:gd name="connsiteY6" fmla="*/ 8157 h 8157"/>
              <a:gd name="connsiteX7" fmla="*/ 6201 w 10497"/>
              <a:gd name="connsiteY7" fmla="*/ 7901 h 8157"/>
              <a:gd name="connsiteX8" fmla="*/ 6209 w 10497"/>
              <a:gd name="connsiteY8" fmla="*/ 7908 h 8157"/>
              <a:gd name="connsiteX9" fmla="*/ 10424 w 10497"/>
              <a:gd name="connsiteY9" fmla="*/ 3680 h 8157"/>
              <a:gd name="connsiteX10" fmla="*/ 10497 w 10497"/>
              <a:gd name="connsiteY10" fmla="*/ 3505 h 8157"/>
              <a:gd name="connsiteX11" fmla="*/ 10497 w 10497"/>
              <a:gd name="connsiteY11" fmla="*/ 248 h 8157"/>
              <a:gd name="connsiteX12" fmla="*/ 10249 w 10497"/>
              <a:gd name="connsiteY12" fmla="*/ 0 h 8157"/>
              <a:gd name="connsiteX0" fmla="*/ 9764 w 10000"/>
              <a:gd name="connsiteY0" fmla="*/ 0 h 10000"/>
              <a:gd name="connsiteX1" fmla="*/ 6659 w 10000"/>
              <a:gd name="connsiteY1" fmla="*/ 0 h 10000"/>
              <a:gd name="connsiteX2" fmla="*/ 6492 w 10000"/>
              <a:gd name="connsiteY2" fmla="*/ 85 h 10000"/>
              <a:gd name="connsiteX3" fmla="*/ 473 w 10000"/>
              <a:gd name="connsiteY3" fmla="*/ 7833 h 10000"/>
              <a:gd name="connsiteX4" fmla="*/ 977 w 10000"/>
              <a:gd name="connsiteY4" fmla="*/ 8459 h 10000"/>
              <a:gd name="connsiteX5" fmla="*/ 5681 w 10000"/>
              <a:gd name="connsiteY5" fmla="*/ 10000 h 10000"/>
              <a:gd name="connsiteX6" fmla="*/ 5681 w 10000"/>
              <a:gd name="connsiteY6" fmla="*/ 10000 h 10000"/>
              <a:gd name="connsiteX7" fmla="*/ 5907 w 10000"/>
              <a:gd name="connsiteY7" fmla="*/ 9686 h 10000"/>
              <a:gd name="connsiteX8" fmla="*/ 5915 w 10000"/>
              <a:gd name="connsiteY8" fmla="*/ 9695 h 10000"/>
              <a:gd name="connsiteX9" fmla="*/ 9930 w 10000"/>
              <a:gd name="connsiteY9" fmla="*/ 4511 h 10000"/>
              <a:gd name="connsiteX10" fmla="*/ 10000 w 10000"/>
              <a:gd name="connsiteY10" fmla="*/ 4297 h 10000"/>
              <a:gd name="connsiteX11" fmla="*/ 10000 w 10000"/>
              <a:gd name="connsiteY11" fmla="*/ 304 h 10000"/>
              <a:gd name="connsiteX12" fmla="*/ 9764 w 10000"/>
              <a:gd name="connsiteY12" fmla="*/ 0 h 10000"/>
              <a:gd name="connsiteX0" fmla="*/ 9291 w 9527"/>
              <a:gd name="connsiteY0" fmla="*/ 0 h 10000"/>
              <a:gd name="connsiteX1" fmla="*/ 6186 w 9527"/>
              <a:gd name="connsiteY1" fmla="*/ 0 h 10000"/>
              <a:gd name="connsiteX2" fmla="*/ 6019 w 9527"/>
              <a:gd name="connsiteY2" fmla="*/ 85 h 10000"/>
              <a:gd name="connsiteX3" fmla="*/ 0 w 9527"/>
              <a:gd name="connsiteY3" fmla="*/ 7833 h 10000"/>
              <a:gd name="connsiteX4" fmla="*/ 504 w 9527"/>
              <a:gd name="connsiteY4" fmla="*/ 8459 h 10000"/>
              <a:gd name="connsiteX5" fmla="*/ 5208 w 9527"/>
              <a:gd name="connsiteY5" fmla="*/ 10000 h 10000"/>
              <a:gd name="connsiteX6" fmla="*/ 5208 w 9527"/>
              <a:gd name="connsiteY6" fmla="*/ 10000 h 10000"/>
              <a:gd name="connsiteX7" fmla="*/ 5434 w 9527"/>
              <a:gd name="connsiteY7" fmla="*/ 9686 h 10000"/>
              <a:gd name="connsiteX8" fmla="*/ 5442 w 9527"/>
              <a:gd name="connsiteY8" fmla="*/ 9695 h 10000"/>
              <a:gd name="connsiteX9" fmla="*/ 9457 w 9527"/>
              <a:gd name="connsiteY9" fmla="*/ 4511 h 10000"/>
              <a:gd name="connsiteX10" fmla="*/ 9527 w 9527"/>
              <a:gd name="connsiteY10" fmla="*/ 4297 h 10000"/>
              <a:gd name="connsiteX11" fmla="*/ 9527 w 9527"/>
              <a:gd name="connsiteY11" fmla="*/ 304 h 10000"/>
              <a:gd name="connsiteX12" fmla="*/ 9291 w 9527"/>
              <a:gd name="connsiteY12" fmla="*/ 0 h 10000"/>
              <a:gd name="connsiteX0" fmla="*/ 9752 w 10000"/>
              <a:gd name="connsiteY0" fmla="*/ 0 h 10000"/>
              <a:gd name="connsiteX1" fmla="*/ 6493 w 10000"/>
              <a:gd name="connsiteY1" fmla="*/ 0 h 10000"/>
              <a:gd name="connsiteX2" fmla="*/ 6318 w 10000"/>
              <a:gd name="connsiteY2" fmla="*/ 85 h 10000"/>
              <a:gd name="connsiteX3" fmla="*/ 0 w 10000"/>
              <a:gd name="connsiteY3" fmla="*/ 7833 h 10000"/>
              <a:gd name="connsiteX4" fmla="*/ 3004 w 10000"/>
              <a:gd name="connsiteY4" fmla="*/ 7981 h 10000"/>
              <a:gd name="connsiteX5" fmla="*/ 5467 w 10000"/>
              <a:gd name="connsiteY5" fmla="*/ 10000 h 10000"/>
              <a:gd name="connsiteX6" fmla="*/ 5467 w 10000"/>
              <a:gd name="connsiteY6" fmla="*/ 10000 h 10000"/>
              <a:gd name="connsiteX7" fmla="*/ 5704 w 10000"/>
              <a:gd name="connsiteY7" fmla="*/ 9686 h 10000"/>
              <a:gd name="connsiteX8" fmla="*/ 5712 w 10000"/>
              <a:gd name="connsiteY8" fmla="*/ 9695 h 10000"/>
              <a:gd name="connsiteX9" fmla="*/ 9927 w 10000"/>
              <a:gd name="connsiteY9" fmla="*/ 4511 h 10000"/>
              <a:gd name="connsiteX10" fmla="*/ 10000 w 10000"/>
              <a:gd name="connsiteY10" fmla="*/ 4297 h 10000"/>
              <a:gd name="connsiteX11" fmla="*/ 10000 w 10000"/>
              <a:gd name="connsiteY11" fmla="*/ 304 h 10000"/>
              <a:gd name="connsiteX12" fmla="*/ 9752 w 10000"/>
              <a:gd name="connsiteY12" fmla="*/ 0 h 10000"/>
              <a:gd name="connsiteX0" fmla="*/ 9752 w 10000"/>
              <a:gd name="connsiteY0" fmla="*/ 0 h 10000"/>
              <a:gd name="connsiteX1" fmla="*/ 6493 w 10000"/>
              <a:gd name="connsiteY1" fmla="*/ 0 h 10000"/>
              <a:gd name="connsiteX2" fmla="*/ 6318 w 10000"/>
              <a:gd name="connsiteY2" fmla="*/ 85 h 10000"/>
              <a:gd name="connsiteX3" fmla="*/ 0 w 10000"/>
              <a:gd name="connsiteY3" fmla="*/ 7833 h 10000"/>
              <a:gd name="connsiteX4" fmla="*/ 3004 w 10000"/>
              <a:gd name="connsiteY4" fmla="*/ 7981 h 10000"/>
              <a:gd name="connsiteX5" fmla="*/ 5467 w 10000"/>
              <a:gd name="connsiteY5" fmla="*/ 10000 h 10000"/>
              <a:gd name="connsiteX6" fmla="*/ 5467 w 10000"/>
              <a:gd name="connsiteY6" fmla="*/ 10000 h 10000"/>
              <a:gd name="connsiteX7" fmla="*/ 5704 w 10000"/>
              <a:gd name="connsiteY7" fmla="*/ 9686 h 10000"/>
              <a:gd name="connsiteX8" fmla="*/ 5712 w 10000"/>
              <a:gd name="connsiteY8" fmla="*/ 9695 h 10000"/>
              <a:gd name="connsiteX9" fmla="*/ 9927 w 10000"/>
              <a:gd name="connsiteY9" fmla="*/ 4511 h 10000"/>
              <a:gd name="connsiteX10" fmla="*/ 10000 w 10000"/>
              <a:gd name="connsiteY10" fmla="*/ 4297 h 10000"/>
              <a:gd name="connsiteX11" fmla="*/ 10000 w 10000"/>
              <a:gd name="connsiteY11" fmla="*/ 304 h 10000"/>
              <a:gd name="connsiteX12" fmla="*/ 9752 w 10000"/>
              <a:gd name="connsiteY12" fmla="*/ 0 h 10000"/>
              <a:gd name="connsiteX0" fmla="*/ 9752 w 10000"/>
              <a:gd name="connsiteY0" fmla="*/ 0 h 10000"/>
              <a:gd name="connsiteX1" fmla="*/ 6493 w 10000"/>
              <a:gd name="connsiteY1" fmla="*/ 0 h 10000"/>
              <a:gd name="connsiteX2" fmla="*/ 6318 w 10000"/>
              <a:gd name="connsiteY2" fmla="*/ 85 h 10000"/>
              <a:gd name="connsiteX3" fmla="*/ 0 w 10000"/>
              <a:gd name="connsiteY3" fmla="*/ 7833 h 10000"/>
              <a:gd name="connsiteX4" fmla="*/ 3117 w 10000"/>
              <a:gd name="connsiteY4" fmla="*/ 7842 h 10000"/>
              <a:gd name="connsiteX5" fmla="*/ 5467 w 10000"/>
              <a:gd name="connsiteY5" fmla="*/ 10000 h 10000"/>
              <a:gd name="connsiteX6" fmla="*/ 5467 w 10000"/>
              <a:gd name="connsiteY6" fmla="*/ 10000 h 10000"/>
              <a:gd name="connsiteX7" fmla="*/ 5704 w 10000"/>
              <a:gd name="connsiteY7" fmla="*/ 9686 h 10000"/>
              <a:gd name="connsiteX8" fmla="*/ 5712 w 10000"/>
              <a:gd name="connsiteY8" fmla="*/ 9695 h 10000"/>
              <a:gd name="connsiteX9" fmla="*/ 9927 w 10000"/>
              <a:gd name="connsiteY9" fmla="*/ 4511 h 10000"/>
              <a:gd name="connsiteX10" fmla="*/ 10000 w 10000"/>
              <a:gd name="connsiteY10" fmla="*/ 4297 h 10000"/>
              <a:gd name="connsiteX11" fmla="*/ 10000 w 10000"/>
              <a:gd name="connsiteY11" fmla="*/ 304 h 10000"/>
              <a:gd name="connsiteX12" fmla="*/ 9752 w 10000"/>
              <a:gd name="connsiteY12" fmla="*/ 0 h 10000"/>
              <a:gd name="connsiteX0" fmla="*/ 9752 w 10000"/>
              <a:gd name="connsiteY0" fmla="*/ 0 h 10000"/>
              <a:gd name="connsiteX1" fmla="*/ 6493 w 10000"/>
              <a:gd name="connsiteY1" fmla="*/ 0 h 10000"/>
              <a:gd name="connsiteX2" fmla="*/ 6318 w 10000"/>
              <a:gd name="connsiteY2" fmla="*/ 85 h 10000"/>
              <a:gd name="connsiteX3" fmla="*/ 0 w 10000"/>
              <a:gd name="connsiteY3" fmla="*/ 7833 h 10000"/>
              <a:gd name="connsiteX4" fmla="*/ 3117 w 10000"/>
              <a:gd name="connsiteY4" fmla="*/ 7842 h 10000"/>
              <a:gd name="connsiteX5" fmla="*/ 5467 w 10000"/>
              <a:gd name="connsiteY5" fmla="*/ 10000 h 10000"/>
              <a:gd name="connsiteX6" fmla="*/ 5467 w 10000"/>
              <a:gd name="connsiteY6" fmla="*/ 10000 h 10000"/>
              <a:gd name="connsiteX7" fmla="*/ 5704 w 10000"/>
              <a:gd name="connsiteY7" fmla="*/ 9686 h 10000"/>
              <a:gd name="connsiteX8" fmla="*/ 5712 w 10000"/>
              <a:gd name="connsiteY8" fmla="*/ 9695 h 10000"/>
              <a:gd name="connsiteX9" fmla="*/ 9927 w 10000"/>
              <a:gd name="connsiteY9" fmla="*/ 4511 h 10000"/>
              <a:gd name="connsiteX10" fmla="*/ 10000 w 10000"/>
              <a:gd name="connsiteY10" fmla="*/ 4297 h 10000"/>
              <a:gd name="connsiteX11" fmla="*/ 10000 w 10000"/>
              <a:gd name="connsiteY11" fmla="*/ 304 h 10000"/>
              <a:gd name="connsiteX12" fmla="*/ 9752 w 10000"/>
              <a:gd name="connsiteY12" fmla="*/ 0 h 10000"/>
              <a:gd name="connsiteX0" fmla="*/ 9752 w 10000"/>
              <a:gd name="connsiteY0" fmla="*/ 0 h 10000"/>
              <a:gd name="connsiteX1" fmla="*/ 6493 w 10000"/>
              <a:gd name="connsiteY1" fmla="*/ 0 h 10000"/>
              <a:gd name="connsiteX2" fmla="*/ 6318 w 10000"/>
              <a:gd name="connsiteY2" fmla="*/ 85 h 10000"/>
              <a:gd name="connsiteX3" fmla="*/ 0 w 10000"/>
              <a:gd name="connsiteY3" fmla="*/ 7833 h 10000"/>
              <a:gd name="connsiteX4" fmla="*/ 3117 w 10000"/>
              <a:gd name="connsiteY4" fmla="*/ 7842 h 10000"/>
              <a:gd name="connsiteX5" fmla="*/ 5467 w 10000"/>
              <a:gd name="connsiteY5" fmla="*/ 10000 h 10000"/>
              <a:gd name="connsiteX6" fmla="*/ 5467 w 10000"/>
              <a:gd name="connsiteY6" fmla="*/ 10000 h 10000"/>
              <a:gd name="connsiteX7" fmla="*/ 5704 w 10000"/>
              <a:gd name="connsiteY7" fmla="*/ 9686 h 10000"/>
              <a:gd name="connsiteX8" fmla="*/ 5712 w 10000"/>
              <a:gd name="connsiteY8" fmla="*/ 9695 h 10000"/>
              <a:gd name="connsiteX9" fmla="*/ 9927 w 10000"/>
              <a:gd name="connsiteY9" fmla="*/ 4511 h 10000"/>
              <a:gd name="connsiteX10" fmla="*/ 10000 w 10000"/>
              <a:gd name="connsiteY10" fmla="*/ 4297 h 10000"/>
              <a:gd name="connsiteX11" fmla="*/ 10000 w 10000"/>
              <a:gd name="connsiteY11" fmla="*/ 304 h 10000"/>
              <a:gd name="connsiteX12" fmla="*/ 9752 w 10000"/>
              <a:gd name="connsiteY12" fmla="*/ 0 h 10000"/>
              <a:gd name="connsiteX0" fmla="*/ 9752 w 10000"/>
              <a:gd name="connsiteY0" fmla="*/ 0 h 10000"/>
              <a:gd name="connsiteX1" fmla="*/ 6493 w 10000"/>
              <a:gd name="connsiteY1" fmla="*/ 0 h 10000"/>
              <a:gd name="connsiteX2" fmla="*/ 6318 w 10000"/>
              <a:gd name="connsiteY2" fmla="*/ 85 h 10000"/>
              <a:gd name="connsiteX3" fmla="*/ 0 w 10000"/>
              <a:gd name="connsiteY3" fmla="*/ 7833 h 10000"/>
              <a:gd name="connsiteX4" fmla="*/ 3117 w 10000"/>
              <a:gd name="connsiteY4" fmla="*/ 7842 h 10000"/>
              <a:gd name="connsiteX5" fmla="*/ 5467 w 10000"/>
              <a:gd name="connsiteY5" fmla="*/ 10000 h 10000"/>
              <a:gd name="connsiteX6" fmla="*/ 5704 w 10000"/>
              <a:gd name="connsiteY6" fmla="*/ 9686 h 10000"/>
              <a:gd name="connsiteX7" fmla="*/ 5712 w 10000"/>
              <a:gd name="connsiteY7" fmla="*/ 9695 h 10000"/>
              <a:gd name="connsiteX8" fmla="*/ 9927 w 10000"/>
              <a:gd name="connsiteY8" fmla="*/ 4511 h 10000"/>
              <a:gd name="connsiteX9" fmla="*/ 10000 w 10000"/>
              <a:gd name="connsiteY9" fmla="*/ 4297 h 10000"/>
              <a:gd name="connsiteX10" fmla="*/ 10000 w 10000"/>
              <a:gd name="connsiteY10" fmla="*/ 304 h 10000"/>
              <a:gd name="connsiteX11" fmla="*/ 9752 w 10000"/>
              <a:gd name="connsiteY11" fmla="*/ 0 h 10000"/>
              <a:gd name="connsiteX0" fmla="*/ 9752 w 10000"/>
              <a:gd name="connsiteY0" fmla="*/ 0 h 9695"/>
              <a:gd name="connsiteX1" fmla="*/ 6493 w 10000"/>
              <a:gd name="connsiteY1" fmla="*/ 0 h 9695"/>
              <a:gd name="connsiteX2" fmla="*/ 6318 w 10000"/>
              <a:gd name="connsiteY2" fmla="*/ 85 h 9695"/>
              <a:gd name="connsiteX3" fmla="*/ 0 w 10000"/>
              <a:gd name="connsiteY3" fmla="*/ 7833 h 9695"/>
              <a:gd name="connsiteX4" fmla="*/ 3117 w 10000"/>
              <a:gd name="connsiteY4" fmla="*/ 7842 h 9695"/>
              <a:gd name="connsiteX5" fmla="*/ 5704 w 10000"/>
              <a:gd name="connsiteY5" fmla="*/ 9686 h 9695"/>
              <a:gd name="connsiteX6" fmla="*/ 5712 w 10000"/>
              <a:gd name="connsiteY6" fmla="*/ 9695 h 9695"/>
              <a:gd name="connsiteX7" fmla="*/ 9927 w 10000"/>
              <a:gd name="connsiteY7" fmla="*/ 4511 h 9695"/>
              <a:gd name="connsiteX8" fmla="*/ 10000 w 10000"/>
              <a:gd name="connsiteY8" fmla="*/ 4297 h 9695"/>
              <a:gd name="connsiteX9" fmla="*/ 10000 w 10000"/>
              <a:gd name="connsiteY9" fmla="*/ 304 h 9695"/>
              <a:gd name="connsiteX10" fmla="*/ 9752 w 10000"/>
              <a:gd name="connsiteY10" fmla="*/ 0 h 9695"/>
              <a:gd name="connsiteX0" fmla="*/ 9752 w 10000"/>
              <a:gd name="connsiteY0" fmla="*/ 0 h 10085"/>
              <a:gd name="connsiteX1" fmla="*/ 6493 w 10000"/>
              <a:gd name="connsiteY1" fmla="*/ 0 h 10085"/>
              <a:gd name="connsiteX2" fmla="*/ 6318 w 10000"/>
              <a:gd name="connsiteY2" fmla="*/ 88 h 10085"/>
              <a:gd name="connsiteX3" fmla="*/ 0 w 10000"/>
              <a:gd name="connsiteY3" fmla="*/ 8079 h 10085"/>
              <a:gd name="connsiteX4" fmla="*/ 2853 w 10000"/>
              <a:gd name="connsiteY4" fmla="*/ 8756 h 10085"/>
              <a:gd name="connsiteX5" fmla="*/ 5704 w 10000"/>
              <a:gd name="connsiteY5" fmla="*/ 9991 h 10085"/>
              <a:gd name="connsiteX6" fmla="*/ 5712 w 10000"/>
              <a:gd name="connsiteY6" fmla="*/ 10000 h 10085"/>
              <a:gd name="connsiteX7" fmla="*/ 9927 w 10000"/>
              <a:gd name="connsiteY7" fmla="*/ 4653 h 10085"/>
              <a:gd name="connsiteX8" fmla="*/ 10000 w 10000"/>
              <a:gd name="connsiteY8" fmla="*/ 4432 h 10085"/>
              <a:gd name="connsiteX9" fmla="*/ 10000 w 10000"/>
              <a:gd name="connsiteY9" fmla="*/ 314 h 10085"/>
              <a:gd name="connsiteX10" fmla="*/ 9752 w 10000"/>
              <a:gd name="connsiteY10" fmla="*/ 0 h 10085"/>
              <a:gd name="connsiteX0" fmla="*/ 9752 w 10000"/>
              <a:gd name="connsiteY0" fmla="*/ 0 h 10085"/>
              <a:gd name="connsiteX1" fmla="*/ 6493 w 10000"/>
              <a:gd name="connsiteY1" fmla="*/ 0 h 10085"/>
              <a:gd name="connsiteX2" fmla="*/ 6318 w 10000"/>
              <a:gd name="connsiteY2" fmla="*/ 88 h 10085"/>
              <a:gd name="connsiteX3" fmla="*/ 0 w 10000"/>
              <a:gd name="connsiteY3" fmla="*/ 8079 h 10085"/>
              <a:gd name="connsiteX4" fmla="*/ 2853 w 10000"/>
              <a:gd name="connsiteY4" fmla="*/ 8756 h 10085"/>
              <a:gd name="connsiteX5" fmla="*/ 5704 w 10000"/>
              <a:gd name="connsiteY5" fmla="*/ 9991 h 10085"/>
              <a:gd name="connsiteX6" fmla="*/ 5712 w 10000"/>
              <a:gd name="connsiteY6" fmla="*/ 10000 h 10085"/>
              <a:gd name="connsiteX7" fmla="*/ 9927 w 10000"/>
              <a:gd name="connsiteY7" fmla="*/ 4653 h 10085"/>
              <a:gd name="connsiteX8" fmla="*/ 10000 w 10000"/>
              <a:gd name="connsiteY8" fmla="*/ 4432 h 10085"/>
              <a:gd name="connsiteX9" fmla="*/ 10000 w 10000"/>
              <a:gd name="connsiteY9" fmla="*/ 314 h 10085"/>
              <a:gd name="connsiteX10" fmla="*/ 9752 w 10000"/>
              <a:gd name="connsiteY10" fmla="*/ 0 h 10085"/>
              <a:gd name="connsiteX0" fmla="*/ 9752 w 10000"/>
              <a:gd name="connsiteY0" fmla="*/ 0 h 10291"/>
              <a:gd name="connsiteX1" fmla="*/ 6493 w 10000"/>
              <a:gd name="connsiteY1" fmla="*/ 0 h 10291"/>
              <a:gd name="connsiteX2" fmla="*/ 6318 w 10000"/>
              <a:gd name="connsiteY2" fmla="*/ 88 h 10291"/>
              <a:gd name="connsiteX3" fmla="*/ 0 w 10000"/>
              <a:gd name="connsiteY3" fmla="*/ 8079 h 10291"/>
              <a:gd name="connsiteX4" fmla="*/ 2853 w 10000"/>
              <a:gd name="connsiteY4" fmla="*/ 8756 h 10291"/>
              <a:gd name="connsiteX5" fmla="*/ 5704 w 10000"/>
              <a:gd name="connsiteY5" fmla="*/ 9991 h 10291"/>
              <a:gd name="connsiteX6" fmla="*/ 5712 w 10000"/>
              <a:gd name="connsiteY6" fmla="*/ 10000 h 10291"/>
              <a:gd name="connsiteX7" fmla="*/ 8294 w 10000"/>
              <a:gd name="connsiteY7" fmla="*/ 6724 h 10291"/>
              <a:gd name="connsiteX8" fmla="*/ 9927 w 10000"/>
              <a:gd name="connsiteY8" fmla="*/ 4653 h 10291"/>
              <a:gd name="connsiteX9" fmla="*/ 10000 w 10000"/>
              <a:gd name="connsiteY9" fmla="*/ 4432 h 10291"/>
              <a:gd name="connsiteX10" fmla="*/ 10000 w 10000"/>
              <a:gd name="connsiteY10" fmla="*/ 314 h 10291"/>
              <a:gd name="connsiteX11" fmla="*/ 9752 w 10000"/>
              <a:gd name="connsiteY11" fmla="*/ 0 h 10291"/>
              <a:gd name="connsiteX0" fmla="*/ 9752 w 10000"/>
              <a:gd name="connsiteY0" fmla="*/ 0 h 10291"/>
              <a:gd name="connsiteX1" fmla="*/ 6493 w 10000"/>
              <a:gd name="connsiteY1" fmla="*/ 0 h 10291"/>
              <a:gd name="connsiteX2" fmla="*/ 6318 w 10000"/>
              <a:gd name="connsiteY2" fmla="*/ 88 h 10291"/>
              <a:gd name="connsiteX3" fmla="*/ 0 w 10000"/>
              <a:gd name="connsiteY3" fmla="*/ 8079 h 10291"/>
              <a:gd name="connsiteX4" fmla="*/ 2853 w 10000"/>
              <a:gd name="connsiteY4" fmla="*/ 8756 h 10291"/>
              <a:gd name="connsiteX5" fmla="*/ 5704 w 10000"/>
              <a:gd name="connsiteY5" fmla="*/ 9991 h 10291"/>
              <a:gd name="connsiteX6" fmla="*/ 5712 w 10000"/>
              <a:gd name="connsiteY6" fmla="*/ 10000 h 10291"/>
              <a:gd name="connsiteX7" fmla="*/ 8294 w 10000"/>
              <a:gd name="connsiteY7" fmla="*/ 6724 h 10291"/>
              <a:gd name="connsiteX8" fmla="*/ 8263 w 10000"/>
              <a:gd name="connsiteY8" fmla="*/ 6724 h 10291"/>
              <a:gd name="connsiteX9" fmla="*/ 9927 w 10000"/>
              <a:gd name="connsiteY9" fmla="*/ 4653 h 10291"/>
              <a:gd name="connsiteX10" fmla="*/ 10000 w 10000"/>
              <a:gd name="connsiteY10" fmla="*/ 4432 h 10291"/>
              <a:gd name="connsiteX11" fmla="*/ 10000 w 10000"/>
              <a:gd name="connsiteY11" fmla="*/ 314 h 10291"/>
              <a:gd name="connsiteX12" fmla="*/ 9752 w 10000"/>
              <a:gd name="connsiteY12" fmla="*/ 0 h 10291"/>
              <a:gd name="connsiteX0" fmla="*/ 9752 w 10000"/>
              <a:gd name="connsiteY0" fmla="*/ 0 h 10291"/>
              <a:gd name="connsiteX1" fmla="*/ 6493 w 10000"/>
              <a:gd name="connsiteY1" fmla="*/ 0 h 10291"/>
              <a:gd name="connsiteX2" fmla="*/ 6318 w 10000"/>
              <a:gd name="connsiteY2" fmla="*/ 88 h 10291"/>
              <a:gd name="connsiteX3" fmla="*/ 0 w 10000"/>
              <a:gd name="connsiteY3" fmla="*/ 8079 h 10291"/>
              <a:gd name="connsiteX4" fmla="*/ 2853 w 10000"/>
              <a:gd name="connsiteY4" fmla="*/ 8756 h 10291"/>
              <a:gd name="connsiteX5" fmla="*/ 5704 w 10000"/>
              <a:gd name="connsiteY5" fmla="*/ 9991 h 10291"/>
              <a:gd name="connsiteX6" fmla="*/ 5712 w 10000"/>
              <a:gd name="connsiteY6" fmla="*/ 10000 h 10291"/>
              <a:gd name="connsiteX7" fmla="*/ 8294 w 10000"/>
              <a:gd name="connsiteY7" fmla="*/ 6724 h 10291"/>
              <a:gd name="connsiteX8" fmla="*/ 8263 w 10000"/>
              <a:gd name="connsiteY8" fmla="*/ 6724 h 10291"/>
              <a:gd name="connsiteX9" fmla="*/ 9056 w 10000"/>
              <a:gd name="connsiteY9" fmla="*/ 5759 h 10291"/>
              <a:gd name="connsiteX10" fmla="*/ 9927 w 10000"/>
              <a:gd name="connsiteY10" fmla="*/ 4653 h 10291"/>
              <a:gd name="connsiteX11" fmla="*/ 10000 w 10000"/>
              <a:gd name="connsiteY11" fmla="*/ 4432 h 10291"/>
              <a:gd name="connsiteX12" fmla="*/ 10000 w 10000"/>
              <a:gd name="connsiteY12" fmla="*/ 314 h 10291"/>
              <a:gd name="connsiteX13" fmla="*/ 9752 w 10000"/>
              <a:gd name="connsiteY13" fmla="*/ 0 h 10291"/>
              <a:gd name="connsiteX0" fmla="*/ 9752 w 10000"/>
              <a:gd name="connsiteY0" fmla="*/ 0 h 10291"/>
              <a:gd name="connsiteX1" fmla="*/ 6493 w 10000"/>
              <a:gd name="connsiteY1" fmla="*/ 0 h 10291"/>
              <a:gd name="connsiteX2" fmla="*/ 6318 w 10000"/>
              <a:gd name="connsiteY2" fmla="*/ 88 h 10291"/>
              <a:gd name="connsiteX3" fmla="*/ 0 w 10000"/>
              <a:gd name="connsiteY3" fmla="*/ 8079 h 10291"/>
              <a:gd name="connsiteX4" fmla="*/ 2853 w 10000"/>
              <a:gd name="connsiteY4" fmla="*/ 8756 h 10291"/>
              <a:gd name="connsiteX5" fmla="*/ 5704 w 10000"/>
              <a:gd name="connsiteY5" fmla="*/ 9991 h 10291"/>
              <a:gd name="connsiteX6" fmla="*/ 5712 w 10000"/>
              <a:gd name="connsiteY6" fmla="*/ 10000 h 10291"/>
              <a:gd name="connsiteX7" fmla="*/ 8294 w 10000"/>
              <a:gd name="connsiteY7" fmla="*/ 6724 h 10291"/>
              <a:gd name="connsiteX8" fmla="*/ 8263 w 10000"/>
              <a:gd name="connsiteY8" fmla="*/ 6724 h 10291"/>
              <a:gd name="connsiteX9" fmla="*/ 9056 w 10000"/>
              <a:gd name="connsiteY9" fmla="*/ 5759 h 10291"/>
              <a:gd name="connsiteX10" fmla="*/ 9056 w 10000"/>
              <a:gd name="connsiteY10" fmla="*/ 5759 h 10291"/>
              <a:gd name="connsiteX11" fmla="*/ 9927 w 10000"/>
              <a:gd name="connsiteY11" fmla="*/ 4653 h 10291"/>
              <a:gd name="connsiteX12" fmla="*/ 10000 w 10000"/>
              <a:gd name="connsiteY12" fmla="*/ 4432 h 10291"/>
              <a:gd name="connsiteX13" fmla="*/ 10000 w 10000"/>
              <a:gd name="connsiteY13" fmla="*/ 314 h 10291"/>
              <a:gd name="connsiteX14" fmla="*/ 9752 w 10000"/>
              <a:gd name="connsiteY14" fmla="*/ 0 h 10291"/>
              <a:gd name="connsiteX0" fmla="*/ 9752 w 10000"/>
              <a:gd name="connsiteY0" fmla="*/ 0 h 10291"/>
              <a:gd name="connsiteX1" fmla="*/ 6493 w 10000"/>
              <a:gd name="connsiteY1" fmla="*/ 0 h 10291"/>
              <a:gd name="connsiteX2" fmla="*/ 6318 w 10000"/>
              <a:gd name="connsiteY2" fmla="*/ 88 h 10291"/>
              <a:gd name="connsiteX3" fmla="*/ 1172 w 10000"/>
              <a:gd name="connsiteY3" fmla="*/ 6607 h 10291"/>
              <a:gd name="connsiteX4" fmla="*/ 0 w 10000"/>
              <a:gd name="connsiteY4" fmla="*/ 8079 h 10291"/>
              <a:gd name="connsiteX5" fmla="*/ 2853 w 10000"/>
              <a:gd name="connsiteY5" fmla="*/ 8756 h 10291"/>
              <a:gd name="connsiteX6" fmla="*/ 5704 w 10000"/>
              <a:gd name="connsiteY6" fmla="*/ 9991 h 10291"/>
              <a:gd name="connsiteX7" fmla="*/ 5712 w 10000"/>
              <a:gd name="connsiteY7" fmla="*/ 10000 h 10291"/>
              <a:gd name="connsiteX8" fmla="*/ 8294 w 10000"/>
              <a:gd name="connsiteY8" fmla="*/ 6724 h 10291"/>
              <a:gd name="connsiteX9" fmla="*/ 8263 w 10000"/>
              <a:gd name="connsiteY9" fmla="*/ 6724 h 10291"/>
              <a:gd name="connsiteX10" fmla="*/ 9056 w 10000"/>
              <a:gd name="connsiteY10" fmla="*/ 5759 h 10291"/>
              <a:gd name="connsiteX11" fmla="*/ 9056 w 10000"/>
              <a:gd name="connsiteY11" fmla="*/ 5759 h 10291"/>
              <a:gd name="connsiteX12" fmla="*/ 9927 w 10000"/>
              <a:gd name="connsiteY12" fmla="*/ 4653 h 10291"/>
              <a:gd name="connsiteX13" fmla="*/ 10000 w 10000"/>
              <a:gd name="connsiteY13" fmla="*/ 4432 h 10291"/>
              <a:gd name="connsiteX14" fmla="*/ 10000 w 10000"/>
              <a:gd name="connsiteY14" fmla="*/ 314 h 10291"/>
              <a:gd name="connsiteX15" fmla="*/ 9752 w 10000"/>
              <a:gd name="connsiteY15" fmla="*/ 0 h 10291"/>
              <a:gd name="connsiteX0" fmla="*/ 9752 w 10000"/>
              <a:gd name="connsiteY0" fmla="*/ 0 h 10291"/>
              <a:gd name="connsiteX1" fmla="*/ 6493 w 10000"/>
              <a:gd name="connsiteY1" fmla="*/ 0 h 10291"/>
              <a:gd name="connsiteX2" fmla="*/ 6318 w 10000"/>
              <a:gd name="connsiteY2" fmla="*/ 88 h 10291"/>
              <a:gd name="connsiteX3" fmla="*/ 1172 w 10000"/>
              <a:gd name="connsiteY3" fmla="*/ 6607 h 10291"/>
              <a:gd name="connsiteX4" fmla="*/ 1172 w 10000"/>
              <a:gd name="connsiteY4" fmla="*/ 6607 h 10291"/>
              <a:gd name="connsiteX5" fmla="*/ 0 w 10000"/>
              <a:gd name="connsiteY5" fmla="*/ 8079 h 10291"/>
              <a:gd name="connsiteX6" fmla="*/ 2853 w 10000"/>
              <a:gd name="connsiteY6" fmla="*/ 8756 h 10291"/>
              <a:gd name="connsiteX7" fmla="*/ 5704 w 10000"/>
              <a:gd name="connsiteY7" fmla="*/ 9991 h 10291"/>
              <a:gd name="connsiteX8" fmla="*/ 5712 w 10000"/>
              <a:gd name="connsiteY8" fmla="*/ 10000 h 10291"/>
              <a:gd name="connsiteX9" fmla="*/ 8294 w 10000"/>
              <a:gd name="connsiteY9" fmla="*/ 6724 h 10291"/>
              <a:gd name="connsiteX10" fmla="*/ 8263 w 10000"/>
              <a:gd name="connsiteY10" fmla="*/ 6724 h 10291"/>
              <a:gd name="connsiteX11" fmla="*/ 9056 w 10000"/>
              <a:gd name="connsiteY11" fmla="*/ 5759 h 10291"/>
              <a:gd name="connsiteX12" fmla="*/ 9056 w 10000"/>
              <a:gd name="connsiteY12" fmla="*/ 5759 h 10291"/>
              <a:gd name="connsiteX13" fmla="*/ 9927 w 10000"/>
              <a:gd name="connsiteY13" fmla="*/ 4653 h 10291"/>
              <a:gd name="connsiteX14" fmla="*/ 10000 w 10000"/>
              <a:gd name="connsiteY14" fmla="*/ 4432 h 10291"/>
              <a:gd name="connsiteX15" fmla="*/ 10000 w 10000"/>
              <a:gd name="connsiteY15" fmla="*/ 314 h 10291"/>
              <a:gd name="connsiteX16" fmla="*/ 9752 w 10000"/>
              <a:gd name="connsiteY16" fmla="*/ 0 h 10291"/>
              <a:gd name="connsiteX0" fmla="*/ 9752 w 10000"/>
              <a:gd name="connsiteY0" fmla="*/ 0 h 10036"/>
              <a:gd name="connsiteX1" fmla="*/ 6493 w 10000"/>
              <a:gd name="connsiteY1" fmla="*/ 0 h 10036"/>
              <a:gd name="connsiteX2" fmla="*/ 6318 w 10000"/>
              <a:gd name="connsiteY2" fmla="*/ 88 h 10036"/>
              <a:gd name="connsiteX3" fmla="*/ 1172 w 10000"/>
              <a:gd name="connsiteY3" fmla="*/ 6607 h 10036"/>
              <a:gd name="connsiteX4" fmla="*/ 1172 w 10000"/>
              <a:gd name="connsiteY4" fmla="*/ 6607 h 10036"/>
              <a:gd name="connsiteX5" fmla="*/ 0 w 10000"/>
              <a:gd name="connsiteY5" fmla="*/ 8079 h 10036"/>
              <a:gd name="connsiteX6" fmla="*/ 2853 w 10000"/>
              <a:gd name="connsiteY6" fmla="*/ 8756 h 10036"/>
              <a:gd name="connsiteX7" fmla="*/ 5704 w 10000"/>
              <a:gd name="connsiteY7" fmla="*/ 9991 h 10036"/>
              <a:gd name="connsiteX8" fmla="*/ 8294 w 10000"/>
              <a:gd name="connsiteY8" fmla="*/ 6724 h 10036"/>
              <a:gd name="connsiteX9" fmla="*/ 8263 w 10000"/>
              <a:gd name="connsiteY9" fmla="*/ 6724 h 10036"/>
              <a:gd name="connsiteX10" fmla="*/ 9056 w 10000"/>
              <a:gd name="connsiteY10" fmla="*/ 5759 h 10036"/>
              <a:gd name="connsiteX11" fmla="*/ 9056 w 10000"/>
              <a:gd name="connsiteY11" fmla="*/ 5759 h 10036"/>
              <a:gd name="connsiteX12" fmla="*/ 9927 w 10000"/>
              <a:gd name="connsiteY12" fmla="*/ 4653 h 10036"/>
              <a:gd name="connsiteX13" fmla="*/ 10000 w 10000"/>
              <a:gd name="connsiteY13" fmla="*/ 4432 h 10036"/>
              <a:gd name="connsiteX14" fmla="*/ 10000 w 10000"/>
              <a:gd name="connsiteY14" fmla="*/ 314 h 10036"/>
              <a:gd name="connsiteX15" fmla="*/ 9752 w 10000"/>
              <a:gd name="connsiteY15" fmla="*/ 0 h 10036"/>
              <a:gd name="connsiteX0" fmla="*/ 9752 w 10000"/>
              <a:gd name="connsiteY0" fmla="*/ 0 h 8806"/>
              <a:gd name="connsiteX1" fmla="*/ 6493 w 10000"/>
              <a:gd name="connsiteY1" fmla="*/ 0 h 8806"/>
              <a:gd name="connsiteX2" fmla="*/ 6318 w 10000"/>
              <a:gd name="connsiteY2" fmla="*/ 88 h 8806"/>
              <a:gd name="connsiteX3" fmla="*/ 1172 w 10000"/>
              <a:gd name="connsiteY3" fmla="*/ 6607 h 8806"/>
              <a:gd name="connsiteX4" fmla="*/ 1172 w 10000"/>
              <a:gd name="connsiteY4" fmla="*/ 6607 h 8806"/>
              <a:gd name="connsiteX5" fmla="*/ 0 w 10000"/>
              <a:gd name="connsiteY5" fmla="*/ 8079 h 8806"/>
              <a:gd name="connsiteX6" fmla="*/ 2853 w 10000"/>
              <a:gd name="connsiteY6" fmla="*/ 8756 h 8806"/>
              <a:gd name="connsiteX7" fmla="*/ 8294 w 10000"/>
              <a:gd name="connsiteY7" fmla="*/ 6724 h 8806"/>
              <a:gd name="connsiteX8" fmla="*/ 8263 w 10000"/>
              <a:gd name="connsiteY8" fmla="*/ 6724 h 8806"/>
              <a:gd name="connsiteX9" fmla="*/ 9056 w 10000"/>
              <a:gd name="connsiteY9" fmla="*/ 5759 h 8806"/>
              <a:gd name="connsiteX10" fmla="*/ 9056 w 10000"/>
              <a:gd name="connsiteY10" fmla="*/ 5759 h 8806"/>
              <a:gd name="connsiteX11" fmla="*/ 9927 w 10000"/>
              <a:gd name="connsiteY11" fmla="*/ 4653 h 8806"/>
              <a:gd name="connsiteX12" fmla="*/ 10000 w 10000"/>
              <a:gd name="connsiteY12" fmla="*/ 4432 h 8806"/>
              <a:gd name="connsiteX13" fmla="*/ 10000 w 10000"/>
              <a:gd name="connsiteY13" fmla="*/ 314 h 8806"/>
              <a:gd name="connsiteX14" fmla="*/ 9752 w 10000"/>
              <a:gd name="connsiteY14" fmla="*/ 0 h 8806"/>
              <a:gd name="connsiteX0" fmla="*/ 8580 w 8828"/>
              <a:gd name="connsiteY0" fmla="*/ 0 h 9943"/>
              <a:gd name="connsiteX1" fmla="*/ 5321 w 8828"/>
              <a:gd name="connsiteY1" fmla="*/ 0 h 9943"/>
              <a:gd name="connsiteX2" fmla="*/ 5146 w 8828"/>
              <a:gd name="connsiteY2" fmla="*/ 100 h 9943"/>
              <a:gd name="connsiteX3" fmla="*/ 0 w 8828"/>
              <a:gd name="connsiteY3" fmla="*/ 7503 h 9943"/>
              <a:gd name="connsiteX4" fmla="*/ 0 w 8828"/>
              <a:gd name="connsiteY4" fmla="*/ 7503 h 9943"/>
              <a:gd name="connsiteX5" fmla="*/ 1681 w 8828"/>
              <a:gd name="connsiteY5" fmla="*/ 9943 h 9943"/>
              <a:gd name="connsiteX6" fmla="*/ 7122 w 8828"/>
              <a:gd name="connsiteY6" fmla="*/ 7636 h 9943"/>
              <a:gd name="connsiteX7" fmla="*/ 7091 w 8828"/>
              <a:gd name="connsiteY7" fmla="*/ 7636 h 9943"/>
              <a:gd name="connsiteX8" fmla="*/ 7884 w 8828"/>
              <a:gd name="connsiteY8" fmla="*/ 6540 h 9943"/>
              <a:gd name="connsiteX9" fmla="*/ 7884 w 8828"/>
              <a:gd name="connsiteY9" fmla="*/ 6540 h 9943"/>
              <a:gd name="connsiteX10" fmla="*/ 8755 w 8828"/>
              <a:gd name="connsiteY10" fmla="*/ 5284 h 9943"/>
              <a:gd name="connsiteX11" fmla="*/ 8828 w 8828"/>
              <a:gd name="connsiteY11" fmla="*/ 5033 h 9943"/>
              <a:gd name="connsiteX12" fmla="*/ 8828 w 8828"/>
              <a:gd name="connsiteY12" fmla="*/ 357 h 9943"/>
              <a:gd name="connsiteX13" fmla="*/ 8580 w 8828"/>
              <a:gd name="connsiteY13" fmla="*/ 0 h 9943"/>
              <a:gd name="connsiteX0" fmla="*/ 9719 w 10000"/>
              <a:gd name="connsiteY0" fmla="*/ 0 h 7680"/>
              <a:gd name="connsiteX1" fmla="*/ 6027 w 10000"/>
              <a:gd name="connsiteY1" fmla="*/ 0 h 7680"/>
              <a:gd name="connsiteX2" fmla="*/ 5829 w 10000"/>
              <a:gd name="connsiteY2" fmla="*/ 101 h 7680"/>
              <a:gd name="connsiteX3" fmla="*/ 0 w 10000"/>
              <a:gd name="connsiteY3" fmla="*/ 7546 h 7680"/>
              <a:gd name="connsiteX4" fmla="*/ 0 w 10000"/>
              <a:gd name="connsiteY4" fmla="*/ 7546 h 7680"/>
              <a:gd name="connsiteX5" fmla="*/ 8068 w 10000"/>
              <a:gd name="connsiteY5" fmla="*/ 7680 h 7680"/>
              <a:gd name="connsiteX6" fmla="*/ 8032 w 10000"/>
              <a:gd name="connsiteY6" fmla="*/ 7680 h 7680"/>
              <a:gd name="connsiteX7" fmla="*/ 8931 w 10000"/>
              <a:gd name="connsiteY7" fmla="*/ 6577 h 7680"/>
              <a:gd name="connsiteX8" fmla="*/ 8931 w 10000"/>
              <a:gd name="connsiteY8" fmla="*/ 6577 h 7680"/>
              <a:gd name="connsiteX9" fmla="*/ 9917 w 10000"/>
              <a:gd name="connsiteY9" fmla="*/ 5314 h 7680"/>
              <a:gd name="connsiteX10" fmla="*/ 10000 w 10000"/>
              <a:gd name="connsiteY10" fmla="*/ 5062 h 7680"/>
              <a:gd name="connsiteX11" fmla="*/ 10000 w 10000"/>
              <a:gd name="connsiteY11" fmla="*/ 359 h 7680"/>
              <a:gd name="connsiteX12" fmla="*/ 9719 w 10000"/>
              <a:gd name="connsiteY12" fmla="*/ 0 h 7680"/>
              <a:gd name="connsiteX0" fmla="*/ 9719 w 10000"/>
              <a:gd name="connsiteY0" fmla="*/ 0 h 10000"/>
              <a:gd name="connsiteX1" fmla="*/ 6027 w 10000"/>
              <a:gd name="connsiteY1" fmla="*/ 0 h 10000"/>
              <a:gd name="connsiteX2" fmla="*/ 5829 w 10000"/>
              <a:gd name="connsiteY2" fmla="*/ 132 h 10000"/>
              <a:gd name="connsiteX3" fmla="*/ 0 w 10000"/>
              <a:gd name="connsiteY3" fmla="*/ 9826 h 10000"/>
              <a:gd name="connsiteX4" fmla="*/ 0 w 10000"/>
              <a:gd name="connsiteY4" fmla="*/ 9826 h 10000"/>
              <a:gd name="connsiteX5" fmla="*/ 8068 w 10000"/>
              <a:gd name="connsiteY5" fmla="*/ 10000 h 10000"/>
              <a:gd name="connsiteX6" fmla="*/ 8931 w 10000"/>
              <a:gd name="connsiteY6" fmla="*/ 8564 h 10000"/>
              <a:gd name="connsiteX7" fmla="*/ 8931 w 10000"/>
              <a:gd name="connsiteY7" fmla="*/ 8564 h 10000"/>
              <a:gd name="connsiteX8" fmla="*/ 9917 w 10000"/>
              <a:gd name="connsiteY8" fmla="*/ 6919 h 10000"/>
              <a:gd name="connsiteX9" fmla="*/ 10000 w 10000"/>
              <a:gd name="connsiteY9" fmla="*/ 6591 h 10000"/>
              <a:gd name="connsiteX10" fmla="*/ 10000 w 10000"/>
              <a:gd name="connsiteY10" fmla="*/ 467 h 10000"/>
              <a:gd name="connsiteX11" fmla="*/ 9719 w 10000"/>
              <a:gd name="connsiteY11" fmla="*/ 0 h 10000"/>
              <a:gd name="connsiteX0" fmla="*/ 9719 w 10000"/>
              <a:gd name="connsiteY0" fmla="*/ 0 h 9922"/>
              <a:gd name="connsiteX1" fmla="*/ 6027 w 10000"/>
              <a:gd name="connsiteY1" fmla="*/ 0 h 9922"/>
              <a:gd name="connsiteX2" fmla="*/ 5829 w 10000"/>
              <a:gd name="connsiteY2" fmla="*/ 132 h 9922"/>
              <a:gd name="connsiteX3" fmla="*/ 0 w 10000"/>
              <a:gd name="connsiteY3" fmla="*/ 9826 h 9922"/>
              <a:gd name="connsiteX4" fmla="*/ 0 w 10000"/>
              <a:gd name="connsiteY4" fmla="*/ 9826 h 9922"/>
              <a:gd name="connsiteX5" fmla="*/ 8126 w 10000"/>
              <a:gd name="connsiteY5" fmla="*/ 9922 h 9922"/>
              <a:gd name="connsiteX6" fmla="*/ 8931 w 10000"/>
              <a:gd name="connsiteY6" fmla="*/ 8564 h 9922"/>
              <a:gd name="connsiteX7" fmla="*/ 8931 w 10000"/>
              <a:gd name="connsiteY7" fmla="*/ 8564 h 9922"/>
              <a:gd name="connsiteX8" fmla="*/ 9917 w 10000"/>
              <a:gd name="connsiteY8" fmla="*/ 6919 h 9922"/>
              <a:gd name="connsiteX9" fmla="*/ 10000 w 10000"/>
              <a:gd name="connsiteY9" fmla="*/ 6591 h 9922"/>
              <a:gd name="connsiteX10" fmla="*/ 10000 w 10000"/>
              <a:gd name="connsiteY10" fmla="*/ 467 h 9922"/>
              <a:gd name="connsiteX11" fmla="*/ 9719 w 10000"/>
              <a:gd name="connsiteY11" fmla="*/ 0 h 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9922">
                <a:moveTo>
                  <a:pt x="9719" y="0"/>
                </a:moveTo>
                <a:lnTo>
                  <a:pt x="6027" y="0"/>
                </a:lnTo>
                <a:cubicBezTo>
                  <a:pt x="5953" y="0"/>
                  <a:pt x="5882" y="48"/>
                  <a:pt x="5829" y="132"/>
                </a:cubicBezTo>
                <a:lnTo>
                  <a:pt x="0" y="9826"/>
                </a:lnTo>
                <a:lnTo>
                  <a:pt x="0" y="9826"/>
                </a:lnTo>
                <a:lnTo>
                  <a:pt x="8126" y="9922"/>
                </a:lnTo>
                <a:lnTo>
                  <a:pt x="8931" y="8564"/>
                </a:lnTo>
                <a:lnTo>
                  <a:pt x="8931" y="8564"/>
                </a:lnTo>
                <a:lnTo>
                  <a:pt x="9917" y="6919"/>
                </a:lnTo>
                <a:cubicBezTo>
                  <a:pt x="9971" y="6832"/>
                  <a:pt x="10000" y="6715"/>
                  <a:pt x="10000" y="6591"/>
                </a:cubicBezTo>
                <a:lnTo>
                  <a:pt x="10000" y="467"/>
                </a:lnTo>
                <a:cubicBezTo>
                  <a:pt x="10000" y="207"/>
                  <a:pt x="9877" y="0"/>
                  <a:pt x="9719" y="0"/>
                </a:cubicBezTo>
              </a:path>
            </a:pathLst>
          </a:custGeom>
          <a:solidFill>
            <a:srgbClr val="3F6578">
              <a:alpha val="7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71D49"/>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7361B75B-B627-4731-AA9D-0B7C051D7A39}"/>
              </a:ext>
            </a:extLst>
          </p:cNvPr>
          <p:cNvPicPr>
            <a:picLocks/>
          </p:cNvPicPr>
          <p:nvPr/>
        </p:nvPicPr>
        <p:blipFill>
          <a:blip r:embed="rId5">
            <a:extLst>
              <a:ext uri="{28A0092B-C50C-407E-A947-70E740481C1C}">
                <a14:useLocalDpi xmlns:a14="http://schemas.microsoft.com/office/drawing/2010/main"/>
              </a:ext>
            </a:extLst>
          </a:blip>
          <a:stretch>
            <a:fillRect/>
          </a:stretch>
        </p:blipFill>
        <p:spPr>
          <a:xfrm>
            <a:off x="362215" y="330856"/>
            <a:ext cx="2810024" cy="585168"/>
          </a:xfrm>
          <a:prstGeom prst="rect">
            <a:avLst/>
          </a:prstGeom>
        </p:spPr>
      </p:pic>
      <p:cxnSp>
        <p:nvCxnSpPr>
          <p:cNvPr id="12" name="Straight Connector 11">
            <a:extLst>
              <a:ext uri="{FF2B5EF4-FFF2-40B4-BE49-F238E27FC236}">
                <a16:creationId xmlns:a16="http://schemas.microsoft.com/office/drawing/2014/main" id="{BF00E105-01DB-4DD8-A470-6C620B3198F4}"/>
              </a:ext>
            </a:extLst>
          </p:cNvPr>
          <p:cNvCxnSpPr/>
          <p:nvPr/>
        </p:nvCxnSpPr>
        <p:spPr>
          <a:xfrm>
            <a:off x="-2" y="6426000"/>
            <a:ext cx="12192002" cy="0"/>
          </a:xfrm>
          <a:prstGeom prst="line">
            <a:avLst/>
          </a:prstGeom>
          <a:ln w="139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1F74C1E-D9D0-4F42-8925-B56C5028D227}"/>
              </a:ext>
            </a:extLst>
          </p:cNvPr>
          <p:cNvSpPr txBox="1"/>
          <p:nvPr/>
        </p:nvSpPr>
        <p:spPr>
          <a:xfrm>
            <a:off x="1775999" y="6591523"/>
            <a:ext cx="8640000" cy="169277"/>
          </a:xfrm>
          <a:prstGeom prst="rect">
            <a:avLst/>
          </a:prstGeom>
          <a:noFill/>
        </p:spPr>
        <p:txBody>
          <a:bodyPr wrap="square" lIns="0" tIns="0" rIns="0" bIns="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OFFICIAL</a:t>
            </a:r>
          </a:p>
        </p:txBody>
      </p:sp>
      <p:sp>
        <p:nvSpPr>
          <p:cNvPr id="4" name="Text Placeholder 5">
            <a:extLst>
              <a:ext uri="{FF2B5EF4-FFF2-40B4-BE49-F238E27FC236}">
                <a16:creationId xmlns:a16="http://schemas.microsoft.com/office/drawing/2014/main" id="{8EFBB7EB-0E37-C4A1-0761-C2D37397A5DC}"/>
              </a:ext>
            </a:extLst>
          </p:cNvPr>
          <p:cNvSpPr txBox="1">
            <a:spLocks/>
          </p:cNvSpPr>
          <p:nvPr/>
        </p:nvSpPr>
        <p:spPr>
          <a:xfrm>
            <a:off x="360001" y="4172668"/>
            <a:ext cx="1950062" cy="1214459"/>
          </a:xfrm>
          <a:prstGeom prst="rect">
            <a:avLst/>
          </a:prstGeom>
        </p:spPr>
        <p:txBody>
          <a:bodyPr wrap="square" lIns="0" tIns="0" rIns="0" bIns="0"/>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FF7B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u="none" strike="noStrike" kern="1200" cap="none" spc="0" normalizeH="0" baseline="0" noProof="0">
                <a:ln>
                  <a:noFill/>
                </a:ln>
                <a:solidFill>
                  <a:srgbClr val="EE7591"/>
                </a:solidFill>
                <a:effectLst/>
                <a:uLnTx/>
                <a:uFillTx/>
                <a:latin typeface="Arial" panose="020B0604020202020204" pitchFamily="34" charset="0"/>
                <a:ea typeface="+mn-ea"/>
                <a:cs typeface="Arial" panose="020B0604020202020204" pitchFamily="34" charset="0"/>
              </a:rPr>
              <a:t>Connect Collaborate Create</a:t>
            </a:r>
          </a:p>
        </p:txBody>
      </p:sp>
      <p:sp>
        <p:nvSpPr>
          <p:cNvPr id="13" name="Oval 12" title="[Add Alt text]">
            <a:extLst>
              <a:ext uri="{FF2B5EF4-FFF2-40B4-BE49-F238E27FC236}">
                <a16:creationId xmlns:a16="http://schemas.microsoft.com/office/drawing/2014/main" id="{B202F93C-808C-4AF3-8D10-AE91E7E9171E}"/>
              </a:ext>
            </a:extLst>
          </p:cNvPr>
          <p:cNvSpPr>
            <a:spLocks noChangeAspect="1"/>
          </p:cNvSpPr>
          <p:nvPr/>
        </p:nvSpPr>
        <p:spPr>
          <a:xfrm>
            <a:off x="9191151" y="4762280"/>
            <a:ext cx="1047410" cy="1047410"/>
          </a:xfrm>
          <a:prstGeom prst="ellipse">
            <a:avLst/>
          </a:prstGeom>
          <a:blipFill dpi="0" rotWithShape="1">
            <a:blip r:embed="rId6">
              <a:alphaModFix amt="94000"/>
            </a:blip>
            <a:srcRect/>
            <a:stretch>
              <a:fillRect t="-5063" b="-22785"/>
            </a:stretch>
          </a:blipFill>
          <a:ln w="76200">
            <a:solidFill>
              <a:srgbClr val="071D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9B3A3E5-DF29-4B76-B2CE-F97F28F12DE2}"/>
              </a:ext>
            </a:extLst>
          </p:cNvPr>
          <p:cNvSpPr txBox="1"/>
          <p:nvPr/>
        </p:nvSpPr>
        <p:spPr>
          <a:xfrm>
            <a:off x="10415999" y="4685821"/>
            <a:ext cx="1763470" cy="1200329"/>
          </a:xfrm>
          <a:prstGeom prst="rect">
            <a:avLst/>
          </a:prstGeom>
          <a:noFill/>
        </p:spPr>
        <p:txBody>
          <a:bodyPr wrap="square">
            <a:spAutoFit/>
          </a:bodyPr>
          <a:lstStyle/>
          <a:p>
            <a:pPr>
              <a:lnSpc>
                <a:spcPct val="100000"/>
              </a:lnSpc>
            </a:pPr>
            <a:r>
              <a:rPr lang="en-GB" sz="2400" i="1">
                <a:solidFill>
                  <a:schemeClr val="bg1"/>
                </a:solidFill>
                <a:latin typeface="Arial"/>
                <a:cs typeface="Arial"/>
              </a:rPr>
              <a:t>Failure is success in progress</a:t>
            </a:r>
            <a:r>
              <a:rPr lang="en-GB" sz="2400" i="1">
                <a:solidFill>
                  <a:schemeClr val="bg1"/>
                </a:solidFill>
              </a:rPr>
              <a:t> </a:t>
            </a:r>
          </a:p>
        </p:txBody>
      </p:sp>
    </p:spTree>
    <p:extLst>
      <p:ext uri="{BB962C8B-B14F-4D97-AF65-F5344CB8AC3E}">
        <p14:creationId xmlns:p14="http://schemas.microsoft.com/office/powerpoint/2010/main" val="2744882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8F782C-BB7F-4FB0-9752-4647A94C4AA4}"/>
              </a:ext>
            </a:extLst>
          </p:cNvPr>
          <p:cNvSpPr>
            <a:spLocks noGrp="1"/>
          </p:cNvSpPr>
          <p:nvPr>
            <p:ph type="body" sz="quarter" idx="13"/>
          </p:nvPr>
        </p:nvSpPr>
        <p:spPr>
          <a:xfrm>
            <a:off x="4176000" y="828001"/>
            <a:ext cx="7378691" cy="3884798"/>
          </a:xfrm>
        </p:spPr>
        <p:txBody>
          <a:bodyPr/>
          <a:lstStyle/>
          <a:p>
            <a:pPr>
              <a:lnSpc>
                <a:spcPct val="100000"/>
              </a:lnSpc>
            </a:pPr>
            <a:r>
              <a:rPr lang="en-GB" sz="3600" dirty="0">
                <a:solidFill>
                  <a:schemeClr val="bg1"/>
                </a:solidFill>
              </a:rPr>
              <a:t>“</a:t>
            </a:r>
            <a:r>
              <a:rPr lang="en-GB" sz="2400" dirty="0">
                <a:solidFill>
                  <a:schemeClr val="bg1"/>
                </a:solidFill>
              </a:rPr>
              <a:t>If I had an hour to solve a problem I'd spend 55 minutes thinking about the problem and 5 minutes thinking about solutions</a:t>
            </a:r>
            <a:r>
              <a:rPr lang="en-GB" sz="3600" dirty="0">
                <a:solidFill>
                  <a:schemeClr val="bg1"/>
                </a:solidFill>
              </a:rPr>
              <a:t>.”</a:t>
            </a:r>
          </a:p>
        </p:txBody>
      </p:sp>
      <p:sp>
        <p:nvSpPr>
          <p:cNvPr id="3" name="Text Placeholder 2">
            <a:extLst>
              <a:ext uri="{FF2B5EF4-FFF2-40B4-BE49-F238E27FC236}">
                <a16:creationId xmlns:a16="http://schemas.microsoft.com/office/drawing/2014/main" id="{AABF9CF2-FA02-4A83-908E-BE0DFCFE554D}"/>
              </a:ext>
            </a:extLst>
          </p:cNvPr>
          <p:cNvSpPr>
            <a:spLocks noGrp="1"/>
          </p:cNvSpPr>
          <p:nvPr>
            <p:ph type="body" sz="quarter" idx="12"/>
          </p:nvPr>
        </p:nvSpPr>
        <p:spPr>
          <a:xfrm>
            <a:off x="4252199" y="4874798"/>
            <a:ext cx="7378691" cy="988355"/>
          </a:xfrm>
        </p:spPr>
        <p:txBody>
          <a:bodyPr/>
          <a:lstStyle/>
          <a:p>
            <a:r>
              <a:rPr lang="en-GB">
                <a:solidFill>
                  <a:schemeClr val="accent6"/>
                </a:solidFill>
              </a:rPr>
              <a:t>Albert Einstein</a:t>
            </a:r>
          </a:p>
        </p:txBody>
      </p:sp>
      <p:sp>
        <p:nvSpPr>
          <p:cNvPr id="6" name="Isosceles Triangle 1">
            <a:extLst>
              <a:ext uri="{FF2B5EF4-FFF2-40B4-BE49-F238E27FC236}">
                <a16:creationId xmlns:a16="http://schemas.microsoft.com/office/drawing/2014/main" id="{17E72CDD-F6A2-4865-B118-30553C6D7538}"/>
              </a:ext>
            </a:extLst>
          </p:cNvPr>
          <p:cNvSpPr/>
          <p:nvPr/>
        </p:nvSpPr>
        <p:spPr>
          <a:xfrm rot="5400000">
            <a:off x="-21839" y="-28962"/>
            <a:ext cx="4601603" cy="4557925"/>
          </a:xfrm>
          <a:custGeom>
            <a:avLst/>
            <a:gdLst>
              <a:gd name="connsiteX0" fmla="*/ 0 w 4554419"/>
              <a:gd name="connsiteY0" fmla="*/ 4572000 h 4572000"/>
              <a:gd name="connsiteX1" fmla="*/ 2277210 w 4554419"/>
              <a:gd name="connsiteY1" fmla="*/ 0 h 4572000"/>
              <a:gd name="connsiteX2" fmla="*/ 4554419 w 4554419"/>
              <a:gd name="connsiteY2" fmla="*/ 4572000 h 4572000"/>
              <a:gd name="connsiteX3" fmla="*/ 0 w 4554419"/>
              <a:gd name="connsiteY3" fmla="*/ 4572000 h 4572000"/>
              <a:gd name="connsiteX0" fmla="*/ 0 w 4554419"/>
              <a:gd name="connsiteY0" fmla="*/ 5187465 h 5187465"/>
              <a:gd name="connsiteX1" fmla="*/ 17587 w 4554419"/>
              <a:gd name="connsiteY1" fmla="*/ 0 h 5187465"/>
              <a:gd name="connsiteX2" fmla="*/ 4554419 w 4554419"/>
              <a:gd name="connsiteY2" fmla="*/ 5187465 h 5187465"/>
              <a:gd name="connsiteX3" fmla="*/ 0 w 4554419"/>
              <a:gd name="connsiteY3" fmla="*/ 5187465 h 5187465"/>
              <a:gd name="connsiteX0" fmla="*/ 0 w 4554419"/>
              <a:gd name="connsiteY0" fmla="*/ 4563211 h 4563211"/>
              <a:gd name="connsiteX1" fmla="*/ 8795 w 4554419"/>
              <a:gd name="connsiteY1" fmla="*/ 0 h 4563211"/>
              <a:gd name="connsiteX2" fmla="*/ 4554419 w 4554419"/>
              <a:gd name="connsiteY2" fmla="*/ 4563211 h 4563211"/>
              <a:gd name="connsiteX3" fmla="*/ 0 w 4554419"/>
              <a:gd name="connsiteY3" fmla="*/ 4563211 h 4563211"/>
              <a:gd name="connsiteX0" fmla="*/ 3194 w 4557613"/>
              <a:gd name="connsiteY0" fmla="*/ 4557925 h 4557925"/>
              <a:gd name="connsiteX1" fmla="*/ 1519 w 4557613"/>
              <a:gd name="connsiteY1" fmla="*/ 0 h 4557925"/>
              <a:gd name="connsiteX2" fmla="*/ 4557613 w 4557613"/>
              <a:gd name="connsiteY2" fmla="*/ 4557925 h 4557925"/>
              <a:gd name="connsiteX3" fmla="*/ 3194 w 4557613"/>
              <a:gd name="connsiteY3" fmla="*/ 4557925 h 4557925"/>
            </a:gdLst>
            <a:ahLst/>
            <a:cxnLst>
              <a:cxn ang="0">
                <a:pos x="connsiteX0" y="connsiteY0"/>
              </a:cxn>
              <a:cxn ang="0">
                <a:pos x="connsiteX1" y="connsiteY1"/>
              </a:cxn>
              <a:cxn ang="0">
                <a:pos x="connsiteX2" y="connsiteY2"/>
              </a:cxn>
              <a:cxn ang="0">
                <a:pos x="connsiteX3" y="connsiteY3"/>
              </a:cxn>
            </a:cxnLst>
            <a:rect l="l" t="t" r="r" b="b"/>
            <a:pathLst>
              <a:path w="4557613" h="4557925">
                <a:moveTo>
                  <a:pt x="3194" y="4557925"/>
                </a:moveTo>
                <a:cubicBezTo>
                  <a:pt x="9056" y="2828770"/>
                  <a:pt x="-4343" y="1729155"/>
                  <a:pt x="1519" y="0"/>
                </a:cubicBezTo>
                <a:lnTo>
                  <a:pt x="4557613" y="4557925"/>
                </a:lnTo>
                <a:lnTo>
                  <a:pt x="3194" y="4557925"/>
                </a:lnTo>
                <a:close/>
              </a:path>
            </a:pathLst>
          </a:custGeom>
          <a:solidFill>
            <a:srgbClr val="B8C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A99740A9-362F-4718-992E-E076CC4B22C2}"/>
              </a:ext>
            </a:extLst>
          </p:cNvPr>
          <p:cNvCxnSpPr/>
          <p:nvPr/>
        </p:nvCxnSpPr>
        <p:spPr>
          <a:xfrm>
            <a:off x="-2" y="6426000"/>
            <a:ext cx="12192002" cy="0"/>
          </a:xfrm>
          <a:prstGeom prst="line">
            <a:avLst/>
          </a:prstGeom>
          <a:ln w="139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Oval 9" title="[Add Alt text]">
            <a:extLst>
              <a:ext uri="{FF2B5EF4-FFF2-40B4-BE49-F238E27FC236}">
                <a16:creationId xmlns:a16="http://schemas.microsoft.com/office/drawing/2014/main" id="{50183E4F-E243-2B44-84F5-7CE24A575948}"/>
              </a:ext>
            </a:extLst>
          </p:cNvPr>
          <p:cNvSpPr>
            <a:spLocks noChangeAspect="1"/>
          </p:cNvSpPr>
          <p:nvPr/>
        </p:nvSpPr>
        <p:spPr>
          <a:xfrm>
            <a:off x="1045073" y="792000"/>
            <a:ext cx="2844001" cy="2844001"/>
          </a:xfrm>
          <a:prstGeom prst="ellipse">
            <a:avLst/>
          </a:prstGeom>
          <a:blipFill dpi="0" rotWithShape="1">
            <a:blip r:embed="rId3">
              <a:alphaModFix amt="94000"/>
            </a:blip>
            <a:srcRect/>
            <a:stretch>
              <a:fillRect t="-5063" b="-227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C6601E6-85D8-49A0-8004-5FFBD28105CD}"/>
              </a:ext>
            </a:extLst>
          </p:cNvPr>
          <p:cNvSpPr txBox="1"/>
          <p:nvPr/>
        </p:nvSpPr>
        <p:spPr>
          <a:xfrm>
            <a:off x="1775999" y="6591523"/>
            <a:ext cx="8640000" cy="169277"/>
          </a:xfrm>
          <a:prstGeom prst="rect">
            <a:avLst/>
          </a:prstGeom>
          <a:noFill/>
        </p:spPr>
        <p:txBody>
          <a:bodyPr wrap="square" lIns="0" tIns="0" rIns="0" bIns="0" rtlCol="0" anchor="b" anchorCtr="0">
            <a:spAutoFit/>
          </a:bodyPr>
          <a:lstStyle/>
          <a:p>
            <a:pPr algn="ctr"/>
            <a:r>
              <a:rPr lang="en-GB" sz="1100">
                <a:solidFill>
                  <a:schemeClr val="bg1"/>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283161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93A9990-3BC3-4CB5-9134-66407D2D3874}"/>
              </a:ext>
            </a:extLst>
          </p:cNvPr>
          <p:cNvCxnSpPr/>
          <p:nvPr/>
        </p:nvCxnSpPr>
        <p:spPr>
          <a:xfrm>
            <a:off x="-2" y="6426000"/>
            <a:ext cx="12192002" cy="0"/>
          </a:xfrm>
          <a:prstGeom prst="line">
            <a:avLst/>
          </a:prstGeom>
          <a:ln w="139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EC1F182-D94C-468B-8287-84B22E66433F}"/>
              </a:ext>
            </a:extLst>
          </p:cNvPr>
          <p:cNvSpPr txBox="1"/>
          <p:nvPr/>
        </p:nvSpPr>
        <p:spPr>
          <a:xfrm>
            <a:off x="1775999" y="6591523"/>
            <a:ext cx="8640000" cy="169277"/>
          </a:xfrm>
          <a:prstGeom prst="rect">
            <a:avLst/>
          </a:prstGeom>
          <a:noFill/>
        </p:spPr>
        <p:txBody>
          <a:bodyPr wrap="square" lIns="0" tIns="0" rIns="0" bIns="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OFFICIAL</a:t>
            </a:r>
          </a:p>
        </p:txBody>
      </p:sp>
      <p:pic>
        <p:nvPicPr>
          <p:cNvPr id="11" name="Picture 10" descr="Icon&#10;&#10;Description automatically generated">
            <a:extLst>
              <a:ext uri="{FF2B5EF4-FFF2-40B4-BE49-F238E27FC236}">
                <a16:creationId xmlns:a16="http://schemas.microsoft.com/office/drawing/2014/main" id="{968BAB73-CC95-4CF1-ABE1-744346311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0454" y="682528"/>
            <a:ext cx="1060706" cy="1069850"/>
          </a:xfrm>
          <a:prstGeom prst="rect">
            <a:avLst/>
          </a:prstGeom>
        </p:spPr>
      </p:pic>
      <p:pic>
        <p:nvPicPr>
          <p:cNvPr id="15" name="Picture 14" descr="Icon&#10;&#10;Description automatically generated">
            <a:extLst>
              <a:ext uri="{FF2B5EF4-FFF2-40B4-BE49-F238E27FC236}">
                <a16:creationId xmlns:a16="http://schemas.microsoft.com/office/drawing/2014/main" id="{499C163A-E6F4-4C8E-8AA4-E9E0CDBC1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778" y="757204"/>
            <a:ext cx="734569" cy="920498"/>
          </a:xfrm>
          <a:prstGeom prst="rect">
            <a:avLst/>
          </a:prstGeom>
        </p:spPr>
      </p:pic>
      <p:pic>
        <p:nvPicPr>
          <p:cNvPr id="17" name="Picture 16" descr="Icon&#10;&#10;Description automatically generated">
            <a:extLst>
              <a:ext uri="{FF2B5EF4-FFF2-40B4-BE49-F238E27FC236}">
                <a16:creationId xmlns:a16="http://schemas.microsoft.com/office/drawing/2014/main" id="{BEBB7432-E0F5-40E4-ABF2-B0A86D114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586" y="2463227"/>
            <a:ext cx="993650" cy="1045466"/>
          </a:xfrm>
          <a:prstGeom prst="rect">
            <a:avLst/>
          </a:prstGeom>
        </p:spPr>
      </p:pic>
      <p:sp>
        <p:nvSpPr>
          <p:cNvPr id="12" name="Text Placeholder 1">
            <a:extLst>
              <a:ext uri="{FF2B5EF4-FFF2-40B4-BE49-F238E27FC236}">
                <a16:creationId xmlns:a16="http://schemas.microsoft.com/office/drawing/2014/main" id="{ACE7E5CA-9DBD-4D14-859F-2CFCF1A70BCA}"/>
              </a:ext>
            </a:extLst>
          </p:cNvPr>
          <p:cNvSpPr txBox="1">
            <a:spLocks/>
          </p:cNvSpPr>
          <p:nvPr/>
        </p:nvSpPr>
        <p:spPr>
          <a:xfrm>
            <a:off x="363048" y="5035624"/>
            <a:ext cx="5829382" cy="988355"/>
          </a:xfrm>
          <a:prstGeom prst="rect">
            <a:avLst/>
          </a:prstGeom>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dirty="0">
                <a:solidFill>
                  <a:schemeClr val="bg1"/>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chemeClr val="bg1"/>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accent6"/>
                </a:solidFill>
              </a:rPr>
              <a:t>The Innovation Champions' Network will be a Pan-Defence network of empowered people with the skills and capabilities to generate ideas and put them into practice to give us an edge over our adversaries.</a:t>
            </a:r>
          </a:p>
          <a:p>
            <a:endParaRPr lang="en-GB">
              <a:solidFill>
                <a:schemeClr val="accent6"/>
              </a:solidFill>
            </a:endParaRPr>
          </a:p>
        </p:txBody>
      </p:sp>
      <p:sp>
        <p:nvSpPr>
          <p:cNvPr id="6" name="Freeform 5">
            <a:extLst>
              <a:ext uri="{FF2B5EF4-FFF2-40B4-BE49-F238E27FC236}">
                <a16:creationId xmlns:a16="http://schemas.microsoft.com/office/drawing/2014/main" id="{C0F0D0C1-F06D-4F00-8631-C3F4B218A100}"/>
              </a:ext>
            </a:extLst>
          </p:cNvPr>
          <p:cNvSpPr>
            <a:spLocks/>
          </p:cNvSpPr>
          <p:nvPr/>
        </p:nvSpPr>
        <p:spPr bwMode="auto">
          <a:xfrm flipV="1">
            <a:off x="6297771" y="-2297373"/>
            <a:ext cx="8001074" cy="9846580"/>
          </a:xfrm>
          <a:custGeom>
            <a:avLst/>
            <a:gdLst>
              <a:gd name="T0" fmla="*/ 2672 w 2740"/>
              <a:gd name="T1" fmla="*/ 0 h 2739"/>
              <a:gd name="T2" fmla="*/ 1779 w 2740"/>
              <a:gd name="T3" fmla="*/ 0 h 2739"/>
              <a:gd name="T4" fmla="*/ 1731 w 2740"/>
              <a:gd name="T5" fmla="*/ 19 h 2739"/>
              <a:gd name="T6" fmla="*/ 0 w 2740"/>
              <a:gd name="T7" fmla="*/ 1750 h 2739"/>
              <a:gd name="T8" fmla="*/ 990 w 2740"/>
              <a:gd name="T9" fmla="*/ 2739 h 2739"/>
              <a:gd name="T10" fmla="*/ 1563 w 2740"/>
              <a:gd name="T11" fmla="*/ 2164 h 2739"/>
              <a:gd name="T12" fmla="*/ 1565 w 2740"/>
              <a:gd name="T13" fmla="*/ 2166 h 2739"/>
              <a:gd name="T14" fmla="*/ 2720 w 2740"/>
              <a:gd name="T15" fmla="*/ 1008 h 2739"/>
              <a:gd name="T16" fmla="*/ 2740 w 2740"/>
              <a:gd name="T17" fmla="*/ 960 h 2739"/>
              <a:gd name="T18" fmla="*/ 2740 w 2740"/>
              <a:gd name="T19" fmla="*/ 68 h 2739"/>
              <a:gd name="T20" fmla="*/ 2672 w 2740"/>
              <a:gd name="T21" fmla="*/ 0 h 2739"/>
              <a:gd name="connsiteX0" fmla="*/ 9752 w 10000"/>
              <a:gd name="connsiteY0" fmla="*/ 0 h 10000"/>
              <a:gd name="connsiteX1" fmla="*/ 6493 w 10000"/>
              <a:gd name="connsiteY1" fmla="*/ 0 h 10000"/>
              <a:gd name="connsiteX2" fmla="*/ 6318 w 10000"/>
              <a:gd name="connsiteY2" fmla="*/ 69 h 10000"/>
              <a:gd name="connsiteX3" fmla="*/ 5077 w 10000"/>
              <a:gd name="connsiteY3" fmla="*/ 1320 h 10000"/>
              <a:gd name="connsiteX4" fmla="*/ 0 w 10000"/>
              <a:gd name="connsiteY4" fmla="*/ 6389 h 10000"/>
              <a:gd name="connsiteX5" fmla="*/ 3613 w 10000"/>
              <a:gd name="connsiteY5" fmla="*/ 10000 h 10000"/>
              <a:gd name="connsiteX6" fmla="*/ 5704 w 10000"/>
              <a:gd name="connsiteY6" fmla="*/ 7901 h 10000"/>
              <a:gd name="connsiteX7" fmla="*/ 5712 w 10000"/>
              <a:gd name="connsiteY7" fmla="*/ 7908 h 10000"/>
              <a:gd name="connsiteX8" fmla="*/ 9927 w 10000"/>
              <a:gd name="connsiteY8" fmla="*/ 3680 h 10000"/>
              <a:gd name="connsiteX9" fmla="*/ 10000 w 10000"/>
              <a:gd name="connsiteY9" fmla="*/ 3505 h 10000"/>
              <a:gd name="connsiteX10" fmla="*/ 10000 w 10000"/>
              <a:gd name="connsiteY10" fmla="*/ 248 h 10000"/>
              <a:gd name="connsiteX11" fmla="*/ 9752 w 10000"/>
              <a:gd name="connsiteY11" fmla="*/ 0 h 10000"/>
              <a:gd name="connsiteX0" fmla="*/ 9752 w 10000"/>
              <a:gd name="connsiteY0" fmla="*/ 0 h 10000"/>
              <a:gd name="connsiteX1" fmla="*/ 6493 w 10000"/>
              <a:gd name="connsiteY1" fmla="*/ 0 h 10000"/>
              <a:gd name="connsiteX2" fmla="*/ 6318 w 10000"/>
              <a:gd name="connsiteY2" fmla="*/ 69 h 10000"/>
              <a:gd name="connsiteX3" fmla="*/ 5077 w 10000"/>
              <a:gd name="connsiteY3" fmla="*/ 1320 h 10000"/>
              <a:gd name="connsiteX4" fmla="*/ 3216 w 10000"/>
              <a:gd name="connsiteY4" fmla="*/ 3182 h 10000"/>
              <a:gd name="connsiteX5" fmla="*/ 0 w 10000"/>
              <a:gd name="connsiteY5" fmla="*/ 6389 h 10000"/>
              <a:gd name="connsiteX6" fmla="*/ 3613 w 10000"/>
              <a:gd name="connsiteY6" fmla="*/ 10000 h 10000"/>
              <a:gd name="connsiteX7" fmla="*/ 5704 w 10000"/>
              <a:gd name="connsiteY7" fmla="*/ 7901 h 10000"/>
              <a:gd name="connsiteX8" fmla="*/ 5712 w 10000"/>
              <a:gd name="connsiteY8" fmla="*/ 7908 h 10000"/>
              <a:gd name="connsiteX9" fmla="*/ 9927 w 10000"/>
              <a:gd name="connsiteY9" fmla="*/ 3680 h 10000"/>
              <a:gd name="connsiteX10" fmla="*/ 10000 w 10000"/>
              <a:gd name="connsiteY10" fmla="*/ 3505 h 10000"/>
              <a:gd name="connsiteX11" fmla="*/ 10000 w 10000"/>
              <a:gd name="connsiteY11" fmla="*/ 248 h 10000"/>
              <a:gd name="connsiteX12" fmla="*/ 9752 w 10000"/>
              <a:gd name="connsiteY12" fmla="*/ 0 h 10000"/>
              <a:gd name="connsiteX0" fmla="*/ 9752 w 10000"/>
              <a:gd name="connsiteY0" fmla="*/ 0 h 10000"/>
              <a:gd name="connsiteX1" fmla="*/ 6493 w 10000"/>
              <a:gd name="connsiteY1" fmla="*/ 0 h 10000"/>
              <a:gd name="connsiteX2" fmla="*/ 6318 w 10000"/>
              <a:gd name="connsiteY2" fmla="*/ 69 h 10000"/>
              <a:gd name="connsiteX3" fmla="*/ 5077 w 10000"/>
              <a:gd name="connsiteY3" fmla="*/ 1320 h 10000"/>
              <a:gd name="connsiteX4" fmla="*/ 3216 w 10000"/>
              <a:gd name="connsiteY4" fmla="*/ 3182 h 10000"/>
              <a:gd name="connsiteX5" fmla="*/ 0 w 10000"/>
              <a:gd name="connsiteY5" fmla="*/ 6389 h 10000"/>
              <a:gd name="connsiteX6" fmla="*/ 3613 w 10000"/>
              <a:gd name="connsiteY6" fmla="*/ 10000 h 10000"/>
              <a:gd name="connsiteX7" fmla="*/ 5704 w 10000"/>
              <a:gd name="connsiteY7" fmla="*/ 7901 h 10000"/>
              <a:gd name="connsiteX8" fmla="*/ 5712 w 10000"/>
              <a:gd name="connsiteY8" fmla="*/ 7908 h 10000"/>
              <a:gd name="connsiteX9" fmla="*/ 7718 w 10000"/>
              <a:gd name="connsiteY9" fmla="*/ 5899 h 10000"/>
              <a:gd name="connsiteX10" fmla="*/ 9927 w 10000"/>
              <a:gd name="connsiteY10" fmla="*/ 3680 h 10000"/>
              <a:gd name="connsiteX11" fmla="*/ 10000 w 10000"/>
              <a:gd name="connsiteY11" fmla="*/ 3505 h 10000"/>
              <a:gd name="connsiteX12" fmla="*/ 10000 w 10000"/>
              <a:gd name="connsiteY12" fmla="*/ 248 h 10000"/>
              <a:gd name="connsiteX13" fmla="*/ 9752 w 10000"/>
              <a:gd name="connsiteY13" fmla="*/ 0 h 10000"/>
              <a:gd name="connsiteX0" fmla="*/ 9752 w 10000"/>
              <a:gd name="connsiteY0" fmla="*/ 0 h 10000"/>
              <a:gd name="connsiteX1" fmla="*/ 6493 w 10000"/>
              <a:gd name="connsiteY1" fmla="*/ 0 h 10000"/>
              <a:gd name="connsiteX2" fmla="*/ 6318 w 10000"/>
              <a:gd name="connsiteY2" fmla="*/ 69 h 10000"/>
              <a:gd name="connsiteX3" fmla="*/ 5077 w 10000"/>
              <a:gd name="connsiteY3" fmla="*/ 1320 h 10000"/>
              <a:gd name="connsiteX4" fmla="*/ 3216 w 10000"/>
              <a:gd name="connsiteY4" fmla="*/ 3182 h 10000"/>
              <a:gd name="connsiteX5" fmla="*/ 0 w 10000"/>
              <a:gd name="connsiteY5" fmla="*/ 6389 h 10000"/>
              <a:gd name="connsiteX6" fmla="*/ 3613 w 10000"/>
              <a:gd name="connsiteY6" fmla="*/ 10000 h 10000"/>
              <a:gd name="connsiteX7" fmla="*/ 5704 w 10000"/>
              <a:gd name="connsiteY7" fmla="*/ 7901 h 10000"/>
              <a:gd name="connsiteX8" fmla="*/ 5712 w 10000"/>
              <a:gd name="connsiteY8" fmla="*/ 7908 h 10000"/>
              <a:gd name="connsiteX9" fmla="*/ 6487 w 10000"/>
              <a:gd name="connsiteY9" fmla="*/ 7130 h 10000"/>
              <a:gd name="connsiteX10" fmla="*/ 7718 w 10000"/>
              <a:gd name="connsiteY10" fmla="*/ 5899 h 10000"/>
              <a:gd name="connsiteX11" fmla="*/ 9927 w 10000"/>
              <a:gd name="connsiteY11" fmla="*/ 3680 h 10000"/>
              <a:gd name="connsiteX12" fmla="*/ 10000 w 10000"/>
              <a:gd name="connsiteY12" fmla="*/ 3505 h 10000"/>
              <a:gd name="connsiteX13" fmla="*/ 10000 w 10000"/>
              <a:gd name="connsiteY13" fmla="*/ 248 h 10000"/>
              <a:gd name="connsiteX14" fmla="*/ 9752 w 10000"/>
              <a:gd name="connsiteY14" fmla="*/ 0 h 10000"/>
              <a:gd name="connsiteX0" fmla="*/ 9753 w 10001"/>
              <a:gd name="connsiteY0" fmla="*/ 0 h 10000"/>
              <a:gd name="connsiteX1" fmla="*/ 6494 w 10001"/>
              <a:gd name="connsiteY1" fmla="*/ 0 h 10000"/>
              <a:gd name="connsiteX2" fmla="*/ 6319 w 10001"/>
              <a:gd name="connsiteY2" fmla="*/ 69 h 10000"/>
              <a:gd name="connsiteX3" fmla="*/ 5078 w 10001"/>
              <a:gd name="connsiteY3" fmla="*/ 1320 h 10000"/>
              <a:gd name="connsiteX4" fmla="*/ 3217 w 10001"/>
              <a:gd name="connsiteY4" fmla="*/ 3182 h 10000"/>
              <a:gd name="connsiteX5" fmla="*/ 1 w 10001"/>
              <a:gd name="connsiteY5" fmla="*/ 6389 h 10000"/>
              <a:gd name="connsiteX6" fmla="*/ 3614 w 10001"/>
              <a:gd name="connsiteY6" fmla="*/ 10000 h 10000"/>
              <a:gd name="connsiteX7" fmla="*/ 5705 w 10001"/>
              <a:gd name="connsiteY7" fmla="*/ 7901 h 10000"/>
              <a:gd name="connsiteX8" fmla="*/ 5713 w 10001"/>
              <a:gd name="connsiteY8" fmla="*/ 7908 h 10000"/>
              <a:gd name="connsiteX9" fmla="*/ 6488 w 10001"/>
              <a:gd name="connsiteY9" fmla="*/ 7130 h 10000"/>
              <a:gd name="connsiteX10" fmla="*/ 7719 w 10001"/>
              <a:gd name="connsiteY10" fmla="*/ 5899 h 10000"/>
              <a:gd name="connsiteX11" fmla="*/ 9928 w 10001"/>
              <a:gd name="connsiteY11" fmla="*/ 3680 h 10000"/>
              <a:gd name="connsiteX12" fmla="*/ 10001 w 10001"/>
              <a:gd name="connsiteY12" fmla="*/ 3505 h 10000"/>
              <a:gd name="connsiteX13" fmla="*/ 10001 w 10001"/>
              <a:gd name="connsiteY13" fmla="*/ 248 h 10000"/>
              <a:gd name="connsiteX14" fmla="*/ 9753 w 10001"/>
              <a:gd name="connsiteY14" fmla="*/ 0 h 10000"/>
              <a:gd name="connsiteX0" fmla="*/ 9797 w 10045"/>
              <a:gd name="connsiteY0" fmla="*/ 0 h 7908"/>
              <a:gd name="connsiteX1" fmla="*/ 6538 w 10045"/>
              <a:gd name="connsiteY1" fmla="*/ 0 h 7908"/>
              <a:gd name="connsiteX2" fmla="*/ 6363 w 10045"/>
              <a:gd name="connsiteY2" fmla="*/ 69 h 7908"/>
              <a:gd name="connsiteX3" fmla="*/ 5122 w 10045"/>
              <a:gd name="connsiteY3" fmla="*/ 1320 h 7908"/>
              <a:gd name="connsiteX4" fmla="*/ 3261 w 10045"/>
              <a:gd name="connsiteY4" fmla="*/ 3182 h 7908"/>
              <a:gd name="connsiteX5" fmla="*/ 45 w 10045"/>
              <a:gd name="connsiteY5" fmla="*/ 6389 h 7908"/>
              <a:gd name="connsiteX6" fmla="*/ 5749 w 10045"/>
              <a:gd name="connsiteY6" fmla="*/ 7901 h 7908"/>
              <a:gd name="connsiteX7" fmla="*/ 5757 w 10045"/>
              <a:gd name="connsiteY7" fmla="*/ 7908 h 7908"/>
              <a:gd name="connsiteX8" fmla="*/ 6532 w 10045"/>
              <a:gd name="connsiteY8" fmla="*/ 7130 h 7908"/>
              <a:gd name="connsiteX9" fmla="*/ 7763 w 10045"/>
              <a:gd name="connsiteY9" fmla="*/ 5899 h 7908"/>
              <a:gd name="connsiteX10" fmla="*/ 9972 w 10045"/>
              <a:gd name="connsiteY10" fmla="*/ 3680 h 7908"/>
              <a:gd name="connsiteX11" fmla="*/ 10045 w 10045"/>
              <a:gd name="connsiteY11" fmla="*/ 3505 h 7908"/>
              <a:gd name="connsiteX12" fmla="*/ 10045 w 10045"/>
              <a:gd name="connsiteY12" fmla="*/ 248 h 7908"/>
              <a:gd name="connsiteX13" fmla="*/ 9797 w 10045"/>
              <a:gd name="connsiteY13" fmla="*/ 0 h 7908"/>
              <a:gd name="connsiteX0" fmla="*/ 6507 w 6754"/>
              <a:gd name="connsiteY0" fmla="*/ 0 h 10000"/>
              <a:gd name="connsiteX1" fmla="*/ 3263 w 6754"/>
              <a:gd name="connsiteY1" fmla="*/ 0 h 10000"/>
              <a:gd name="connsiteX2" fmla="*/ 3088 w 6754"/>
              <a:gd name="connsiteY2" fmla="*/ 87 h 10000"/>
              <a:gd name="connsiteX3" fmla="*/ 1853 w 6754"/>
              <a:gd name="connsiteY3" fmla="*/ 1669 h 10000"/>
              <a:gd name="connsiteX4" fmla="*/ 0 w 6754"/>
              <a:gd name="connsiteY4" fmla="*/ 4024 h 10000"/>
              <a:gd name="connsiteX5" fmla="*/ 2477 w 6754"/>
              <a:gd name="connsiteY5" fmla="*/ 9991 h 10000"/>
              <a:gd name="connsiteX6" fmla="*/ 2485 w 6754"/>
              <a:gd name="connsiteY6" fmla="*/ 10000 h 10000"/>
              <a:gd name="connsiteX7" fmla="*/ 3257 w 6754"/>
              <a:gd name="connsiteY7" fmla="*/ 9016 h 10000"/>
              <a:gd name="connsiteX8" fmla="*/ 4482 w 6754"/>
              <a:gd name="connsiteY8" fmla="*/ 7460 h 10000"/>
              <a:gd name="connsiteX9" fmla="*/ 6681 w 6754"/>
              <a:gd name="connsiteY9" fmla="*/ 4654 h 10000"/>
              <a:gd name="connsiteX10" fmla="*/ 6754 w 6754"/>
              <a:gd name="connsiteY10" fmla="*/ 4432 h 10000"/>
              <a:gd name="connsiteX11" fmla="*/ 6754 w 6754"/>
              <a:gd name="connsiteY11" fmla="*/ 314 h 10000"/>
              <a:gd name="connsiteX12" fmla="*/ 6507 w 6754"/>
              <a:gd name="connsiteY12" fmla="*/ 0 h 10000"/>
              <a:gd name="connsiteX0" fmla="*/ 9641 w 10007"/>
              <a:gd name="connsiteY0" fmla="*/ 0 h 10000"/>
              <a:gd name="connsiteX1" fmla="*/ 4838 w 10007"/>
              <a:gd name="connsiteY1" fmla="*/ 0 h 10000"/>
              <a:gd name="connsiteX2" fmla="*/ 4579 w 10007"/>
              <a:gd name="connsiteY2" fmla="*/ 87 h 10000"/>
              <a:gd name="connsiteX3" fmla="*/ 2751 w 10007"/>
              <a:gd name="connsiteY3" fmla="*/ 1669 h 10000"/>
              <a:gd name="connsiteX4" fmla="*/ 7 w 10007"/>
              <a:gd name="connsiteY4" fmla="*/ 4024 h 10000"/>
              <a:gd name="connsiteX5" fmla="*/ 3674 w 10007"/>
              <a:gd name="connsiteY5" fmla="*/ 9991 h 10000"/>
              <a:gd name="connsiteX6" fmla="*/ 3686 w 10007"/>
              <a:gd name="connsiteY6" fmla="*/ 10000 h 10000"/>
              <a:gd name="connsiteX7" fmla="*/ 4829 w 10007"/>
              <a:gd name="connsiteY7" fmla="*/ 9016 h 10000"/>
              <a:gd name="connsiteX8" fmla="*/ 6643 w 10007"/>
              <a:gd name="connsiteY8" fmla="*/ 7460 h 10000"/>
              <a:gd name="connsiteX9" fmla="*/ 9899 w 10007"/>
              <a:gd name="connsiteY9" fmla="*/ 4654 h 10000"/>
              <a:gd name="connsiteX10" fmla="*/ 10007 w 10007"/>
              <a:gd name="connsiteY10" fmla="*/ 4432 h 10000"/>
              <a:gd name="connsiteX11" fmla="*/ 10007 w 10007"/>
              <a:gd name="connsiteY11" fmla="*/ 314 h 10000"/>
              <a:gd name="connsiteX12" fmla="*/ 9641 w 10007"/>
              <a:gd name="connsiteY12" fmla="*/ 0 h 10000"/>
              <a:gd name="connsiteX0" fmla="*/ 9634 w 10000"/>
              <a:gd name="connsiteY0" fmla="*/ 0 h 10000"/>
              <a:gd name="connsiteX1" fmla="*/ 4831 w 10000"/>
              <a:gd name="connsiteY1" fmla="*/ 0 h 10000"/>
              <a:gd name="connsiteX2" fmla="*/ 4572 w 10000"/>
              <a:gd name="connsiteY2" fmla="*/ 87 h 10000"/>
              <a:gd name="connsiteX3" fmla="*/ 2744 w 10000"/>
              <a:gd name="connsiteY3" fmla="*/ 1669 h 10000"/>
              <a:gd name="connsiteX4" fmla="*/ 0 w 10000"/>
              <a:gd name="connsiteY4" fmla="*/ 4024 h 10000"/>
              <a:gd name="connsiteX5" fmla="*/ 3667 w 10000"/>
              <a:gd name="connsiteY5" fmla="*/ 9991 h 10000"/>
              <a:gd name="connsiteX6" fmla="*/ 3679 w 10000"/>
              <a:gd name="connsiteY6" fmla="*/ 10000 h 10000"/>
              <a:gd name="connsiteX7" fmla="*/ 4822 w 10000"/>
              <a:gd name="connsiteY7" fmla="*/ 9016 h 10000"/>
              <a:gd name="connsiteX8" fmla="*/ 6636 w 10000"/>
              <a:gd name="connsiteY8" fmla="*/ 7460 h 10000"/>
              <a:gd name="connsiteX9" fmla="*/ 9892 w 10000"/>
              <a:gd name="connsiteY9" fmla="*/ 4654 h 10000"/>
              <a:gd name="connsiteX10" fmla="*/ 10000 w 10000"/>
              <a:gd name="connsiteY10" fmla="*/ 4432 h 10000"/>
              <a:gd name="connsiteX11" fmla="*/ 10000 w 10000"/>
              <a:gd name="connsiteY11" fmla="*/ 314 h 10000"/>
              <a:gd name="connsiteX12" fmla="*/ 9634 w 10000"/>
              <a:gd name="connsiteY12" fmla="*/ 0 h 10000"/>
              <a:gd name="connsiteX0" fmla="*/ 6890 w 7256"/>
              <a:gd name="connsiteY0" fmla="*/ 0 h 10180"/>
              <a:gd name="connsiteX1" fmla="*/ 2087 w 7256"/>
              <a:gd name="connsiteY1" fmla="*/ 0 h 10180"/>
              <a:gd name="connsiteX2" fmla="*/ 1828 w 7256"/>
              <a:gd name="connsiteY2" fmla="*/ 87 h 10180"/>
              <a:gd name="connsiteX3" fmla="*/ 0 w 7256"/>
              <a:gd name="connsiteY3" fmla="*/ 1669 h 10180"/>
              <a:gd name="connsiteX4" fmla="*/ 32 w 7256"/>
              <a:gd name="connsiteY4" fmla="*/ 7460 h 10180"/>
              <a:gd name="connsiteX5" fmla="*/ 923 w 7256"/>
              <a:gd name="connsiteY5" fmla="*/ 9991 h 10180"/>
              <a:gd name="connsiteX6" fmla="*/ 935 w 7256"/>
              <a:gd name="connsiteY6" fmla="*/ 10000 h 10180"/>
              <a:gd name="connsiteX7" fmla="*/ 2078 w 7256"/>
              <a:gd name="connsiteY7" fmla="*/ 9016 h 10180"/>
              <a:gd name="connsiteX8" fmla="*/ 3892 w 7256"/>
              <a:gd name="connsiteY8" fmla="*/ 7460 h 10180"/>
              <a:gd name="connsiteX9" fmla="*/ 7148 w 7256"/>
              <a:gd name="connsiteY9" fmla="*/ 4654 h 10180"/>
              <a:gd name="connsiteX10" fmla="*/ 7256 w 7256"/>
              <a:gd name="connsiteY10" fmla="*/ 4432 h 10180"/>
              <a:gd name="connsiteX11" fmla="*/ 7256 w 7256"/>
              <a:gd name="connsiteY11" fmla="*/ 314 h 10180"/>
              <a:gd name="connsiteX12" fmla="*/ 6890 w 7256"/>
              <a:gd name="connsiteY12" fmla="*/ 0 h 10180"/>
              <a:gd name="connsiteX0" fmla="*/ 9496 w 10000"/>
              <a:gd name="connsiteY0" fmla="*/ 0 h 10000"/>
              <a:gd name="connsiteX1" fmla="*/ 2876 w 10000"/>
              <a:gd name="connsiteY1" fmla="*/ 0 h 10000"/>
              <a:gd name="connsiteX2" fmla="*/ 2519 w 10000"/>
              <a:gd name="connsiteY2" fmla="*/ 85 h 10000"/>
              <a:gd name="connsiteX3" fmla="*/ 0 w 10000"/>
              <a:gd name="connsiteY3" fmla="*/ 1639 h 10000"/>
              <a:gd name="connsiteX4" fmla="*/ 44 w 10000"/>
              <a:gd name="connsiteY4" fmla="*/ 7328 h 10000"/>
              <a:gd name="connsiteX5" fmla="*/ 1272 w 10000"/>
              <a:gd name="connsiteY5" fmla="*/ 9814 h 10000"/>
              <a:gd name="connsiteX6" fmla="*/ 1289 w 10000"/>
              <a:gd name="connsiteY6" fmla="*/ 9823 h 10000"/>
              <a:gd name="connsiteX7" fmla="*/ 2864 w 10000"/>
              <a:gd name="connsiteY7" fmla="*/ 8857 h 10000"/>
              <a:gd name="connsiteX8" fmla="*/ 5364 w 10000"/>
              <a:gd name="connsiteY8" fmla="*/ 7328 h 10000"/>
              <a:gd name="connsiteX9" fmla="*/ 9851 w 10000"/>
              <a:gd name="connsiteY9" fmla="*/ 4572 h 10000"/>
              <a:gd name="connsiteX10" fmla="*/ 10000 w 10000"/>
              <a:gd name="connsiteY10" fmla="*/ 4354 h 10000"/>
              <a:gd name="connsiteX11" fmla="*/ 10000 w 10000"/>
              <a:gd name="connsiteY11" fmla="*/ 308 h 10000"/>
              <a:gd name="connsiteX12" fmla="*/ 9496 w 10000"/>
              <a:gd name="connsiteY12" fmla="*/ 0 h 10000"/>
              <a:gd name="connsiteX0" fmla="*/ 9496 w 10000"/>
              <a:gd name="connsiteY0" fmla="*/ 0 h 9863"/>
              <a:gd name="connsiteX1" fmla="*/ 2876 w 10000"/>
              <a:gd name="connsiteY1" fmla="*/ 0 h 9863"/>
              <a:gd name="connsiteX2" fmla="*/ 2519 w 10000"/>
              <a:gd name="connsiteY2" fmla="*/ 85 h 9863"/>
              <a:gd name="connsiteX3" fmla="*/ 0 w 10000"/>
              <a:gd name="connsiteY3" fmla="*/ 1639 h 9863"/>
              <a:gd name="connsiteX4" fmla="*/ 44 w 10000"/>
              <a:gd name="connsiteY4" fmla="*/ 7328 h 9863"/>
              <a:gd name="connsiteX5" fmla="*/ 1272 w 10000"/>
              <a:gd name="connsiteY5" fmla="*/ 9814 h 9863"/>
              <a:gd name="connsiteX6" fmla="*/ 2864 w 10000"/>
              <a:gd name="connsiteY6" fmla="*/ 8857 h 9863"/>
              <a:gd name="connsiteX7" fmla="*/ 5364 w 10000"/>
              <a:gd name="connsiteY7" fmla="*/ 7328 h 9863"/>
              <a:gd name="connsiteX8" fmla="*/ 9851 w 10000"/>
              <a:gd name="connsiteY8" fmla="*/ 4572 h 9863"/>
              <a:gd name="connsiteX9" fmla="*/ 10000 w 10000"/>
              <a:gd name="connsiteY9" fmla="*/ 4354 h 9863"/>
              <a:gd name="connsiteX10" fmla="*/ 10000 w 10000"/>
              <a:gd name="connsiteY10" fmla="*/ 308 h 9863"/>
              <a:gd name="connsiteX11" fmla="*/ 9496 w 10000"/>
              <a:gd name="connsiteY11" fmla="*/ 0 h 9863"/>
              <a:gd name="connsiteX0" fmla="*/ 9496 w 10000"/>
              <a:gd name="connsiteY0" fmla="*/ 0 h 10000"/>
              <a:gd name="connsiteX1" fmla="*/ 2876 w 10000"/>
              <a:gd name="connsiteY1" fmla="*/ 0 h 10000"/>
              <a:gd name="connsiteX2" fmla="*/ 2519 w 10000"/>
              <a:gd name="connsiteY2" fmla="*/ 86 h 10000"/>
              <a:gd name="connsiteX3" fmla="*/ 0 w 10000"/>
              <a:gd name="connsiteY3" fmla="*/ 1662 h 10000"/>
              <a:gd name="connsiteX4" fmla="*/ 44 w 10000"/>
              <a:gd name="connsiteY4" fmla="*/ 7430 h 10000"/>
              <a:gd name="connsiteX5" fmla="*/ 1272 w 10000"/>
              <a:gd name="connsiteY5" fmla="*/ 9950 h 10000"/>
              <a:gd name="connsiteX6" fmla="*/ 2864 w 10000"/>
              <a:gd name="connsiteY6" fmla="*/ 8980 h 10000"/>
              <a:gd name="connsiteX7" fmla="*/ 5364 w 10000"/>
              <a:gd name="connsiteY7" fmla="*/ 7430 h 10000"/>
              <a:gd name="connsiteX8" fmla="*/ 9851 w 10000"/>
              <a:gd name="connsiteY8" fmla="*/ 4636 h 10000"/>
              <a:gd name="connsiteX9" fmla="*/ 10000 w 10000"/>
              <a:gd name="connsiteY9" fmla="*/ 4414 h 10000"/>
              <a:gd name="connsiteX10" fmla="*/ 10000 w 10000"/>
              <a:gd name="connsiteY10" fmla="*/ 312 h 10000"/>
              <a:gd name="connsiteX11" fmla="*/ 9496 w 10000"/>
              <a:gd name="connsiteY11" fmla="*/ 0 h 10000"/>
              <a:gd name="connsiteX0" fmla="*/ 9496 w 10000"/>
              <a:gd name="connsiteY0" fmla="*/ 0 h 8980"/>
              <a:gd name="connsiteX1" fmla="*/ 2876 w 10000"/>
              <a:gd name="connsiteY1" fmla="*/ 0 h 8980"/>
              <a:gd name="connsiteX2" fmla="*/ 2519 w 10000"/>
              <a:gd name="connsiteY2" fmla="*/ 86 h 8980"/>
              <a:gd name="connsiteX3" fmla="*/ 0 w 10000"/>
              <a:gd name="connsiteY3" fmla="*/ 1662 h 8980"/>
              <a:gd name="connsiteX4" fmla="*/ 44 w 10000"/>
              <a:gd name="connsiteY4" fmla="*/ 7430 h 8980"/>
              <a:gd name="connsiteX5" fmla="*/ 2864 w 10000"/>
              <a:gd name="connsiteY5" fmla="*/ 8980 h 8980"/>
              <a:gd name="connsiteX6" fmla="*/ 5364 w 10000"/>
              <a:gd name="connsiteY6" fmla="*/ 7430 h 8980"/>
              <a:gd name="connsiteX7" fmla="*/ 9851 w 10000"/>
              <a:gd name="connsiteY7" fmla="*/ 4636 h 8980"/>
              <a:gd name="connsiteX8" fmla="*/ 10000 w 10000"/>
              <a:gd name="connsiteY8" fmla="*/ 4414 h 8980"/>
              <a:gd name="connsiteX9" fmla="*/ 10000 w 10000"/>
              <a:gd name="connsiteY9" fmla="*/ 312 h 8980"/>
              <a:gd name="connsiteX10" fmla="*/ 9496 w 10000"/>
              <a:gd name="connsiteY10" fmla="*/ 0 h 8980"/>
              <a:gd name="connsiteX0" fmla="*/ 9496 w 10000"/>
              <a:gd name="connsiteY0" fmla="*/ 0 h 10000"/>
              <a:gd name="connsiteX1" fmla="*/ 2876 w 10000"/>
              <a:gd name="connsiteY1" fmla="*/ 0 h 10000"/>
              <a:gd name="connsiteX2" fmla="*/ 2519 w 10000"/>
              <a:gd name="connsiteY2" fmla="*/ 96 h 10000"/>
              <a:gd name="connsiteX3" fmla="*/ 0 w 10000"/>
              <a:gd name="connsiteY3" fmla="*/ 1851 h 10000"/>
              <a:gd name="connsiteX4" fmla="*/ 44 w 10000"/>
              <a:gd name="connsiteY4" fmla="*/ 8274 h 10000"/>
              <a:gd name="connsiteX5" fmla="*/ 2864 w 10000"/>
              <a:gd name="connsiteY5" fmla="*/ 10000 h 10000"/>
              <a:gd name="connsiteX6" fmla="*/ 5364 w 10000"/>
              <a:gd name="connsiteY6" fmla="*/ 8274 h 10000"/>
              <a:gd name="connsiteX7" fmla="*/ 9851 w 10000"/>
              <a:gd name="connsiteY7" fmla="*/ 5163 h 10000"/>
              <a:gd name="connsiteX8" fmla="*/ 10000 w 10000"/>
              <a:gd name="connsiteY8" fmla="*/ 4915 h 10000"/>
              <a:gd name="connsiteX9" fmla="*/ 10000 w 10000"/>
              <a:gd name="connsiteY9" fmla="*/ 347 h 10000"/>
              <a:gd name="connsiteX10" fmla="*/ 9496 w 10000"/>
              <a:gd name="connsiteY10" fmla="*/ 0 h 10000"/>
              <a:gd name="connsiteX0" fmla="*/ 9496 w 10000"/>
              <a:gd name="connsiteY0" fmla="*/ 0 h 8887"/>
              <a:gd name="connsiteX1" fmla="*/ 2876 w 10000"/>
              <a:gd name="connsiteY1" fmla="*/ 0 h 8887"/>
              <a:gd name="connsiteX2" fmla="*/ 2519 w 10000"/>
              <a:gd name="connsiteY2" fmla="*/ 96 h 8887"/>
              <a:gd name="connsiteX3" fmla="*/ 0 w 10000"/>
              <a:gd name="connsiteY3" fmla="*/ 1851 h 8887"/>
              <a:gd name="connsiteX4" fmla="*/ 44 w 10000"/>
              <a:gd name="connsiteY4" fmla="*/ 8274 h 8887"/>
              <a:gd name="connsiteX5" fmla="*/ 5364 w 10000"/>
              <a:gd name="connsiteY5" fmla="*/ 8274 h 8887"/>
              <a:gd name="connsiteX6" fmla="*/ 9851 w 10000"/>
              <a:gd name="connsiteY6" fmla="*/ 5163 h 8887"/>
              <a:gd name="connsiteX7" fmla="*/ 10000 w 10000"/>
              <a:gd name="connsiteY7" fmla="*/ 4915 h 8887"/>
              <a:gd name="connsiteX8" fmla="*/ 10000 w 10000"/>
              <a:gd name="connsiteY8" fmla="*/ 347 h 8887"/>
              <a:gd name="connsiteX9" fmla="*/ 9496 w 10000"/>
              <a:gd name="connsiteY9" fmla="*/ 0 h 8887"/>
              <a:gd name="connsiteX0" fmla="*/ 9496 w 10000"/>
              <a:gd name="connsiteY0" fmla="*/ 0 h 9848"/>
              <a:gd name="connsiteX1" fmla="*/ 2876 w 10000"/>
              <a:gd name="connsiteY1" fmla="*/ 0 h 9848"/>
              <a:gd name="connsiteX2" fmla="*/ 2519 w 10000"/>
              <a:gd name="connsiteY2" fmla="*/ 108 h 9848"/>
              <a:gd name="connsiteX3" fmla="*/ 0 w 10000"/>
              <a:gd name="connsiteY3" fmla="*/ 2083 h 9848"/>
              <a:gd name="connsiteX4" fmla="*/ 44 w 10000"/>
              <a:gd name="connsiteY4" fmla="*/ 9310 h 9848"/>
              <a:gd name="connsiteX5" fmla="*/ 5364 w 10000"/>
              <a:gd name="connsiteY5" fmla="*/ 9310 h 9848"/>
              <a:gd name="connsiteX6" fmla="*/ 9851 w 10000"/>
              <a:gd name="connsiteY6" fmla="*/ 5810 h 9848"/>
              <a:gd name="connsiteX7" fmla="*/ 10000 w 10000"/>
              <a:gd name="connsiteY7" fmla="*/ 5531 h 9848"/>
              <a:gd name="connsiteX8" fmla="*/ 10000 w 10000"/>
              <a:gd name="connsiteY8" fmla="*/ 390 h 9848"/>
              <a:gd name="connsiteX9" fmla="*/ 9496 w 10000"/>
              <a:gd name="connsiteY9" fmla="*/ 0 h 9848"/>
              <a:gd name="connsiteX0" fmla="*/ 9496 w 10000"/>
              <a:gd name="connsiteY0" fmla="*/ 0 h 9454"/>
              <a:gd name="connsiteX1" fmla="*/ 2876 w 10000"/>
              <a:gd name="connsiteY1" fmla="*/ 0 h 9454"/>
              <a:gd name="connsiteX2" fmla="*/ 2519 w 10000"/>
              <a:gd name="connsiteY2" fmla="*/ 110 h 9454"/>
              <a:gd name="connsiteX3" fmla="*/ 0 w 10000"/>
              <a:gd name="connsiteY3" fmla="*/ 2115 h 9454"/>
              <a:gd name="connsiteX4" fmla="*/ 44 w 10000"/>
              <a:gd name="connsiteY4" fmla="*/ 9454 h 9454"/>
              <a:gd name="connsiteX5" fmla="*/ 5364 w 10000"/>
              <a:gd name="connsiteY5" fmla="*/ 9454 h 9454"/>
              <a:gd name="connsiteX6" fmla="*/ 9851 w 10000"/>
              <a:gd name="connsiteY6" fmla="*/ 5900 h 9454"/>
              <a:gd name="connsiteX7" fmla="*/ 10000 w 10000"/>
              <a:gd name="connsiteY7" fmla="*/ 5616 h 9454"/>
              <a:gd name="connsiteX8" fmla="*/ 10000 w 10000"/>
              <a:gd name="connsiteY8" fmla="*/ 396 h 9454"/>
              <a:gd name="connsiteX9" fmla="*/ 9496 w 10000"/>
              <a:gd name="connsiteY9" fmla="*/ 0 h 9454"/>
              <a:gd name="connsiteX0" fmla="*/ 9496 w 10000"/>
              <a:gd name="connsiteY0" fmla="*/ 0 h 10000"/>
              <a:gd name="connsiteX1" fmla="*/ 2876 w 10000"/>
              <a:gd name="connsiteY1" fmla="*/ 0 h 10000"/>
              <a:gd name="connsiteX2" fmla="*/ 2519 w 10000"/>
              <a:gd name="connsiteY2" fmla="*/ 116 h 10000"/>
              <a:gd name="connsiteX3" fmla="*/ 0 w 10000"/>
              <a:gd name="connsiteY3" fmla="*/ 2237 h 10000"/>
              <a:gd name="connsiteX4" fmla="*/ 669 w 10000"/>
              <a:gd name="connsiteY4" fmla="*/ 9593 h 10000"/>
              <a:gd name="connsiteX5" fmla="*/ 5364 w 10000"/>
              <a:gd name="connsiteY5" fmla="*/ 10000 h 10000"/>
              <a:gd name="connsiteX6" fmla="*/ 9851 w 10000"/>
              <a:gd name="connsiteY6" fmla="*/ 6241 h 10000"/>
              <a:gd name="connsiteX7" fmla="*/ 10000 w 10000"/>
              <a:gd name="connsiteY7" fmla="*/ 5940 h 10000"/>
              <a:gd name="connsiteX8" fmla="*/ 10000 w 10000"/>
              <a:gd name="connsiteY8" fmla="*/ 419 h 10000"/>
              <a:gd name="connsiteX9" fmla="*/ 9496 w 10000"/>
              <a:gd name="connsiteY9" fmla="*/ 0 h 10000"/>
              <a:gd name="connsiteX0" fmla="*/ 9496 w 10000"/>
              <a:gd name="connsiteY0" fmla="*/ 0 h 10000"/>
              <a:gd name="connsiteX1" fmla="*/ 2876 w 10000"/>
              <a:gd name="connsiteY1" fmla="*/ 0 h 10000"/>
              <a:gd name="connsiteX2" fmla="*/ 2519 w 10000"/>
              <a:gd name="connsiteY2" fmla="*/ 116 h 10000"/>
              <a:gd name="connsiteX3" fmla="*/ 1142 w 10000"/>
              <a:gd name="connsiteY3" fmla="*/ 1283 h 10000"/>
              <a:gd name="connsiteX4" fmla="*/ 0 w 10000"/>
              <a:gd name="connsiteY4" fmla="*/ 2237 h 10000"/>
              <a:gd name="connsiteX5" fmla="*/ 669 w 10000"/>
              <a:gd name="connsiteY5" fmla="*/ 9593 h 10000"/>
              <a:gd name="connsiteX6" fmla="*/ 5364 w 10000"/>
              <a:gd name="connsiteY6" fmla="*/ 10000 h 10000"/>
              <a:gd name="connsiteX7" fmla="*/ 9851 w 10000"/>
              <a:gd name="connsiteY7" fmla="*/ 6241 h 10000"/>
              <a:gd name="connsiteX8" fmla="*/ 10000 w 10000"/>
              <a:gd name="connsiteY8" fmla="*/ 5940 h 10000"/>
              <a:gd name="connsiteX9" fmla="*/ 10000 w 10000"/>
              <a:gd name="connsiteY9" fmla="*/ 419 h 10000"/>
              <a:gd name="connsiteX10" fmla="*/ 9496 w 10000"/>
              <a:gd name="connsiteY10" fmla="*/ 0 h 10000"/>
              <a:gd name="connsiteX0" fmla="*/ 8841 w 9345"/>
              <a:gd name="connsiteY0" fmla="*/ 0 h 10000"/>
              <a:gd name="connsiteX1" fmla="*/ 2221 w 9345"/>
              <a:gd name="connsiteY1" fmla="*/ 0 h 10000"/>
              <a:gd name="connsiteX2" fmla="*/ 1864 w 9345"/>
              <a:gd name="connsiteY2" fmla="*/ 116 h 10000"/>
              <a:gd name="connsiteX3" fmla="*/ 487 w 9345"/>
              <a:gd name="connsiteY3" fmla="*/ 1283 h 10000"/>
              <a:gd name="connsiteX4" fmla="*/ 0 w 9345"/>
              <a:gd name="connsiteY4" fmla="*/ 1690 h 10000"/>
              <a:gd name="connsiteX5" fmla="*/ 14 w 9345"/>
              <a:gd name="connsiteY5" fmla="*/ 9593 h 10000"/>
              <a:gd name="connsiteX6" fmla="*/ 4709 w 9345"/>
              <a:gd name="connsiteY6" fmla="*/ 10000 h 10000"/>
              <a:gd name="connsiteX7" fmla="*/ 9196 w 9345"/>
              <a:gd name="connsiteY7" fmla="*/ 6241 h 10000"/>
              <a:gd name="connsiteX8" fmla="*/ 9345 w 9345"/>
              <a:gd name="connsiteY8" fmla="*/ 5940 h 10000"/>
              <a:gd name="connsiteX9" fmla="*/ 9345 w 9345"/>
              <a:gd name="connsiteY9" fmla="*/ 419 h 10000"/>
              <a:gd name="connsiteX10" fmla="*/ 8841 w 9345"/>
              <a:gd name="connsiteY10" fmla="*/ 0 h 10000"/>
              <a:gd name="connsiteX0" fmla="*/ 9461 w 10000"/>
              <a:gd name="connsiteY0" fmla="*/ 0 h 10000"/>
              <a:gd name="connsiteX1" fmla="*/ 2377 w 10000"/>
              <a:gd name="connsiteY1" fmla="*/ 0 h 10000"/>
              <a:gd name="connsiteX2" fmla="*/ 1995 w 10000"/>
              <a:gd name="connsiteY2" fmla="*/ 116 h 10000"/>
              <a:gd name="connsiteX3" fmla="*/ 521 w 10000"/>
              <a:gd name="connsiteY3" fmla="*/ 1283 h 10000"/>
              <a:gd name="connsiteX4" fmla="*/ 0 w 10000"/>
              <a:gd name="connsiteY4" fmla="*/ 1690 h 10000"/>
              <a:gd name="connsiteX5" fmla="*/ 15 w 10000"/>
              <a:gd name="connsiteY5" fmla="*/ 9593 h 10000"/>
              <a:gd name="connsiteX6" fmla="*/ 5039 w 10000"/>
              <a:gd name="connsiteY6" fmla="*/ 10000 h 10000"/>
              <a:gd name="connsiteX7" fmla="*/ 5790 w 10000"/>
              <a:gd name="connsiteY7" fmla="*/ 9414 h 10000"/>
              <a:gd name="connsiteX8" fmla="*/ 9841 w 10000"/>
              <a:gd name="connsiteY8" fmla="*/ 6241 h 10000"/>
              <a:gd name="connsiteX9" fmla="*/ 10000 w 10000"/>
              <a:gd name="connsiteY9" fmla="*/ 5940 h 10000"/>
              <a:gd name="connsiteX10" fmla="*/ 10000 w 10000"/>
              <a:gd name="connsiteY10" fmla="*/ 419 h 10000"/>
              <a:gd name="connsiteX11" fmla="*/ 9461 w 10000"/>
              <a:gd name="connsiteY11" fmla="*/ 0 h 10000"/>
              <a:gd name="connsiteX0" fmla="*/ 9461 w 10000"/>
              <a:gd name="connsiteY0" fmla="*/ 0 h 9593"/>
              <a:gd name="connsiteX1" fmla="*/ 2377 w 10000"/>
              <a:gd name="connsiteY1" fmla="*/ 0 h 9593"/>
              <a:gd name="connsiteX2" fmla="*/ 1995 w 10000"/>
              <a:gd name="connsiteY2" fmla="*/ 116 h 9593"/>
              <a:gd name="connsiteX3" fmla="*/ 521 w 10000"/>
              <a:gd name="connsiteY3" fmla="*/ 1283 h 9593"/>
              <a:gd name="connsiteX4" fmla="*/ 0 w 10000"/>
              <a:gd name="connsiteY4" fmla="*/ 1690 h 9593"/>
              <a:gd name="connsiteX5" fmla="*/ 15 w 10000"/>
              <a:gd name="connsiteY5" fmla="*/ 9593 h 9593"/>
              <a:gd name="connsiteX6" fmla="*/ 5561 w 10000"/>
              <a:gd name="connsiteY6" fmla="*/ 9593 h 9593"/>
              <a:gd name="connsiteX7" fmla="*/ 5790 w 10000"/>
              <a:gd name="connsiteY7" fmla="*/ 9414 h 9593"/>
              <a:gd name="connsiteX8" fmla="*/ 9841 w 10000"/>
              <a:gd name="connsiteY8" fmla="*/ 6241 h 9593"/>
              <a:gd name="connsiteX9" fmla="*/ 10000 w 10000"/>
              <a:gd name="connsiteY9" fmla="*/ 5940 h 9593"/>
              <a:gd name="connsiteX10" fmla="*/ 10000 w 10000"/>
              <a:gd name="connsiteY10" fmla="*/ 419 h 9593"/>
              <a:gd name="connsiteX11" fmla="*/ 9461 w 10000"/>
              <a:gd name="connsiteY11" fmla="*/ 0 h 9593"/>
              <a:gd name="connsiteX0" fmla="*/ 9451 w 9990"/>
              <a:gd name="connsiteY0" fmla="*/ 0 h 10000"/>
              <a:gd name="connsiteX1" fmla="*/ 2367 w 9990"/>
              <a:gd name="connsiteY1" fmla="*/ 0 h 10000"/>
              <a:gd name="connsiteX2" fmla="*/ 1985 w 9990"/>
              <a:gd name="connsiteY2" fmla="*/ 121 h 10000"/>
              <a:gd name="connsiteX3" fmla="*/ 511 w 9990"/>
              <a:gd name="connsiteY3" fmla="*/ 1337 h 10000"/>
              <a:gd name="connsiteX4" fmla="*/ 6 w 9990"/>
              <a:gd name="connsiteY4" fmla="*/ 1749 h 10000"/>
              <a:gd name="connsiteX5" fmla="*/ 5 w 9990"/>
              <a:gd name="connsiteY5" fmla="*/ 10000 h 10000"/>
              <a:gd name="connsiteX6" fmla="*/ 5551 w 9990"/>
              <a:gd name="connsiteY6" fmla="*/ 10000 h 10000"/>
              <a:gd name="connsiteX7" fmla="*/ 5780 w 9990"/>
              <a:gd name="connsiteY7" fmla="*/ 9813 h 10000"/>
              <a:gd name="connsiteX8" fmla="*/ 9831 w 9990"/>
              <a:gd name="connsiteY8" fmla="*/ 6506 h 10000"/>
              <a:gd name="connsiteX9" fmla="*/ 9990 w 9990"/>
              <a:gd name="connsiteY9" fmla="*/ 6192 h 10000"/>
              <a:gd name="connsiteX10" fmla="*/ 9990 w 9990"/>
              <a:gd name="connsiteY10" fmla="*/ 437 h 10000"/>
              <a:gd name="connsiteX11" fmla="*/ 9451 w 9990"/>
              <a:gd name="connsiteY11" fmla="*/ 0 h 10000"/>
              <a:gd name="connsiteX0" fmla="*/ 9463 w 10003"/>
              <a:gd name="connsiteY0" fmla="*/ 0 h 10000"/>
              <a:gd name="connsiteX1" fmla="*/ 2372 w 10003"/>
              <a:gd name="connsiteY1" fmla="*/ 0 h 10000"/>
              <a:gd name="connsiteX2" fmla="*/ 1990 w 10003"/>
              <a:gd name="connsiteY2" fmla="*/ 121 h 10000"/>
              <a:gd name="connsiteX3" fmla="*/ 515 w 10003"/>
              <a:gd name="connsiteY3" fmla="*/ 1337 h 10000"/>
              <a:gd name="connsiteX4" fmla="*/ 9 w 10003"/>
              <a:gd name="connsiteY4" fmla="*/ 1749 h 10000"/>
              <a:gd name="connsiteX5" fmla="*/ 8 w 10003"/>
              <a:gd name="connsiteY5" fmla="*/ 10000 h 10000"/>
              <a:gd name="connsiteX6" fmla="*/ 5560 w 10003"/>
              <a:gd name="connsiteY6" fmla="*/ 10000 h 10000"/>
              <a:gd name="connsiteX7" fmla="*/ 5789 w 10003"/>
              <a:gd name="connsiteY7" fmla="*/ 9813 h 10000"/>
              <a:gd name="connsiteX8" fmla="*/ 9844 w 10003"/>
              <a:gd name="connsiteY8" fmla="*/ 6506 h 10000"/>
              <a:gd name="connsiteX9" fmla="*/ 10003 w 10003"/>
              <a:gd name="connsiteY9" fmla="*/ 6192 h 10000"/>
              <a:gd name="connsiteX10" fmla="*/ 10003 w 10003"/>
              <a:gd name="connsiteY10" fmla="*/ 437 h 10000"/>
              <a:gd name="connsiteX11" fmla="*/ 9463 w 10003"/>
              <a:gd name="connsiteY1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3" h="10000">
                <a:moveTo>
                  <a:pt x="9463" y="0"/>
                </a:moveTo>
                <a:lnTo>
                  <a:pt x="2372" y="0"/>
                </a:lnTo>
                <a:cubicBezTo>
                  <a:pt x="2227" y="0"/>
                  <a:pt x="2093" y="46"/>
                  <a:pt x="1990" y="121"/>
                </a:cubicBezTo>
                <a:lnTo>
                  <a:pt x="515" y="1337"/>
                </a:lnTo>
                <a:lnTo>
                  <a:pt x="9" y="1749"/>
                </a:lnTo>
                <a:cubicBezTo>
                  <a:pt x="2" y="4444"/>
                  <a:pt x="-8" y="7303"/>
                  <a:pt x="8" y="10000"/>
                </a:cubicBezTo>
                <a:lnTo>
                  <a:pt x="5560" y="10000"/>
                </a:lnTo>
                <a:lnTo>
                  <a:pt x="5789" y="9813"/>
                </a:lnTo>
                <a:lnTo>
                  <a:pt x="9844" y="6506"/>
                </a:lnTo>
                <a:cubicBezTo>
                  <a:pt x="9947" y="6420"/>
                  <a:pt x="10003" y="6311"/>
                  <a:pt x="10003" y="6192"/>
                </a:cubicBezTo>
                <a:lnTo>
                  <a:pt x="10003" y="437"/>
                </a:lnTo>
                <a:cubicBezTo>
                  <a:pt x="10003" y="195"/>
                  <a:pt x="9765" y="0"/>
                  <a:pt x="9463" y="0"/>
                </a:cubicBezTo>
              </a:path>
            </a:pathLst>
          </a:custGeom>
          <a:blipFill dpi="0" rotWithShape="0">
            <a:blip r:embed="rId5"/>
            <a:srcRect/>
            <a:stretch>
              <a:fillRect l="-12405" t="-712" r="-12405" b="-712"/>
            </a:stretch>
          </a:bli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71D49"/>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6D94E093-1D10-4AB5-A555-13550DCFC338}"/>
              </a:ext>
            </a:extLst>
          </p:cNvPr>
          <p:cNvSpPr txBox="1"/>
          <p:nvPr/>
        </p:nvSpPr>
        <p:spPr>
          <a:xfrm>
            <a:off x="448783" y="1747299"/>
            <a:ext cx="2018558" cy="646331"/>
          </a:xfrm>
          <a:prstGeom prst="rect">
            <a:avLst/>
          </a:prstGeom>
          <a:noFill/>
        </p:spPr>
        <p:txBody>
          <a:bodyPr wrap="square">
            <a:spAutoFit/>
          </a:bodyPr>
          <a:lstStyle/>
          <a:p>
            <a:pPr algn="ctr"/>
            <a:r>
              <a:rPr lang="en-GB">
                <a:solidFill>
                  <a:schemeClr val="bg1"/>
                </a:solidFill>
              </a:rPr>
              <a:t>Empowered Individuals</a:t>
            </a:r>
          </a:p>
        </p:txBody>
      </p:sp>
      <p:sp>
        <p:nvSpPr>
          <p:cNvPr id="22" name="TextBox 21">
            <a:extLst>
              <a:ext uri="{FF2B5EF4-FFF2-40B4-BE49-F238E27FC236}">
                <a16:creationId xmlns:a16="http://schemas.microsoft.com/office/drawing/2014/main" id="{D996A468-066B-4027-8EA7-47D409DF282B}"/>
              </a:ext>
            </a:extLst>
          </p:cNvPr>
          <p:cNvSpPr txBox="1"/>
          <p:nvPr/>
        </p:nvSpPr>
        <p:spPr>
          <a:xfrm>
            <a:off x="3814806" y="1802699"/>
            <a:ext cx="1572002" cy="590931"/>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Connected Teams</a:t>
            </a:r>
          </a:p>
        </p:txBody>
      </p:sp>
      <p:sp>
        <p:nvSpPr>
          <p:cNvPr id="26" name="TextBox 25">
            <a:extLst>
              <a:ext uri="{FF2B5EF4-FFF2-40B4-BE49-F238E27FC236}">
                <a16:creationId xmlns:a16="http://schemas.microsoft.com/office/drawing/2014/main" id="{5E528930-3C41-4B91-97FF-B79F571013C9}"/>
              </a:ext>
            </a:extLst>
          </p:cNvPr>
          <p:cNvSpPr txBox="1"/>
          <p:nvPr/>
        </p:nvSpPr>
        <p:spPr>
          <a:xfrm>
            <a:off x="1504591" y="3297898"/>
            <a:ext cx="3288588" cy="917174"/>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Enhance organisational knowledge</a:t>
            </a:r>
          </a:p>
        </p:txBody>
      </p:sp>
      <p:sp>
        <p:nvSpPr>
          <p:cNvPr id="2" name="TextBox 1">
            <a:extLst>
              <a:ext uri="{FF2B5EF4-FFF2-40B4-BE49-F238E27FC236}">
                <a16:creationId xmlns:a16="http://schemas.microsoft.com/office/drawing/2014/main" id="{B3CDB276-3732-1284-822F-E6D996B1184E}"/>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3260630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360A-E080-4390-8793-C420EC94784F}"/>
              </a:ext>
            </a:extLst>
          </p:cNvPr>
          <p:cNvSpPr>
            <a:spLocks noGrp="1"/>
          </p:cNvSpPr>
          <p:nvPr>
            <p:ph type="title"/>
          </p:nvPr>
        </p:nvSpPr>
        <p:spPr/>
        <p:txBody>
          <a:bodyPr/>
          <a:lstStyle/>
          <a:p>
            <a:r>
              <a:rPr lang="en-GB" dirty="0"/>
              <a:t>Our Values</a:t>
            </a:r>
          </a:p>
        </p:txBody>
      </p:sp>
      <p:sp>
        <p:nvSpPr>
          <p:cNvPr id="3" name="Text Placeholder 2">
            <a:extLst>
              <a:ext uri="{FF2B5EF4-FFF2-40B4-BE49-F238E27FC236}">
                <a16:creationId xmlns:a16="http://schemas.microsoft.com/office/drawing/2014/main" id="{66A907D6-DEBA-42FA-AA4F-3E332DF155A7}"/>
              </a:ext>
            </a:extLst>
          </p:cNvPr>
          <p:cNvSpPr>
            <a:spLocks noGrp="1"/>
          </p:cNvSpPr>
          <p:nvPr>
            <p:ph type="body" sz="quarter" idx="12"/>
          </p:nvPr>
        </p:nvSpPr>
        <p:spPr>
          <a:xfrm>
            <a:off x="1244097" y="1759599"/>
            <a:ext cx="4779821" cy="4216655"/>
          </a:xfrm>
        </p:spPr>
        <p:txBody>
          <a:bodyPr/>
          <a:lstStyle/>
          <a:p>
            <a:endParaRPr lang="en-GB" dirty="0">
              <a:solidFill>
                <a:schemeClr val="accent6"/>
              </a:solidFill>
            </a:endParaRPr>
          </a:p>
          <a:p>
            <a:r>
              <a:rPr lang="en-GB" b="1" dirty="0">
                <a:solidFill>
                  <a:schemeClr val="accent6"/>
                </a:solidFill>
              </a:rPr>
              <a:t>User Focused</a:t>
            </a:r>
          </a:p>
          <a:p>
            <a:r>
              <a:rPr lang="en-GB" dirty="0">
                <a:solidFill>
                  <a:schemeClr val="accent6"/>
                </a:solidFill>
              </a:rPr>
              <a:t>We promote User-centred design</a:t>
            </a:r>
          </a:p>
          <a:p>
            <a:endParaRPr lang="en-GB" dirty="0"/>
          </a:p>
          <a:p>
            <a:endParaRPr lang="en-GB" dirty="0">
              <a:solidFill>
                <a:schemeClr val="accent6"/>
              </a:solidFill>
            </a:endParaRPr>
          </a:p>
          <a:p>
            <a:r>
              <a:rPr lang="en-GB" b="1" dirty="0">
                <a:solidFill>
                  <a:schemeClr val="accent6"/>
                </a:solidFill>
              </a:rPr>
              <a:t>Collaborative</a:t>
            </a:r>
          </a:p>
          <a:p>
            <a:r>
              <a:rPr lang="en-GB" dirty="0">
                <a:solidFill>
                  <a:schemeClr val="accent6"/>
                </a:solidFill>
              </a:rPr>
              <a:t>Open collaboration is critical to Innovation</a:t>
            </a:r>
          </a:p>
          <a:p>
            <a:endParaRPr lang="en-GB" sz="1400" dirty="0"/>
          </a:p>
          <a:p>
            <a:endParaRPr lang="en-GB" dirty="0">
              <a:solidFill>
                <a:schemeClr val="accent6"/>
              </a:solidFill>
            </a:endParaRPr>
          </a:p>
          <a:p>
            <a:endParaRPr lang="en-GB" dirty="0">
              <a:solidFill>
                <a:schemeClr val="accent6"/>
              </a:solidFill>
            </a:endParaRPr>
          </a:p>
          <a:p>
            <a:r>
              <a:rPr lang="en-GB" b="1" dirty="0">
                <a:solidFill>
                  <a:schemeClr val="accent6"/>
                </a:solidFill>
              </a:rPr>
              <a:t>Mission driven</a:t>
            </a:r>
          </a:p>
          <a:p>
            <a:r>
              <a:rPr lang="en-GB" dirty="0">
                <a:solidFill>
                  <a:schemeClr val="accent6"/>
                </a:solidFill>
              </a:rPr>
              <a:t>Actions not words</a:t>
            </a:r>
          </a:p>
          <a:p>
            <a:endParaRPr lang="en-GB" sz="1400" dirty="0"/>
          </a:p>
          <a:p>
            <a:endParaRPr lang="en-GB" dirty="0"/>
          </a:p>
        </p:txBody>
      </p:sp>
      <p:cxnSp>
        <p:nvCxnSpPr>
          <p:cNvPr id="6" name="Straight Connector 5">
            <a:extLst>
              <a:ext uri="{FF2B5EF4-FFF2-40B4-BE49-F238E27FC236}">
                <a16:creationId xmlns:a16="http://schemas.microsoft.com/office/drawing/2014/main" id="{75C7CD83-9953-4847-A4F2-DF8C51E775C3}"/>
              </a:ext>
            </a:extLst>
          </p:cNvPr>
          <p:cNvCxnSpPr/>
          <p:nvPr/>
        </p:nvCxnSpPr>
        <p:spPr>
          <a:xfrm>
            <a:off x="-2" y="6426000"/>
            <a:ext cx="12192002" cy="0"/>
          </a:xfrm>
          <a:prstGeom prst="line">
            <a:avLst/>
          </a:prstGeom>
          <a:ln w="139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8DA08453-7131-4B02-8465-A5A272AFF0C5}"/>
              </a:ext>
            </a:extLst>
          </p:cNvPr>
          <p:cNvSpPr txBox="1">
            <a:spLocks/>
          </p:cNvSpPr>
          <p:nvPr/>
        </p:nvSpPr>
        <p:spPr>
          <a:xfrm>
            <a:off x="7631342" y="1542641"/>
            <a:ext cx="4495800" cy="4800598"/>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r>
              <a:rPr lang="en-GB" b="1" dirty="0">
                <a:solidFill>
                  <a:schemeClr val="accent6"/>
                </a:solidFill>
              </a:rPr>
              <a:t>Inclusive</a:t>
            </a:r>
          </a:p>
          <a:p>
            <a:r>
              <a:rPr lang="en-GB" dirty="0">
                <a:solidFill>
                  <a:schemeClr val="accent6"/>
                </a:solidFill>
              </a:rPr>
              <a:t>Cognitive Diversity is our strength</a:t>
            </a:r>
          </a:p>
          <a:p>
            <a:endParaRPr lang="en-GB" dirty="0"/>
          </a:p>
          <a:p>
            <a:endParaRPr lang="en-GB" dirty="0">
              <a:solidFill>
                <a:schemeClr val="accent6"/>
              </a:solidFill>
            </a:endParaRPr>
          </a:p>
          <a:p>
            <a:endParaRPr lang="en-GB" dirty="0">
              <a:solidFill>
                <a:schemeClr val="accent6"/>
              </a:solidFill>
            </a:endParaRPr>
          </a:p>
          <a:p>
            <a:endParaRPr lang="en-GB" dirty="0">
              <a:solidFill>
                <a:schemeClr val="accent6"/>
              </a:solidFill>
            </a:endParaRPr>
          </a:p>
          <a:p>
            <a:r>
              <a:rPr lang="en-GB" b="1" dirty="0">
                <a:solidFill>
                  <a:schemeClr val="accent6"/>
                </a:solidFill>
              </a:rPr>
              <a:t>Knowledge Seeking</a:t>
            </a:r>
          </a:p>
          <a:p>
            <a:r>
              <a:rPr lang="en-GB" dirty="0">
                <a:solidFill>
                  <a:schemeClr val="accent6"/>
                </a:solidFill>
              </a:rPr>
              <a:t>We value a culture that embraces failing forward + failing fast</a:t>
            </a:r>
          </a:p>
          <a:p>
            <a:r>
              <a:rPr lang="en-GB" sz="1400" dirty="0">
                <a:latin typeface="Arial"/>
                <a:cs typeface="Arial"/>
              </a:rPr>
              <a:t>.</a:t>
            </a:r>
            <a:endParaRPr lang="en-GB" dirty="0"/>
          </a:p>
          <a:p>
            <a:endParaRPr lang="en-GB" dirty="0"/>
          </a:p>
          <a:p>
            <a:endParaRPr lang="en-GB" dirty="0"/>
          </a:p>
          <a:p>
            <a:endParaRPr lang="en-GB" dirty="0"/>
          </a:p>
        </p:txBody>
      </p:sp>
      <p:sp>
        <p:nvSpPr>
          <p:cNvPr id="10" name="TextBox 9">
            <a:extLst>
              <a:ext uri="{FF2B5EF4-FFF2-40B4-BE49-F238E27FC236}">
                <a16:creationId xmlns:a16="http://schemas.microsoft.com/office/drawing/2014/main" id="{8C0824BB-D273-402B-96AF-CFE658C7F7F2}"/>
              </a:ext>
            </a:extLst>
          </p:cNvPr>
          <p:cNvSpPr txBox="1"/>
          <p:nvPr/>
        </p:nvSpPr>
        <p:spPr>
          <a:xfrm>
            <a:off x="1775999" y="6591523"/>
            <a:ext cx="8640000" cy="169277"/>
          </a:xfrm>
          <a:prstGeom prst="rect">
            <a:avLst/>
          </a:prstGeom>
          <a:noFill/>
        </p:spPr>
        <p:txBody>
          <a:bodyPr wrap="square" lIns="0" tIns="0" rIns="0" bIns="0" rtlCol="0" anchor="b" anchorCtr="0">
            <a:spAutoFit/>
          </a:bodyPr>
          <a:lstStyle/>
          <a:p>
            <a:pPr algn="ctr"/>
            <a:r>
              <a:rPr lang="en-GB" sz="1100">
                <a:solidFill>
                  <a:srgbClr val="333F47"/>
                </a:solidFill>
                <a:latin typeface="Arial" panose="020B0604020202020204" pitchFamily="34" charset="0"/>
                <a:cs typeface="Arial" panose="020B0604020202020204" pitchFamily="34" charset="0"/>
              </a:rPr>
              <a:t>OFFICIAL</a:t>
            </a:r>
          </a:p>
        </p:txBody>
      </p:sp>
      <p:pic>
        <p:nvPicPr>
          <p:cNvPr id="4" name="Picture 4" descr="Icon&#10;&#10;Description automatically generated">
            <a:extLst>
              <a:ext uri="{FF2B5EF4-FFF2-40B4-BE49-F238E27FC236}">
                <a16:creationId xmlns:a16="http://schemas.microsoft.com/office/drawing/2014/main" id="{CE635795-A34A-CD13-E2C0-C1B33B8E436A}"/>
              </a:ext>
            </a:extLst>
          </p:cNvPr>
          <p:cNvPicPr>
            <a:picLocks noChangeAspect="1"/>
          </p:cNvPicPr>
          <p:nvPr/>
        </p:nvPicPr>
        <p:blipFill>
          <a:blip r:embed="rId3"/>
          <a:stretch>
            <a:fillRect/>
          </a:stretch>
        </p:blipFill>
        <p:spPr>
          <a:xfrm>
            <a:off x="358346" y="3323968"/>
            <a:ext cx="694038" cy="694038"/>
          </a:xfrm>
          <a:prstGeom prst="rect">
            <a:avLst/>
          </a:prstGeom>
        </p:spPr>
      </p:pic>
      <p:pic>
        <p:nvPicPr>
          <p:cNvPr id="5" name="Picture 6" descr="Icon&#10;&#10;Description automatically generated">
            <a:extLst>
              <a:ext uri="{FF2B5EF4-FFF2-40B4-BE49-F238E27FC236}">
                <a16:creationId xmlns:a16="http://schemas.microsoft.com/office/drawing/2014/main" id="{7FEDDF83-A52A-4894-9387-F45356A50434}"/>
              </a:ext>
            </a:extLst>
          </p:cNvPr>
          <p:cNvPicPr>
            <a:picLocks noChangeAspect="1"/>
          </p:cNvPicPr>
          <p:nvPr/>
        </p:nvPicPr>
        <p:blipFill>
          <a:blip r:embed="rId4"/>
          <a:stretch>
            <a:fillRect/>
          </a:stretch>
        </p:blipFill>
        <p:spPr>
          <a:xfrm>
            <a:off x="431843" y="1807432"/>
            <a:ext cx="536747" cy="782081"/>
          </a:xfrm>
          <a:prstGeom prst="rect">
            <a:avLst/>
          </a:prstGeom>
        </p:spPr>
      </p:pic>
      <p:pic>
        <p:nvPicPr>
          <p:cNvPr id="7" name="Picture 8" descr="A picture containing logo&#10;&#10;Description automatically generated">
            <a:extLst>
              <a:ext uri="{FF2B5EF4-FFF2-40B4-BE49-F238E27FC236}">
                <a16:creationId xmlns:a16="http://schemas.microsoft.com/office/drawing/2014/main" id="{1D0F1F65-CB72-387C-F572-A2FC43F370E3}"/>
              </a:ext>
            </a:extLst>
          </p:cNvPr>
          <p:cNvPicPr>
            <a:picLocks noChangeAspect="1"/>
          </p:cNvPicPr>
          <p:nvPr/>
        </p:nvPicPr>
        <p:blipFill>
          <a:blip r:embed="rId5"/>
          <a:stretch>
            <a:fillRect/>
          </a:stretch>
        </p:blipFill>
        <p:spPr>
          <a:xfrm>
            <a:off x="6588210" y="1803371"/>
            <a:ext cx="735228" cy="728421"/>
          </a:xfrm>
          <a:prstGeom prst="rect">
            <a:avLst/>
          </a:prstGeom>
        </p:spPr>
      </p:pic>
      <p:pic>
        <p:nvPicPr>
          <p:cNvPr id="9" name="Picture 10" descr="Icon&#10;&#10;Description automatically generated">
            <a:extLst>
              <a:ext uri="{FF2B5EF4-FFF2-40B4-BE49-F238E27FC236}">
                <a16:creationId xmlns:a16="http://schemas.microsoft.com/office/drawing/2014/main" id="{27CEFE8F-F48B-79C1-412F-C727363F20F9}"/>
              </a:ext>
            </a:extLst>
          </p:cNvPr>
          <p:cNvPicPr>
            <a:picLocks noChangeAspect="1"/>
          </p:cNvPicPr>
          <p:nvPr/>
        </p:nvPicPr>
        <p:blipFill>
          <a:blip r:embed="rId6"/>
          <a:stretch>
            <a:fillRect/>
          </a:stretch>
        </p:blipFill>
        <p:spPr>
          <a:xfrm>
            <a:off x="358346" y="4895198"/>
            <a:ext cx="694040" cy="733441"/>
          </a:xfrm>
          <a:prstGeom prst="rect">
            <a:avLst/>
          </a:prstGeom>
        </p:spPr>
      </p:pic>
      <p:pic>
        <p:nvPicPr>
          <p:cNvPr id="11" name="Picture 11" descr="A picture containing text, watch, clock&#10;&#10;Description automatically generated">
            <a:extLst>
              <a:ext uri="{FF2B5EF4-FFF2-40B4-BE49-F238E27FC236}">
                <a16:creationId xmlns:a16="http://schemas.microsoft.com/office/drawing/2014/main" id="{6B316C50-BB70-5389-8352-0D91161E859F}"/>
              </a:ext>
            </a:extLst>
          </p:cNvPr>
          <p:cNvPicPr>
            <a:picLocks noChangeAspect="1"/>
          </p:cNvPicPr>
          <p:nvPr/>
        </p:nvPicPr>
        <p:blipFill>
          <a:blip r:embed="rId7"/>
          <a:stretch>
            <a:fillRect/>
          </a:stretch>
        </p:blipFill>
        <p:spPr>
          <a:xfrm>
            <a:off x="6557318" y="3782661"/>
            <a:ext cx="766120" cy="651922"/>
          </a:xfrm>
          <a:prstGeom prst="rect">
            <a:avLst/>
          </a:prstGeom>
        </p:spPr>
      </p:pic>
    </p:spTree>
    <p:extLst>
      <p:ext uri="{BB962C8B-B14F-4D97-AF65-F5344CB8AC3E}">
        <p14:creationId xmlns:p14="http://schemas.microsoft.com/office/powerpoint/2010/main" val="3292335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2A8AB3-DFED-4FD1-9179-E1EB593CA8E6}"/>
              </a:ext>
            </a:extLst>
          </p:cNvPr>
          <p:cNvSpPr/>
          <p:nvPr/>
        </p:nvSpPr>
        <p:spPr>
          <a:xfrm>
            <a:off x="359998" y="1874191"/>
            <a:ext cx="2688001" cy="2131751"/>
          </a:xfrm>
          <a:prstGeom prst="rect">
            <a:avLst/>
          </a:prstGeom>
          <a:solidFill>
            <a:srgbClr val="071D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itle 9">
            <a:extLst>
              <a:ext uri="{FF2B5EF4-FFF2-40B4-BE49-F238E27FC236}">
                <a16:creationId xmlns:a16="http://schemas.microsoft.com/office/drawing/2014/main" id="{8DE10F10-0133-4C20-9816-36F8728B76B5}"/>
              </a:ext>
            </a:extLst>
          </p:cNvPr>
          <p:cNvSpPr>
            <a:spLocks noGrp="1"/>
          </p:cNvSpPr>
          <p:nvPr>
            <p:ph type="title"/>
          </p:nvPr>
        </p:nvSpPr>
        <p:spPr/>
        <p:txBody>
          <a:bodyPr/>
          <a:lstStyle/>
          <a:p>
            <a:r>
              <a:rPr lang="en-GB" sz="3600">
                <a:latin typeface="+mj-lt"/>
              </a:rPr>
              <a:t>A structure built on service</a:t>
            </a:r>
            <a:endParaRPr lang="en-GB"/>
          </a:p>
        </p:txBody>
      </p:sp>
      <p:sp>
        <p:nvSpPr>
          <p:cNvPr id="12" name="Content Placeholder 11">
            <a:extLst>
              <a:ext uri="{FF2B5EF4-FFF2-40B4-BE49-F238E27FC236}">
                <a16:creationId xmlns:a16="http://schemas.microsoft.com/office/drawing/2014/main" id="{BE436ABD-3B5B-48D2-AB7C-30ECB43263B0}"/>
              </a:ext>
            </a:extLst>
          </p:cNvPr>
          <p:cNvSpPr>
            <a:spLocks noGrp="1"/>
          </p:cNvSpPr>
          <p:nvPr>
            <p:ph sz="quarter" idx="14"/>
          </p:nvPr>
        </p:nvSpPr>
        <p:spPr>
          <a:xfrm>
            <a:off x="620465" y="2079183"/>
            <a:ext cx="2311068" cy="1531985"/>
          </a:xfrm>
        </p:spPr>
        <p:txBody>
          <a:bodyPr/>
          <a:lstStyle/>
          <a:p>
            <a:r>
              <a:rPr lang="en-GB"/>
              <a:t>Those carrying out or requiring innovation services – who need ideas/problems championed and are seeking solutions/support</a:t>
            </a:r>
          </a:p>
        </p:txBody>
      </p:sp>
      <p:graphicFrame>
        <p:nvGraphicFramePr>
          <p:cNvPr id="3" name="SmartArt Placeholder 2">
            <a:extLst>
              <a:ext uri="{FF2B5EF4-FFF2-40B4-BE49-F238E27FC236}">
                <a16:creationId xmlns:a16="http://schemas.microsoft.com/office/drawing/2014/main" id="{8A6D09E7-C86B-412A-9B03-F3ECBBC1139F}"/>
              </a:ext>
            </a:extLst>
          </p:cNvPr>
          <p:cNvGraphicFramePr>
            <a:graphicFrameLocks noGrp="1"/>
          </p:cNvGraphicFramePr>
          <p:nvPr>
            <p:ph type="dgm" sz="quarter" idx="15"/>
          </p:nvPr>
        </p:nvGraphicFramePr>
        <p:xfrm>
          <a:off x="2363786" y="1865505"/>
          <a:ext cx="7464425" cy="4127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5" name="Straight Connector 14">
            <a:extLst>
              <a:ext uri="{FF2B5EF4-FFF2-40B4-BE49-F238E27FC236}">
                <a16:creationId xmlns:a16="http://schemas.microsoft.com/office/drawing/2014/main" id="{9113A549-725D-4BE2-B7B7-D8B9C1A9D1C1}"/>
              </a:ext>
            </a:extLst>
          </p:cNvPr>
          <p:cNvCxnSpPr/>
          <p:nvPr/>
        </p:nvCxnSpPr>
        <p:spPr>
          <a:xfrm>
            <a:off x="-2" y="6426000"/>
            <a:ext cx="12192002" cy="0"/>
          </a:xfrm>
          <a:prstGeom prst="line">
            <a:avLst/>
          </a:prstGeom>
          <a:ln w="139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C69AAFC-118A-4773-96CE-75580C08355F}"/>
              </a:ext>
            </a:extLst>
          </p:cNvPr>
          <p:cNvSpPr/>
          <p:nvPr/>
        </p:nvSpPr>
        <p:spPr>
          <a:xfrm>
            <a:off x="8948057" y="1888941"/>
            <a:ext cx="2857370" cy="1452973"/>
          </a:xfrm>
          <a:prstGeom prst="rect">
            <a:avLst/>
          </a:prstGeom>
          <a:solidFill>
            <a:srgbClr val="071D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Content Placeholder 11">
            <a:extLst>
              <a:ext uri="{FF2B5EF4-FFF2-40B4-BE49-F238E27FC236}">
                <a16:creationId xmlns:a16="http://schemas.microsoft.com/office/drawing/2014/main" id="{C6D90804-BE94-44CD-9E96-47BCDC32EA80}"/>
              </a:ext>
            </a:extLst>
          </p:cNvPr>
          <p:cNvSpPr txBox="1">
            <a:spLocks/>
          </p:cNvSpPr>
          <p:nvPr/>
        </p:nvSpPr>
        <p:spPr>
          <a:xfrm>
            <a:off x="9236786" y="2131566"/>
            <a:ext cx="2610556" cy="153198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chemeClr val="bg1"/>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chemeClr val="bg1"/>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Enablers of innovation who through networks and experience can assist Members </a:t>
            </a:r>
          </a:p>
        </p:txBody>
      </p:sp>
      <p:sp>
        <p:nvSpPr>
          <p:cNvPr id="19" name="Rectangle 18">
            <a:extLst>
              <a:ext uri="{FF2B5EF4-FFF2-40B4-BE49-F238E27FC236}">
                <a16:creationId xmlns:a16="http://schemas.microsoft.com/office/drawing/2014/main" id="{244D28EE-0A1A-43B6-82BC-58639D9B499E}"/>
              </a:ext>
            </a:extLst>
          </p:cNvPr>
          <p:cNvSpPr/>
          <p:nvPr/>
        </p:nvSpPr>
        <p:spPr>
          <a:xfrm>
            <a:off x="7824000" y="4761503"/>
            <a:ext cx="3568114" cy="1304917"/>
          </a:xfrm>
          <a:prstGeom prst="rect">
            <a:avLst/>
          </a:prstGeom>
          <a:solidFill>
            <a:srgbClr val="071D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Content Placeholder 11">
            <a:extLst>
              <a:ext uri="{FF2B5EF4-FFF2-40B4-BE49-F238E27FC236}">
                <a16:creationId xmlns:a16="http://schemas.microsoft.com/office/drawing/2014/main" id="{EFE4E4A6-DDC6-4644-AC55-7AA56BA45B6A}"/>
              </a:ext>
            </a:extLst>
          </p:cNvPr>
          <p:cNvSpPr txBox="1">
            <a:spLocks/>
          </p:cNvSpPr>
          <p:nvPr/>
        </p:nvSpPr>
        <p:spPr>
          <a:xfrm>
            <a:off x="8113846" y="5056470"/>
            <a:ext cx="3069001" cy="153198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chemeClr val="bg1"/>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chemeClr val="bg1"/>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Experienced practitioners building product and services to support the network</a:t>
            </a:r>
          </a:p>
        </p:txBody>
      </p:sp>
      <p:cxnSp>
        <p:nvCxnSpPr>
          <p:cNvPr id="8" name="Straight Connector 7">
            <a:extLst>
              <a:ext uri="{FF2B5EF4-FFF2-40B4-BE49-F238E27FC236}">
                <a16:creationId xmlns:a16="http://schemas.microsoft.com/office/drawing/2014/main" id="{346B240A-C919-42B2-BF55-04D5C18A4773}"/>
              </a:ext>
            </a:extLst>
          </p:cNvPr>
          <p:cNvCxnSpPr>
            <a:cxnSpLocks/>
          </p:cNvCxnSpPr>
          <p:nvPr/>
        </p:nvCxnSpPr>
        <p:spPr>
          <a:xfrm flipH="1">
            <a:off x="8100003" y="1888941"/>
            <a:ext cx="848055" cy="3353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9E56583-6347-4507-81C7-F45A808822A7}"/>
              </a:ext>
            </a:extLst>
          </p:cNvPr>
          <p:cNvCxnSpPr>
            <a:cxnSpLocks/>
          </p:cNvCxnSpPr>
          <p:nvPr/>
        </p:nvCxnSpPr>
        <p:spPr>
          <a:xfrm>
            <a:off x="7347857" y="4758435"/>
            <a:ext cx="476143" cy="3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6EAA38-E4DC-4FE2-A8CC-567DF3FC25E4}"/>
              </a:ext>
            </a:extLst>
          </p:cNvPr>
          <p:cNvCxnSpPr>
            <a:cxnSpLocks/>
          </p:cNvCxnSpPr>
          <p:nvPr/>
        </p:nvCxnSpPr>
        <p:spPr>
          <a:xfrm>
            <a:off x="3036383" y="1893880"/>
            <a:ext cx="1055616" cy="54452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A775641-CCCC-43AC-BED1-1A2B978AF696}"/>
              </a:ext>
            </a:extLst>
          </p:cNvPr>
          <p:cNvSpPr txBox="1"/>
          <p:nvPr/>
        </p:nvSpPr>
        <p:spPr>
          <a:xfrm>
            <a:off x="1775999" y="6591523"/>
            <a:ext cx="8640000" cy="169277"/>
          </a:xfrm>
          <a:prstGeom prst="rect">
            <a:avLst/>
          </a:prstGeom>
          <a:noFill/>
        </p:spPr>
        <p:txBody>
          <a:bodyPr wrap="square" lIns="0" tIns="0" rIns="0" bIns="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333F47"/>
                </a:solidFill>
                <a:effectLst/>
                <a:uLnTx/>
                <a:uFillTx/>
                <a:latin typeface="Arial" panose="020B0604020202020204" pitchFamily="34" charset="0"/>
                <a:ea typeface="+mn-ea"/>
                <a:cs typeface="Arial" panose="020B0604020202020204" pitchFamily="34" charset="0"/>
              </a:rPr>
              <a:t>OFFICIAL</a:t>
            </a:r>
          </a:p>
        </p:txBody>
      </p:sp>
    </p:spTree>
    <p:extLst>
      <p:ext uri="{BB962C8B-B14F-4D97-AF65-F5344CB8AC3E}">
        <p14:creationId xmlns:p14="http://schemas.microsoft.com/office/powerpoint/2010/main" val="3096740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E10F10-0133-4C20-9816-36F8728B76B5}"/>
              </a:ext>
            </a:extLst>
          </p:cNvPr>
          <p:cNvSpPr>
            <a:spLocks noGrp="1"/>
          </p:cNvSpPr>
          <p:nvPr>
            <p:ph type="title"/>
          </p:nvPr>
        </p:nvSpPr>
        <p:spPr/>
        <p:txBody>
          <a:bodyPr/>
          <a:lstStyle/>
          <a:p>
            <a:r>
              <a:rPr lang="en-GB" sz="3600">
                <a:latin typeface="+mj-lt"/>
              </a:rPr>
              <a:t>The ICN Offer – common to all</a:t>
            </a:r>
            <a:endParaRPr lang="en-GB"/>
          </a:p>
        </p:txBody>
      </p:sp>
      <p:cxnSp>
        <p:nvCxnSpPr>
          <p:cNvPr id="15" name="Straight Connector 14">
            <a:extLst>
              <a:ext uri="{FF2B5EF4-FFF2-40B4-BE49-F238E27FC236}">
                <a16:creationId xmlns:a16="http://schemas.microsoft.com/office/drawing/2014/main" id="{9113A549-725D-4BE2-B7B7-D8B9C1A9D1C1}"/>
              </a:ext>
            </a:extLst>
          </p:cNvPr>
          <p:cNvCxnSpPr/>
          <p:nvPr/>
        </p:nvCxnSpPr>
        <p:spPr>
          <a:xfrm>
            <a:off x="-2" y="6426000"/>
            <a:ext cx="12192002" cy="0"/>
          </a:xfrm>
          <a:prstGeom prst="line">
            <a:avLst/>
          </a:prstGeom>
          <a:ln w="139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A775641-CCCC-43AC-BED1-1A2B978AF696}"/>
              </a:ext>
            </a:extLst>
          </p:cNvPr>
          <p:cNvSpPr txBox="1"/>
          <p:nvPr/>
        </p:nvSpPr>
        <p:spPr>
          <a:xfrm>
            <a:off x="1775999" y="6591523"/>
            <a:ext cx="8640000" cy="169277"/>
          </a:xfrm>
          <a:prstGeom prst="rect">
            <a:avLst/>
          </a:prstGeom>
          <a:noFill/>
        </p:spPr>
        <p:txBody>
          <a:bodyPr wrap="square" lIns="0" tIns="0" rIns="0" bIns="0" rtlCol="0" anchor="b" anchorCtr="0">
            <a:spAutoFit/>
          </a:bodyPr>
          <a:lstStyle/>
          <a:p>
            <a:pPr algn="ctr"/>
            <a:r>
              <a:rPr lang="en-GB" sz="1100">
                <a:solidFill>
                  <a:srgbClr val="333F47"/>
                </a:solidFill>
                <a:latin typeface="Arial" panose="020B0604020202020204" pitchFamily="34" charset="0"/>
                <a:cs typeface="Arial" panose="020B0604020202020204" pitchFamily="34" charset="0"/>
              </a:rPr>
              <a:t>OFFICIAL</a:t>
            </a:r>
          </a:p>
        </p:txBody>
      </p:sp>
      <p:pic>
        <p:nvPicPr>
          <p:cNvPr id="4" name="Picture 3" descr="Diagram&#10;&#10;Description automatically generated">
            <a:extLst>
              <a:ext uri="{FF2B5EF4-FFF2-40B4-BE49-F238E27FC236}">
                <a16:creationId xmlns:a16="http://schemas.microsoft.com/office/drawing/2014/main" id="{DC36896E-7473-49DF-976F-E5C3694FE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304" y="2381550"/>
            <a:ext cx="4968146" cy="2751475"/>
          </a:xfrm>
          <a:prstGeom prst="rect">
            <a:avLst/>
          </a:prstGeom>
        </p:spPr>
      </p:pic>
      <p:pic>
        <p:nvPicPr>
          <p:cNvPr id="13" name="Graphic 12" descr="Chevron arrows with solid fill">
            <a:extLst>
              <a:ext uri="{FF2B5EF4-FFF2-40B4-BE49-F238E27FC236}">
                <a16:creationId xmlns:a16="http://schemas.microsoft.com/office/drawing/2014/main" id="{91BD315F-1708-413F-82FA-675927C31B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59209" y="2775867"/>
            <a:ext cx="1962839" cy="1962839"/>
          </a:xfrm>
          <a:prstGeom prst="rect">
            <a:avLst/>
          </a:prstGeom>
        </p:spPr>
      </p:pic>
      <p:grpSp>
        <p:nvGrpSpPr>
          <p:cNvPr id="27" name="Group 26">
            <a:extLst>
              <a:ext uri="{FF2B5EF4-FFF2-40B4-BE49-F238E27FC236}">
                <a16:creationId xmlns:a16="http://schemas.microsoft.com/office/drawing/2014/main" id="{0B150D1C-49E6-47D4-BE65-1544AA0C6E9F}"/>
              </a:ext>
            </a:extLst>
          </p:cNvPr>
          <p:cNvGrpSpPr/>
          <p:nvPr/>
        </p:nvGrpSpPr>
        <p:grpSpPr>
          <a:xfrm>
            <a:off x="4817120" y="4269293"/>
            <a:ext cx="4570482" cy="2077838"/>
            <a:chOff x="6760014" y="2430292"/>
            <a:chExt cx="4570482" cy="2077838"/>
          </a:xfrm>
        </p:grpSpPr>
        <p:sp>
          <p:nvSpPr>
            <p:cNvPr id="24" name="TextBox 23">
              <a:extLst>
                <a:ext uri="{FF2B5EF4-FFF2-40B4-BE49-F238E27FC236}">
                  <a16:creationId xmlns:a16="http://schemas.microsoft.com/office/drawing/2014/main" id="{83B29064-C411-401C-9999-CFB922B2EF3F}"/>
                </a:ext>
              </a:extLst>
            </p:cNvPr>
            <p:cNvSpPr txBox="1"/>
            <p:nvPr/>
          </p:nvSpPr>
          <p:spPr>
            <a:xfrm>
              <a:off x="6760014" y="2430292"/>
              <a:ext cx="4570482" cy="369332"/>
            </a:xfrm>
            <a:prstGeom prst="rect">
              <a:avLst/>
            </a:prstGeom>
            <a:noFill/>
          </p:spPr>
          <p:txBody>
            <a:bodyPr wrap="none" rtlCol="0">
              <a:spAutoFit/>
            </a:bodyPr>
            <a:lstStyle/>
            <a:p>
              <a:r>
                <a:rPr lang="en-GB"/>
                <a:t>Innovation events and workshops to attend</a:t>
              </a:r>
            </a:p>
          </p:txBody>
        </p:sp>
        <p:pic>
          <p:nvPicPr>
            <p:cNvPr id="1026" name="Picture 2" descr="BattleLab at Dorset Innovation Park hosts Hackathon event | Bournemouth Echo">
              <a:extLst>
                <a:ext uri="{FF2B5EF4-FFF2-40B4-BE49-F238E27FC236}">
                  <a16:creationId xmlns:a16="http://schemas.microsoft.com/office/drawing/2014/main" id="{DF9128B4-EFC3-4C60-B2D2-3B61F4B646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5568" y="2765055"/>
              <a:ext cx="2619375" cy="1743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0D9986EE-579E-4DCB-9D78-7851E83FC4B5}"/>
              </a:ext>
            </a:extLst>
          </p:cNvPr>
          <p:cNvGrpSpPr/>
          <p:nvPr/>
        </p:nvGrpSpPr>
        <p:grpSpPr>
          <a:xfrm>
            <a:off x="6364889" y="2920635"/>
            <a:ext cx="5070619" cy="912894"/>
            <a:chOff x="6717568" y="5245377"/>
            <a:chExt cx="5070619" cy="912894"/>
          </a:xfrm>
        </p:grpSpPr>
        <p:pic>
          <p:nvPicPr>
            <p:cNvPr id="25" name="Picture 24">
              <a:extLst>
                <a:ext uri="{FF2B5EF4-FFF2-40B4-BE49-F238E27FC236}">
                  <a16:creationId xmlns:a16="http://schemas.microsoft.com/office/drawing/2014/main" id="{7657C0B2-4BC2-49E6-9D31-88467A97FD78}"/>
                </a:ext>
              </a:extLst>
            </p:cNvPr>
            <p:cNvPicPr>
              <a:picLocks noChangeAspect="1"/>
            </p:cNvPicPr>
            <p:nvPr/>
          </p:nvPicPr>
          <p:blipFill>
            <a:blip r:embed="rId7"/>
            <a:stretch>
              <a:fillRect/>
            </a:stretch>
          </p:blipFill>
          <p:spPr>
            <a:xfrm>
              <a:off x="7439762" y="5559866"/>
              <a:ext cx="3626232" cy="598405"/>
            </a:xfrm>
            <a:prstGeom prst="rect">
              <a:avLst/>
            </a:prstGeom>
            <a:ln>
              <a:noFill/>
            </a:ln>
            <a:effectLst>
              <a:softEdge rad="112500"/>
            </a:effectLst>
          </p:spPr>
        </p:pic>
        <p:sp>
          <p:nvSpPr>
            <p:cNvPr id="29" name="TextBox 28">
              <a:extLst>
                <a:ext uri="{FF2B5EF4-FFF2-40B4-BE49-F238E27FC236}">
                  <a16:creationId xmlns:a16="http://schemas.microsoft.com/office/drawing/2014/main" id="{EF66371A-59DE-482F-994C-A0F7961444EB}"/>
                </a:ext>
              </a:extLst>
            </p:cNvPr>
            <p:cNvSpPr txBox="1"/>
            <p:nvPr/>
          </p:nvSpPr>
          <p:spPr>
            <a:xfrm>
              <a:off x="6717568" y="5245377"/>
              <a:ext cx="5070619" cy="369332"/>
            </a:xfrm>
            <a:prstGeom prst="rect">
              <a:avLst/>
            </a:prstGeom>
            <a:noFill/>
          </p:spPr>
          <p:txBody>
            <a:bodyPr wrap="none" rtlCol="0">
              <a:spAutoFit/>
            </a:bodyPr>
            <a:lstStyle/>
            <a:p>
              <a:r>
                <a:rPr lang="en-GB"/>
                <a:t>Access training and innovation process content </a:t>
              </a:r>
            </a:p>
          </p:txBody>
        </p:sp>
      </p:grpSp>
      <p:grpSp>
        <p:nvGrpSpPr>
          <p:cNvPr id="30" name="Group 29">
            <a:extLst>
              <a:ext uri="{FF2B5EF4-FFF2-40B4-BE49-F238E27FC236}">
                <a16:creationId xmlns:a16="http://schemas.microsoft.com/office/drawing/2014/main" id="{9F7316B3-FACD-4B22-9097-763BE628ABBD}"/>
              </a:ext>
            </a:extLst>
          </p:cNvPr>
          <p:cNvGrpSpPr/>
          <p:nvPr/>
        </p:nvGrpSpPr>
        <p:grpSpPr>
          <a:xfrm>
            <a:off x="5114563" y="1277305"/>
            <a:ext cx="3159425" cy="1460266"/>
            <a:chOff x="7446146" y="697089"/>
            <a:chExt cx="3159425" cy="1460266"/>
          </a:xfrm>
        </p:grpSpPr>
        <p:sp>
          <p:nvSpPr>
            <p:cNvPr id="16" name="TextBox 15">
              <a:extLst>
                <a:ext uri="{FF2B5EF4-FFF2-40B4-BE49-F238E27FC236}">
                  <a16:creationId xmlns:a16="http://schemas.microsoft.com/office/drawing/2014/main" id="{03EE9D84-24E2-49FB-9271-C084F933E155}"/>
                </a:ext>
              </a:extLst>
            </p:cNvPr>
            <p:cNvSpPr txBox="1"/>
            <p:nvPr/>
          </p:nvSpPr>
          <p:spPr>
            <a:xfrm>
              <a:off x="7446146" y="697089"/>
              <a:ext cx="3159425" cy="369332"/>
            </a:xfrm>
            <a:prstGeom prst="rect">
              <a:avLst/>
            </a:prstGeom>
            <a:noFill/>
          </p:spPr>
          <p:txBody>
            <a:bodyPr wrap="square" rtlCol="0">
              <a:spAutoFit/>
            </a:bodyPr>
            <a:lstStyle/>
            <a:p>
              <a:r>
                <a:rPr lang="en-GB"/>
                <a:t>Access to the whole network</a:t>
              </a:r>
            </a:p>
          </p:txBody>
        </p:sp>
        <p:pic>
          <p:nvPicPr>
            <p:cNvPr id="1028" name="Picture 4" descr="Image result for innovation network">
              <a:extLst>
                <a:ext uri="{FF2B5EF4-FFF2-40B4-BE49-F238E27FC236}">
                  <a16:creationId xmlns:a16="http://schemas.microsoft.com/office/drawing/2014/main" id="{DDFF6116-F7E6-4929-821E-7EF1441666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6700" y="1031016"/>
              <a:ext cx="2418316" cy="11263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E011AF4A-DF8A-4FC5-9957-6ADEEC058728}"/>
              </a:ext>
            </a:extLst>
          </p:cNvPr>
          <p:cNvGrpSpPr/>
          <p:nvPr/>
        </p:nvGrpSpPr>
        <p:grpSpPr>
          <a:xfrm>
            <a:off x="8900199" y="871727"/>
            <a:ext cx="3031599" cy="1590316"/>
            <a:chOff x="125383" y="5220369"/>
            <a:chExt cx="3031599" cy="1590316"/>
          </a:xfrm>
        </p:grpSpPr>
        <p:pic>
          <p:nvPicPr>
            <p:cNvPr id="1030" name="Picture 6" descr="Funding options for businesses wanting to engage with Scotland's academia |  Interface Knowledge Connection">
              <a:extLst>
                <a:ext uri="{FF2B5EF4-FFF2-40B4-BE49-F238E27FC236}">
                  <a16:creationId xmlns:a16="http://schemas.microsoft.com/office/drawing/2014/main" id="{29175B32-41FA-4E16-9B2D-509608A4788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370" r="9498"/>
            <a:stretch/>
          </p:blipFill>
          <p:spPr bwMode="auto">
            <a:xfrm>
              <a:off x="215315" y="5534335"/>
              <a:ext cx="2941504" cy="1276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07474CD2-F813-4BF4-BB09-0AB91751B7D3}"/>
                </a:ext>
              </a:extLst>
            </p:cNvPr>
            <p:cNvSpPr txBox="1"/>
            <p:nvPr/>
          </p:nvSpPr>
          <p:spPr>
            <a:xfrm>
              <a:off x="125383" y="5220369"/>
              <a:ext cx="3031599" cy="369332"/>
            </a:xfrm>
            <a:prstGeom prst="rect">
              <a:avLst/>
            </a:prstGeom>
            <a:noFill/>
          </p:spPr>
          <p:txBody>
            <a:bodyPr wrap="none" rtlCol="0">
              <a:spAutoFit/>
            </a:bodyPr>
            <a:lstStyle/>
            <a:p>
              <a:r>
                <a:rPr lang="en-GB"/>
                <a:t>Apply for innovation funding</a:t>
              </a:r>
            </a:p>
          </p:txBody>
        </p:sp>
      </p:grpSp>
      <p:grpSp>
        <p:nvGrpSpPr>
          <p:cNvPr id="32" name="Group 31">
            <a:extLst>
              <a:ext uri="{FF2B5EF4-FFF2-40B4-BE49-F238E27FC236}">
                <a16:creationId xmlns:a16="http://schemas.microsoft.com/office/drawing/2014/main" id="{57637FEB-0ABD-45EA-B243-1B107444E9AA}"/>
              </a:ext>
            </a:extLst>
          </p:cNvPr>
          <p:cNvGrpSpPr/>
          <p:nvPr/>
        </p:nvGrpSpPr>
        <p:grpSpPr>
          <a:xfrm>
            <a:off x="9284223" y="3878496"/>
            <a:ext cx="2609850" cy="2088437"/>
            <a:chOff x="319431" y="4672363"/>
            <a:chExt cx="2609850" cy="2088437"/>
          </a:xfrm>
        </p:grpSpPr>
        <p:pic>
          <p:nvPicPr>
            <p:cNvPr id="1032" name="Picture 8" descr="Responsible research innovation – heard of that before? -  HealthManagement.org">
              <a:extLst>
                <a:ext uri="{FF2B5EF4-FFF2-40B4-BE49-F238E27FC236}">
                  <a16:creationId xmlns:a16="http://schemas.microsoft.com/office/drawing/2014/main" id="{5637E472-7285-43A2-A773-30B2760178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9431" y="5008200"/>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8BD95B3-4F29-4213-B69D-A13BCD0B5BE6}"/>
                </a:ext>
              </a:extLst>
            </p:cNvPr>
            <p:cNvSpPr txBox="1"/>
            <p:nvPr/>
          </p:nvSpPr>
          <p:spPr>
            <a:xfrm>
              <a:off x="371449" y="4672363"/>
              <a:ext cx="2505814" cy="369332"/>
            </a:xfrm>
            <a:prstGeom prst="rect">
              <a:avLst/>
            </a:prstGeom>
            <a:noFill/>
          </p:spPr>
          <p:txBody>
            <a:bodyPr wrap="none" rtlCol="0">
              <a:spAutoFit/>
            </a:bodyPr>
            <a:lstStyle/>
            <a:p>
              <a:r>
                <a:rPr lang="en-GB"/>
                <a:t>Have your ideas heard</a:t>
              </a:r>
            </a:p>
          </p:txBody>
        </p:sp>
      </p:grpSp>
    </p:spTree>
    <p:extLst>
      <p:ext uri="{BB962C8B-B14F-4D97-AF65-F5344CB8AC3E}">
        <p14:creationId xmlns:p14="http://schemas.microsoft.com/office/powerpoint/2010/main" val="1581772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E10F10-0133-4C20-9816-36F8728B76B5}"/>
              </a:ext>
            </a:extLst>
          </p:cNvPr>
          <p:cNvSpPr>
            <a:spLocks noGrp="1"/>
          </p:cNvSpPr>
          <p:nvPr>
            <p:ph type="title"/>
          </p:nvPr>
        </p:nvSpPr>
        <p:spPr/>
        <p:txBody>
          <a:bodyPr/>
          <a:lstStyle/>
          <a:p>
            <a:r>
              <a:rPr lang="en-GB" sz="3600">
                <a:latin typeface="+mj-lt"/>
              </a:rPr>
              <a:t>The ICN – Member Level</a:t>
            </a:r>
            <a:endParaRPr lang="en-GB"/>
          </a:p>
        </p:txBody>
      </p:sp>
      <p:cxnSp>
        <p:nvCxnSpPr>
          <p:cNvPr id="15" name="Straight Connector 14">
            <a:extLst>
              <a:ext uri="{FF2B5EF4-FFF2-40B4-BE49-F238E27FC236}">
                <a16:creationId xmlns:a16="http://schemas.microsoft.com/office/drawing/2014/main" id="{9113A549-725D-4BE2-B7B7-D8B9C1A9D1C1}"/>
              </a:ext>
            </a:extLst>
          </p:cNvPr>
          <p:cNvCxnSpPr/>
          <p:nvPr/>
        </p:nvCxnSpPr>
        <p:spPr>
          <a:xfrm>
            <a:off x="-2" y="6426000"/>
            <a:ext cx="12192002" cy="0"/>
          </a:xfrm>
          <a:prstGeom prst="line">
            <a:avLst/>
          </a:prstGeom>
          <a:ln w="139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A775641-CCCC-43AC-BED1-1A2B978AF696}"/>
              </a:ext>
            </a:extLst>
          </p:cNvPr>
          <p:cNvSpPr txBox="1"/>
          <p:nvPr/>
        </p:nvSpPr>
        <p:spPr>
          <a:xfrm>
            <a:off x="1775999" y="6591523"/>
            <a:ext cx="8640000" cy="169277"/>
          </a:xfrm>
          <a:prstGeom prst="rect">
            <a:avLst/>
          </a:prstGeom>
          <a:noFill/>
        </p:spPr>
        <p:txBody>
          <a:bodyPr wrap="square" lIns="0" tIns="0" rIns="0" bIns="0" rtlCol="0" anchor="b" anchorCtr="0">
            <a:spAutoFit/>
          </a:bodyPr>
          <a:lstStyle/>
          <a:p>
            <a:pPr algn="ctr"/>
            <a:r>
              <a:rPr lang="en-GB" sz="1100">
                <a:solidFill>
                  <a:srgbClr val="333F47"/>
                </a:solidFill>
                <a:latin typeface="Arial" panose="020B0604020202020204" pitchFamily="34" charset="0"/>
                <a:cs typeface="Arial" panose="020B0604020202020204" pitchFamily="34" charset="0"/>
              </a:rPr>
              <a:t>OFFICIAL</a:t>
            </a:r>
          </a:p>
        </p:txBody>
      </p:sp>
      <p:pic>
        <p:nvPicPr>
          <p:cNvPr id="4" name="Picture 3" descr="Diagram&#10;&#10;Description automatically generated">
            <a:extLst>
              <a:ext uri="{FF2B5EF4-FFF2-40B4-BE49-F238E27FC236}">
                <a16:creationId xmlns:a16="http://schemas.microsoft.com/office/drawing/2014/main" id="{DC36896E-7473-49DF-976F-E5C3694FE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304" y="2381550"/>
            <a:ext cx="4968146" cy="2751475"/>
          </a:xfrm>
          <a:prstGeom prst="rect">
            <a:avLst/>
          </a:prstGeom>
        </p:spPr>
      </p:pic>
      <p:pic>
        <p:nvPicPr>
          <p:cNvPr id="13" name="Graphic 12" descr="Chevron arrows with solid fill">
            <a:extLst>
              <a:ext uri="{FF2B5EF4-FFF2-40B4-BE49-F238E27FC236}">
                <a16:creationId xmlns:a16="http://schemas.microsoft.com/office/drawing/2014/main" id="{91BD315F-1708-413F-82FA-675927C31B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59209" y="2775867"/>
            <a:ext cx="1962839" cy="1962839"/>
          </a:xfrm>
          <a:prstGeom prst="rect">
            <a:avLst/>
          </a:prstGeom>
        </p:spPr>
      </p:pic>
      <p:sp>
        <p:nvSpPr>
          <p:cNvPr id="23" name="Oval 22">
            <a:extLst>
              <a:ext uri="{FF2B5EF4-FFF2-40B4-BE49-F238E27FC236}">
                <a16:creationId xmlns:a16="http://schemas.microsoft.com/office/drawing/2014/main" id="{067CB778-FC7F-472B-8035-B04AC3BBCFCB}"/>
              </a:ext>
            </a:extLst>
          </p:cNvPr>
          <p:cNvSpPr/>
          <p:nvPr/>
        </p:nvSpPr>
        <p:spPr>
          <a:xfrm>
            <a:off x="125434" y="2212990"/>
            <a:ext cx="1962839" cy="1962839"/>
          </a:xfrm>
          <a:prstGeom prst="ellipse">
            <a:avLst/>
          </a:prstGeom>
          <a:noFill/>
          <a:ln w="38100">
            <a:solidFill>
              <a:srgbClr val="FF0000"/>
            </a:solidFill>
            <a:prstDash val="dash"/>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pic>
        <p:nvPicPr>
          <p:cNvPr id="44" name="Graphic 43" descr="Plug with solid fill">
            <a:extLst>
              <a:ext uri="{FF2B5EF4-FFF2-40B4-BE49-F238E27FC236}">
                <a16:creationId xmlns:a16="http://schemas.microsoft.com/office/drawing/2014/main" id="{8C493A51-E1DA-442F-978B-2EEFD00B4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57079" y="7715467"/>
            <a:ext cx="914400" cy="914400"/>
          </a:xfrm>
          <a:prstGeom prst="rect">
            <a:avLst/>
          </a:prstGeom>
        </p:spPr>
      </p:pic>
      <p:pic>
        <p:nvPicPr>
          <p:cNvPr id="46" name="Graphic 45" descr="Quadcopter with solid fill">
            <a:extLst>
              <a:ext uri="{FF2B5EF4-FFF2-40B4-BE49-F238E27FC236}">
                <a16:creationId xmlns:a16="http://schemas.microsoft.com/office/drawing/2014/main" id="{7455690D-3BFD-4246-9225-D965AE22F4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57092" y="7681198"/>
            <a:ext cx="914400" cy="914400"/>
          </a:xfrm>
          <a:prstGeom prst="rect">
            <a:avLst/>
          </a:prstGeom>
        </p:spPr>
      </p:pic>
      <p:pic>
        <p:nvPicPr>
          <p:cNvPr id="47" name="Graphic 46" descr="Robot Hand with solid fill">
            <a:extLst>
              <a:ext uri="{FF2B5EF4-FFF2-40B4-BE49-F238E27FC236}">
                <a16:creationId xmlns:a16="http://schemas.microsoft.com/office/drawing/2014/main" id="{5649B981-F4CD-4EF6-94A6-9631101468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31232" y="7722667"/>
            <a:ext cx="914400" cy="914400"/>
          </a:xfrm>
          <a:prstGeom prst="rect">
            <a:avLst/>
          </a:prstGeom>
        </p:spPr>
      </p:pic>
      <p:pic>
        <p:nvPicPr>
          <p:cNvPr id="48" name="Graphic 47" descr="Check In with solid fill">
            <a:extLst>
              <a:ext uri="{FF2B5EF4-FFF2-40B4-BE49-F238E27FC236}">
                <a16:creationId xmlns:a16="http://schemas.microsoft.com/office/drawing/2014/main" id="{63CBCB2A-F8D6-4CE1-B559-D347D47BDBC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59543" y="8179867"/>
            <a:ext cx="914400" cy="914400"/>
          </a:xfrm>
          <a:prstGeom prst="rect">
            <a:avLst/>
          </a:prstGeom>
        </p:spPr>
      </p:pic>
      <p:pic>
        <p:nvPicPr>
          <p:cNvPr id="50" name="Graphic 49" descr="Online Network with solid fill">
            <a:extLst>
              <a:ext uri="{FF2B5EF4-FFF2-40B4-BE49-F238E27FC236}">
                <a16:creationId xmlns:a16="http://schemas.microsoft.com/office/drawing/2014/main" id="{9B0584D2-7729-44CA-9594-D2F221848B1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78998" y="8309332"/>
            <a:ext cx="914400" cy="914400"/>
          </a:xfrm>
          <a:prstGeom prst="rect">
            <a:avLst/>
          </a:prstGeom>
        </p:spPr>
      </p:pic>
      <p:pic>
        <p:nvPicPr>
          <p:cNvPr id="52" name="Graphic 51" descr="Blockchain with solid fill">
            <a:extLst>
              <a:ext uri="{FF2B5EF4-FFF2-40B4-BE49-F238E27FC236}">
                <a16:creationId xmlns:a16="http://schemas.microsoft.com/office/drawing/2014/main" id="{37ADA2CE-1622-4A65-BD72-31CD449C417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82176" y="7841100"/>
            <a:ext cx="914400" cy="914400"/>
          </a:xfrm>
          <a:prstGeom prst="rect">
            <a:avLst/>
          </a:prstGeom>
        </p:spPr>
      </p:pic>
      <p:pic>
        <p:nvPicPr>
          <p:cNvPr id="53" name="Graphic 52" descr="Programmer male with solid fill">
            <a:extLst>
              <a:ext uri="{FF2B5EF4-FFF2-40B4-BE49-F238E27FC236}">
                <a16:creationId xmlns:a16="http://schemas.microsoft.com/office/drawing/2014/main" id="{CB4D7FD6-5B8B-4807-B60D-DEC2D940222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853912" y="8292896"/>
            <a:ext cx="914400" cy="914400"/>
          </a:xfrm>
          <a:prstGeom prst="rect">
            <a:avLst/>
          </a:prstGeom>
        </p:spPr>
      </p:pic>
      <p:pic>
        <p:nvPicPr>
          <p:cNvPr id="54" name="Graphic 53" descr="Influencer outline">
            <a:extLst>
              <a:ext uri="{FF2B5EF4-FFF2-40B4-BE49-F238E27FC236}">
                <a16:creationId xmlns:a16="http://schemas.microsoft.com/office/drawing/2014/main" id="{A451E833-AD21-4F9F-AA51-CDA98234ED4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543945" y="7841100"/>
            <a:ext cx="914400" cy="914400"/>
          </a:xfrm>
          <a:prstGeom prst="rect">
            <a:avLst/>
          </a:prstGeom>
        </p:spPr>
      </p:pic>
      <p:grpSp>
        <p:nvGrpSpPr>
          <p:cNvPr id="20" name="Group 19">
            <a:extLst>
              <a:ext uri="{FF2B5EF4-FFF2-40B4-BE49-F238E27FC236}">
                <a16:creationId xmlns:a16="http://schemas.microsoft.com/office/drawing/2014/main" id="{95716DA2-84EE-4521-9E2A-51F4218B6B96}"/>
              </a:ext>
            </a:extLst>
          </p:cNvPr>
          <p:cNvGrpSpPr/>
          <p:nvPr/>
        </p:nvGrpSpPr>
        <p:grpSpPr>
          <a:xfrm>
            <a:off x="5017442" y="591737"/>
            <a:ext cx="4031873" cy="2762764"/>
            <a:chOff x="5017442" y="591737"/>
            <a:chExt cx="4031873" cy="2762764"/>
          </a:xfrm>
        </p:grpSpPr>
        <p:grpSp>
          <p:nvGrpSpPr>
            <p:cNvPr id="6" name="Group 5">
              <a:extLst>
                <a:ext uri="{FF2B5EF4-FFF2-40B4-BE49-F238E27FC236}">
                  <a16:creationId xmlns:a16="http://schemas.microsoft.com/office/drawing/2014/main" id="{05E7419D-54F2-47EC-9114-C52C362832DC}"/>
                </a:ext>
              </a:extLst>
            </p:cNvPr>
            <p:cNvGrpSpPr/>
            <p:nvPr/>
          </p:nvGrpSpPr>
          <p:grpSpPr>
            <a:xfrm>
              <a:off x="6156932" y="591737"/>
              <a:ext cx="1874300" cy="2762764"/>
              <a:chOff x="5758366" y="1044523"/>
              <a:chExt cx="1874300" cy="2762764"/>
            </a:xfrm>
          </p:grpSpPr>
          <p:pic>
            <p:nvPicPr>
              <p:cNvPr id="45" name="Graphic 44" descr="Virtual Reality headset with solid fill">
                <a:extLst>
                  <a:ext uri="{FF2B5EF4-FFF2-40B4-BE49-F238E27FC236}">
                    <a16:creationId xmlns:a16="http://schemas.microsoft.com/office/drawing/2014/main" id="{1ADACC6B-1029-4819-9EF0-394D4358873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215566" y="1044523"/>
                <a:ext cx="914400" cy="914400"/>
              </a:xfrm>
              <a:prstGeom prst="rect">
                <a:avLst/>
              </a:prstGeom>
            </p:spPr>
          </p:pic>
          <p:pic>
            <p:nvPicPr>
              <p:cNvPr id="40" name="Graphic 39" descr="Open hand with solid fill">
                <a:extLst>
                  <a:ext uri="{FF2B5EF4-FFF2-40B4-BE49-F238E27FC236}">
                    <a16:creationId xmlns:a16="http://schemas.microsoft.com/office/drawing/2014/main" id="{924A1CE0-2FED-46F9-806A-A894B1123D1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88510" y="2114680"/>
                <a:ext cx="1692607" cy="1692607"/>
              </a:xfrm>
              <a:prstGeom prst="rect">
                <a:avLst/>
              </a:prstGeom>
            </p:spPr>
          </p:pic>
          <p:pic>
            <p:nvPicPr>
              <p:cNvPr id="49" name="Graphic 48" descr="Internet Of Things with solid fill">
                <a:extLst>
                  <a:ext uri="{FF2B5EF4-FFF2-40B4-BE49-F238E27FC236}">
                    <a16:creationId xmlns:a16="http://schemas.microsoft.com/office/drawing/2014/main" id="{D20F6A8E-1DB6-4935-8436-C593AC9139BF}"/>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718266" y="1814564"/>
                <a:ext cx="914400" cy="914400"/>
              </a:xfrm>
              <a:prstGeom prst="rect">
                <a:avLst/>
              </a:prstGeom>
            </p:spPr>
          </p:pic>
          <p:pic>
            <p:nvPicPr>
              <p:cNvPr id="51" name="Graphic 50" descr="Cloud Computing with solid fill">
                <a:extLst>
                  <a:ext uri="{FF2B5EF4-FFF2-40B4-BE49-F238E27FC236}">
                    <a16:creationId xmlns:a16="http://schemas.microsoft.com/office/drawing/2014/main" id="{4FF3E262-4B7D-4550-87CD-80D69883E55C}"/>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758366" y="1749764"/>
                <a:ext cx="914400" cy="914400"/>
              </a:xfrm>
              <a:prstGeom prst="rect">
                <a:avLst/>
              </a:prstGeom>
            </p:spPr>
          </p:pic>
        </p:grpSp>
        <p:sp>
          <p:nvSpPr>
            <p:cNvPr id="5" name="TextBox 4">
              <a:extLst>
                <a:ext uri="{FF2B5EF4-FFF2-40B4-BE49-F238E27FC236}">
                  <a16:creationId xmlns:a16="http://schemas.microsoft.com/office/drawing/2014/main" id="{7484156B-6E69-4E39-A0B4-C52C919E0E8E}"/>
                </a:ext>
              </a:extLst>
            </p:cNvPr>
            <p:cNvSpPr txBox="1"/>
            <p:nvPr/>
          </p:nvSpPr>
          <p:spPr>
            <a:xfrm>
              <a:off x="5017442" y="2911045"/>
              <a:ext cx="4031873" cy="369332"/>
            </a:xfrm>
            <a:prstGeom prst="rect">
              <a:avLst/>
            </a:prstGeom>
            <a:noFill/>
          </p:spPr>
          <p:txBody>
            <a:bodyPr wrap="none" rtlCol="0">
              <a:spAutoFit/>
            </a:bodyPr>
            <a:lstStyle/>
            <a:p>
              <a:r>
                <a:rPr lang="en-GB"/>
                <a:t>Passionate about innovation and tech</a:t>
              </a:r>
            </a:p>
          </p:txBody>
        </p:sp>
      </p:grpSp>
      <p:grpSp>
        <p:nvGrpSpPr>
          <p:cNvPr id="21" name="Group 20">
            <a:extLst>
              <a:ext uri="{FF2B5EF4-FFF2-40B4-BE49-F238E27FC236}">
                <a16:creationId xmlns:a16="http://schemas.microsoft.com/office/drawing/2014/main" id="{90085B9D-F52C-4FE9-82C9-F09BB6B31027}"/>
              </a:ext>
            </a:extLst>
          </p:cNvPr>
          <p:cNvGrpSpPr/>
          <p:nvPr/>
        </p:nvGrpSpPr>
        <p:grpSpPr>
          <a:xfrm>
            <a:off x="8669813" y="1522763"/>
            <a:ext cx="3249608" cy="2876439"/>
            <a:chOff x="8669813" y="1522763"/>
            <a:chExt cx="3249608" cy="2876439"/>
          </a:xfrm>
        </p:grpSpPr>
        <p:grpSp>
          <p:nvGrpSpPr>
            <p:cNvPr id="7" name="Group 6">
              <a:extLst>
                <a:ext uri="{FF2B5EF4-FFF2-40B4-BE49-F238E27FC236}">
                  <a16:creationId xmlns:a16="http://schemas.microsoft.com/office/drawing/2014/main" id="{99682902-482E-43E4-95B8-B1BDBD0B9F83}"/>
                </a:ext>
              </a:extLst>
            </p:cNvPr>
            <p:cNvGrpSpPr/>
            <p:nvPr/>
          </p:nvGrpSpPr>
          <p:grpSpPr>
            <a:xfrm>
              <a:off x="9347549" y="1522763"/>
              <a:ext cx="1885529" cy="2876439"/>
              <a:chOff x="9746447" y="1657480"/>
              <a:chExt cx="1885529" cy="2876439"/>
            </a:xfrm>
          </p:grpSpPr>
          <p:pic>
            <p:nvPicPr>
              <p:cNvPr id="38" name="Graphic 37" descr="Idea with solid fill">
                <a:extLst>
                  <a:ext uri="{FF2B5EF4-FFF2-40B4-BE49-F238E27FC236}">
                    <a16:creationId xmlns:a16="http://schemas.microsoft.com/office/drawing/2014/main" id="{8044A48A-E529-4264-B68D-05BF13286DD7}"/>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0693515" y="1657480"/>
                <a:ext cx="914400" cy="914400"/>
              </a:xfrm>
              <a:prstGeom prst="rect">
                <a:avLst/>
              </a:prstGeom>
            </p:spPr>
          </p:pic>
          <p:pic>
            <p:nvPicPr>
              <p:cNvPr id="39" name="Graphic 38" descr="Classroom with solid fill">
                <a:extLst>
                  <a:ext uri="{FF2B5EF4-FFF2-40B4-BE49-F238E27FC236}">
                    <a16:creationId xmlns:a16="http://schemas.microsoft.com/office/drawing/2014/main" id="{86A878D4-BD19-40EA-9DBB-1B678233A8B0}"/>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746447" y="1657480"/>
                <a:ext cx="914400" cy="914400"/>
              </a:xfrm>
              <a:prstGeom prst="rect">
                <a:avLst/>
              </a:prstGeom>
            </p:spPr>
          </p:pic>
          <p:pic>
            <p:nvPicPr>
              <p:cNvPr id="41" name="Graphic 40" descr="Graduation cap with solid fill">
                <a:extLst>
                  <a:ext uri="{FF2B5EF4-FFF2-40B4-BE49-F238E27FC236}">
                    <a16:creationId xmlns:a16="http://schemas.microsoft.com/office/drawing/2014/main" id="{819A842F-3118-47AE-8F1F-64C5B71158C0}"/>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717576" y="2607694"/>
                <a:ext cx="914400" cy="914400"/>
              </a:xfrm>
              <a:prstGeom prst="rect">
                <a:avLst/>
              </a:prstGeom>
            </p:spPr>
          </p:pic>
          <p:pic>
            <p:nvPicPr>
              <p:cNvPr id="43" name="Graphic 42" descr="Questions with solid fill">
                <a:extLst>
                  <a:ext uri="{FF2B5EF4-FFF2-40B4-BE49-F238E27FC236}">
                    <a16:creationId xmlns:a16="http://schemas.microsoft.com/office/drawing/2014/main" id="{D053E357-8A4C-4EB7-A119-80D80D290BE7}"/>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9746447" y="2607694"/>
                <a:ext cx="914400" cy="914400"/>
              </a:xfrm>
              <a:prstGeom prst="rect">
                <a:avLst/>
              </a:prstGeom>
            </p:spPr>
          </p:pic>
          <p:pic>
            <p:nvPicPr>
              <p:cNvPr id="55" name="Graphic 54" descr="Open hand with solid fill">
                <a:extLst>
                  <a:ext uri="{FF2B5EF4-FFF2-40B4-BE49-F238E27FC236}">
                    <a16:creationId xmlns:a16="http://schemas.microsoft.com/office/drawing/2014/main" id="{D9F681EE-E769-4068-92A7-0AE0580D000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814543" y="2841312"/>
                <a:ext cx="1692607" cy="1692607"/>
              </a:xfrm>
              <a:prstGeom prst="rect">
                <a:avLst/>
              </a:prstGeom>
            </p:spPr>
          </p:pic>
        </p:grpSp>
        <p:sp>
          <p:nvSpPr>
            <p:cNvPr id="56" name="TextBox 55">
              <a:extLst>
                <a:ext uri="{FF2B5EF4-FFF2-40B4-BE49-F238E27FC236}">
                  <a16:creationId xmlns:a16="http://schemas.microsoft.com/office/drawing/2014/main" id="{54BA6584-0D1F-4729-9CEA-505CE2B7BFC4}"/>
                </a:ext>
              </a:extLst>
            </p:cNvPr>
            <p:cNvSpPr txBox="1"/>
            <p:nvPr/>
          </p:nvSpPr>
          <p:spPr>
            <a:xfrm>
              <a:off x="8669813" y="3883006"/>
              <a:ext cx="3249608" cy="369332"/>
            </a:xfrm>
            <a:prstGeom prst="rect">
              <a:avLst/>
            </a:prstGeom>
            <a:noFill/>
          </p:spPr>
          <p:txBody>
            <a:bodyPr wrap="none" rtlCol="0">
              <a:spAutoFit/>
            </a:bodyPr>
            <a:lstStyle/>
            <a:p>
              <a:r>
                <a:rPr lang="en-GB"/>
                <a:t>Keen to learn/seeking support</a:t>
              </a:r>
            </a:p>
          </p:txBody>
        </p:sp>
      </p:grpSp>
      <p:grpSp>
        <p:nvGrpSpPr>
          <p:cNvPr id="57" name="Group 56">
            <a:extLst>
              <a:ext uri="{FF2B5EF4-FFF2-40B4-BE49-F238E27FC236}">
                <a16:creationId xmlns:a16="http://schemas.microsoft.com/office/drawing/2014/main" id="{86095C31-C11A-4EC5-A9E4-C2589E693145}"/>
              </a:ext>
            </a:extLst>
          </p:cNvPr>
          <p:cNvGrpSpPr/>
          <p:nvPr/>
        </p:nvGrpSpPr>
        <p:grpSpPr>
          <a:xfrm>
            <a:off x="5381681" y="3574950"/>
            <a:ext cx="2351926" cy="1315587"/>
            <a:chOff x="5107585" y="3883722"/>
            <a:chExt cx="2351926" cy="1315587"/>
          </a:xfrm>
        </p:grpSpPr>
        <p:grpSp>
          <p:nvGrpSpPr>
            <p:cNvPr id="19" name="Group 18">
              <a:extLst>
                <a:ext uri="{FF2B5EF4-FFF2-40B4-BE49-F238E27FC236}">
                  <a16:creationId xmlns:a16="http://schemas.microsoft.com/office/drawing/2014/main" id="{F605DB8C-4AB8-471F-82B3-15BBD5EDC954}"/>
                </a:ext>
              </a:extLst>
            </p:cNvPr>
            <p:cNvGrpSpPr/>
            <p:nvPr/>
          </p:nvGrpSpPr>
          <p:grpSpPr>
            <a:xfrm>
              <a:off x="5736716" y="3883722"/>
              <a:ext cx="1026066" cy="1101849"/>
              <a:chOff x="8483304" y="1920900"/>
              <a:chExt cx="1026066" cy="1101849"/>
            </a:xfrm>
          </p:grpSpPr>
          <p:pic>
            <p:nvPicPr>
              <p:cNvPr id="12" name="Graphic 11" descr="Hourglass 90% with solid fill">
                <a:extLst>
                  <a:ext uri="{FF2B5EF4-FFF2-40B4-BE49-F238E27FC236}">
                    <a16:creationId xmlns:a16="http://schemas.microsoft.com/office/drawing/2014/main" id="{3DF39595-5026-4CC8-B793-894461018D9E}"/>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8483304" y="2060222"/>
                <a:ext cx="423084" cy="423084"/>
              </a:xfrm>
              <a:prstGeom prst="rect">
                <a:avLst/>
              </a:prstGeom>
            </p:spPr>
          </p:pic>
          <p:grpSp>
            <p:nvGrpSpPr>
              <p:cNvPr id="18" name="Group 17">
                <a:extLst>
                  <a:ext uri="{FF2B5EF4-FFF2-40B4-BE49-F238E27FC236}">
                    <a16:creationId xmlns:a16="http://schemas.microsoft.com/office/drawing/2014/main" id="{26C4DAC7-EB56-4EED-B978-95F303B409FC}"/>
                  </a:ext>
                </a:extLst>
              </p:cNvPr>
              <p:cNvGrpSpPr/>
              <p:nvPr/>
            </p:nvGrpSpPr>
            <p:grpSpPr>
              <a:xfrm>
                <a:off x="8572936" y="1920900"/>
                <a:ext cx="936434" cy="1101849"/>
                <a:chOff x="8354892" y="1576054"/>
                <a:chExt cx="936434" cy="1101849"/>
              </a:xfrm>
            </p:grpSpPr>
            <p:pic>
              <p:nvPicPr>
                <p:cNvPr id="9" name="Graphic 8" descr="Hourglass 30% with solid fill">
                  <a:extLst>
                    <a:ext uri="{FF2B5EF4-FFF2-40B4-BE49-F238E27FC236}">
                      <a16:creationId xmlns:a16="http://schemas.microsoft.com/office/drawing/2014/main" id="{9952517E-576E-4873-8DF0-DDAACD1EE3BB}"/>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866526" y="1576054"/>
                  <a:ext cx="424800" cy="424800"/>
                </a:xfrm>
                <a:prstGeom prst="rect">
                  <a:avLst/>
                </a:prstGeom>
              </p:spPr>
            </p:pic>
            <p:pic>
              <p:nvPicPr>
                <p:cNvPr id="17" name="Graphic 16" descr="Seesaw with solid fill">
                  <a:extLst>
                    <a:ext uri="{FF2B5EF4-FFF2-40B4-BE49-F238E27FC236}">
                      <a16:creationId xmlns:a16="http://schemas.microsoft.com/office/drawing/2014/main" id="{3E769798-C482-4024-99DC-E0F2289A3707}"/>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8354892" y="1763503"/>
                  <a:ext cx="914400" cy="914400"/>
                </a:xfrm>
                <a:prstGeom prst="rect">
                  <a:avLst/>
                </a:prstGeom>
              </p:spPr>
            </p:pic>
          </p:grpSp>
        </p:grpSp>
        <p:sp>
          <p:nvSpPr>
            <p:cNvPr id="59" name="TextBox 58">
              <a:extLst>
                <a:ext uri="{FF2B5EF4-FFF2-40B4-BE49-F238E27FC236}">
                  <a16:creationId xmlns:a16="http://schemas.microsoft.com/office/drawing/2014/main" id="{63E7B4A6-A910-4D09-8488-5FBAAD36ECA5}"/>
                </a:ext>
              </a:extLst>
            </p:cNvPr>
            <p:cNvSpPr txBox="1"/>
            <p:nvPr/>
          </p:nvSpPr>
          <p:spPr>
            <a:xfrm>
              <a:off x="5107585" y="4829977"/>
              <a:ext cx="2351926" cy="369332"/>
            </a:xfrm>
            <a:prstGeom prst="rect">
              <a:avLst/>
            </a:prstGeom>
            <a:noFill/>
          </p:spPr>
          <p:txBody>
            <a:bodyPr wrap="none" rtlCol="0">
              <a:spAutoFit/>
            </a:bodyPr>
            <a:lstStyle/>
            <a:p>
              <a:r>
                <a:rPr lang="en-GB"/>
                <a:t>Flexible Commitment</a:t>
              </a:r>
            </a:p>
          </p:txBody>
        </p:sp>
      </p:grpSp>
      <p:grpSp>
        <p:nvGrpSpPr>
          <p:cNvPr id="58" name="Group 57">
            <a:extLst>
              <a:ext uri="{FF2B5EF4-FFF2-40B4-BE49-F238E27FC236}">
                <a16:creationId xmlns:a16="http://schemas.microsoft.com/office/drawing/2014/main" id="{FFA4B04D-0E24-4EA1-B6D0-E1F13D27D90D}"/>
              </a:ext>
            </a:extLst>
          </p:cNvPr>
          <p:cNvGrpSpPr/>
          <p:nvPr/>
        </p:nvGrpSpPr>
        <p:grpSpPr>
          <a:xfrm>
            <a:off x="7639389" y="4544631"/>
            <a:ext cx="3416320" cy="1113191"/>
            <a:chOff x="7639389" y="4544631"/>
            <a:chExt cx="3416320" cy="1113191"/>
          </a:xfrm>
        </p:grpSpPr>
        <p:pic>
          <p:nvPicPr>
            <p:cNvPr id="42" name="Graphic 41" descr="Diploma roll with solid fill">
              <a:extLst>
                <a:ext uri="{FF2B5EF4-FFF2-40B4-BE49-F238E27FC236}">
                  <a16:creationId xmlns:a16="http://schemas.microsoft.com/office/drawing/2014/main" id="{46D3EA20-D514-4A4B-8AF4-C4C7CB59AB36}"/>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8890349" y="4544631"/>
              <a:ext cx="914400" cy="914400"/>
            </a:xfrm>
            <a:prstGeom prst="rect">
              <a:avLst/>
            </a:prstGeom>
          </p:spPr>
        </p:pic>
        <p:sp>
          <p:nvSpPr>
            <p:cNvPr id="63" name="TextBox 62">
              <a:extLst>
                <a:ext uri="{FF2B5EF4-FFF2-40B4-BE49-F238E27FC236}">
                  <a16:creationId xmlns:a16="http://schemas.microsoft.com/office/drawing/2014/main" id="{C9FAD639-3AD4-44E6-8FDA-786539EA0E97}"/>
                </a:ext>
              </a:extLst>
            </p:cNvPr>
            <p:cNvSpPr txBox="1"/>
            <p:nvPr/>
          </p:nvSpPr>
          <p:spPr>
            <a:xfrm>
              <a:off x="7639389" y="5288490"/>
              <a:ext cx="3416320" cy="369332"/>
            </a:xfrm>
            <a:prstGeom prst="rect">
              <a:avLst/>
            </a:prstGeom>
            <a:noFill/>
          </p:spPr>
          <p:txBody>
            <a:bodyPr wrap="none" rtlCol="0">
              <a:spAutoFit/>
            </a:bodyPr>
            <a:lstStyle/>
            <a:p>
              <a:r>
                <a:rPr lang="en-GB"/>
                <a:t>Gain working practitioner PDSF</a:t>
              </a:r>
            </a:p>
          </p:txBody>
        </p:sp>
      </p:grpSp>
    </p:spTree>
    <p:extLst>
      <p:ext uri="{BB962C8B-B14F-4D97-AF65-F5344CB8AC3E}">
        <p14:creationId xmlns:p14="http://schemas.microsoft.com/office/powerpoint/2010/main" val="1217435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E10F10-0133-4C20-9816-36F8728B76B5}"/>
              </a:ext>
            </a:extLst>
          </p:cNvPr>
          <p:cNvSpPr>
            <a:spLocks noGrp="1"/>
          </p:cNvSpPr>
          <p:nvPr>
            <p:ph type="title"/>
          </p:nvPr>
        </p:nvSpPr>
        <p:spPr/>
        <p:txBody>
          <a:bodyPr/>
          <a:lstStyle/>
          <a:p>
            <a:r>
              <a:rPr lang="en-GB" sz="3600">
                <a:latin typeface="+mj-lt"/>
              </a:rPr>
              <a:t>The ICN – Facilitator Level</a:t>
            </a:r>
            <a:endParaRPr lang="en-GB"/>
          </a:p>
        </p:txBody>
      </p:sp>
      <p:cxnSp>
        <p:nvCxnSpPr>
          <p:cNvPr id="15" name="Straight Connector 14">
            <a:extLst>
              <a:ext uri="{FF2B5EF4-FFF2-40B4-BE49-F238E27FC236}">
                <a16:creationId xmlns:a16="http://schemas.microsoft.com/office/drawing/2014/main" id="{9113A549-725D-4BE2-B7B7-D8B9C1A9D1C1}"/>
              </a:ext>
            </a:extLst>
          </p:cNvPr>
          <p:cNvCxnSpPr/>
          <p:nvPr/>
        </p:nvCxnSpPr>
        <p:spPr>
          <a:xfrm>
            <a:off x="-2" y="6426000"/>
            <a:ext cx="12192002" cy="0"/>
          </a:xfrm>
          <a:prstGeom prst="line">
            <a:avLst/>
          </a:prstGeom>
          <a:ln w="139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A775641-CCCC-43AC-BED1-1A2B978AF696}"/>
              </a:ext>
            </a:extLst>
          </p:cNvPr>
          <p:cNvSpPr txBox="1"/>
          <p:nvPr/>
        </p:nvSpPr>
        <p:spPr>
          <a:xfrm>
            <a:off x="1775999" y="6591523"/>
            <a:ext cx="8640000" cy="169277"/>
          </a:xfrm>
          <a:prstGeom prst="rect">
            <a:avLst/>
          </a:prstGeom>
          <a:noFill/>
        </p:spPr>
        <p:txBody>
          <a:bodyPr wrap="square" lIns="0" tIns="0" rIns="0" bIns="0" rtlCol="0" anchor="b" anchorCtr="0">
            <a:spAutoFit/>
          </a:bodyPr>
          <a:lstStyle/>
          <a:p>
            <a:pPr algn="ctr"/>
            <a:r>
              <a:rPr lang="en-GB" sz="1100">
                <a:solidFill>
                  <a:srgbClr val="333F47"/>
                </a:solidFill>
                <a:latin typeface="Arial" panose="020B0604020202020204" pitchFamily="34" charset="0"/>
                <a:cs typeface="Arial" panose="020B0604020202020204" pitchFamily="34" charset="0"/>
              </a:rPr>
              <a:t>OFFICIAL</a:t>
            </a:r>
          </a:p>
        </p:txBody>
      </p:sp>
      <p:pic>
        <p:nvPicPr>
          <p:cNvPr id="4" name="Picture 3" descr="Diagram&#10;&#10;Description automatically generated">
            <a:extLst>
              <a:ext uri="{FF2B5EF4-FFF2-40B4-BE49-F238E27FC236}">
                <a16:creationId xmlns:a16="http://schemas.microsoft.com/office/drawing/2014/main" id="{DC36896E-7473-49DF-976F-E5C3694FE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304" y="2381550"/>
            <a:ext cx="4968146" cy="2751475"/>
          </a:xfrm>
          <a:prstGeom prst="rect">
            <a:avLst/>
          </a:prstGeom>
        </p:spPr>
      </p:pic>
      <p:pic>
        <p:nvPicPr>
          <p:cNvPr id="13" name="Graphic 12" descr="Chevron arrows with solid fill">
            <a:extLst>
              <a:ext uri="{FF2B5EF4-FFF2-40B4-BE49-F238E27FC236}">
                <a16:creationId xmlns:a16="http://schemas.microsoft.com/office/drawing/2014/main" id="{91BD315F-1708-413F-82FA-675927C31B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59209" y="2775867"/>
            <a:ext cx="1962839" cy="1962839"/>
          </a:xfrm>
          <a:prstGeom prst="rect">
            <a:avLst/>
          </a:prstGeom>
        </p:spPr>
      </p:pic>
      <p:sp>
        <p:nvSpPr>
          <p:cNvPr id="23" name="Oval 22">
            <a:extLst>
              <a:ext uri="{FF2B5EF4-FFF2-40B4-BE49-F238E27FC236}">
                <a16:creationId xmlns:a16="http://schemas.microsoft.com/office/drawing/2014/main" id="{067CB778-FC7F-472B-8035-B04AC3BBCFCB}"/>
              </a:ext>
            </a:extLst>
          </p:cNvPr>
          <p:cNvSpPr/>
          <p:nvPr/>
        </p:nvSpPr>
        <p:spPr>
          <a:xfrm>
            <a:off x="1566968" y="2209617"/>
            <a:ext cx="1962839" cy="1962839"/>
          </a:xfrm>
          <a:prstGeom prst="ellipse">
            <a:avLst/>
          </a:prstGeom>
          <a:noFill/>
          <a:ln w="38100">
            <a:solidFill>
              <a:srgbClr val="FF0000"/>
            </a:solidFill>
            <a:prstDash val="dash"/>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pic>
        <p:nvPicPr>
          <p:cNvPr id="44" name="Graphic 43" descr="Plug with solid fill">
            <a:extLst>
              <a:ext uri="{FF2B5EF4-FFF2-40B4-BE49-F238E27FC236}">
                <a16:creationId xmlns:a16="http://schemas.microsoft.com/office/drawing/2014/main" id="{8C493A51-E1DA-442F-978B-2EEFD00B4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56838" y="6986678"/>
            <a:ext cx="914400" cy="914400"/>
          </a:xfrm>
          <a:prstGeom prst="rect">
            <a:avLst/>
          </a:prstGeom>
        </p:spPr>
      </p:pic>
      <p:pic>
        <p:nvPicPr>
          <p:cNvPr id="46" name="Graphic 45" descr="Quadcopter with solid fill">
            <a:extLst>
              <a:ext uri="{FF2B5EF4-FFF2-40B4-BE49-F238E27FC236}">
                <a16:creationId xmlns:a16="http://schemas.microsoft.com/office/drawing/2014/main" id="{7455690D-3BFD-4246-9225-D965AE22F4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83136" y="7307849"/>
            <a:ext cx="914400" cy="914400"/>
          </a:xfrm>
          <a:prstGeom prst="rect">
            <a:avLst/>
          </a:prstGeom>
        </p:spPr>
      </p:pic>
      <p:pic>
        <p:nvPicPr>
          <p:cNvPr id="47" name="Graphic 46" descr="Robot Hand with solid fill">
            <a:extLst>
              <a:ext uri="{FF2B5EF4-FFF2-40B4-BE49-F238E27FC236}">
                <a16:creationId xmlns:a16="http://schemas.microsoft.com/office/drawing/2014/main" id="{5649B981-F4CD-4EF6-94A6-9631101468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52879" y="7824894"/>
            <a:ext cx="914400" cy="914400"/>
          </a:xfrm>
          <a:prstGeom prst="rect">
            <a:avLst/>
          </a:prstGeom>
        </p:spPr>
      </p:pic>
      <p:pic>
        <p:nvPicPr>
          <p:cNvPr id="48" name="Graphic 47" descr="Check In with solid fill">
            <a:extLst>
              <a:ext uri="{FF2B5EF4-FFF2-40B4-BE49-F238E27FC236}">
                <a16:creationId xmlns:a16="http://schemas.microsoft.com/office/drawing/2014/main" id="{63CBCB2A-F8D6-4CE1-B559-D347D47BDBC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989672" y="8018876"/>
            <a:ext cx="914400" cy="914400"/>
          </a:xfrm>
          <a:prstGeom prst="rect">
            <a:avLst/>
          </a:prstGeom>
        </p:spPr>
      </p:pic>
      <p:pic>
        <p:nvPicPr>
          <p:cNvPr id="45" name="Graphic 44" descr="Virtual Reality headset with solid fill">
            <a:extLst>
              <a:ext uri="{FF2B5EF4-FFF2-40B4-BE49-F238E27FC236}">
                <a16:creationId xmlns:a16="http://schemas.microsoft.com/office/drawing/2014/main" id="{1ADACC6B-1029-4819-9EF0-394D4358873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135130" y="7443878"/>
            <a:ext cx="914400" cy="914400"/>
          </a:xfrm>
          <a:prstGeom prst="rect">
            <a:avLst/>
          </a:prstGeom>
        </p:spPr>
      </p:pic>
      <p:pic>
        <p:nvPicPr>
          <p:cNvPr id="51" name="Graphic 50" descr="Cloud Computing with solid fill">
            <a:extLst>
              <a:ext uri="{FF2B5EF4-FFF2-40B4-BE49-F238E27FC236}">
                <a16:creationId xmlns:a16="http://schemas.microsoft.com/office/drawing/2014/main" id="{4FF3E262-4B7D-4550-87CD-80D69883E55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59927" y="8031423"/>
            <a:ext cx="914400" cy="914400"/>
          </a:xfrm>
          <a:prstGeom prst="rect">
            <a:avLst/>
          </a:prstGeom>
        </p:spPr>
      </p:pic>
      <p:grpSp>
        <p:nvGrpSpPr>
          <p:cNvPr id="57" name="Group 56">
            <a:extLst>
              <a:ext uri="{FF2B5EF4-FFF2-40B4-BE49-F238E27FC236}">
                <a16:creationId xmlns:a16="http://schemas.microsoft.com/office/drawing/2014/main" id="{86095C31-C11A-4EC5-A9E4-C2589E693145}"/>
              </a:ext>
            </a:extLst>
          </p:cNvPr>
          <p:cNvGrpSpPr/>
          <p:nvPr/>
        </p:nvGrpSpPr>
        <p:grpSpPr>
          <a:xfrm>
            <a:off x="7824000" y="7952794"/>
            <a:ext cx="2351926" cy="1315587"/>
            <a:chOff x="5107585" y="3883722"/>
            <a:chExt cx="2351926" cy="1315587"/>
          </a:xfrm>
        </p:grpSpPr>
        <p:grpSp>
          <p:nvGrpSpPr>
            <p:cNvPr id="19" name="Group 18">
              <a:extLst>
                <a:ext uri="{FF2B5EF4-FFF2-40B4-BE49-F238E27FC236}">
                  <a16:creationId xmlns:a16="http://schemas.microsoft.com/office/drawing/2014/main" id="{F605DB8C-4AB8-471F-82B3-15BBD5EDC954}"/>
                </a:ext>
              </a:extLst>
            </p:cNvPr>
            <p:cNvGrpSpPr/>
            <p:nvPr/>
          </p:nvGrpSpPr>
          <p:grpSpPr>
            <a:xfrm>
              <a:off x="5736716" y="3883722"/>
              <a:ext cx="1026066" cy="1101849"/>
              <a:chOff x="8483304" y="1920900"/>
              <a:chExt cx="1026066" cy="1101849"/>
            </a:xfrm>
          </p:grpSpPr>
          <p:pic>
            <p:nvPicPr>
              <p:cNvPr id="12" name="Graphic 11" descr="Hourglass 90% with solid fill">
                <a:extLst>
                  <a:ext uri="{FF2B5EF4-FFF2-40B4-BE49-F238E27FC236}">
                    <a16:creationId xmlns:a16="http://schemas.microsoft.com/office/drawing/2014/main" id="{3DF39595-5026-4CC8-B793-894461018D9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83304" y="2060222"/>
                <a:ext cx="423084" cy="423084"/>
              </a:xfrm>
              <a:prstGeom prst="rect">
                <a:avLst/>
              </a:prstGeom>
            </p:spPr>
          </p:pic>
          <p:grpSp>
            <p:nvGrpSpPr>
              <p:cNvPr id="18" name="Group 17">
                <a:extLst>
                  <a:ext uri="{FF2B5EF4-FFF2-40B4-BE49-F238E27FC236}">
                    <a16:creationId xmlns:a16="http://schemas.microsoft.com/office/drawing/2014/main" id="{26C4DAC7-EB56-4EED-B978-95F303B409FC}"/>
                  </a:ext>
                </a:extLst>
              </p:cNvPr>
              <p:cNvGrpSpPr/>
              <p:nvPr/>
            </p:nvGrpSpPr>
            <p:grpSpPr>
              <a:xfrm>
                <a:off x="8572936" y="1920900"/>
                <a:ext cx="936434" cy="1101849"/>
                <a:chOff x="8354892" y="1576054"/>
                <a:chExt cx="936434" cy="1101849"/>
              </a:xfrm>
            </p:grpSpPr>
            <p:pic>
              <p:nvPicPr>
                <p:cNvPr id="9" name="Graphic 8" descr="Hourglass 30% with solid fill">
                  <a:extLst>
                    <a:ext uri="{FF2B5EF4-FFF2-40B4-BE49-F238E27FC236}">
                      <a16:creationId xmlns:a16="http://schemas.microsoft.com/office/drawing/2014/main" id="{9952517E-576E-4873-8DF0-DDAACD1EE3B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866526" y="1576054"/>
                  <a:ext cx="424800" cy="424800"/>
                </a:xfrm>
                <a:prstGeom prst="rect">
                  <a:avLst/>
                </a:prstGeom>
              </p:spPr>
            </p:pic>
            <p:pic>
              <p:nvPicPr>
                <p:cNvPr id="17" name="Graphic 16" descr="Seesaw with solid fill">
                  <a:extLst>
                    <a:ext uri="{FF2B5EF4-FFF2-40B4-BE49-F238E27FC236}">
                      <a16:creationId xmlns:a16="http://schemas.microsoft.com/office/drawing/2014/main" id="{3E769798-C482-4024-99DC-E0F2289A370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354892" y="1763503"/>
                  <a:ext cx="914400" cy="914400"/>
                </a:xfrm>
                <a:prstGeom prst="rect">
                  <a:avLst/>
                </a:prstGeom>
              </p:spPr>
            </p:pic>
          </p:grpSp>
        </p:grpSp>
        <p:sp>
          <p:nvSpPr>
            <p:cNvPr id="59" name="TextBox 58">
              <a:extLst>
                <a:ext uri="{FF2B5EF4-FFF2-40B4-BE49-F238E27FC236}">
                  <a16:creationId xmlns:a16="http://schemas.microsoft.com/office/drawing/2014/main" id="{63E7B4A6-A910-4D09-8488-5FBAAD36ECA5}"/>
                </a:ext>
              </a:extLst>
            </p:cNvPr>
            <p:cNvSpPr txBox="1"/>
            <p:nvPr/>
          </p:nvSpPr>
          <p:spPr>
            <a:xfrm>
              <a:off x="5107585" y="4829977"/>
              <a:ext cx="2351926" cy="369332"/>
            </a:xfrm>
            <a:prstGeom prst="rect">
              <a:avLst/>
            </a:prstGeom>
            <a:noFill/>
          </p:spPr>
          <p:txBody>
            <a:bodyPr wrap="none" rtlCol="0">
              <a:spAutoFit/>
            </a:bodyPr>
            <a:lstStyle/>
            <a:p>
              <a:r>
                <a:rPr lang="en-GB"/>
                <a:t>Flexible Commitment</a:t>
              </a:r>
            </a:p>
          </p:txBody>
        </p:sp>
      </p:grpSp>
      <p:grpSp>
        <p:nvGrpSpPr>
          <p:cNvPr id="2" name="Group 1">
            <a:extLst>
              <a:ext uri="{FF2B5EF4-FFF2-40B4-BE49-F238E27FC236}">
                <a16:creationId xmlns:a16="http://schemas.microsoft.com/office/drawing/2014/main" id="{ECC821CF-250E-4EE0-83B5-51811B347FE8}"/>
              </a:ext>
            </a:extLst>
          </p:cNvPr>
          <p:cNvGrpSpPr/>
          <p:nvPr/>
        </p:nvGrpSpPr>
        <p:grpSpPr>
          <a:xfrm>
            <a:off x="7524263" y="5124774"/>
            <a:ext cx="4390946" cy="1069887"/>
            <a:chOff x="7220172" y="4543528"/>
            <a:chExt cx="4390946" cy="1069887"/>
          </a:xfrm>
        </p:grpSpPr>
        <p:pic>
          <p:nvPicPr>
            <p:cNvPr id="42" name="Graphic 41" descr="Diploma roll with solid fill">
              <a:extLst>
                <a:ext uri="{FF2B5EF4-FFF2-40B4-BE49-F238E27FC236}">
                  <a16:creationId xmlns:a16="http://schemas.microsoft.com/office/drawing/2014/main" id="{46D3EA20-D514-4A4B-8AF4-C4C7CB59AB3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501246" y="4543528"/>
              <a:ext cx="914400" cy="914400"/>
            </a:xfrm>
            <a:prstGeom prst="rect">
              <a:avLst/>
            </a:prstGeom>
          </p:spPr>
        </p:pic>
        <p:sp>
          <p:nvSpPr>
            <p:cNvPr id="63" name="TextBox 62">
              <a:extLst>
                <a:ext uri="{FF2B5EF4-FFF2-40B4-BE49-F238E27FC236}">
                  <a16:creationId xmlns:a16="http://schemas.microsoft.com/office/drawing/2014/main" id="{C9FAD639-3AD4-44E6-8FDA-786539EA0E97}"/>
                </a:ext>
              </a:extLst>
            </p:cNvPr>
            <p:cNvSpPr txBox="1"/>
            <p:nvPr/>
          </p:nvSpPr>
          <p:spPr>
            <a:xfrm>
              <a:off x="7220172" y="5244083"/>
              <a:ext cx="4390946" cy="369332"/>
            </a:xfrm>
            <a:prstGeom prst="rect">
              <a:avLst/>
            </a:prstGeom>
            <a:noFill/>
          </p:spPr>
          <p:txBody>
            <a:bodyPr wrap="none" rtlCol="0">
              <a:spAutoFit/>
            </a:bodyPr>
            <a:lstStyle/>
            <a:p>
              <a:r>
                <a:rPr lang="en-GB"/>
                <a:t>Are practitioner/experienced practitioner </a:t>
              </a:r>
            </a:p>
          </p:txBody>
        </p:sp>
        <p:pic>
          <p:nvPicPr>
            <p:cNvPr id="60" name="Graphic 59" descr="Diploma roll with solid fill">
              <a:extLst>
                <a:ext uri="{FF2B5EF4-FFF2-40B4-BE49-F238E27FC236}">
                  <a16:creationId xmlns:a16="http://schemas.microsoft.com/office/drawing/2014/main" id="{46106889-B84D-436C-BF13-7347B1C94A1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415645" y="4546870"/>
              <a:ext cx="914400" cy="914400"/>
            </a:xfrm>
            <a:prstGeom prst="rect">
              <a:avLst/>
            </a:prstGeom>
          </p:spPr>
        </p:pic>
      </p:grpSp>
      <p:grpSp>
        <p:nvGrpSpPr>
          <p:cNvPr id="11" name="Group 10">
            <a:extLst>
              <a:ext uri="{FF2B5EF4-FFF2-40B4-BE49-F238E27FC236}">
                <a16:creationId xmlns:a16="http://schemas.microsoft.com/office/drawing/2014/main" id="{B37040F5-895F-468A-A648-E054B99A1802}"/>
              </a:ext>
            </a:extLst>
          </p:cNvPr>
          <p:cNvGrpSpPr/>
          <p:nvPr/>
        </p:nvGrpSpPr>
        <p:grpSpPr>
          <a:xfrm>
            <a:off x="7345848" y="1020011"/>
            <a:ext cx="1954381" cy="1258440"/>
            <a:chOff x="8849903" y="4370771"/>
            <a:chExt cx="1954381" cy="1258440"/>
          </a:xfrm>
        </p:grpSpPr>
        <p:pic>
          <p:nvPicPr>
            <p:cNvPr id="8" name="Graphic 7" descr="Clock with solid fill">
              <a:extLst>
                <a:ext uri="{FF2B5EF4-FFF2-40B4-BE49-F238E27FC236}">
                  <a16:creationId xmlns:a16="http://schemas.microsoft.com/office/drawing/2014/main" id="{A7D87438-EDD4-4AD9-A517-AD6C2773647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369894" y="4370771"/>
              <a:ext cx="914400" cy="914400"/>
            </a:xfrm>
            <a:prstGeom prst="rect">
              <a:avLst/>
            </a:prstGeom>
          </p:spPr>
        </p:pic>
        <p:sp>
          <p:nvSpPr>
            <p:cNvPr id="61" name="TextBox 60">
              <a:extLst>
                <a:ext uri="{FF2B5EF4-FFF2-40B4-BE49-F238E27FC236}">
                  <a16:creationId xmlns:a16="http://schemas.microsoft.com/office/drawing/2014/main" id="{8FE1FF39-662D-4DDE-A58F-D490FD1CCC67}"/>
                </a:ext>
              </a:extLst>
            </p:cNvPr>
            <p:cNvSpPr txBox="1"/>
            <p:nvPr/>
          </p:nvSpPr>
          <p:spPr>
            <a:xfrm>
              <a:off x="8849903" y="5259879"/>
              <a:ext cx="1954381" cy="369332"/>
            </a:xfrm>
            <a:prstGeom prst="rect">
              <a:avLst/>
            </a:prstGeom>
            <a:noFill/>
          </p:spPr>
          <p:txBody>
            <a:bodyPr wrap="none" rtlCol="0">
              <a:spAutoFit/>
            </a:bodyPr>
            <a:lstStyle/>
            <a:p>
              <a:r>
                <a:rPr lang="en-GB" dirty="0"/>
                <a:t>1-2 hours a week</a:t>
              </a:r>
            </a:p>
          </p:txBody>
        </p:sp>
      </p:grpSp>
      <p:grpSp>
        <p:nvGrpSpPr>
          <p:cNvPr id="26" name="Group 25">
            <a:extLst>
              <a:ext uri="{FF2B5EF4-FFF2-40B4-BE49-F238E27FC236}">
                <a16:creationId xmlns:a16="http://schemas.microsoft.com/office/drawing/2014/main" id="{2C1C246D-E12E-4317-A8EF-9A824E15E8C5}"/>
              </a:ext>
            </a:extLst>
          </p:cNvPr>
          <p:cNvGrpSpPr/>
          <p:nvPr/>
        </p:nvGrpSpPr>
        <p:grpSpPr>
          <a:xfrm>
            <a:off x="5531389" y="2434507"/>
            <a:ext cx="3313728" cy="2883741"/>
            <a:chOff x="5538058" y="1020668"/>
            <a:chExt cx="3313728" cy="2883741"/>
          </a:xfrm>
        </p:grpSpPr>
        <p:pic>
          <p:nvPicPr>
            <p:cNvPr id="52" name="Graphic 51" descr="Blockchain with solid fill">
              <a:extLst>
                <a:ext uri="{FF2B5EF4-FFF2-40B4-BE49-F238E27FC236}">
                  <a16:creationId xmlns:a16="http://schemas.microsoft.com/office/drawing/2014/main" id="{37ADA2CE-1622-4A65-BD72-31CD449C4173}"/>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216163" y="1937877"/>
              <a:ext cx="914400" cy="914400"/>
            </a:xfrm>
            <a:prstGeom prst="rect">
              <a:avLst/>
            </a:prstGeom>
          </p:spPr>
        </p:pic>
        <p:grpSp>
          <p:nvGrpSpPr>
            <p:cNvPr id="25" name="Group 24">
              <a:extLst>
                <a:ext uri="{FF2B5EF4-FFF2-40B4-BE49-F238E27FC236}">
                  <a16:creationId xmlns:a16="http://schemas.microsoft.com/office/drawing/2014/main" id="{0C2813D8-6BAD-4D95-9BAE-B461F88D9948}"/>
                </a:ext>
              </a:extLst>
            </p:cNvPr>
            <p:cNvGrpSpPr/>
            <p:nvPr/>
          </p:nvGrpSpPr>
          <p:grpSpPr>
            <a:xfrm>
              <a:off x="5538058" y="1020668"/>
              <a:ext cx="3313728" cy="2883741"/>
              <a:chOff x="5459968" y="470760"/>
              <a:chExt cx="3313728" cy="2883741"/>
            </a:xfrm>
          </p:grpSpPr>
          <p:pic>
            <p:nvPicPr>
              <p:cNvPr id="50" name="Graphic 49" descr="Online Network with solid fill">
                <a:extLst>
                  <a:ext uri="{FF2B5EF4-FFF2-40B4-BE49-F238E27FC236}">
                    <a16:creationId xmlns:a16="http://schemas.microsoft.com/office/drawing/2014/main" id="{9B0584D2-7729-44CA-9594-D2F221848B17}"/>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25447" y="470760"/>
                <a:ext cx="914400" cy="914400"/>
              </a:xfrm>
              <a:prstGeom prst="rect">
                <a:avLst/>
              </a:prstGeom>
            </p:spPr>
          </p:pic>
          <p:pic>
            <p:nvPicPr>
              <p:cNvPr id="40" name="Graphic 39" descr="Open hand with solid fill">
                <a:extLst>
                  <a:ext uri="{FF2B5EF4-FFF2-40B4-BE49-F238E27FC236}">
                    <a16:creationId xmlns:a16="http://schemas.microsoft.com/office/drawing/2014/main" id="{924A1CE0-2FED-46F9-806A-A894B1123D12}"/>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187076" y="1661894"/>
                <a:ext cx="1692607" cy="1692607"/>
              </a:xfrm>
              <a:prstGeom prst="rect">
                <a:avLst/>
              </a:prstGeom>
            </p:spPr>
          </p:pic>
          <p:pic>
            <p:nvPicPr>
              <p:cNvPr id="49" name="Graphic 48" descr="Internet Of Things with solid fill">
                <a:extLst>
                  <a:ext uri="{FF2B5EF4-FFF2-40B4-BE49-F238E27FC236}">
                    <a16:creationId xmlns:a16="http://schemas.microsoft.com/office/drawing/2014/main" id="{D20F6A8E-1DB6-4935-8436-C593AC9139BF}"/>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116832" y="1361778"/>
                <a:ext cx="914400" cy="914400"/>
              </a:xfrm>
              <a:prstGeom prst="rect">
                <a:avLst/>
              </a:prstGeom>
            </p:spPr>
          </p:pic>
          <p:sp>
            <p:nvSpPr>
              <p:cNvPr id="5" name="TextBox 4">
                <a:extLst>
                  <a:ext uri="{FF2B5EF4-FFF2-40B4-BE49-F238E27FC236}">
                    <a16:creationId xmlns:a16="http://schemas.microsoft.com/office/drawing/2014/main" id="{7484156B-6E69-4E39-A0B4-C52C919E0E8E}"/>
                  </a:ext>
                </a:extLst>
              </p:cNvPr>
              <p:cNvSpPr txBox="1"/>
              <p:nvPr/>
            </p:nvSpPr>
            <p:spPr>
              <a:xfrm>
                <a:off x="5459968" y="2854714"/>
                <a:ext cx="3313728" cy="369332"/>
              </a:xfrm>
              <a:prstGeom prst="rect">
                <a:avLst/>
              </a:prstGeom>
              <a:noFill/>
            </p:spPr>
            <p:txBody>
              <a:bodyPr wrap="none" rtlCol="0">
                <a:spAutoFit/>
              </a:bodyPr>
              <a:lstStyle/>
              <a:p>
                <a:r>
                  <a:rPr lang="en-GB" dirty="0"/>
                  <a:t>Link to industry and academia </a:t>
                </a:r>
              </a:p>
            </p:txBody>
          </p:sp>
          <p:pic>
            <p:nvPicPr>
              <p:cNvPr id="16" name="Graphic 15" descr="City with solid fill">
                <a:extLst>
                  <a:ext uri="{FF2B5EF4-FFF2-40B4-BE49-F238E27FC236}">
                    <a16:creationId xmlns:a16="http://schemas.microsoft.com/office/drawing/2014/main" id="{16CAE88B-E282-4D35-A429-3967118B5C9D}"/>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7037516" y="470760"/>
                <a:ext cx="914400" cy="914400"/>
              </a:xfrm>
              <a:prstGeom prst="rect">
                <a:avLst/>
              </a:prstGeom>
            </p:spPr>
          </p:pic>
        </p:grpSp>
      </p:grpSp>
      <p:pic>
        <p:nvPicPr>
          <p:cNvPr id="24" name="Graphic 23" descr="Internet with solid fill">
            <a:extLst>
              <a:ext uri="{FF2B5EF4-FFF2-40B4-BE49-F238E27FC236}">
                <a16:creationId xmlns:a16="http://schemas.microsoft.com/office/drawing/2014/main" id="{F0567D11-96EF-493B-9903-CEE3E0ED22CA}"/>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854337" y="7561676"/>
            <a:ext cx="914400" cy="914400"/>
          </a:xfrm>
          <a:prstGeom prst="rect">
            <a:avLst/>
          </a:prstGeom>
        </p:spPr>
      </p:pic>
      <p:grpSp>
        <p:nvGrpSpPr>
          <p:cNvPr id="27" name="Group 26">
            <a:extLst>
              <a:ext uri="{FF2B5EF4-FFF2-40B4-BE49-F238E27FC236}">
                <a16:creationId xmlns:a16="http://schemas.microsoft.com/office/drawing/2014/main" id="{72EBAC96-10F9-422A-B6AD-59EF5AB8638A}"/>
              </a:ext>
            </a:extLst>
          </p:cNvPr>
          <p:cNvGrpSpPr/>
          <p:nvPr/>
        </p:nvGrpSpPr>
        <p:grpSpPr>
          <a:xfrm>
            <a:off x="9201120" y="1541915"/>
            <a:ext cx="2441694" cy="3030514"/>
            <a:chOff x="9459970" y="1256016"/>
            <a:chExt cx="2441694" cy="3030514"/>
          </a:xfrm>
        </p:grpSpPr>
        <p:pic>
          <p:nvPicPr>
            <p:cNvPr id="53" name="Graphic 52" descr="Programmer male with solid fill">
              <a:extLst>
                <a:ext uri="{FF2B5EF4-FFF2-40B4-BE49-F238E27FC236}">
                  <a16:creationId xmlns:a16="http://schemas.microsoft.com/office/drawing/2014/main" id="{CB4D7FD6-5B8B-4807-B60D-DEC2D9402228}"/>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9752144" y="2164236"/>
              <a:ext cx="914400" cy="914400"/>
            </a:xfrm>
            <a:prstGeom prst="rect">
              <a:avLst/>
            </a:prstGeom>
          </p:spPr>
        </p:pic>
        <p:pic>
          <p:nvPicPr>
            <p:cNvPr id="54" name="Graphic 53" descr="Influencer outline">
              <a:extLst>
                <a:ext uri="{FF2B5EF4-FFF2-40B4-BE49-F238E27FC236}">
                  <a16:creationId xmlns:a16="http://schemas.microsoft.com/office/drawing/2014/main" id="{A451E833-AD21-4F9F-AA51-CDA98234ED47}"/>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10680817" y="2183499"/>
              <a:ext cx="914400" cy="914400"/>
            </a:xfrm>
            <a:prstGeom prst="rect">
              <a:avLst/>
            </a:prstGeom>
          </p:spPr>
        </p:pic>
        <p:pic>
          <p:nvPicPr>
            <p:cNvPr id="39" name="Graphic 38" descr="Classroom with solid fill">
              <a:extLst>
                <a:ext uri="{FF2B5EF4-FFF2-40B4-BE49-F238E27FC236}">
                  <a16:creationId xmlns:a16="http://schemas.microsoft.com/office/drawing/2014/main" id="{86A878D4-BD19-40EA-9DBB-1B678233A8B0}"/>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0680817" y="1256016"/>
              <a:ext cx="914400" cy="914400"/>
            </a:xfrm>
            <a:prstGeom prst="rect">
              <a:avLst/>
            </a:prstGeom>
          </p:spPr>
        </p:pic>
        <p:pic>
          <p:nvPicPr>
            <p:cNvPr id="43" name="Graphic 42" descr="Questions with solid fill">
              <a:extLst>
                <a:ext uri="{FF2B5EF4-FFF2-40B4-BE49-F238E27FC236}">
                  <a16:creationId xmlns:a16="http://schemas.microsoft.com/office/drawing/2014/main" id="{D053E357-8A4C-4EB7-A119-80D80D290BE7}"/>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9696461" y="1307452"/>
              <a:ext cx="914400" cy="914400"/>
            </a:xfrm>
            <a:prstGeom prst="rect">
              <a:avLst/>
            </a:prstGeom>
          </p:spPr>
        </p:pic>
        <p:pic>
          <p:nvPicPr>
            <p:cNvPr id="55" name="Graphic 54" descr="Open hand with solid fill">
              <a:extLst>
                <a:ext uri="{FF2B5EF4-FFF2-40B4-BE49-F238E27FC236}">
                  <a16:creationId xmlns:a16="http://schemas.microsoft.com/office/drawing/2014/main" id="{D9F681EE-E769-4068-92A7-0AE0580D0005}"/>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882141" y="2503949"/>
              <a:ext cx="1692607" cy="1692607"/>
            </a:xfrm>
            <a:prstGeom prst="rect">
              <a:avLst/>
            </a:prstGeom>
          </p:spPr>
        </p:pic>
        <p:sp>
          <p:nvSpPr>
            <p:cNvPr id="56" name="TextBox 55">
              <a:extLst>
                <a:ext uri="{FF2B5EF4-FFF2-40B4-BE49-F238E27FC236}">
                  <a16:creationId xmlns:a16="http://schemas.microsoft.com/office/drawing/2014/main" id="{54BA6584-0D1F-4729-9CEA-505CE2B7BFC4}"/>
                </a:ext>
              </a:extLst>
            </p:cNvPr>
            <p:cNvSpPr txBox="1"/>
            <p:nvPr/>
          </p:nvSpPr>
          <p:spPr>
            <a:xfrm>
              <a:off x="9459970" y="3640199"/>
              <a:ext cx="2441694" cy="646331"/>
            </a:xfrm>
            <a:prstGeom prst="rect">
              <a:avLst/>
            </a:prstGeom>
            <a:noFill/>
          </p:spPr>
          <p:txBody>
            <a:bodyPr wrap="none" rtlCol="0">
              <a:spAutoFit/>
            </a:bodyPr>
            <a:lstStyle/>
            <a:p>
              <a:pPr algn="ctr"/>
              <a:r>
                <a:rPr lang="en-GB"/>
                <a:t>Direct support with </a:t>
              </a:r>
            </a:p>
            <a:p>
              <a:pPr algn="ctr"/>
              <a:r>
                <a:rPr lang="en-GB"/>
                <a:t>networks or expertise </a:t>
              </a:r>
            </a:p>
          </p:txBody>
        </p:sp>
        <p:pic>
          <p:nvPicPr>
            <p:cNvPr id="62" name="Graphic 61" descr="Programmer male with solid fill">
              <a:extLst>
                <a:ext uri="{FF2B5EF4-FFF2-40B4-BE49-F238E27FC236}">
                  <a16:creationId xmlns:a16="http://schemas.microsoft.com/office/drawing/2014/main" id="{2E8F2E45-27F4-4C9B-9050-AAC6102ABBF5}"/>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9752075" y="2178342"/>
              <a:ext cx="914400" cy="914400"/>
            </a:xfrm>
            <a:prstGeom prst="rect">
              <a:avLst/>
            </a:prstGeom>
          </p:spPr>
        </p:pic>
        <p:pic>
          <p:nvPicPr>
            <p:cNvPr id="64" name="Graphic 63" descr="Influencer outline">
              <a:extLst>
                <a:ext uri="{FF2B5EF4-FFF2-40B4-BE49-F238E27FC236}">
                  <a16:creationId xmlns:a16="http://schemas.microsoft.com/office/drawing/2014/main" id="{9E413794-516D-4437-915E-7C59D52781A1}"/>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10680748" y="2197605"/>
              <a:ext cx="914400" cy="914400"/>
            </a:xfrm>
            <a:prstGeom prst="rect">
              <a:avLst/>
            </a:prstGeom>
          </p:spPr>
        </p:pic>
        <p:pic>
          <p:nvPicPr>
            <p:cNvPr id="65" name="Graphic 64" descr="Classroom with solid fill">
              <a:extLst>
                <a:ext uri="{FF2B5EF4-FFF2-40B4-BE49-F238E27FC236}">
                  <a16:creationId xmlns:a16="http://schemas.microsoft.com/office/drawing/2014/main" id="{B5F2D24C-1EF0-4A29-A9F1-6DF5C5755D01}"/>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0680748" y="1270122"/>
              <a:ext cx="914400" cy="914400"/>
            </a:xfrm>
            <a:prstGeom prst="rect">
              <a:avLst/>
            </a:prstGeom>
          </p:spPr>
        </p:pic>
        <p:pic>
          <p:nvPicPr>
            <p:cNvPr id="66" name="Graphic 65" descr="Questions with solid fill">
              <a:extLst>
                <a:ext uri="{FF2B5EF4-FFF2-40B4-BE49-F238E27FC236}">
                  <a16:creationId xmlns:a16="http://schemas.microsoft.com/office/drawing/2014/main" id="{EE9A784F-B90C-4686-B4DB-8D961951BC35}"/>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9696392" y="1321558"/>
              <a:ext cx="914400" cy="914400"/>
            </a:xfrm>
            <a:prstGeom prst="rect">
              <a:avLst/>
            </a:prstGeom>
          </p:spPr>
        </p:pic>
        <p:pic>
          <p:nvPicPr>
            <p:cNvPr id="67" name="Graphic 66" descr="Open hand with solid fill">
              <a:extLst>
                <a:ext uri="{FF2B5EF4-FFF2-40B4-BE49-F238E27FC236}">
                  <a16:creationId xmlns:a16="http://schemas.microsoft.com/office/drawing/2014/main" id="{016A05BD-48FF-401C-A92B-C23F64D904FF}"/>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882072" y="2518055"/>
              <a:ext cx="1692607" cy="1692607"/>
            </a:xfrm>
            <a:prstGeom prst="rect">
              <a:avLst/>
            </a:prstGeom>
          </p:spPr>
        </p:pic>
      </p:grpSp>
    </p:spTree>
    <p:extLst>
      <p:ext uri="{BB962C8B-B14F-4D97-AF65-F5344CB8AC3E}">
        <p14:creationId xmlns:p14="http://schemas.microsoft.com/office/powerpoint/2010/main" val="3226748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E10F10-0133-4C20-9816-36F8728B76B5}"/>
              </a:ext>
            </a:extLst>
          </p:cNvPr>
          <p:cNvSpPr>
            <a:spLocks noGrp="1"/>
          </p:cNvSpPr>
          <p:nvPr>
            <p:ph type="title"/>
          </p:nvPr>
        </p:nvSpPr>
        <p:spPr/>
        <p:txBody>
          <a:bodyPr/>
          <a:lstStyle/>
          <a:p>
            <a:r>
              <a:rPr lang="en-GB" sz="3600">
                <a:latin typeface="+mj-lt"/>
              </a:rPr>
              <a:t>The ICN – Developer Level</a:t>
            </a:r>
            <a:endParaRPr lang="en-GB"/>
          </a:p>
        </p:txBody>
      </p:sp>
      <p:cxnSp>
        <p:nvCxnSpPr>
          <p:cNvPr id="15" name="Straight Connector 14">
            <a:extLst>
              <a:ext uri="{FF2B5EF4-FFF2-40B4-BE49-F238E27FC236}">
                <a16:creationId xmlns:a16="http://schemas.microsoft.com/office/drawing/2014/main" id="{9113A549-725D-4BE2-B7B7-D8B9C1A9D1C1}"/>
              </a:ext>
            </a:extLst>
          </p:cNvPr>
          <p:cNvCxnSpPr/>
          <p:nvPr/>
        </p:nvCxnSpPr>
        <p:spPr>
          <a:xfrm>
            <a:off x="-2" y="6426000"/>
            <a:ext cx="12192002" cy="0"/>
          </a:xfrm>
          <a:prstGeom prst="line">
            <a:avLst/>
          </a:prstGeom>
          <a:ln w="139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A775641-CCCC-43AC-BED1-1A2B978AF696}"/>
              </a:ext>
            </a:extLst>
          </p:cNvPr>
          <p:cNvSpPr txBox="1"/>
          <p:nvPr/>
        </p:nvSpPr>
        <p:spPr>
          <a:xfrm>
            <a:off x="1775999" y="6591523"/>
            <a:ext cx="8640000" cy="169277"/>
          </a:xfrm>
          <a:prstGeom prst="rect">
            <a:avLst/>
          </a:prstGeom>
          <a:noFill/>
        </p:spPr>
        <p:txBody>
          <a:bodyPr wrap="square" lIns="0" tIns="0" rIns="0" bIns="0" rtlCol="0" anchor="b" anchorCtr="0">
            <a:spAutoFit/>
          </a:bodyPr>
          <a:lstStyle/>
          <a:p>
            <a:pPr algn="ctr"/>
            <a:r>
              <a:rPr lang="en-GB" sz="1100">
                <a:solidFill>
                  <a:srgbClr val="333F47"/>
                </a:solidFill>
                <a:latin typeface="Arial" panose="020B0604020202020204" pitchFamily="34" charset="0"/>
                <a:cs typeface="Arial" panose="020B0604020202020204" pitchFamily="34" charset="0"/>
              </a:rPr>
              <a:t>OFFICIAL</a:t>
            </a:r>
          </a:p>
        </p:txBody>
      </p:sp>
      <p:pic>
        <p:nvPicPr>
          <p:cNvPr id="4" name="Picture 3" descr="Diagram&#10;&#10;Description automatically generated">
            <a:extLst>
              <a:ext uri="{FF2B5EF4-FFF2-40B4-BE49-F238E27FC236}">
                <a16:creationId xmlns:a16="http://schemas.microsoft.com/office/drawing/2014/main" id="{DC36896E-7473-49DF-976F-E5C3694FE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304" y="2381550"/>
            <a:ext cx="4968146" cy="2751475"/>
          </a:xfrm>
          <a:prstGeom prst="rect">
            <a:avLst/>
          </a:prstGeom>
        </p:spPr>
      </p:pic>
      <p:pic>
        <p:nvPicPr>
          <p:cNvPr id="13" name="Graphic 12" descr="Chevron arrows with solid fill">
            <a:extLst>
              <a:ext uri="{FF2B5EF4-FFF2-40B4-BE49-F238E27FC236}">
                <a16:creationId xmlns:a16="http://schemas.microsoft.com/office/drawing/2014/main" id="{91BD315F-1708-413F-82FA-675927C31B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59209" y="2775867"/>
            <a:ext cx="1962839" cy="1962839"/>
          </a:xfrm>
          <a:prstGeom prst="rect">
            <a:avLst/>
          </a:prstGeom>
        </p:spPr>
      </p:pic>
      <p:sp>
        <p:nvSpPr>
          <p:cNvPr id="23" name="Oval 22">
            <a:extLst>
              <a:ext uri="{FF2B5EF4-FFF2-40B4-BE49-F238E27FC236}">
                <a16:creationId xmlns:a16="http://schemas.microsoft.com/office/drawing/2014/main" id="{067CB778-FC7F-472B-8035-B04AC3BBCFCB}"/>
              </a:ext>
            </a:extLst>
          </p:cNvPr>
          <p:cNvSpPr/>
          <p:nvPr/>
        </p:nvSpPr>
        <p:spPr>
          <a:xfrm>
            <a:off x="820349" y="3348907"/>
            <a:ext cx="1962839" cy="1962839"/>
          </a:xfrm>
          <a:prstGeom prst="ellipse">
            <a:avLst/>
          </a:prstGeom>
          <a:noFill/>
          <a:ln w="38100">
            <a:solidFill>
              <a:srgbClr val="FF0000"/>
            </a:solidFill>
            <a:prstDash val="dash"/>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pic>
        <p:nvPicPr>
          <p:cNvPr id="46" name="Graphic 45" descr="Quadcopter with solid fill">
            <a:extLst>
              <a:ext uri="{FF2B5EF4-FFF2-40B4-BE49-F238E27FC236}">
                <a16:creationId xmlns:a16="http://schemas.microsoft.com/office/drawing/2014/main" id="{7455690D-3BFD-4246-9225-D965AE22F4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83136" y="7307849"/>
            <a:ext cx="914400" cy="914400"/>
          </a:xfrm>
          <a:prstGeom prst="rect">
            <a:avLst/>
          </a:prstGeom>
        </p:spPr>
      </p:pic>
      <p:pic>
        <p:nvPicPr>
          <p:cNvPr id="47" name="Graphic 46" descr="Robot Hand with solid fill">
            <a:extLst>
              <a:ext uri="{FF2B5EF4-FFF2-40B4-BE49-F238E27FC236}">
                <a16:creationId xmlns:a16="http://schemas.microsoft.com/office/drawing/2014/main" id="{5649B981-F4CD-4EF6-94A6-9631101468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52879" y="7824894"/>
            <a:ext cx="914400" cy="914400"/>
          </a:xfrm>
          <a:prstGeom prst="rect">
            <a:avLst/>
          </a:prstGeom>
        </p:spPr>
      </p:pic>
      <p:pic>
        <p:nvPicPr>
          <p:cNvPr id="51" name="Graphic 50" descr="Cloud Computing with solid fill">
            <a:extLst>
              <a:ext uri="{FF2B5EF4-FFF2-40B4-BE49-F238E27FC236}">
                <a16:creationId xmlns:a16="http://schemas.microsoft.com/office/drawing/2014/main" id="{4FF3E262-4B7D-4550-87CD-80D69883E5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59927" y="8031423"/>
            <a:ext cx="914400" cy="914400"/>
          </a:xfrm>
          <a:prstGeom prst="rect">
            <a:avLst/>
          </a:prstGeom>
        </p:spPr>
      </p:pic>
      <p:grpSp>
        <p:nvGrpSpPr>
          <p:cNvPr id="57" name="Group 56">
            <a:extLst>
              <a:ext uri="{FF2B5EF4-FFF2-40B4-BE49-F238E27FC236}">
                <a16:creationId xmlns:a16="http://schemas.microsoft.com/office/drawing/2014/main" id="{86095C31-C11A-4EC5-A9E4-C2589E693145}"/>
              </a:ext>
            </a:extLst>
          </p:cNvPr>
          <p:cNvGrpSpPr/>
          <p:nvPr/>
        </p:nvGrpSpPr>
        <p:grpSpPr>
          <a:xfrm>
            <a:off x="7824000" y="7952794"/>
            <a:ext cx="2351926" cy="1315587"/>
            <a:chOff x="5107585" y="3883722"/>
            <a:chExt cx="2351926" cy="1315587"/>
          </a:xfrm>
        </p:grpSpPr>
        <p:grpSp>
          <p:nvGrpSpPr>
            <p:cNvPr id="19" name="Group 18">
              <a:extLst>
                <a:ext uri="{FF2B5EF4-FFF2-40B4-BE49-F238E27FC236}">
                  <a16:creationId xmlns:a16="http://schemas.microsoft.com/office/drawing/2014/main" id="{F605DB8C-4AB8-471F-82B3-15BBD5EDC954}"/>
                </a:ext>
              </a:extLst>
            </p:cNvPr>
            <p:cNvGrpSpPr/>
            <p:nvPr/>
          </p:nvGrpSpPr>
          <p:grpSpPr>
            <a:xfrm>
              <a:off x="5736716" y="3883722"/>
              <a:ext cx="1026066" cy="1101849"/>
              <a:chOff x="8483304" y="1920900"/>
              <a:chExt cx="1026066" cy="1101849"/>
            </a:xfrm>
          </p:grpSpPr>
          <p:pic>
            <p:nvPicPr>
              <p:cNvPr id="12" name="Graphic 11" descr="Hourglass 90% with solid fill">
                <a:extLst>
                  <a:ext uri="{FF2B5EF4-FFF2-40B4-BE49-F238E27FC236}">
                    <a16:creationId xmlns:a16="http://schemas.microsoft.com/office/drawing/2014/main" id="{3DF39595-5026-4CC8-B793-894461018D9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83304" y="2060222"/>
                <a:ext cx="423084" cy="423084"/>
              </a:xfrm>
              <a:prstGeom prst="rect">
                <a:avLst/>
              </a:prstGeom>
            </p:spPr>
          </p:pic>
          <p:grpSp>
            <p:nvGrpSpPr>
              <p:cNvPr id="18" name="Group 17">
                <a:extLst>
                  <a:ext uri="{FF2B5EF4-FFF2-40B4-BE49-F238E27FC236}">
                    <a16:creationId xmlns:a16="http://schemas.microsoft.com/office/drawing/2014/main" id="{26C4DAC7-EB56-4EED-B978-95F303B409FC}"/>
                  </a:ext>
                </a:extLst>
              </p:cNvPr>
              <p:cNvGrpSpPr/>
              <p:nvPr/>
            </p:nvGrpSpPr>
            <p:grpSpPr>
              <a:xfrm>
                <a:off x="8572936" y="1920900"/>
                <a:ext cx="936434" cy="1101849"/>
                <a:chOff x="8354892" y="1576054"/>
                <a:chExt cx="936434" cy="1101849"/>
              </a:xfrm>
            </p:grpSpPr>
            <p:pic>
              <p:nvPicPr>
                <p:cNvPr id="9" name="Graphic 8" descr="Hourglass 30% with solid fill">
                  <a:extLst>
                    <a:ext uri="{FF2B5EF4-FFF2-40B4-BE49-F238E27FC236}">
                      <a16:creationId xmlns:a16="http://schemas.microsoft.com/office/drawing/2014/main" id="{9952517E-576E-4873-8DF0-DDAACD1EE3B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866526" y="1576054"/>
                  <a:ext cx="424800" cy="424800"/>
                </a:xfrm>
                <a:prstGeom prst="rect">
                  <a:avLst/>
                </a:prstGeom>
              </p:spPr>
            </p:pic>
            <p:pic>
              <p:nvPicPr>
                <p:cNvPr id="17" name="Graphic 16" descr="Seesaw with solid fill">
                  <a:extLst>
                    <a:ext uri="{FF2B5EF4-FFF2-40B4-BE49-F238E27FC236}">
                      <a16:creationId xmlns:a16="http://schemas.microsoft.com/office/drawing/2014/main" id="{3E769798-C482-4024-99DC-E0F2289A370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354892" y="1763503"/>
                  <a:ext cx="914400" cy="914400"/>
                </a:xfrm>
                <a:prstGeom prst="rect">
                  <a:avLst/>
                </a:prstGeom>
              </p:spPr>
            </p:pic>
          </p:grpSp>
        </p:grpSp>
        <p:sp>
          <p:nvSpPr>
            <p:cNvPr id="59" name="TextBox 58">
              <a:extLst>
                <a:ext uri="{FF2B5EF4-FFF2-40B4-BE49-F238E27FC236}">
                  <a16:creationId xmlns:a16="http://schemas.microsoft.com/office/drawing/2014/main" id="{63E7B4A6-A910-4D09-8488-5FBAAD36ECA5}"/>
                </a:ext>
              </a:extLst>
            </p:cNvPr>
            <p:cNvSpPr txBox="1"/>
            <p:nvPr/>
          </p:nvSpPr>
          <p:spPr>
            <a:xfrm>
              <a:off x="5107585" y="4829977"/>
              <a:ext cx="2351926" cy="369332"/>
            </a:xfrm>
            <a:prstGeom prst="rect">
              <a:avLst/>
            </a:prstGeom>
            <a:noFill/>
          </p:spPr>
          <p:txBody>
            <a:bodyPr wrap="none" rtlCol="0">
              <a:spAutoFit/>
            </a:bodyPr>
            <a:lstStyle/>
            <a:p>
              <a:r>
                <a:rPr lang="en-GB"/>
                <a:t>Flexible Commitment</a:t>
              </a:r>
            </a:p>
          </p:txBody>
        </p:sp>
      </p:grpSp>
      <p:grpSp>
        <p:nvGrpSpPr>
          <p:cNvPr id="2" name="Group 1">
            <a:extLst>
              <a:ext uri="{FF2B5EF4-FFF2-40B4-BE49-F238E27FC236}">
                <a16:creationId xmlns:a16="http://schemas.microsoft.com/office/drawing/2014/main" id="{ECC821CF-250E-4EE0-83B5-51811B347FE8}"/>
              </a:ext>
            </a:extLst>
          </p:cNvPr>
          <p:cNvGrpSpPr/>
          <p:nvPr/>
        </p:nvGrpSpPr>
        <p:grpSpPr>
          <a:xfrm>
            <a:off x="8904882" y="1250949"/>
            <a:ext cx="3390672" cy="1859689"/>
            <a:chOff x="7848549" y="4543528"/>
            <a:chExt cx="3390672" cy="1859689"/>
          </a:xfrm>
        </p:grpSpPr>
        <p:pic>
          <p:nvPicPr>
            <p:cNvPr id="42" name="Graphic 41" descr="Diploma roll with solid fill">
              <a:extLst>
                <a:ext uri="{FF2B5EF4-FFF2-40B4-BE49-F238E27FC236}">
                  <a16:creationId xmlns:a16="http://schemas.microsoft.com/office/drawing/2014/main" id="{46D3EA20-D514-4A4B-8AF4-C4C7CB59AB3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501246" y="4543528"/>
              <a:ext cx="914400" cy="914400"/>
            </a:xfrm>
            <a:prstGeom prst="rect">
              <a:avLst/>
            </a:prstGeom>
          </p:spPr>
        </p:pic>
        <p:sp>
          <p:nvSpPr>
            <p:cNvPr id="63" name="TextBox 62">
              <a:extLst>
                <a:ext uri="{FF2B5EF4-FFF2-40B4-BE49-F238E27FC236}">
                  <a16:creationId xmlns:a16="http://schemas.microsoft.com/office/drawing/2014/main" id="{C9FAD639-3AD4-44E6-8FDA-786539EA0E97}"/>
                </a:ext>
              </a:extLst>
            </p:cNvPr>
            <p:cNvSpPr txBox="1"/>
            <p:nvPr/>
          </p:nvSpPr>
          <p:spPr>
            <a:xfrm>
              <a:off x="7848549" y="5202888"/>
              <a:ext cx="3390672" cy="1200329"/>
            </a:xfrm>
            <a:prstGeom prst="rect">
              <a:avLst/>
            </a:prstGeom>
            <a:noFill/>
          </p:spPr>
          <p:txBody>
            <a:bodyPr wrap="none" rtlCol="0">
              <a:spAutoFit/>
            </a:bodyPr>
            <a:lstStyle/>
            <a:p>
              <a:r>
                <a:rPr lang="en-GB" dirty="0"/>
                <a:t>Are an experienced practitioner</a:t>
              </a:r>
            </a:p>
            <a:p>
              <a:r>
                <a:rPr lang="en-GB" dirty="0"/>
                <a:t>Or have hard skills</a:t>
              </a:r>
            </a:p>
            <a:p>
              <a:r>
                <a:rPr lang="en-GB" dirty="0"/>
                <a:t> in a development area</a:t>
              </a:r>
            </a:p>
            <a:p>
              <a:r>
                <a:rPr lang="en-GB" dirty="0"/>
                <a:t> i.e. low-code app building </a:t>
              </a:r>
            </a:p>
          </p:txBody>
        </p:sp>
        <p:pic>
          <p:nvPicPr>
            <p:cNvPr id="60" name="Graphic 59" descr="Diploma roll with solid fill">
              <a:extLst>
                <a:ext uri="{FF2B5EF4-FFF2-40B4-BE49-F238E27FC236}">
                  <a16:creationId xmlns:a16="http://schemas.microsoft.com/office/drawing/2014/main" id="{46106889-B84D-436C-BF13-7347B1C94A1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415645" y="4546870"/>
              <a:ext cx="914400" cy="914400"/>
            </a:xfrm>
            <a:prstGeom prst="rect">
              <a:avLst/>
            </a:prstGeom>
          </p:spPr>
        </p:pic>
      </p:grpSp>
      <p:grpSp>
        <p:nvGrpSpPr>
          <p:cNvPr id="11" name="Group 10">
            <a:extLst>
              <a:ext uri="{FF2B5EF4-FFF2-40B4-BE49-F238E27FC236}">
                <a16:creationId xmlns:a16="http://schemas.microsoft.com/office/drawing/2014/main" id="{B37040F5-895F-468A-A648-E054B99A1802}"/>
              </a:ext>
            </a:extLst>
          </p:cNvPr>
          <p:cNvGrpSpPr/>
          <p:nvPr/>
        </p:nvGrpSpPr>
        <p:grpSpPr>
          <a:xfrm>
            <a:off x="9557579" y="3891588"/>
            <a:ext cx="1954381" cy="1258440"/>
            <a:chOff x="8849903" y="4370771"/>
            <a:chExt cx="1954381" cy="1258440"/>
          </a:xfrm>
        </p:grpSpPr>
        <p:pic>
          <p:nvPicPr>
            <p:cNvPr id="8" name="Graphic 7" descr="Clock with solid fill">
              <a:extLst>
                <a:ext uri="{FF2B5EF4-FFF2-40B4-BE49-F238E27FC236}">
                  <a16:creationId xmlns:a16="http://schemas.microsoft.com/office/drawing/2014/main" id="{A7D87438-EDD4-4AD9-A517-AD6C2773647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369894" y="4370771"/>
              <a:ext cx="914400" cy="914400"/>
            </a:xfrm>
            <a:prstGeom prst="rect">
              <a:avLst/>
            </a:prstGeom>
          </p:spPr>
        </p:pic>
        <p:sp>
          <p:nvSpPr>
            <p:cNvPr id="61" name="TextBox 60">
              <a:extLst>
                <a:ext uri="{FF2B5EF4-FFF2-40B4-BE49-F238E27FC236}">
                  <a16:creationId xmlns:a16="http://schemas.microsoft.com/office/drawing/2014/main" id="{8FE1FF39-662D-4DDE-A58F-D490FD1CCC67}"/>
                </a:ext>
              </a:extLst>
            </p:cNvPr>
            <p:cNvSpPr txBox="1"/>
            <p:nvPr/>
          </p:nvSpPr>
          <p:spPr>
            <a:xfrm>
              <a:off x="8849903" y="5259879"/>
              <a:ext cx="1954381" cy="369332"/>
            </a:xfrm>
            <a:prstGeom prst="rect">
              <a:avLst/>
            </a:prstGeom>
            <a:noFill/>
          </p:spPr>
          <p:txBody>
            <a:bodyPr wrap="none" rtlCol="0">
              <a:spAutoFit/>
            </a:bodyPr>
            <a:lstStyle/>
            <a:p>
              <a:r>
                <a:rPr lang="en-GB" dirty="0"/>
                <a:t>1-2 hours a week</a:t>
              </a:r>
            </a:p>
          </p:txBody>
        </p:sp>
      </p:grpSp>
      <p:grpSp>
        <p:nvGrpSpPr>
          <p:cNvPr id="14" name="Group 13">
            <a:extLst>
              <a:ext uri="{FF2B5EF4-FFF2-40B4-BE49-F238E27FC236}">
                <a16:creationId xmlns:a16="http://schemas.microsoft.com/office/drawing/2014/main" id="{392A4B99-515A-456F-8E14-43AE92D3BDD4}"/>
              </a:ext>
            </a:extLst>
          </p:cNvPr>
          <p:cNvGrpSpPr/>
          <p:nvPr/>
        </p:nvGrpSpPr>
        <p:grpSpPr>
          <a:xfrm>
            <a:off x="4718423" y="1393068"/>
            <a:ext cx="4660250" cy="4814606"/>
            <a:chOff x="4686043" y="1126706"/>
            <a:chExt cx="4660250" cy="4814606"/>
          </a:xfrm>
        </p:grpSpPr>
        <p:sp>
          <p:nvSpPr>
            <p:cNvPr id="5" name="TextBox 4">
              <a:extLst>
                <a:ext uri="{FF2B5EF4-FFF2-40B4-BE49-F238E27FC236}">
                  <a16:creationId xmlns:a16="http://schemas.microsoft.com/office/drawing/2014/main" id="{7484156B-6E69-4E39-A0B4-C52C919E0E8E}"/>
                </a:ext>
              </a:extLst>
            </p:cNvPr>
            <p:cNvSpPr txBox="1"/>
            <p:nvPr/>
          </p:nvSpPr>
          <p:spPr>
            <a:xfrm>
              <a:off x="4686043" y="5294981"/>
              <a:ext cx="4660250" cy="646331"/>
            </a:xfrm>
            <a:prstGeom prst="rect">
              <a:avLst/>
            </a:prstGeom>
            <a:noFill/>
          </p:spPr>
          <p:txBody>
            <a:bodyPr wrap="none" rtlCol="0">
              <a:spAutoFit/>
            </a:bodyPr>
            <a:lstStyle/>
            <a:p>
              <a:pPr algn="ctr"/>
              <a:r>
                <a:rPr lang="en-GB" sz="1800" kern="1100">
                  <a:solidFill>
                    <a:srgbClr val="000000"/>
                  </a:solidFill>
                  <a:effectLst/>
                  <a:latin typeface="Arial" panose="020B0604020202020204" pitchFamily="34" charset="0"/>
                  <a:ea typeface="Segoe UI" panose="020B0502040204020203" pitchFamily="34" charset="0"/>
                </a:rPr>
                <a:t>develop products, support existing services </a:t>
              </a:r>
            </a:p>
            <a:p>
              <a:pPr algn="ctr"/>
              <a:r>
                <a:rPr lang="en-GB" sz="1800" kern="1100">
                  <a:solidFill>
                    <a:srgbClr val="000000"/>
                  </a:solidFill>
                  <a:effectLst/>
                  <a:latin typeface="Arial" panose="020B0604020202020204" pitchFamily="34" charset="0"/>
                  <a:ea typeface="Segoe UI" panose="020B0502040204020203" pitchFamily="34" charset="0"/>
                </a:rPr>
                <a:t>and explore opportunities for collaboration</a:t>
              </a:r>
              <a:endParaRPr lang="en-GB"/>
            </a:p>
          </p:txBody>
        </p:sp>
        <p:grpSp>
          <p:nvGrpSpPr>
            <p:cNvPr id="7" name="Group 6">
              <a:extLst>
                <a:ext uri="{FF2B5EF4-FFF2-40B4-BE49-F238E27FC236}">
                  <a16:creationId xmlns:a16="http://schemas.microsoft.com/office/drawing/2014/main" id="{98A24310-19AB-4200-88D8-632F4DAEA624}"/>
                </a:ext>
              </a:extLst>
            </p:cNvPr>
            <p:cNvGrpSpPr/>
            <p:nvPr/>
          </p:nvGrpSpPr>
          <p:grpSpPr>
            <a:xfrm>
              <a:off x="5305995" y="1126706"/>
              <a:ext cx="3892622" cy="4182011"/>
              <a:chOff x="5941430" y="1189271"/>
              <a:chExt cx="3892622" cy="4182011"/>
            </a:xfrm>
          </p:grpSpPr>
          <p:pic>
            <p:nvPicPr>
              <p:cNvPr id="44" name="Graphic 43" descr="Plug with solid fill">
                <a:extLst>
                  <a:ext uri="{FF2B5EF4-FFF2-40B4-BE49-F238E27FC236}">
                    <a16:creationId xmlns:a16="http://schemas.microsoft.com/office/drawing/2014/main" id="{8C493A51-E1DA-442F-978B-2EEFD00B417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021887" y="1866600"/>
                <a:ext cx="914400" cy="914400"/>
              </a:xfrm>
              <a:prstGeom prst="rect">
                <a:avLst/>
              </a:prstGeom>
            </p:spPr>
          </p:pic>
          <p:pic>
            <p:nvPicPr>
              <p:cNvPr id="48" name="Graphic 47" descr="Check In with solid fill">
                <a:extLst>
                  <a:ext uri="{FF2B5EF4-FFF2-40B4-BE49-F238E27FC236}">
                    <a16:creationId xmlns:a16="http://schemas.microsoft.com/office/drawing/2014/main" id="{63CBCB2A-F8D6-4CE1-B559-D347D47BDBC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973115" y="1343119"/>
                <a:ext cx="914400" cy="914400"/>
              </a:xfrm>
              <a:prstGeom prst="rect">
                <a:avLst/>
              </a:prstGeom>
            </p:spPr>
          </p:pic>
          <p:pic>
            <p:nvPicPr>
              <p:cNvPr id="52" name="Graphic 51" descr="Blockchain with solid fill">
                <a:extLst>
                  <a:ext uri="{FF2B5EF4-FFF2-40B4-BE49-F238E27FC236}">
                    <a16:creationId xmlns:a16="http://schemas.microsoft.com/office/drawing/2014/main" id="{37ADA2CE-1622-4A65-BD72-31CD449C417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891056" y="1189271"/>
                <a:ext cx="914400" cy="914400"/>
              </a:xfrm>
              <a:prstGeom prst="rect">
                <a:avLst/>
              </a:prstGeom>
            </p:spPr>
          </p:pic>
          <p:pic>
            <p:nvPicPr>
              <p:cNvPr id="49" name="Graphic 48" descr="Internet Of Things with solid fill">
                <a:extLst>
                  <a:ext uri="{FF2B5EF4-FFF2-40B4-BE49-F238E27FC236}">
                    <a16:creationId xmlns:a16="http://schemas.microsoft.com/office/drawing/2014/main" id="{D20F6A8E-1DB6-4935-8436-C593AC9139BF}"/>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724901" y="2168803"/>
                <a:ext cx="914400" cy="914400"/>
              </a:xfrm>
              <a:prstGeom prst="rect">
                <a:avLst/>
              </a:prstGeom>
            </p:spPr>
          </p:pic>
          <p:pic>
            <p:nvPicPr>
              <p:cNvPr id="24" name="Graphic 23" descr="Internet with solid fill">
                <a:extLst>
                  <a:ext uri="{FF2B5EF4-FFF2-40B4-BE49-F238E27FC236}">
                    <a16:creationId xmlns:a16="http://schemas.microsoft.com/office/drawing/2014/main" id="{F0567D11-96EF-493B-9903-CEE3E0ED22CA}"/>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78160" y="3959635"/>
                <a:ext cx="914400" cy="914400"/>
              </a:xfrm>
              <a:prstGeom prst="rect">
                <a:avLst/>
              </a:prstGeom>
            </p:spPr>
          </p:pic>
          <p:pic>
            <p:nvPicPr>
              <p:cNvPr id="62" name="Graphic 61" descr="Programmer male with solid fill">
                <a:extLst>
                  <a:ext uri="{FF2B5EF4-FFF2-40B4-BE49-F238E27FC236}">
                    <a16:creationId xmlns:a16="http://schemas.microsoft.com/office/drawing/2014/main" id="{2E8F2E45-27F4-4C9B-9050-AAC6102ABBF5}"/>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941430" y="2899910"/>
                <a:ext cx="914400" cy="914400"/>
              </a:xfrm>
              <a:prstGeom prst="rect">
                <a:avLst/>
              </a:prstGeom>
            </p:spPr>
          </p:pic>
          <p:pic>
            <p:nvPicPr>
              <p:cNvPr id="64" name="Graphic 63" descr="Influencer outline">
                <a:extLst>
                  <a:ext uri="{FF2B5EF4-FFF2-40B4-BE49-F238E27FC236}">
                    <a16:creationId xmlns:a16="http://schemas.microsoft.com/office/drawing/2014/main" id="{9E413794-516D-4437-915E-7C59D52781A1}"/>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194403" y="4456882"/>
                <a:ext cx="914400" cy="914400"/>
              </a:xfrm>
              <a:prstGeom prst="rect">
                <a:avLst/>
              </a:prstGeom>
            </p:spPr>
          </p:pic>
          <p:pic>
            <p:nvPicPr>
              <p:cNvPr id="65" name="Graphic 64" descr="Classroom with solid fill">
                <a:extLst>
                  <a:ext uri="{FF2B5EF4-FFF2-40B4-BE49-F238E27FC236}">
                    <a16:creationId xmlns:a16="http://schemas.microsoft.com/office/drawing/2014/main" id="{B5F2D24C-1EF0-4A29-A9F1-6DF5C5755D01}"/>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8919652" y="3112993"/>
                <a:ext cx="914400" cy="914400"/>
              </a:xfrm>
              <a:prstGeom prst="rect">
                <a:avLst/>
              </a:prstGeom>
            </p:spPr>
          </p:pic>
          <p:pic>
            <p:nvPicPr>
              <p:cNvPr id="66" name="Graphic 65" descr="Questions with solid fill">
                <a:extLst>
                  <a:ext uri="{FF2B5EF4-FFF2-40B4-BE49-F238E27FC236}">
                    <a16:creationId xmlns:a16="http://schemas.microsoft.com/office/drawing/2014/main" id="{EE9A784F-B90C-4686-B4DB-8D961951BC35}"/>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8223412" y="4189969"/>
                <a:ext cx="914400" cy="914400"/>
              </a:xfrm>
              <a:prstGeom prst="rect">
                <a:avLst/>
              </a:prstGeom>
            </p:spPr>
          </p:pic>
          <p:pic>
            <p:nvPicPr>
              <p:cNvPr id="6" name="Graphic 5" descr="Head with gears with solid fill">
                <a:extLst>
                  <a:ext uri="{FF2B5EF4-FFF2-40B4-BE49-F238E27FC236}">
                    <a16:creationId xmlns:a16="http://schemas.microsoft.com/office/drawing/2014/main" id="{B78C6C93-6B2A-41C5-A29B-DDC137ABA08E}"/>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797562" y="2396462"/>
                <a:ext cx="2058782" cy="2058782"/>
              </a:xfrm>
              <a:prstGeom prst="rect">
                <a:avLst/>
              </a:prstGeom>
            </p:spPr>
          </p:pic>
        </p:grpSp>
      </p:grpSp>
    </p:spTree>
    <p:extLst>
      <p:ext uri="{BB962C8B-B14F-4D97-AF65-F5344CB8AC3E}">
        <p14:creationId xmlns:p14="http://schemas.microsoft.com/office/powerpoint/2010/main" val="4151228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66E51-6B01-4168-9FDA-F241DC98F7E5}"/>
              </a:ext>
            </a:extLst>
          </p:cNvPr>
          <p:cNvSpPr>
            <a:spLocks noGrp="1"/>
          </p:cNvSpPr>
          <p:nvPr>
            <p:ph type="title"/>
          </p:nvPr>
        </p:nvSpPr>
        <p:spPr/>
        <p:txBody>
          <a:bodyPr/>
          <a:lstStyle/>
          <a:p>
            <a:r>
              <a:rPr lang="en-GB" dirty="0"/>
              <a:t>How to get involved?</a:t>
            </a:r>
          </a:p>
        </p:txBody>
      </p:sp>
      <p:sp>
        <p:nvSpPr>
          <p:cNvPr id="6" name="Freeform 5">
            <a:extLst>
              <a:ext uri="{FF2B5EF4-FFF2-40B4-BE49-F238E27FC236}">
                <a16:creationId xmlns:a16="http://schemas.microsoft.com/office/drawing/2014/main" id="{C0F0D0C1-F06D-4F00-8631-C3F4B218A100}"/>
              </a:ext>
            </a:extLst>
          </p:cNvPr>
          <p:cNvSpPr>
            <a:spLocks/>
          </p:cNvSpPr>
          <p:nvPr/>
        </p:nvSpPr>
        <p:spPr bwMode="auto">
          <a:xfrm flipH="1" flipV="1">
            <a:off x="7415999" y="-8191"/>
            <a:ext cx="4787781" cy="5892117"/>
          </a:xfrm>
          <a:custGeom>
            <a:avLst/>
            <a:gdLst>
              <a:gd name="T0" fmla="*/ 2672 w 2740"/>
              <a:gd name="T1" fmla="*/ 0 h 2739"/>
              <a:gd name="T2" fmla="*/ 1779 w 2740"/>
              <a:gd name="T3" fmla="*/ 0 h 2739"/>
              <a:gd name="T4" fmla="*/ 1731 w 2740"/>
              <a:gd name="T5" fmla="*/ 19 h 2739"/>
              <a:gd name="T6" fmla="*/ 0 w 2740"/>
              <a:gd name="T7" fmla="*/ 1750 h 2739"/>
              <a:gd name="T8" fmla="*/ 990 w 2740"/>
              <a:gd name="T9" fmla="*/ 2739 h 2739"/>
              <a:gd name="T10" fmla="*/ 1563 w 2740"/>
              <a:gd name="T11" fmla="*/ 2164 h 2739"/>
              <a:gd name="T12" fmla="*/ 1565 w 2740"/>
              <a:gd name="T13" fmla="*/ 2166 h 2739"/>
              <a:gd name="T14" fmla="*/ 2720 w 2740"/>
              <a:gd name="T15" fmla="*/ 1008 h 2739"/>
              <a:gd name="T16" fmla="*/ 2740 w 2740"/>
              <a:gd name="T17" fmla="*/ 960 h 2739"/>
              <a:gd name="T18" fmla="*/ 2740 w 2740"/>
              <a:gd name="T19" fmla="*/ 68 h 2739"/>
              <a:gd name="T20" fmla="*/ 2672 w 2740"/>
              <a:gd name="T21" fmla="*/ 0 h 2739"/>
              <a:gd name="connsiteX0" fmla="*/ 9752 w 10000"/>
              <a:gd name="connsiteY0" fmla="*/ 0 h 10000"/>
              <a:gd name="connsiteX1" fmla="*/ 6493 w 10000"/>
              <a:gd name="connsiteY1" fmla="*/ 0 h 10000"/>
              <a:gd name="connsiteX2" fmla="*/ 6318 w 10000"/>
              <a:gd name="connsiteY2" fmla="*/ 69 h 10000"/>
              <a:gd name="connsiteX3" fmla="*/ 5077 w 10000"/>
              <a:gd name="connsiteY3" fmla="*/ 1320 h 10000"/>
              <a:gd name="connsiteX4" fmla="*/ 0 w 10000"/>
              <a:gd name="connsiteY4" fmla="*/ 6389 h 10000"/>
              <a:gd name="connsiteX5" fmla="*/ 3613 w 10000"/>
              <a:gd name="connsiteY5" fmla="*/ 10000 h 10000"/>
              <a:gd name="connsiteX6" fmla="*/ 5704 w 10000"/>
              <a:gd name="connsiteY6" fmla="*/ 7901 h 10000"/>
              <a:gd name="connsiteX7" fmla="*/ 5712 w 10000"/>
              <a:gd name="connsiteY7" fmla="*/ 7908 h 10000"/>
              <a:gd name="connsiteX8" fmla="*/ 9927 w 10000"/>
              <a:gd name="connsiteY8" fmla="*/ 3680 h 10000"/>
              <a:gd name="connsiteX9" fmla="*/ 10000 w 10000"/>
              <a:gd name="connsiteY9" fmla="*/ 3505 h 10000"/>
              <a:gd name="connsiteX10" fmla="*/ 10000 w 10000"/>
              <a:gd name="connsiteY10" fmla="*/ 248 h 10000"/>
              <a:gd name="connsiteX11" fmla="*/ 9752 w 10000"/>
              <a:gd name="connsiteY11" fmla="*/ 0 h 10000"/>
              <a:gd name="connsiteX0" fmla="*/ 9752 w 10000"/>
              <a:gd name="connsiteY0" fmla="*/ 0 h 10000"/>
              <a:gd name="connsiteX1" fmla="*/ 6493 w 10000"/>
              <a:gd name="connsiteY1" fmla="*/ 0 h 10000"/>
              <a:gd name="connsiteX2" fmla="*/ 6318 w 10000"/>
              <a:gd name="connsiteY2" fmla="*/ 69 h 10000"/>
              <a:gd name="connsiteX3" fmla="*/ 5077 w 10000"/>
              <a:gd name="connsiteY3" fmla="*/ 1320 h 10000"/>
              <a:gd name="connsiteX4" fmla="*/ 3216 w 10000"/>
              <a:gd name="connsiteY4" fmla="*/ 3182 h 10000"/>
              <a:gd name="connsiteX5" fmla="*/ 0 w 10000"/>
              <a:gd name="connsiteY5" fmla="*/ 6389 h 10000"/>
              <a:gd name="connsiteX6" fmla="*/ 3613 w 10000"/>
              <a:gd name="connsiteY6" fmla="*/ 10000 h 10000"/>
              <a:gd name="connsiteX7" fmla="*/ 5704 w 10000"/>
              <a:gd name="connsiteY7" fmla="*/ 7901 h 10000"/>
              <a:gd name="connsiteX8" fmla="*/ 5712 w 10000"/>
              <a:gd name="connsiteY8" fmla="*/ 7908 h 10000"/>
              <a:gd name="connsiteX9" fmla="*/ 9927 w 10000"/>
              <a:gd name="connsiteY9" fmla="*/ 3680 h 10000"/>
              <a:gd name="connsiteX10" fmla="*/ 10000 w 10000"/>
              <a:gd name="connsiteY10" fmla="*/ 3505 h 10000"/>
              <a:gd name="connsiteX11" fmla="*/ 10000 w 10000"/>
              <a:gd name="connsiteY11" fmla="*/ 248 h 10000"/>
              <a:gd name="connsiteX12" fmla="*/ 9752 w 10000"/>
              <a:gd name="connsiteY12" fmla="*/ 0 h 10000"/>
              <a:gd name="connsiteX0" fmla="*/ 9752 w 10000"/>
              <a:gd name="connsiteY0" fmla="*/ 0 h 10000"/>
              <a:gd name="connsiteX1" fmla="*/ 6493 w 10000"/>
              <a:gd name="connsiteY1" fmla="*/ 0 h 10000"/>
              <a:gd name="connsiteX2" fmla="*/ 6318 w 10000"/>
              <a:gd name="connsiteY2" fmla="*/ 69 h 10000"/>
              <a:gd name="connsiteX3" fmla="*/ 5077 w 10000"/>
              <a:gd name="connsiteY3" fmla="*/ 1320 h 10000"/>
              <a:gd name="connsiteX4" fmla="*/ 3216 w 10000"/>
              <a:gd name="connsiteY4" fmla="*/ 3182 h 10000"/>
              <a:gd name="connsiteX5" fmla="*/ 0 w 10000"/>
              <a:gd name="connsiteY5" fmla="*/ 6389 h 10000"/>
              <a:gd name="connsiteX6" fmla="*/ 3613 w 10000"/>
              <a:gd name="connsiteY6" fmla="*/ 10000 h 10000"/>
              <a:gd name="connsiteX7" fmla="*/ 5704 w 10000"/>
              <a:gd name="connsiteY7" fmla="*/ 7901 h 10000"/>
              <a:gd name="connsiteX8" fmla="*/ 5712 w 10000"/>
              <a:gd name="connsiteY8" fmla="*/ 7908 h 10000"/>
              <a:gd name="connsiteX9" fmla="*/ 7718 w 10000"/>
              <a:gd name="connsiteY9" fmla="*/ 5899 h 10000"/>
              <a:gd name="connsiteX10" fmla="*/ 9927 w 10000"/>
              <a:gd name="connsiteY10" fmla="*/ 3680 h 10000"/>
              <a:gd name="connsiteX11" fmla="*/ 10000 w 10000"/>
              <a:gd name="connsiteY11" fmla="*/ 3505 h 10000"/>
              <a:gd name="connsiteX12" fmla="*/ 10000 w 10000"/>
              <a:gd name="connsiteY12" fmla="*/ 248 h 10000"/>
              <a:gd name="connsiteX13" fmla="*/ 9752 w 10000"/>
              <a:gd name="connsiteY13" fmla="*/ 0 h 10000"/>
              <a:gd name="connsiteX0" fmla="*/ 9752 w 10000"/>
              <a:gd name="connsiteY0" fmla="*/ 0 h 10000"/>
              <a:gd name="connsiteX1" fmla="*/ 6493 w 10000"/>
              <a:gd name="connsiteY1" fmla="*/ 0 h 10000"/>
              <a:gd name="connsiteX2" fmla="*/ 6318 w 10000"/>
              <a:gd name="connsiteY2" fmla="*/ 69 h 10000"/>
              <a:gd name="connsiteX3" fmla="*/ 5077 w 10000"/>
              <a:gd name="connsiteY3" fmla="*/ 1320 h 10000"/>
              <a:gd name="connsiteX4" fmla="*/ 3216 w 10000"/>
              <a:gd name="connsiteY4" fmla="*/ 3182 h 10000"/>
              <a:gd name="connsiteX5" fmla="*/ 0 w 10000"/>
              <a:gd name="connsiteY5" fmla="*/ 6389 h 10000"/>
              <a:gd name="connsiteX6" fmla="*/ 3613 w 10000"/>
              <a:gd name="connsiteY6" fmla="*/ 10000 h 10000"/>
              <a:gd name="connsiteX7" fmla="*/ 5704 w 10000"/>
              <a:gd name="connsiteY7" fmla="*/ 7901 h 10000"/>
              <a:gd name="connsiteX8" fmla="*/ 5712 w 10000"/>
              <a:gd name="connsiteY8" fmla="*/ 7908 h 10000"/>
              <a:gd name="connsiteX9" fmla="*/ 6487 w 10000"/>
              <a:gd name="connsiteY9" fmla="*/ 7130 h 10000"/>
              <a:gd name="connsiteX10" fmla="*/ 7718 w 10000"/>
              <a:gd name="connsiteY10" fmla="*/ 5899 h 10000"/>
              <a:gd name="connsiteX11" fmla="*/ 9927 w 10000"/>
              <a:gd name="connsiteY11" fmla="*/ 3680 h 10000"/>
              <a:gd name="connsiteX12" fmla="*/ 10000 w 10000"/>
              <a:gd name="connsiteY12" fmla="*/ 3505 h 10000"/>
              <a:gd name="connsiteX13" fmla="*/ 10000 w 10000"/>
              <a:gd name="connsiteY13" fmla="*/ 248 h 10000"/>
              <a:gd name="connsiteX14" fmla="*/ 9752 w 10000"/>
              <a:gd name="connsiteY14" fmla="*/ 0 h 10000"/>
              <a:gd name="connsiteX0" fmla="*/ 9753 w 10001"/>
              <a:gd name="connsiteY0" fmla="*/ 0 h 10000"/>
              <a:gd name="connsiteX1" fmla="*/ 6494 w 10001"/>
              <a:gd name="connsiteY1" fmla="*/ 0 h 10000"/>
              <a:gd name="connsiteX2" fmla="*/ 6319 w 10001"/>
              <a:gd name="connsiteY2" fmla="*/ 69 h 10000"/>
              <a:gd name="connsiteX3" fmla="*/ 5078 w 10001"/>
              <a:gd name="connsiteY3" fmla="*/ 1320 h 10000"/>
              <a:gd name="connsiteX4" fmla="*/ 3217 w 10001"/>
              <a:gd name="connsiteY4" fmla="*/ 3182 h 10000"/>
              <a:gd name="connsiteX5" fmla="*/ 1 w 10001"/>
              <a:gd name="connsiteY5" fmla="*/ 6389 h 10000"/>
              <a:gd name="connsiteX6" fmla="*/ 3614 w 10001"/>
              <a:gd name="connsiteY6" fmla="*/ 10000 h 10000"/>
              <a:gd name="connsiteX7" fmla="*/ 5705 w 10001"/>
              <a:gd name="connsiteY7" fmla="*/ 7901 h 10000"/>
              <a:gd name="connsiteX8" fmla="*/ 5713 w 10001"/>
              <a:gd name="connsiteY8" fmla="*/ 7908 h 10000"/>
              <a:gd name="connsiteX9" fmla="*/ 6488 w 10001"/>
              <a:gd name="connsiteY9" fmla="*/ 7130 h 10000"/>
              <a:gd name="connsiteX10" fmla="*/ 7719 w 10001"/>
              <a:gd name="connsiteY10" fmla="*/ 5899 h 10000"/>
              <a:gd name="connsiteX11" fmla="*/ 9928 w 10001"/>
              <a:gd name="connsiteY11" fmla="*/ 3680 h 10000"/>
              <a:gd name="connsiteX12" fmla="*/ 10001 w 10001"/>
              <a:gd name="connsiteY12" fmla="*/ 3505 h 10000"/>
              <a:gd name="connsiteX13" fmla="*/ 10001 w 10001"/>
              <a:gd name="connsiteY13" fmla="*/ 248 h 10000"/>
              <a:gd name="connsiteX14" fmla="*/ 9753 w 10001"/>
              <a:gd name="connsiteY14" fmla="*/ 0 h 10000"/>
              <a:gd name="connsiteX0" fmla="*/ 9797 w 10045"/>
              <a:gd name="connsiteY0" fmla="*/ 0 h 7908"/>
              <a:gd name="connsiteX1" fmla="*/ 6538 w 10045"/>
              <a:gd name="connsiteY1" fmla="*/ 0 h 7908"/>
              <a:gd name="connsiteX2" fmla="*/ 6363 w 10045"/>
              <a:gd name="connsiteY2" fmla="*/ 69 h 7908"/>
              <a:gd name="connsiteX3" fmla="*/ 5122 w 10045"/>
              <a:gd name="connsiteY3" fmla="*/ 1320 h 7908"/>
              <a:gd name="connsiteX4" fmla="*/ 3261 w 10045"/>
              <a:gd name="connsiteY4" fmla="*/ 3182 h 7908"/>
              <a:gd name="connsiteX5" fmla="*/ 45 w 10045"/>
              <a:gd name="connsiteY5" fmla="*/ 6389 h 7908"/>
              <a:gd name="connsiteX6" fmla="*/ 5749 w 10045"/>
              <a:gd name="connsiteY6" fmla="*/ 7901 h 7908"/>
              <a:gd name="connsiteX7" fmla="*/ 5757 w 10045"/>
              <a:gd name="connsiteY7" fmla="*/ 7908 h 7908"/>
              <a:gd name="connsiteX8" fmla="*/ 6532 w 10045"/>
              <a:gd name="connsiteY8" fmla="*/ 7130 h 7908"/>
              <a:gd name="connsiteX9" fmla="*/ 7763 w 10045"/>
              <a:gd name="connsiteY9" fmla="*/ 5899 h 7908"/>
              <a:gd name="connsiteX10" fmla="*/ 9972 w 10045"/>
              <a:gd name="connsiteY10" fmla="*/ 3680 h 7908"/>
              <a:gd name="connsiteX11" fmla="*/ 10045 w 10045"/>
              <a:gd name="connsiteY11" fmla="*/ 3505 h 7908"/>
              <a:gd name="connsiteX12" fmla="*/ 10045 w 10045"/>
              <a:gd name="connsiteY12" fmla="*/ 248 h 7908"/>
              <a:gd name="connsiteX13" fmla="*/ 9797 w 10045"/>
              <a:gd name="connsiteY13" fmla="*/ 0 h 7908"/>
              <a:gd name="connsiteX0" fmla="*/ 6507 w 6754"/>
              <a:gd name="connsiteY0" fmla="*/ 0 h 10000"/>
              <a:gd name="connsiteX1" fmla="*/ 3263 w 6754"/>
              <a:gd name="connsiteY1" fmla="*/ 0 h 10000"/>
              <a:gd name="connsiteX2" fmla="*/ 3088 w 6754"/>
              <a:gd name="connsiteY2" fmla="*/ 87 h 10000"/>
              <a:gd name="connsiteX3" fmla="*/ 1853 w 6754"/>
              <a:gd name="connsiteY3" fmla="*/ 1669 h 10000"/>
              <a:gd name="connsiteX4" fmla="*/ 0 w 6754"/>
              <a:gd name="connsiteY4" fmla="*/ 4024 h 10000"/>
              <a:gd name="connsiteX5" fmla="*/ 2477 w 6754"/>
              <a:gd name="connsiteY5" fmla="*/ 9991 h 10000"/>
              <a:gd name="connsiteX6" fmla="*/ 2485 w 6754"/>
              <a:gd name="connsiteY6" fmla="*/ 10000 h 10000"/>
              <a:gd name="connsiteX7" fmla="*/ 3257 w 6754"/>
              <a:gd name="connsiteY7" fmla="*/ 9016 h 10000"/>
              <a:gd name="connsiteX8" fmla="*/ 4482 w 6754"/>
              <a:gd name="connsiteY8" fmla="*/ 7460 h 10000"/>
              <a:gd name="connsiteX9" fmla="*/ 6681 w 6754"/>
              <a:gd name="connsiteY9" fmla="*/ 4654 h 10000"/>
              <a:gd name="connsiteX10" fmla="*/ 6754 w 6754"/>
              <a:gd name="connsiteY10" fmla="*/ 4432 h 10000"/>
              <a:gd name="connsiteX11" fmla="*/ 6754 w 6754"/>
              <a:gd name="connsiteY11" fmla="*/ 314 h 10000"/>
              <a:gd name="connsiteX12" fmla="*/ 6507 w 6754"/>
              <a:gd name="connsiteY12" fmla="*/ 0 h 10000"/>
              <a:gd name="connsiteX0" fmla="*/ 9641 w 10007"/>
              <a:gd name="connsiteY0" fmla="*/ 0 h 10000"/>
              <a:gd name="connsiteX1" fmla="*/ 4838 w 10007"/>
              <a:gd name="connsiteY1" fmla="*/ 0 h 10000"/>
              <a:gd name="connsiteX2" fmla="*/ 4579 w 10007"/>
              <a:gd name="connsiteY2" fmla="*/ 87 h 10000"/>
              <a:gd name="connsiteX3" fmla="*/ 2751 w 10007"/>
              <a:gd name="connsiteY3" fmla="*/ 1669 h 10000"/>
              <a:gd name="connsiteX4" fmla="*/ 7 w 10007"/>
              <a:gd name="connsiteY4" fmla="*/ 4024 h 10000"/>
              <a:gd name="connsiteX5" fmla="*/ 3674 w 10007"/>
              <a:gd name="connsiteY5" fmla="*/ 9991 h 10000"/>
              <a:gd name="connsiteX6" fmla="*/ 3686 w 10007"/>
              <a:gd name="connsiteY6" fmla="*/ 10000 h 10000"/>
              <a:gd name="connsiteX7" fmla="*/ 4829 w 10007"/>
              <a:gd name="connsiteY7" fmla="*/ 9016 h 10000"/>
              <a:gd name="connsiteX8" fmla="*/ 6643 w 10007"/>
              <a:gd name="connsiteY8" fmla="*/ 7460 h 10000"/>
              <a:gd name="connsiteX9" fmla="*/ 9899 w 10007"/>
              <a:gd name="connsiteY9" fmla="*/ 4654 h 10000"/>
              <a:gd name="connsiteX10" fmla="*/ 10007 w 10007"/>
              <a:gd name="connsiteY10" fmla="*/ 4432 h 10000"/>
              <a:gd name="connsiteX11" fmla="*/ 10007 w 10007"/>
              <a:gd name="connsiteY11" fmla="*/ 314 h 10000"/>
              <a:gd name="connsiteX12" fmla="*/ 9641 w 10007"/>
              <a:gd name="connsiteY12" fmla="*/ 0 h 10000"/>
              <a:gd name="connsiteX0" fmla="*/ 9634 w 10000"/>
              <a:gd name="connsiteY0" fmla="*/ 0 h 10000"/>
              <a:gd name="connsiteX1" fmla="*/ 4831 w 10000"/>
              <a:gd name="connsiteY1" fmla="*/ 0 h 10000"/>
              <a:gd name="connsiteX2" fmla="*/ 4572 w 10000"/>
              <a:gd name="connsiteY2" fmla="*/ 87 h 10000"/>
              <a:gd name="connsiteX3" fmla="*/ 2744 w 10000"/>
              <a:gd name="connsiteY3" fmla="*/ 1669 h 10000"/>
              <a:gd name="connsiteX4" fmla="*/ 0 w 10000"/>
              <a:gd name="connsiteY4" fmla="*/ 4024 h 10000"/>
              <a:gd name="connsiteX5" fmla="*/ 3667 w 10000"/>
              <a:gd name="connsiteY5" fmla="*/ 9991 h 10000"/>
              <a:gd name="connsiteX6" fmla="*/ 3679 w 10000"/>
              <a:gd name="connsiteY6" fmla="*/ 10000 h 10000"/>
              <a:gd name="connsiteX7" fmla="*/ 4822 w 10000"/>
              <a:gd name="connsiteY7" fmla="*/ 9016 h 10000"/>
              <a:gd name="connsiteX8" fmla="*/ 6636 w 10000"/>
              <a:gd name="connsiteY8" fmla="*/ 7460 h 10000"/>
              <a:gd name="connsiteX9" fmla="*/ 9892 w 10000"/>
              <a:gd name="connsiteY9" fmla="*/ 4654 h 10000"/>
              <a:gd name="connsiteX10" fmla="*/ 10000 w 10000"/>
              <a:gd name="connsiteY10" fmla="*/ 4432 h 10000"/>
              <a:gd name="connsiteX11" fmla="*/ 10000 w 10000"/>
              <a:gd name="connsiteY11" fmla="*/ 314 h 10000"/>
              <a:gd name="connsiteX12" fmla="*/ 9634 w 10000"/>
              <a:gd name="connsiteY12" fmla="*/ 0 h 10000"/>
              <a:gd name="connsiteX0" fmla="*/ 6890 w 7256"/>
              <a:gd name="connsiteY0" fmla="*/ 0 h 10180"/>
              <a:gd name="connsiteX1" fmla="*/ 2087 w 7256"/>
              <a:gd name="connsiteY1" fmla="*/ 0 h 10180"/>
              <a:gd name="connsiteX2" fmla="*/ 1828 w 7256"/>
              <a:gd name="connsiteY2" fmla="*/ 87 h 10180"/>
              <a:gd name="connsiteX3" fmla="*/ 0 w 7256"/>
              <a:gd name="connsiteY3" fmla="*/ 1669 h 10180"/>
              <a:gd name="connsiteX4" fmla="*/ 32 w 7256"/>
              <a:gd name="connsiteY4" fmla="*/ 7460 h 10180"/>
              <a:gd name="connsiteX5" fmla="*/ 923 w 7256"/>
              <a:gd name="connsiteY5" fmla="*/ 9991 h 10180"/>
              <a:gd name="connsiteX6" fmla="*/ 935 w 7256"/>
              <a:gd name="connsiteY6" fmla="*/ 10000 h 10180"/>
              <a:gd name="connsiteX7" fmla="*/ 2078 w 7256"/>
              <a:gd name="connsiteY7" fmla="*/ 9016 h 10180"/>
              <a:gd name="connsiteX8" fmla="*/ 3892 w 7256"/>
              <a:gd name="connsiteY8" fmla="*/ 7460 h 10180"/>
              <a:gd name="connsiteX9" fmla="*/ 7148 w 7256"/>
              <a:gd name="connsiteY9" fmla="*/ 4654 h 10180"/>
              <a:gd name="connsiteX10" fmla="*/ 7256 w 7256"/>
              <a:gd name="connsiteY10" fmla="*/ 4432 h 10180"/>
              <a:gd name="connsiteX11" fmla="*/ 7256 w 7256"/>
              <a:gd name="connsiteY11" fmla="*/ 314 h 10180"/>
              <a:gd name="connsiteX12" fmla="*/ 6890 w 7256"/>
              <a:gd name="connsiteY12" fmla="*/ 0 h 10180"/>
              <a:gd name="connsiteX0" fmla="*/ 9496 w 10000"/>
              <a:gd name="connsiteY0" fmla="*/ 0 h 10000"/>
              <a:gd name="connsiteX1" fmla="*/ 2876 w 10000"/>
              <a:gd name="connsiteY1" fmla="*/ 0 h 10000"/>
              <a:gd name="connsiteX2" fmla="*/ 2519 w 10000"/>
              <a:gd name="connsiteY2" fmla="*/ 85 h 10000"/>
              <a:gd name="connsiteX3" fmla="*/ 0 w 10000"/>
              <a:gd name="connsiteY3" fmla="*/ 1639 h 10000"/>
              <a:gd name="connsiteX4" fmla="*/ 44 w 10000"/>
              <a:gd name="connsiteY4" fmla="*/ 7328 h 10000"/>
              <a:gd name="connsiteX5" fmla="*/ 1272 w 10000"/>
              <a:gd name="connsiteY5" fmla="*/ 9814 h 10000"/>
              <a:gd name="connsiteX6" fmla="*/ 1289 w 10000"/>
              <a:gd name="connsiteY6" fmla="*/ 9823 h 10000"/>
              <a:gd name="connsiteX7" fmla="*/ 2864 w 10000"/>
              <a:gd name="connsiteY7" fmla="*/ 8857 h 10000"/>
              <a:gd name="connsiteX8" fmla="*/ 5364 w 10000"/>
              <a:gd name="connsiteY8" fmla="*/ 7328 h 10000"/>
              <a:gd name="connsiteX9" fmla="*/ 9851 w 10000"/>
              <a:gd name="connsiteY9" fmla="*/ 4572 h 10000"/>
              <a:gd name="connsiteX10" fmla="*/ 10000 w 10000"/>
              <a:gd name="connsiteY10" fmla="*/ 4354 h 10000"/>
              <a:gd name="connsiteX11" fmla="*/ 10000 w 10000"/>
              <a:gd name="connsiteY11" fmla="*/ 308 h 10000"/>
              <a:gd name="connsiteX12" fmla="*/ 9496 w 10000"/>
              <a:gd name="connsiteY12" fmla="*/ 0 h 10000"/>
              <a:gd name="connsiteX0" fmla="*/ 9496 w 10000"/>
              <a:gd name="connsiteY0" fmla="*/ 0 h 9863"/>
              <a:gd name="connsiteX1" fmla="*/ 2876 w 10000"/>
              <a:gd name="connsiteY1" fmla="*/ 0 h 9863"/>
              <a:gd name="connsiteX2" fmla="*/ 2519 w 10000"/>
              <a:gd name="connsiteY2" fmla="*/ 85 h 9863"/>
              <a:gd name="connsiteX3" fmla="*/ 0 w 10000"/>
              <a:gd name="connsiteY3" fmla="*/ 1639 h 9863"/>
              <a:gd name="connsiteX4" fmla="*/ 44 w 10000"/>
              <a:gd name="connsiteY4" fmla="*/ 7328 h 9863"/>
              <a:gd name="connsiteX5" fmla="*/ 1272 w 10000"/>
              <a:gd name="connsiteY5" fmla="*/ 9814 h 9863"/>
              <a:gd name="connsiteX6" fmla="*/ 2864 w 10000"/>
              <a:gd name="connsiteY6" fmla="*/ 8857 h 9863"/>
              <a:gd name="connsiteX7" fmla="*/ 5364 w 10000"/>
              <a:gd name="connsiteY7" fmla="*/ 7328 h 9863"/>
              <a:gd name="connsiteX8" fmla="*/ 9851 w 10000"/>
              <a:gd name="connsiteY8" fmla="*/ 4572 h 9863"/>
              <a:gd name="connsiteX9" fmla="*/ 10000 w 10000"/>
              <a:gd name="connsiteY9" fmla="*/ 4354 h 9863"/>
              <a:gd name="connsiteX10" fmla="*/ 10000 w 10000"/>
              <a:gd name="connsiteY10" fmla="*/ 308 h 9863"/>
              <a:gd name="connsiteX11" fmla="*/ 9496 w 10000"/>
              <a:gd name="connsiteY11" fmla="*/ 0 h 9863"/>
              <a:gd name="connsiteX0" fmla="*/ 9496 w 10000"/>
              <a:gd name="connsiteY0" fmla="*/ 0 h 10000"/>
              <a:gd name="connsiteX1" fmla="*/ 2876 w 10000"/>
              <a:gd name="connsiteY1" fmla="*/ 0 h 10000"/>
              <a:gd name="connsiteX2" fmla="*/ 2519 w 10000"/>
              <a:gd name="connsiteY2" fmla="*/ 86 h 10000"/>
              <a:gd name="connsiteX3" fmla="*/ 0 w 10000"/>
              <a:gd name="connsiteY3" fmla="*/ 1662 h 10000"/>
              <a:gd name="connsiteX4" fmla="*/ 44 w 10000"/>
              <a:gd name="connsiteY4" fmla="*/ 7430 h 10000"/>
              <a:gd name="connsiteX5" fmla="*/ 1272 w 10000"/>
              <a:gd name="connsiteY5" fmla="*/ 9950 h 10000"/>
              <a:gd name="connsiteX6" fmla="*/ 2864 w 10000"/>
              <a:gd name="connsiteY6" fmla="*/ 8980 h 10000"/>
              <a:gd name="connsiteX7" fmla="*/ 5364 w 10000"/>
              <a:gd name="connsiteY7" fmla="*/ 7430 h 10000"/>
              <a:gd name="connsiteX8" fmla="*/ 9851 w 10000"/>
              <a:gd name="connsiteY8" fmla="*/ 4636 h 10000"/>
              <a:gd name="connsiteX9" fmla="*/ 10000 w 10000"/>
              <a:gd name="connsiteY9" fmla="*/ 4414 h 10000"/>
              <a:gd name="connsiteX10" fmla="*/ 10000 w 10000"/>
              <a:gd name="connsiteY10" fmla="*/ 312 h 10000"/>
              <a:gd name="connsiteX11" fmla="*/ 9496 w 10000"/>
              <a:gd name="connsiteY11" fmla="*/ 0 h 10000"/>
              <a:gd name="connsiteX0" fmla="*/ 9496 w 10000"/>
              <a:gd name="connsiteY0" fmla="*/ 0 h 8980"/>
              <a:gd name="connsiteX1" fmla="*/ 2876 w 10000"/>
              <a:gd name="connsiteY1" fmla="*/ 0 h 8980"/>
              <a:gd name="connsiteX2" fmla="*/ 2519 w 10000"/>
              <a:gd name="connsiteY2" fmla="*/ 86 h 8980"/>
              <a:gd name="connsiteX3" fmla="*/ 0 w 10000"/>
              <a:gd name="connsiteY3" fmla="*/ 1662 h 8980"/>
              <a:gd name="connsiteX4" fmla="*/ 44 w 10000"/>
              <a:gd name="connsiteY4" fmla="*/ 7430 h 8980"/>
              <a:gd name="connsiteX5" fmla="*/ 2864 w 10000"/>
              <a:gd name="connsiteY5" fmla="*/ 8980 h 8980"/>
              <a:gd name="connsiteX6" fmla="*/ 5364 w 10000"/>
              <a:gd name="connsiteY6" fmla="*/ 7430 h 8980"/>
              <a:gd name="connsiteX7" fmla="*/ 9851 w 10000"/>
              <a:gd name="connsiteY7" fmla="*/ 4636 h 8980"/>
              <a:gd name="connsiteX8" fmla="*/ 10000 w 10000"/>
              <a:gd name="connsiteY8" fmla="*/ 4414 h 8980"/>
              <a:gd name="connsiteX9" fmla="*/ 10000 w 10000"/>
              <a:gd name="connsiteY9" fmla="*/ 312 h 8980"/>
              <a:gd name="connsiteX10" fmla="*/ 9496 w 10000"/>
              <a:gd name="connsiteY10" fmla="*/ 0 h 8980"/>
              <a:gd name="connsiteX0" fmla="*/ 9496 w 10000"/>
              <a:gd name="connsiteY0" fmla="*/ 0 h 10000"/>
              <a:gd name="connsiteX1" fmla="*/ 2876 w 10000"/>
              <a:gd name="connsiteY1" fmla="*/ 0 h 10000"/>
              <a:gd name="connsiteX2" fmla="*/ 2519 w 10000"/>
              <a:gd name="connsiteY2" fmla="*/ 96 h 10000"/>
              <a:gd name="connsiteX3" fmla="*/ 0 w 10000"/>
              <a:gd name="connsiteY3" fmla="*/ 1851 h 10000"/>
              <a:gd name="connsiteX4" fmla="*/ 44 w 10000"/>
              <a:gd name="connsiteY4" fmla="*/ 8274 h 10000"/>
              <a:gd name="connsiteX5" fmla="*/ 2864 w 10000"/>
              <a:gd name="connsiteY5" fmla="*/ 10000 h 10000"/>
              <a:gd name="connsiteX6" fmla="*/ 5364 w 10000"/>
              <a:gd name="connsiteY6" fmla="*/ 8274 h 10000"/>
              <a:gd name="connsiteX7" fmla="*/ 9851 w 10000"/>
              <a:gd name="connsiteY7" fmla="*/ 5163 h 10000"/>
              <a:gd name="connsiteX8" fmla="*/ 10000 w 10000"/>
              <a:gd name="connsiteY8" fmla="*/ 4915 h 10000"/>
              <a:gd name="connsiteX9" fmla="*/ 10000 w 10000"/>
              <a:gd name="connsiteY9" fmla="*/ 347 h 10000"/>
              <a:gd name="connsiteX10" fmla="*/ 9496 w 10000"/>
              <a:gd name="connsiteY10" fmla="*/ 0 h 10000"/>
              <a:gd name="connsiteX0" fmla="*/ 9496 w 10000"/>
              <a:gd name="connsiteY0" fmla="*/ 0 h 8887"/>
              <a:gd name="connsiteX1" fmla="*/ 2876 w 10000"/>
              <a:gd name="connsiteY1" fmla="*/ 0 h 8887"/>
              <a:gd name="connsiteX2" fmla="*/ 2519 w 10000"/>
              <a:gd name="connsiteY2" fmla="*/ 96 h 8887"/>
              <a:gd name="connsiteX3" fmla="*/ 0 w 10000"/>
              <a:gd name="connsiteY3" fmla="*/ 1851 h 8887"/>
              <a:gd name="connsiteX4" fmla="*/ 44 w 10000"/>
              <a:gd name="connsiteY4" fmla="*/ 8274 h 8887"/>
              <a:gd name="connsiteX5" fmla="*/ 5364 w 10000"/>
              <a:gd name="connsiteY5" fmla="*/ 8274 h 8887"/>
              <a:gd name="connsiteX6" fmla="*/ 9851 w 10000"/>
              <a:gd name="connsiteY6" fmla="*/ 5163 h 8887"/>
              <a:gd name="connsiteX7" fmla="*/ 10000 w 10000"/>
              <a:gd name="connsiteY7" fmla="*/ 4915 h 8887"/>
              <a:gd name="connsiteX8" fmla="*/ 10000 w 10000"/>
              <a:gd name="connsiteY8" fmla="*/ 347 h 8887"/>
              <a:gd name="connsiteX9" fmla="*/ 9496 w 10000"/>
              <a:gd name="connsiteY9" fmla="*/ 0 h 8887"/>
              <a:gd name="connsiteX0" fmla="*/ 9496 w 10000"/>
              <a:gd name="connsiteY0" fmla="*/ 0 h 9848"/>
              <a:gd name="connsiteX1" fmla="*/ 2876 w 10000"/>
              <a:gd name="connsiteY1" fmla="*/ 0 h 9848"/>
              <a:gd name="connsiteX2" fmla="*/ 2519 w 10000"/>
              <a:gd name="connsiteY2" fmla="*/ 108 h 9848"/>
              <a:gd name="connsiteX3" fmla="*/ 0 w 10000"/>
              <a:gd name="connsiteY3" fmla="*/ 2083 h 9848"/>
              <a:gd name="connsiteX4" fmla="*/ 44 w 10000"/>
              <a:gd name="connsiteY4" fmla="*/ 9310 h 9848"/>
              <a:gd name="connsiteX5" fmla="*/ 5364 w 10000"/>
              <a:gd name="connsiteY5" fmla="*/ 9310 h 9848"/>
              <a:gd name="connsiteX6" fmla="*/ 9851 w 10000"/>
              <a:gd name="connsiteY6" fmla="*/ 5810 h 9848"/>
              <a:gd name="connsiteX7" fmla="*/ 10000 w 10000"/>
              <a:gd name="connsiteY7" fmla="*/ 5531 h 9848"/>
              <a:gd name="connsiteX8" fmla="*/ 10000 w 10000"/>
              <a:gd name="connsiteY8" fmla="*/ 390 h 9848"/>
              <a:gd name="connsiteX9" fmla="*/ 9496 w 10000"/>
              <a:gd name="connsiteY9" fmla="*/ 0 h 9848"/>
              <a:gd name="connsiteX0" fmla="*/ 9496 w 10000"/>
              <a:gd name="connsiteY0" fmla="*/ 0 h 9454"/>
              <a:gd name="connsiteX1" fmla="*/ 2876 w 10000"/>
              <a:gd name="connsiteY1" fmla="*/ 0 h 9454"/>
              <a:gd name="connsiteX2" fmla="*/ 2519 w 10000"/>
              <a:gd name="connsiteY2" fmla="*/ 110 h 9454"/>
              <a:gd name="connsiteX3" fmla="*/ 0 w 10000"/>
              <a:gd name="connsiteY3" fmla="*/ 2115 h 9454"/>
              <a:gd name="connsiteX4" fmla="*/ 44 w 10000"/>
              <a:gd name="connsiteY4" fmla="*/ 9454 h 9454"/>
              <a:gd name="connsiteX5" fmla="*/ 5364 w 10000"/>
              <a:gd name="connsiteY5" fmla="*/ 9454 h 9454"/>
              <a:gd name="connsiteX6" fmla="*/ 9851 w 10000"/>
              <a:gd name="connsiteY6" fmla="*/ 5900 h 9454"/>
              <a:gd name="connsiteX7" fmla="*/ 10000 w 10000"/>
              <a:gd name="connsiteY7" fmla="*/ 5616 h 9454"/>
              <a:gd name="connsiteX8" fmla="*/ 10000 w 10000"/>
              <a:gd name="connsiteY8" fmla="*/ 396 h 9454"/>
              <a:gd name="connsiteX9" fmla="*/ 9496 w 10000"/>
              <a:gd name="connsiteY9" fmla="*/ 0 h 9454"/>
              <a:gd name="connsiteX0" fmla="*/ 9496 w 10000"/>
              <a:gd name="connsiteY0" fmla="*/ 0 h 10000"/>
              <a:gd name="connsiteX1" fmla="*/ 2876 w 10000"/>
              <a:gd name="connsiteY1" fmla="*/ 0 h 10000"/>
              <a:gd name="connsiteX2" fmla="*/ 2519 w 10000"/>
              <a:gd name="connsiteY2" fmla="*/ 116 h 10000"/>
              <a:gd name="connsiteX3" fmla="*/ 0 w 10000"/>
              <a:gd name="connsiteY3" fmla="*/ 2237 h 10000"/>
              <a:gd name="connsiteX4" fmla="*/ 669 w 10000"/>
              <a:gd name="connsiteY4" fmla="*/ 9593 h 10000"/>
              <a:gd name="connsiteX5" fmla="*/ 5364 w 10000"/>
              <a:gd name="connsiteY5" fmla="*/ 10000 h 10000"/>
              <a:gd name="connsiteX6" fmla="*/ 9851 w 10000"/>
              <a:gd name="connsiteY6" fmla="*/ 6241 h 10000"/>
              <a:gd name="connsiteX7" fmla="*/ 10000 w 10000"/>
              <a:gd name="connsiteY7" fmla="*/ 5940 h 10000"/>
              <a:gd name="connsiteX8" fmla="*/ 10000 w 10000"/>
              <a:gd name="connsiteY8" fmla="*/ 419 h 10000"/>
              <a:gd name="connsiteX9" fmla="*/ 9496 w 10000"/>
              <a:gd name="connsiteY9" fmla="*/ 0 h 10000"/>
              <a:gd name="connsiteX0" fmla="*/ 9496 w 10000"/>
              <a:gd name="connsiteY0" fmla="*/ 0 h 10000"/>
              <a:gd name="connsiteX1" fmla="*/ 2876 w 10000"/>
              <a:gd name="connsiteY1" fmla="*/ 0 h 10000"/>
              <a:gd name="connsiteX2" fmla="*/ 2519 w 10000"/>
              <a:gd name="connsiteY2" fmla="*/ 116 h 10000"/>
              <a:gd name="connsiteX3" fmla="*/ 1142 w 10000"/>
              <a:gd name="connsiteY3" fmla="*/ 1283 h 10000"/>
              <a:gd name="connsiteX4" fmla="*/ 0 w 10000"/>
              <a:gd name="connsiteY4" fmla="*/ 2237 h 10000"/>
              <a:gd name="connsiteX5" fmla="*/ 669 w 10000"/>
              <a:gd name="connsiteY5" fmla="*/ 9593 h 10000"/>
              <a:gd name="connsiteX6" fmla="*/ 5364 w 10000"/>
              <a:gd name="connsiteY6" fmla="*/ 10000 h 10000"/>
              <a:gd name="connsiteX7" fmla="*/ 9851 w 10000"/>
              <a:gd name="connsiteY7" fmla="*/ 6241 h 10000"/>
              <a:gd name="connsiteX8" fmla="*/ 10000 w 10000"/>
              <a:gd name="connsiteY8" fmla="*/ 5940 h 10000"/>
              <a:gd name="connsiteX9" fmla="*/ 10000 w 10000"/>
              <a:gd name="connsiteY9" fmla="*/ 419 h 10000"/>
              <a:gd name="connsiteX10" fmla="*/ 9496 w 10000"/>
              <a:gd name="connsiteY10" fmla="*/ 0 h 10000"/>
              <a:gd name="connsiteX0" fmla="*/ 8841 w 9345"/>
              <a:gd name="connsiteY0" fmla="*/ 0 h 10000"/>
              <a:gd name="connsiteX1" fmla="*/ 2221 w 9345"/>
              <a:gd name="connsiteY1" fmla="*/ 0 h 10000"/>
              <a:gd name="connsiteX2" fmla="*/ 1864 w 9345"/>
              <a:gd name="connsiteY2" fmla="*/ 116 h 10000"/>
              <a:gd name="connsiteX3" fmla="*/ 487 w 9345"/>
              <a:gd name="connsiteY3" fmla="*/ 1283 h 10000"/>
              <a:gd name="connsiteX4" fmla="*/ 0 w 9345"/>
              <a:gd name="connsiteY4" fmla="*/ 1690 h 10000"/>
              <a:gd name="connsiteX5" fmla="*/ 14 w 9345"/>
              <a:gd name="connsiteY5" fmla="*/ 9593 h 10000"/>
              <a:gd name="connsiteX6" fmla="*/ 4709 w 9345"/>
              <a:gd name="connsiteY6" fmla="*/ 10000 h 10000"/>
              <a:gd name="connsiteX7" fmla="*/ 9196 w 9345"/>
              <a:gd name="connsiteY7" fmla="*/ 6241 h 10000"/>
              <a:gd name="connsiteX8" fmla="*/ 9345 w 9345"/>
              <a:gd name="connsiteY8" fmla="*/ 5940 h 10000"/>
              <a:gd name="connsiteX9" fmla="*/ 9345 w 9345"/>
              <a:gd name="connsiteY9" fmla="*/ 419 h 10000"/>
              <a:gd name="connsiteX10" fmla="*/ 8841 w 9345"/>
              <a:gd name="connsiteY10" fmla="*/ 0 h 10000"/>
              <a:gd name="connsiteX0" fmla="*/ 9461 w 10000"/>
              <a:gd name="connsiteY0" fmla="*/ 0 h 10000"/>
              <a:gd name="connsiteX1" fmla="*/ 2377 w 10000"/>
              <a:gd name="connsiteY1" fmla="*/ 0 h 10000"/>
              <a:gd name="connsiteX2" fmla="*/ 1995 w 10000"/>
              <a:gd name="connsiteY2" fmla="*/ 116 h 10000"/>
              <a:gd name="connsiteX3" fmla="*/ 521 w 10000"/>
              <a:gd name="connsiteY3" fmla="*/ 1283 h 10000"/>
              <a:gd name="connsiteX4" fmla="*/ 0 w 10000"/>
              <a:gd name="connsiteY4" fmla="*/ 1690 h 10000"/>
              <a:gd name="connsiteX5" fmla="*/ 15 w 10000"/>
              <a:gd name="connsiteY5" fmla="*/ 9593 h 10000"/>
              <a:gd name="connsiteX6" fmla="*/ 5039 w 10000"/>
              <a:gd name="connsiteY6" fmla="*/ 10000 h 10000"/>
              <a:gd name="connsiteX7" fmla="*/ 5790 w 10000"/>
              <a:gd name="connsiteY7" fmla="*/ 9414 h 10000"/>
              <a:gd name="connsiteX8" fmla="*/ 9841 w 10000"/>
              <a:gd name="connsiteY8" fmla="*/ 6241 h 10000"/>
              <a:gd name="connsiteX9" fmla="*/ 10000 w 10000"/>
              <a:gd name="connsiteY9" fmla="*/ 5940 h 10000"/>
              <a:gd name="connsiteX10" fmla="*/ 10000 w 10000"/>
              <a:gd name="connsiteY10" fmla="*/ 419 h 10000"/>
              <a:gd name="connsiteX11" fmla="*/ 9461 w 10000"/>
              <a:gd name="connsiteY11" fmla="*/ 0 h 10000"/>
              <a:gd name="connsiteX0" fmla="*/ 9461 w 10000"/>
              <a:gd name="connsiteY0" fmla="*/ 0 h 9593"/>
              <a:gd name="connsiteX1" fmla="*/ 2377 w 10000"/>
              <a:gd name="connsiteY1" fmla="*/ 0 h 9593"/>
              <a:gd name="connsiteX2" fmla="*/ 1995 w 10000"/>
              <a:gd name="connsiteY2" fmla="*/ 116 h 9593"/>
              <a:gd name="connsiteX3" fmla="*/ 521 w 10000"/>
              <a:gd name="connsiteY3" fmla="*/ 1283 h 9593"/>
              <a:gd name="connsiteX4" fmla="*/ 0 w 10000"/>
              <a:gd name="connsiteY4" fmla="*/ 1690 h 9593"/>
              <a:gd name="connsiteX5" fmla="*/ 15 w 10000"/>
              <a:gd name="connsiteY5" fmla="*/ 9593 h 9593"/>
              <a:gd name="connsiteX6" fmla="*/ 5561 w 10000"/>
              <a:gd name="connsiteY6" fmla="*/ 9593 h 9593"/>
              <a:gd name="connsiteX7" fmla="*/ 5790 w 10000"/>
              <a:gd name="connsiteY7" fmla="*/ 9414 h 9593"/>
              <a:gd name="connsiteX8" fmla="*/ 9841 w 10000"/>
              <a:gd name="connsiteY8" fmla="*/ 6241 h 9593"/>
              <a:gd name="connsiteX9" fmla="*/ 10000 w 10000"/>
              <a:gd name="connsiteY9" fmla="*/ 5940 h 9593"/>
              <a:gd name="connsiteX10" fmla="*/ 10000 w 10000"/>
              <a:gd name="connsiteY10" fmla="*/ 419 h 9593"/>
              <a:gd name="connsiteX11" fmla="*/ 9461 w 10000"/>
              <a:gd name="connsiteY11" fmla="*/ 0 h 9593"/>
              <a:gd name="connsiteX0" fmla="*/ 9451 w 9990"/>
              <a:gd name="connsiteY0" fmla="*/ 0 h 10000"/>
              <a:gd name="connsiteX1" fmla="*/ 2367 w 9990"/>
              <a:gd name="connsiteY1" fmla="*/ 0 h 10000"/>
              <a:gd name="connsiteX2" fmla="*/ 1985 w 9990"/>
              <a:gd name="connsiteY2" fmla="*/ 121 h 10000"/>
              <a:gd name="connsiteX3" fmla="*/ 511 w 9990"/>
              <a:gd name="connsiteY3" fmla="*/ 1337 h 10000"/>
              <a:gd name="connsiteX4" fmla="*/ 6 w 9990"/>
              <a:gd name="connsiteY4" fmla="*/ 1749 h 10000"/>
              <a:gd name="connsiteX5" fmla="*/ 5 w 9990"/>
              <a:gd name="connsiteY5" fmla="*/ 10000 h 10000"/>
              <a:gd name="connsiteX6" fmla="*/ 5551 w 9990"/>
              <a:gd name="connsiteY6" fmla="*/ 10000 h 10000"/>
              <a:gd name="connsiteX7" fmla="*/ 5780 w 9990"/>
              <a:gd name="connsiteY7" fmla="*/ 9813 h 10000"/>
              <a:gd name="connsiteX8" fmla="*/ 9831 w 9990"/>
              <a:gd name="connsiteY8" fmla="*/ 6506 h 10000"/>
              <a:gd name="connsiteX9" fmla="*/ 9990 w 9990"/>
              <a:gd name="connsiteY9" fmla="*/ 6192 h 10000"/>
              <a:gd name="connsiteX10" fmla="*/ 9990 w 9990"/>
              <a:gd name="connsiteY10" fmla="*/ 437 h 10000"/>
              <a:gd name="connsiteX11" fmla="*/ 9451 w 9990"/>
              <a:gd name="connsiteY11" fmla="*/ 0 h 10000"/>
              <a:gd name="connsiteX0" fmla="*/ 9463 w 10003"/>
              <a:gd name="connsiteY0" fmla="*/ 0 h 10000"/>
              <a:gd name="connsiteX1" fmla="*/ 2372 w 10003"/>
              <a:gd name="connsiteY1" fmla="*/ 0 h 10000"/>
              <a:gd name="connsiteX2" fmla="*/ 1990 w 10003"/>
              <a:gd name="connsiteY2" fmla="*/ 121 h 10000"/>
              <a:gd name="connsiteX3" fmla="*/ 515 w 10003"/>
              <a:gd name="connsiteY3" fmla="*/ 1337 h 10000"/>
              <a:gd name="connsiteX4" fmla="*/ 9 w 10003"/>
              <a:gd name="connsiteY4" fmla="*/ 1749 h 10000"/>
              <a:gd name="connsiteX5" fmla="*/ 8 w 10003"/>
              <a:gd name="connsiteY5" fmla="*/ 10000 h 10000"/>
              <a:gd name="connsiteX6" fmla="*/ 5560 w 10003"/>
              <a:gd name="connsiteY6" fmla="*/ 10000 h 10000"/>
              <a:gd name="connsiteX7" fmla="*/ 5789 w 10003"/>
              <a:gd name="connsiteY7" fmla="*/ 9813 h 10000"/>
              <a:gd name="connsiteX8" fmla="*/ 9844 w 10003"/>
              <a:gd name="connsiteY8" fmla="*/ 6506 h 10000"/>
              <a:gd name="connsiteX9" fmla="*/ 10003 w 10003"/>
              <a:gd name="connsiteY9" fmla="*/ 6192 h 10000"/>
              <a:gd name="connsiteX10" fmla="*/ 10003 w 10003"/>
              <a:gd name="connsiteY10" fmla="*/ 437 h 10000"/>
              <a:gd name="connsiteX11" fmla="*/ 9463 w 10003"/>
              <a:gd name="connsiteY1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3" h="10000">
                <a:moveTo>
                  <a:pt x="9463" y="0"/>
                </a:moveTo>
                <a:lnTo>
                  <a:pt x="2372" y="0"/>
                </a:lnTo>
                <a:cubicBezTo>
                  <a:pt x="2227" y="0"/>
                  <a:pt x="2093" y="46"/>
                  <a:pt x="1990" y="121"/>
                </a:cubicBezTo>
                <a:lnTo>
                  <a:pt x="515" y="1337"/>
                </a:lnTo>
                <a:lnTo>
                  <a:pt x="9" y="1749"/>
                </a:lnTo>
                <a:cubicBezTo>
                  <a:pt x="2" y="4444"/>
                  <a:pt x="-8" y="7303"/>
                  <a:pt x="8" y="10000"/>
                </a:cubicBezTo>
                <a:lnTo>
                  <a:pt x="5560" y="10000"/>
                </a:lnTo>
                <a:lnTo>
                  <a:pt x="5789" y="9813"/>
                </a:lnTo>
                <a:lnTo>
                  <a:pt x="9844" y="6506"/>
                </a:lnTo>
                <a:cubicBezTo>
                  <a:pt x="9947" y="6420"/>
                  <a:pt x="10003" y="6311"/>
                  <a:pt x="10003" y="6192"/>
                </a:cubicBezTo>
                <a:lnTo>
                  <a:pt x="10003" y="437"/>
                </a:lnTo>
                <a:cubicBezTo>
                  <a:pt x="10003" y="195"/>
                  <a:pt x="9765" y="0"/>
                  <a:pt x="9463" y="0"/>
                </a:cubicBezTo>
              </a:path>
            </a:pathLst>
          </a:custGeom>
          <a:blipFill dpi="0" rotWithShape="0">
            <a:blip r:embed="rId2"/>
            <a:srcRect/>
            <a:stretch>
              <a:fillRect l="-12781" t="-1018" r="-12781" b="-1018"/>
            </a:stretch>
          </a:bli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71D49"/>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93A9990-3BC3-4CB5-9134-66407D2D3874}"/>
              </a:ext>
            </a:extLst>
          </p:cNvPr>
          <p:cNvCxnSpPr/>
          <p:nvPr/>
        </p:nvCxnSpPr>
        <p:spPr>
          <a:xfrm>
            <a:off x="-2" y="6426000"/>
            <a:ext cx="12192002" cy="0"/>
          </a:xfrm>
          <a:prstGeom prst="line">
            <a:avLst/>
          </a:prstGeom>
          <a:ln w="139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6C1B64-FDE4-4F7E-830C-35ABAD3AC132}"/>
              </a:ext>
            </a:extLst>
          </p:cNvPr>
          <p:cNvSpPr txBox="1"/>
          <p:nvPr/>
        </p:nvSpPr>
        <p:spPr>
          <a:xfrm>
            <a:off x="1775999" y="6591523"/>
            <a:ext cx="8640000" cy="169277"/>
          </a:xfrm>
          <a:prstGeom prst="rect">
            <a:avLst/>
          </a:prstGeom>
          <a:noFill/>
        </p:spPr>
        <p:txBody>
          <a:bodyPr wrap="square" lIns="0" tIns="0" rIns="0" bIns="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OFFICIAL</a:t>
            </a:r>
          </a:p>
        </p:txBody>
      </p:sp>
      <p:sp>
        <p:nvSpPr>
          <p:cNvPr id="8" name="Text Placeholder 7">
            <a:extLst>
              <a:ext uri="{FF2B5EF4-FFF2-40B4-BE49-F238E27FC236}">
                <a16:creationId xmlns:a16="http://schemas.microsoft.com/office/drawing/2014/main" id="{7B2ADFAC-A625-4BB9-9A0B-155AE0E26BB8}"/>
              </a:ext>
            </a:extLst>
          </p:cNvPr>
          <p:cNvSpPr>
            <a:spLocks noGrp="1"/>
          </p:cNvSpPr>
          <p:nvPr>
            <p:ph type="body" sz="quarter" idx="12"/>
          </p:nvPr>
        </p:nvSpPr>
        <p:spPr>
          <a:xfrm>
            <a:off x="91085" y="1520445"/>
            <a:ext cx="7586254" cy="4101754"/>
          </a:xfrm>
        </p:spPr>
        <p:txBody>
          <a:bodyPr/>
          <a:lstStyle/>
          <a:p>
            <a:r>
              <a:rPr lang="en-GB" sz="2400" dirty="0"/>
              <a:t>For UK MOD personnel sign up via MS forms on Defnet. Search Innovation Champions Network.</a:t>
            </a:r>
          </a:p>
          <a:p>
            <a:r>
              <a:rPr lang="en-GB" sz="2000" dirty="0"/>
              <a:t>For international Partners or Industry. Contact </a:t>
            </a:r>
            <a:r>
              <a:rPr lang="en-GB" sz="2000" dirty="0">
                <a:hlinkClick r:id="rId3"/>
              </a:rPr>
              <a:t>Steven.reilly843@mod.gov.uk</a:t>
            </a:r>
            <a:r>
              <a:rPr lang="en-GB" sz="2000" dirty="0"/>
              <a:t> ICN Chair, </a:t>
            </a:r>
            <a:r>
              <a:rPr lang="en-GB" sz="2000" dirty="0">
                <a:hlinkClick r:id="rId4"/>
              </a:rPr>
              <a:t>Aleksander.Loesch100@mod.gov.uk</a:t>
            </a:r>
            <a:r>
              <a:rPr lang="en-GB" sz="2000" dirty="0"/>
              <a:t> ICN deputy Chair,</a:t>
            </a:r>
          </a:p>
          <a:p>
            <a:pPr marL="0" indent="0">
              <a:buNone/>
            </a:pPr>
            <a:r>
              <a:rPr lang="en-GB" sz="2000" dirty="0"/>
              <a:t>    </a:t>
            </a:r>
            <a:r>
              <a:rPr lang="en-GB" sz="2000" dirty="0">
                <a:hlinkClick r:id="rId5"/>
              </a:rPr>
              <a:t>Sarah.westlake105@mod.gov.uk</a:t>
            </a:r>
            <a:endParaRPr lang="en-GB" sz="2000" dirty="0"/>
          </a:p>
          <a:p>
            <a:pPr marL="0" indent="0">
              <a:buNone/>
            </a:pPr>
            <a:r>
              <a:rPr lang="en-GB" sz="2400" dirty="0"/>
              <a:t>   </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ICN Strategic engagement Lead</a:t>
            </a:r>
            <a:endParaRPr lang="en-GB" sz="2400" dirty="0"/>
          </a:p>
        </p:txBody>
      </p:sp>
    </p:spTree>
    <p:extLst>
      <p:ext uri="{BB962C8B-B14F-4D97-AF65-F5344CB8AC3E}">
        <p14:creationId xmlns:p14="http://schemas.microsoft.com/office/powerpoint/2010/main" val="188274862"/>
      </p:ext>
    </p:extLst>
  </p:cSld>
  <p:clrMapOvr>
    <a:masterClrMapping/>
  </p:clrMapOvr>
</p:sld>
</file>

<file path=ppt/theme/theme1.xml><?xml version="1.0" encoding="utf-8"?>
<a:theme xmlns:a="http://schemas.openxmlformats.org/drawingml/2006/main" name="1. Cover slides">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FINAL_300120.potx" id="{5B857654-8462-4ECF-9AA7-C230B0260FDB}" vid="{76E27DA5-DAC7-41DF-9CCA-917EA85D5112}"/>
    </a:ext>
  </a:extLst>
</a:theme>
</file>

<file path=ppt/theme/theme2.xml><?xml version="1.0" encoding="utf-8"?>
<a:theme xmlns:a="http://schemas.openxmlformats.org/drawingml/2006/main" name="4. Content slides - filled background">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FINAL_300120.potx" id="{5B857654-8462-4ECF-9AA7-C230B0260FDB}" vid="{3BFC53DC-CAC7-4D69-B2C1-056D390D19F2}"/>
    </a:ext>
  </a:extLst>
</a:theme>
</file>

<file path=ppt/theme/theme3.xml><?xml version="1.0" encoding="utf-8"?>
<a:theme xmlns:a="http://schemas.openxmlformats.org/drawingml/2006/main" name="2. Section slides">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FINAL_300120.potx" id="{5B857654-8462-4ECF-9AA7-C230B0260FDB}" vid="{0CA60319-B616-4A3C-9E2D-C12712C60669}"/>
    </a:ext>
  </a:extLst>
</a:theme>
</file>

<file path=ppt/theme/theme4.xml><?xml version="1.0" encoding="utf-8"?>
<a:theme xmlns:a="http://schemas.openxmlformats.org/drawingml/2006/main" name="1_4. Content slides - filled background">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FINAL_300120.potx" id="{5B857654-8462-4ECF-9AA7-C230B0260FDB}" vid="{3BFC53DC-CAC7-4D69-B2C1-056D390D19F2}"/>
    </a:ext>
  </a:extLst>
</a:theme>
</file>

<file path=ppt/theme/theme5.xml><?xml version="1.0" encoding="utf-8"?>
<a:theme xmlns:a="http://schemas.openxmlformats.org/drawingml/2006/main" name="3. Content slides - white background">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FINAL_300120.potx" id="{5B857654-8462-4ECF-9AA7-C230B0260FDB}" vid="{1F79AF0D-09CF-4355-8FD3-045084BD98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B6DB8DAFB5F143A45A82987A5061C0" ma:contentTypeVersion="11" ma:contentTypeDescription="Create a new document." ma:contentTypeScope="" ma:versionID="386cc17d6ba86cf08fa602a3e60ea493">
  <xsd:schema xmlns:xsd="http://www.w3.org/2001/XMLSchema" xmlns:xs="http://www.w3.org/2001/XMLSchema" xmlns:p="http://schemas.microsoft.com/office/2006/metadata/properties" xmlns:ns2="97a3028b-5a9f-4268-a964-e4a6b3ac45eb" xmlns:ns3="5451b919-c3b3-4554-97dc-1e1ad7152f65" targetNamespace="http://schemas.microsoft.com/office/2006/metadata/properties" ma:root="true" ma:fieldsID="d5741066ffa533240f8b04d53658000d" ns2:_="" ns3:_="">
    <xsd:import namespace="97a3028b-5a9f-4268-a964-e4a6b3ac45eb"/>
    <xsd:import namespace="5451b919-c3b3-4554-97dc-1e1ad7152f6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a3028b-5a9f-4268-a964-e4a6b3ac45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51b919-c3b3-4554-97dc-1e1ad7152f6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451b919-c3b3-4554-97dc-1e1ad7152f65">
      <UserInfo>
        <DisplayName>Jones, Daniel B2 (Def Innovation-Strat-Pol AH 2)</DisplayName>
        <AccountId>97</AccountId>
        <AccountType/>
      </UserInfo>
      <UserInfo>
        <DisplayName>Reilly, Steven CPO</DisplayName>
        <AccountId>23</AccountId>
        <AccountType/>
      </UserInfo>
    </SharedWithUsers>
  </documentManagement>
</p:properties>
</file>

<file path=customXml/itemProps1.xml><?xml version="1.0" encoding="utf-8"?>
<ds:datastoreItem xmlns:ds="http://schemas.openxmlformats.org/officeDocument/2006/customXml" ds:itemID="{989CA24D-D309-4771-973A-3F6C2FCA79DD}">
  <ds:schemaRefs>
    <ds:schemaRef ds:uri="http://schemas.microsoft.com/sharepoint/v3/contenttype/forms"/>
  </ds:schemaRefs>
</ds:datastoreItem>
</file>

<file path=customXml/itemProps2.xml><?xml version="1.0" encoding="utf-8"?>
<ds:datastoreItem xmlns:ds="http://schemas.openxmlformats.org/officeDocument/2006/customXml" ds:itemID="{962D8C4A-EB36-4B5F-9FBF-3F13296AB346}">
  <ds:schemaRefs>
    <ds:schemaRef ds:uri="5451b919-c3b3-4554-97dc-1e1ad7152f65"/>
    <ds:schemaRef ds:uri="97a3028b-5a9f-4268-a964-e4a6b3ac45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7263396-8118-44EA-BF52-FA3F0F144CB9}">
  <ds:schemaRefs>
    <ds:schemaRef ds:uri="5451b919-c3b3-4554-97dc-1e1ad7152f6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25</TotalTime>
  <Words>746</Words>
  <Application>Microsoft Office PowerPoint</Application>
  <PresentationFormat>Widescreen</PresentationFormat>
  <Paragraphs>123</Paragraphs>
  <Slides>10</Slides>
  <Notes>6</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10</vt:i4>
      </vt:variant>
    </vt:vector>
  </HeadingPairs>
  <TitlesOfParts>
    <vt:vector size="18" baseType="lpstr">
      <vt:lpstr>Arial</vt:lpstr>
      <vt:lpstr>Calibri</vt:lpstr>
      <vt:lpstr>Calibri Light</vt:lpstr>
      <vt:lpstr>1. Cover slides</vt:lpstr>
      <vt:lpstr>4. Content slides - filled background</vt:lpstr>
      <vt:lpstr>2. Section slides</vt:lpstr>
      <vt:lpstr>1_4. Content slides - filled background</vt:lpstr>
      <vt:lpstr>3. Content slides - white background</vt:lpstr>
      <vt:lpstr>PowerPoint Presentation</vt:lpstr>
      <vt:lpstr>PowerPoint Presentation</vt:lpstr>
      <vt:lpstr>Our Values</vt:lpstr>
      <vt:lpstr>A structure built on service</vt:lpstr>
      <vt:lpstr>The ICN Offer – common to all</vt:lpstr>
      <vt:lpstr>The ICN – Member Level</vt:lpstr>
      <vt:lpstr>The ICN – Facilitator Level</vt:lpstr>
      <vt:lpstr>The ICN – Developer Level</vt:lpstr>
      <vt:lpstr>How to get involved?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Framework</dc:title>
  <dc:creator>Reilly, Steven CPO</dc:creator>
  <cp:lastModifiedBy>Reilly, Steven CPO</cp:lastModifiedBy>
  <cp:revision>2</cp:revision>
  <dcterms:created xsi:type="dcterms:W3CDTF">2022-07-22T13:33:10Z</dcterms:created>
  <dcterms:modified xsi:type="dcterms:W3CDTF">2023-05-12T10:15:51Z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8a60473-494b-4586-a1bb-b0e663054676_Enabled">
    <vt:lpwstr>true</vt:lpwstr>
  </property>
  <property fmtid="{D5CDD505-2E9C-101B-9397-08002B2CF9AE}" pid="3" name="MSIP_Label_d8a60473-494b-4586-a1bb-b0e663054676_SetDate">
    <vt:lpwstr>2022-07-22T14:24:08Z</vt:lpwstr>
  </property>
  <property fmtid="{D5CDD505-2E9C-101B-9397-08002B2CF9AE}" pid="4" name="MSIP_Label_d8a60473-494b-4586-a1bb-b0e663054676_Method">
    <vt:lpwstr>Privileged</vt:lpwstr>
  </property>
  <property fmtid="{D5CDD505-2E9C-101B-9397-08002B2CF9AE}" pid="5" name="MSIP_Label_d8a60473-494b-4586-a1bb-b0e663054676_Name">
    <vt:lpwstr>MOD-1-O-‘UNMARKED’</vt:lpwstr>
  </property>
  <property fmtid="{D5CDD505-2E9C-101B-9397-08002B2CF9AE}" pid="6" name="MSIP_Label_d8a60473-494b-4586-a1bb-b0e663054676_SiteId">
    <vt:lpwstr>be7760ed-5953-484b-ae95-d0a16dfa09e5</vt:lpwstr>
  </property>
  <property fmtid="{D5CDD505-2E9C-101B-9397-08002B2CF9AE}" pid="7" name="MSIP_Label_d8a60473-494b-4586-a1bb-b0e663054676_ActionId">
    <vt:lpwstr>6a49ad8b-0550-4813-826c-5bccd526ec75</vt:lpwstr>
  </property>
  <property fmtid="{D5CDD505-2E9C-101B-9397-08002B2CF9AE}" pid="8" name="MSIP_Label_d8a60473-494b-4586-a1bb-b0e663054676_ContentBits">
    <vt:lpwstr>0</vt:lpwstr>
  </property>
  <property fmtid="{D5CDD505-2E9C-101B-9397-08002B2CF9AE}" pid="9" name="ContentTypeId">
    <vt:lpwstr>0x010100B6B6DB8DAFB5F143A45A82987A5061C0</vt:lpwstr>
  </property>
</Properties>
</file>