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theme/theme4.xml" ContentType="application/vnd.openxmlformats-officedocument.theme+xml"/>
  <Override PartName="/ppt/slideLayouts/slideLayout22.xml" ContentType="application/vnd.openxmlformats-officedocument.presentationml.slideLayout+xml"/>
  <Override PartName="/ppt/theme/theme5.xml" ContentType="application/vnd.openxmlformats-officedocument.theme+xml"/>
  <Override PartName="/ppt/slideLayouts/slideLayout23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4" r:id="rId1"/>
    <p:sldMasterId id="2147483816" r:id="rId2"/>
    <p:sldMasterId id="2147483821" r:id="rId3"/>
    <p:sldMasterId id="2147483823" r:id="rId4"/>
    <p:sldMasterId id="2147483825" r:id="rId5"/>
    <p:sldMasterId id="2147483827" r:id="rId6"/>
  </p:sldMasterIdLst>
  <p:notesMasterIdLst>
    <p:notesMasterId r:id="rId13"/>
  </p:notesMasterIdLst>
  <p:handoutMasterIdLst>
    <p:handoutMasterId r:id="rId14"/>
  </p:handoutMasterIdLst>
  <p:sldIdLst>
    <p:sldId id="332" r:id="rId7"/>
    <p:sldId id="322" r:id="rId8"/>
    <p:sldId id="328" r:id="rId9"/>
    <p:sldId id="339" r:id="rId10"/>
    <p:sldId id="341" r:id="rId11"/>
    <p:sldId id="342" r:id="rId12"/>
  </p:sldIdLst>
  <p:sldSz cx="9144000" cy="5143500" type="screen16x9"/>
  <p:notesSz cx="6794500" cy="99314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39">
          <p15:clr>
            <a:srgbClr val="A4A3A4"/>
          </p15:clr>
        </p15:guide>
        <p15:guide id="2" orient="horz" pos="817" userDrawn="1">
          <p15:clr>
            <a:srgbClr val="A4A3A4"/>
          </p15:clr>
        </p15:guide>
        <p15:guide id="3" orient="horz" pos="100" userDrawn="1">
          <p15:clr>
            <a:srgbClr val="A4A3A4"/>
          </p15:clr>
        </p15:guide>
        <p15:guide id="4" pos="329" userDrawn="1">
          <p15:clr>
            <a:srgbClr val="A4A3A4"/>
          </p15:clr>
        </p15:guide>
        <p15:guide id="5" orient="horz" pos="2868" userDrawn="1">
          <p15:clr>
            <a:srgbClr val="A4A3A4"/>
          </p15:clr>
        </p15:guide>
        <p15:guide id="6">
          <p15:clr>
            <a:srgbClr val="A4A3A4"/>
          </p15:clr>
        </p15:guide>
        <p15:guide id="7" orient="horz">
          <p15:clr>
            <a:srgbClr val="A4A3A4"/>
          </p15:clr>
        </p15:guide>
        <p15:guide id="8" pos="2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2181C9"/>
    <a:srgbClr val="2695D3"/>
    <a:srgbClr val="2695C9"/>
    <a:srgbClr val="950026"/>
    <a:srgbClr val="FFFFFF"/>
    <a:srgbClr val="000000"/>
    <a:srgbClr val="22274A"/>
    <a:srgbClr val="858484"/>
    <a:srgbClr val="642C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9" autoAdjust="0"/>
    <p:restoredTop sz="83736" autoAdjust="0"/>
  </p:normalViewPr>
  <p:slideViewPr>
    <p:cSldViewPr snapToGrid="0" snapToObjects="1" showGuides="1">
      <p:cViewPr varScale="1">
        <p:scale>
          <a:sx n="91" d="100"/>
          <a:sy n="91" d="100"/>
        </p:scale>
        <p:origin x="508" y="56"/>
      </p:cViewPr>
      <p:guideLst>
        <p:guide orient="horz" pos="3239"/>
        <p:guide orient="horz" pos="817"/>
        <p:guide orient="horz" pos="100"/>
        <p:guide pos="329"/>
        <p:guide orient="horz" pos="2868"/>
        <p:guide/>
        <p:guide orient="horz"/>
        <p:guide pos="2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177465-5915-2B45-933D-1F1760703C04}" type="datetimeFigureOut">
              <a:rPr lang="sv-SE" smtClean="0"/>
              <a:t>2023-05-22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2A5CC5-8FEB-CC40-9833-4D7BBDB1E54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678347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810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EB837A-2B5B-45F7-BC47-5D328473C2DB}" type="datetimeFigureOut">
              <a:rPr lang="sv-SE" smtClean="0"/>
              <a:t>2023-05-22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79963"/>
            <a:ext cx="5435600" cy="39100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810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9698FF-EA95-4299-BA23-CDCBEDB1FE4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17878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tif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bil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1"/>
            <a:ext cx="3316223" cy="4551362"/>
          </a:xfrm>
          <a:prstGeom prst="rect">
            <a:avLst/>
          </a:prstGeom>
        </p:spPr>
      </p:pic>
      <p:sp>
        <p:nvSpPr>
          <p:cNvPr id="5" name="Rektangel 4"/>
          <p:cNvSpPr/>
          <p:nvPr userDrawn="1"/>
        </p:nvSpPr>
        <p:spPr>
          <a:xfrm>
            <a:off x="0" y="1"/>
            <a:ext cx="3247672" cy="4551363"/>
          </a:xfrm>
          <a:prstGeom prst="rect">
            <a:avLst/>
          </a:prstGeom>
          <a:solidFill>
            <a:srgbClr val="2181C9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Rektangel 12"/>
          <p:cNvSpPr/>
          <p:nvPr userDrawn="1"/>
        </p:nvSpPr>
        <p:spPr>
          <a:xfrm>
            <a:off x="3247672" y="1"/>
            <a:ext cx="5896328" cy="45513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ktangel 6"/>
          <p:cNvSpPr/>
          <p:nvPr userDrawn="1"/>
        </p:nvSpPr>
        <p:spPr>
          <a:xfrm>
            <a:off x="9363566" y="0"/>
            <a:ext cx="2499653" cy="2381250"/>
          </a:xfrm>
          <a:prstGeom prst="rect">
            <a:avLst/>
          </a:prstGeom>
          <a:solidFill>
            <a:srgbClr val="2181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textruta 7"/>
          <p:cNvSpPr txBox="1"/>
          <p:nvPr userDrawn="1"/>
        </p:nvSpPr>
        <p:spPr>
          <a:xfrm>
            <a:off x="9606774" y="270178"/>
            <a:ext cx="19997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err="1" smtClean="0">
                <a:solidFill>
                  <a:srgbClr val="FFFFFF"/>
                </a:solidFill>
              </a:rPr>
              <a:t>Startbild</a:t>
            </a:r>
            <a:r>
              <a:rPr lang="sv-SE" sz="1200" dirty="0" smtClean="0">
                <a:solidFill>
                  <a:srgbClr val="FFFFFF"/>
                </a:solidFill>
              </a:rPr>
              <a:t> med låst stillebenbild. Finns 7 olika varianter i mallen.</a:t>
            </a:r>
            <a:endParaRPr lang="sv-SE" sz="1200" dirty="0">
              <a:solidFill>
                <a:srgbClr val="FFFFFF"/>
              </a:solidFill>
            </a:endParaRPr>
          </a:p>
        </p:txBody>
      </p:sp>
      <p:sp>
        <p:nvSpPr>
          <p:cNvPr id="9" name="Platshållare för text 2"/>
          <p:cNvSpPr>
            <a:spLocks noGrp="1"/>
          </p:cNvSpPr>
          <p:nvPr>
            <p:ph type="body" sz="quarter" idx="10" hasCustomPrompt="1"/>
          </p:nvPr>
        </p:nvSpPr>
        <p:spPr>
          <a:xfrm>
            <a:off x="3596640" y="1493696"/>
            <a:ext cx="5198392" cy="2390775"/>
          </a:xfr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Plats för presentationsrubrik</a:t>
            </a:r>
            <a:endParaRPr lang="sv-SE" dirty="0"/>
          </a:p>
        </p:txBody>
      </p:sp>
      <p:pic>
        <p:nvPicPr>
          <p:cNvPr id="2" name="Bildobjekt 1" descr="Pil_vit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43" y="1261907"/>
            <a:ext cx="2412000" cy="196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334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bild 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155449"/>
            <a:ext cx="9144000" cy="4275265"/>
          </a:xfrm>
        </p:spPr>
        <p:txBody>
          <a:bodyPr tIns="748800">
            <a:normAutofit/>
          </a:bodyPr>
          <a:lstStyle>
            <a:lvl1pPr marL="0" indent="0" algn="ctr">
              <a:buNone/>
              <a:defRPr sz="2400"/>
            </a:lvl1pPr>
          </a:lstStyle>
          <a:p>
            <a:r>
              <a:rPr lang="sv-SE" dirty="0" smtClean="0"/>
              <a:t>Infoga bildobjekt genom att klicka på bildsymbolen.</a:t>
            </a:r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381250"/>
            <a:ext cx="9144000" cy="1135062"/>
          </a:xfrm>
          <a:solidFill>
            <a:schemeClr val="bg1">
              <a:alpha val="80000"/>
            </a:schemeClr>
          </a:solidFill>
        </p:spPr>
        <p:txBody>
          <a:bodyPr lIns="504000" tIns="93600">
            <a:noAutofit/>
          </a:bodyPr>
          <a:lstStyle>
            <a:lvl1pPr marL="0" indent="0">
              <a:buNone/>
              <a:defRPr sz="3200">
                <a:solidFill>
                  <a:schemeClr val="tx2"/>
                </a:solidFill>
              </a:defRPr>
            </a:lvl1pPr>
            <a:lvl2pPr marL="457200" indent="0">
              <a:buNone/>
              <a:defRPr sz="2800">
                <a:solidFill>
                  <a:srgbClr val="2181C9"/>
                </a:solidFill>
              </a:defRPr>
            </a:lvl2pPr>
            <a:lvl3pPr marL="914400" indent="0">
              <a:buNone/>
              <a:defRPr sz="2800">
                <a:solidFill>
                  <a:srgbClr val="2181C9"/>
                </a:solidFill>
              </a:defRPr>
            </a:lvl3pPr>
            <a:lvl4pPr marL="1371600" indent="0">
              <a:buNone/>
              <a:defRPr sz="2800">
                <a:solidFill>
                  <a:srgbClr val="2181C9"/>
                </a:solidFill>
              </a:defRPr>
            </a:lvl4pPr>
            <a:lvl5pPr marL="1828800" indent="0">
              <a:buNone/>
              <a:defRPr sz="2800">
                <a:solidFill>
                  <a:srgbClr val="2181C9"/>
                </a:solidFill>
              </a:defRPr>
            </a:lvl5pPr>
          </a:lstStyle>
          <a:p>
            <a:pPr lvl="0"/>
            <a:r>
              <a:rPr lang="sv-SE" dirty="0" smtClean="0"/>
              <a:t>Plats för rubrik</a:t>
            </a:r>
            <a:endParaRPr lang="sv-SE" dirty="0"/>
          </a:p>
        </p:txBody>
      </p:sp>
      <p:sp>
        <p:nvSpPr>
          <p:cNvPr id="9" name="Rektangel 8"/>
          <p:cNvSpPr/>
          <p:nvPr userDrawn="1"/>
        </p:nvSpPr>
        <p:spPr>
          <a:xfrm>
            <a:off x="9363566" y="0"/>
            <a:ext cx="2499653" cy="3816096"/>
          </a:xfrm>
          <a:prstGeom prst="rect">
            <a:avLst/>
          </a:prstGeom>
          <a:solidFill>
            <a:srgbClr val="2181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textruta 9"/>
          <p:cNvSpPr txBox="1"/>
          <p:nvPr userDrawn="1"/>
        </p:nvSpPr>
        <p:spPr>
          <a:xfrm>
            <a:off x="9606774" y="270177"/>
            <a:ext cx="199972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>
                <a:solidFill>
                  <a:schemeClr val="bg1"/>
                </a:solidFill>
              </a:rPr>
              <a:t>Kapitelsida (finns med</a:t>
            </a:r>
            <a:r>
              <a:rPr lang="sv-SE" sz="1200" baseline="0" dirty="0" smtClean="0">
                <a:solidFill>
                  <a:schemeClr val="bg1"/>
                </a:solidFill>
              </a:rPr>
              <a:t> blå och vit bård)</a:t>
            </a:r>
            <a:r>
              <a:rPr lang="sv-SE" sz="1200" dirty="0" smtClean="0">
                <a:solidFill>
                  <a:schemeClr val="bg1"/>
                </a:solidFill>
              </a:rPr>
              <a:t>;</a:t>
            </a:r>
            <a:r>
              <a:rPr lang="sv-SE" sz="1200" baseline="0" dirty="0" smtClean="0">
                <a:solidFill>
                  <a:schemeClr val="bg1"/>
                </a:solidFill>
              </a:rPr>
              <a:t> kan användas som avdelare i en presentation, t ex vid ett nytt avsnitt. Välj bild själv. Gör så här: </a:t>
            </a:r>
          </a:p>
          <a:p>
            <a:r>
              <a:rPr lang="sv-SE" sz="1200" baseline="0" dirty="0" smtClean="0">
                <a:solidFill>
                  <a:schemeClr val="bg1"/>
                </a:solidFill>
              </a:rPr>
              <a:t>L</a:t>
            </a:r>
            <a:r>
              <a:rPr lang="sv-SE" sz="1200" dirty="0" smtClean="0">
                <a:solidFill>
                  <a:schemeClr val="bg1"/>
                </a:solidFill>
              </a:rPr>
              <a:t>ägg</a:t>
            </a:r>
            <a:r>
              <a:rPr lang="sv-SE" sz="1200" baseline="0" dirty="0" smtClean="0">
                <a:solidFill>
                  <a:schemeClr val="bg1"/>
                </a:solidFill>
              </a:rPr>
              <a:t> in ett foto genom att klicka på bildsymbolen. </a:t>
            </a:r>
          </a:p>
          <a:p>
            <a:r>
              <a:rPr lang="sv-SE" sz="1200" baseline="0" dirty="0" smtClean="0">
                <a:solidFill>
                  <a:schemeClr val="bg1"/>
                </a:solidFill>
              </a:rPr>
              <a:t>Placera fotot längst bak genom att högerklicka och välja Ordna/Placera längst bak. </a:t>
            </a:r>
          </a:p>
          <a:p>
            <a:r>
              <a:rPr lang="sv-SE" sz="1200" baseline="0" dirty="0" smtClean="0">
                <a:solidFill>
                  <a:schemeClr val="bg1"/>
                </a:solidFill>
              </a:rPr>
              <a:t>Mittbården kan flyttas uppåt och nedåt eller breddas vid behov.</a:t>
            </a:r>
            <a:endParaRPr lang="sv-S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817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utfalland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59510" y="205979"/>
            <a:ext cx="4906229" cy="857250"/>
          </a:xfrm>
        </p:spPr>
        <p:txBody>
          <a:bodyPr/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sv-SE" dirty="0" smtClean="0"/>
              <a:t>Rubrik 32pkt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1" hasCustomPrompt="1"/>
          </p:nvPr>
        </p:nvSpPr>
        <p:spPr>
          <a:xfrm>
            <a:off x="5346701" y="158751"/>
            <a:ext cx="3797300" cy="4392613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r>
              <a:rPr lang="sv-SE" dirty="0" smtClean="0"/>
              <a:t>Plats för utfallande bild</a:t>
            </a:r>
            <a:endParaRPr lang="sv-SE" dirty="0"/>
          </a:p>
        </p:txBody>
      </p:sp>
      <p:sp>
        <p:nvSpPr>
          <p:cNvPr id="5" name="Platshållare för innehåll 2"/>
          <p:cNvSpPr>
            <a:spLocks noGrp="1"/>
          </p:cNvSpPr>
          <p:nvPr>
            <p:ph idx="1"/>
          </p:nvPr>
        </p:nvSpPr>
        <p:spPr>
          <a:xfrm>
            <a:off x="457202" y="1200152"/>
            <a:ext cx="4578269" cy="3275994"/>
          </a:xfrm>
        </p:spPr>
        <p:txBody>
          <a:bodyPr>
            <a:normAutofit/>
          </a:bodyPr>
          <a:lstStyle>
            <a:lvl1pPr marL="342900" indent="-342900">
              <a:buFont typeface="Arial" charset="0"/>
              <a:buChar char="•"/>
              <a:defRPr sz="2400">
                <a:solidFill>
                  <a:schemeClr val="tx2"/>
                </a:solidFill>
              </a:defRPr>
            </a:lvl1pPr>
            <a:lvl2pPr marL="612000" indent="-234000">
              <a:buFont typeface="Lucida Grande"/>
              <a:buChar char="–"/>
              <a:defRPr sz="2200">
                <a:solidFill>
                  <a:schemeClr val="tx2"/>
                </a:solidFill>
              </a:defRPr>
            </a:lvl2pPr>
            <a:lvl3pPr marL="824400" indent="-198000">
              <a:buFont typeface="Arial" charset="0"/>
              <a:buChar char="•"/>
              <a:defRPr sz="2000">
                <a:solidFill>
                  <a:schemeClr val="tx2"/>
                </a:solidFill>
              </a:defRPr>
            </a:lvl3pPr>
            <a:lvl4pPr marL="1065600" indent="-198000">
              <a:buFont typeface="Lucida Grande"/>
              <a:buChar char="–"/>
              <a:defRPr sz="1800">
                <a:solidFill>
                  <a:schemeClr val="tx2"/>
                </a:solidFill>
              </a:defRPr>
            </a:lvl4pPr>
            <a:lvl5pPr marL="1270800" indent="-198000">
              <a:buFont typeface="Lucida Grande"/>
              <a:buChar char="»"/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4921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ej utfalland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sv-SE" dirty="0" smtClean="0"/>
              <a:t>Rubrik 32pkt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1" hasCustomPrompt="1"/>
          </p:nvPr>
        </p:nvSpPr>
        <p:spPr>
          <a:xfrm>
            <a:off x="5346703" y="1063230"/>
            <a:ext cx="3340099" cy="3488134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r>
              <a:rPr lang="sv-SE" dirty="0" smtClean="0"/>
              <a:t>Plats för bild</a:t>
            </a:r>
            <a:endParaRPr lang="sv-SE" dirty="0"/>
          </a:p>
        </p:txBody>
      </p:sp>
      <p:sp>
        <p:nvSpPr>
          <p:cNvPr id="5" name="Platshållare för innehåll 2"/>
          <p:cNvSpPr>
            <a:spLocks noGrp="1"/>
          </p:cNvSpPr>
          <p:nvPr>
            <p:ph idx="1"/>
          </p:nvPr>
        </p:nvSpPr>
        <p:spPr>
          <a:xfrm>
            <a:off x="457202" y="1200152"/>
            <a:ext cx="4578269" cy="3275994"/>
          </a:xfrm>
        </p:spPr>
        <p:txBody>
          <a:bodyPr>
            <a:normAutofit/>
          </a:bodyPr>
          <a:lstStyle>
            <a:lvl1pPr marL="342900" indent="-342900">
              <a:buFont typeface="Arial" charset="0"/>
              <a:buChar char="•"/>
              <a:defRPr sz="2400">
                <a:solidFill>
                  <a:schemeClr val="tx2"/>
                </a:solidFill>
              </a:defRPr>
            </a:lvl1pPr>
            <a:lvl2pPr marL="612000" indent="-234000">
              <a:buFont typeface="Lucida Grande"/>
              <a:buChar char="–"/>
              <a:defRPr sz="2200">
                <a:solidFill>
                  <a:schemeClr val="tx2"/>
                </a:solidFill>
              </a:defRPr>
            </a:lvl2pPr>
            <a:lvl3pPr marL="824400" indent="-198000">
              <a:buFont typeface="Arial" charset="0"/>
              <a:buChar char="•"/>
              <a:defRPr sz="2000">
                <a:solidFill>
                  <a:schemeClr val="tx2"/>
                </a:solidFill>
              </a:defRPr>
            </a:lvl3pPr>
            <a:lvl4pPr marL="1065600" indent="-198000">
              <a:buFont typeface="Lucida Grande"/>
              <a:buChar char="–"/>
              <a:defRPr sz="1800">
                <a:solidFill>
                  <a:schemeClr val="tx2"/>
                </a:solidFill>
              </a:defRPr>
            </a:lvl4pPr>
            <a:lvl5pPr marL="1270800" indent="-198000">
              <a:buFont typeface="Lucida Grande"/>
              <a:buChar char="»"/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74244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 1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sv-SE" dirty="0" smtClean="0"/>
              <a:t>Rubrik 32pkt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1" y="1200152"/>
            <a:ext cx="5928168" cy="3275994"/>
          </a:xfrm>
        </p:spPr>
        <p:txBody>
          <a:bodyPr>
            <a:normAutofit/>
          </a:bodyPr>
          <a:lstStyle>
            <a:lvl1pPr marL="342900" indent="-342900">
              <a:buFont typeface="Arial" charset="0"/>
              <a:buChar char="•"/>
              <a:defRPr sz="2400">
                <a:solidFill>
                  <a:schemeClr val="tx2"/>
                </a:solidFill>
              </a:defRPr>
            </a:lvl1pPr>
            <a:lvl2pPr marL="612000" indent="-234000">
              <a:buFont typeface="Lucida Grande"/>
              <a:buChar char="–"/>
              <a:defRPr sz="2200">
                <a:solidFill>
                  <a:srgbClr val="2181C9"/>
                </a:solidFill>
              </a:defRPr>
            </a:lvl2pPr>
            <a:lvl3pPr marL="824400" indent="-198000">
              <a:buFont typeface="Arial" charset="0"/>
              <a:buChar char="•"/>
              <a:defRPr sz="2000">
                <a:solidFill>
                  <a:schemeClr val="tx2"/>
                </a:solidFill>
              </a:defRPr>
            </a:lvl3pPr>
            <a:lvl4pPr marL="1065600" indent="-198000">
              <a:buFont typeface="Lucida Grande"/>
              <a:buChar char="–"/>
              <a:defRPr sz="1800">
                <a:solidFill>
                  <a:schemeClr val="tx2"/>
                </a:solidFill>
              </a:defRPr>
            </a:lvl4pPr>
            <a:lvl5pPr marL="1270800" indent="-198000">
              <a:buFont typeface="Lucida Grande"/>
              <a:buChar char="»"/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208912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sv-SE" dirty="0" smtClean="0"/>
              <a:t>Rubrik 32pkt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1" hasCustomPrompt="1"/>
          </p:nvPr>
        </p:nvSpPr>
        <p:spPr>
          <a:xfrm>
            <a:off x="457202" y="1063230"/>
            <a:ext cx="3340099" cy="3488134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r>
              <a:rPr lang="sv-SE" dirty="0" smtClean="0"/>
              <a:t>Plats </a:t>
            </a:r>
            <a:r>
              <a:rPr lang="sv-SE" smtClean="0"/>
              <a:t>för bild</a:t>
            </a:r>
            <a:endParaRPr lang="sv-SE" dirty="0"/>
          </a:p>
        </p:txBody>
      </p:sp>
      <p:sp>
        <p:nvSpPr>
          <p:cNvPr id="5" name="Platshållare för innehåll 2"/>
          <p:cNvSpPr>
            <a:spLocks noGrp="1"/>
          </p:cNvSpPr>
          <p:nvPr>
            <p:ph idx="1"/>
          </p:nvPr>
        </p:nvSpPr>
        <p:spPr>
          <a:xfrm>
            <a:off x="4089492" y="1201301"/>
            <a:ext cx="4578269" cy="3275994"/>
          </a:xfrm>
        </p:spPr>
        <p:txBody>
          <a:bodyPr>
            <a:normAutofit/>
          </a:bodyPr>
          <a:lstStyle>
            <a:lvl1pPr marL="342900" indent="-342900">
              <a:buFont typeface="Arial" charset="0"/>
              <a:buChar char="•"/>
              <a:defRPr sz="2400">
                <a:solidFill>
                  <a:schemeClr val="tx2"/>
                </a:solidFill>
              </a:defRPr>
            </a:lvl1pPr>
            <a:lvl2pPr marL="612000" indent="-234000">
              <a:buFont typeface="Lucida Grande"/>
              <a:buChar char="–"/>
              <a:defRPr sz="2200">
                <a:solidFill>
                  <a:schemeClr val="tx2"/>
                </a:solidFill>
              </a:defRPr>
            </a:lvl2pPr>
            <a:lvl3pPr marL="824400" indent="-198000">
              <a:buFont typeface="Arial" charset="0"/>
              <a:buChar char="•"/>
              <a:defRPr sz="2000">
                <a:solidFill>
                  <a:schemeClr val="tx2"/>
                </a:solidFill>
              </a:defRPr>
            </a:lvl3pPr>
            <a:lvl4pPr marL="1065600" indent="-198000">
              <a:buFont typeface="Lucida Grande"/>
              <a:buChar char="–"/>
              <a:defRPr sz="1800">
                <a:solidFill>
                  <a:schemeClr val="tx2"/>
                </a:solidFill>
              </a:defRPr>
            </a:lvl4pPr>
            <a:lvl5pPr marL="1270800" indent="-198000">
              <a:buFont typeface="Lucida Grande"/>
              <a:buChar char="»"/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66557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faktarut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sv-SE" dirty="0" smtClean="0"/>
              <a:t>Rubrik 32pkt</a:t>
            </a:r>
            <a:endParaRPr lang="sv-SE" dirty="0"/>
          </a:p>
        </p:txBody>
      </p:sp>
      <p:sp>
        <p:nvSpPr>
          <p:cNvPr id="3" name="Rektangel 2"/>
          <p:cNvSpPr/>
          <p:nvPr userDrawn="1"/>
        </p:nvSpPr>
        <p:spPr>
          <a:xfrm>
            <a:off x="5346304" y="1190626"/>
            <a:ext cx="3797696" cy="43469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ektangel 5"/>
          <p:cNvSpPr/>
          <p:nvPr userDrawn="1"/>
        </p:nvSpPr>
        <p:spPr>
          <a:xfrm>
            <a:off x="5346304" y="1625316"/>
            <a:ext cx="3797696" cy="2926048"/>
          </a:xfrm>
          <a:prstGeom prst="rect">
            <a:avLst/>
          </a:prstGeom>
          <a:solidFill>
            <a:schemeClr val="accent2"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1" hasCustomPrompt="1"/>
          </p:nvPr>
        </p:nvSpPr>
        <p:spPr>
          <a:xfrm>
            <a:off x="5443884" y="1208168"/>
            <a:ext cx="3216275" cy="239712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200">
                <a:solidFill>
                  <a:schemeClr val="bg1"/>
                </a:solidFill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Rubrik faktaruta</a:t>
            </a:r>
            <a:endParaRPr lang="sv-SE" dirty="0"/>
          </a:p>
        </p:txBody>
      </p:sp>
      <p:sp>
        <p:nvSpPr>
          <p:cNvPr id="10" name="Platshållare för text 4"/>
          <p:cNvSpPr>
            <a:spLocks noGrp="1"/>
          </p:cNvSpPr>
          <p:nvPr>
            <p:ph type="body" sz="quarter" idx="12" hasCustomPrompt="1"/>
          </p:nvPr>
        </p:nvSpPr>
        <p:spPr>
          <a:xfrm>
            <a:off x="5436098" y="1744134"/>
            <a:ext cx="3480331" cy="2270303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200">
                <a:solidFill>
                  <a:schemeClr val="bg1"/>
                </a:solidFill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Innehåll faktaruta</a:t>
            </a:r>
            <a:endParaRPr lang="sv-SE" dirty="0"/>
          </a:p>
        </p:txBody>
      </p:sp>
      <p:sp>
        <p:nvSpPr>
          <p:cNvPr id="9" name="Platshållare för innehåll 2"/>
          <p:cNvSpPr>
            <a:spLocks noGrp="1"/>
          </p:cNvSpPr>
          <p:nvPr>
            <p:ph idx="1"/>
          </p:nvPr>
        </p:nvSpPr>
        <p:spPr>
          <a:xfrm>
            <a:off x="457202" y="1200152"/>
            <a:ext cx="4578269" cy="3275994"/>
          </a:xfrm>
        </p:spPr>
        <p:txBody>
          <a:bodyPr>
            <a:normAutofit/>
          </a:bodyPr>
          <a:lstStyle>
            <a:lvl1pPr marL="342900" indent="-342900">
              <a:buFont typeface="Arial" charset="0"/>
              <a:buChar char="•"/>
              <a:defRPr sz="2400">
                <a:solidFill>
                  <a:schemeClr val="tx2"/>
                </a:solidFill>
              </a:defRPr>
            </a:lvl1pPr>
            <a:lvl2pPr marL="612000" indent="-234000">
              <a:buFont typeface="Lucida Grande"/>
              <a:buChar char="–"/>
              <a:defRPr sz="2200">
                <a:solidFill>
                  <a:schemeClr val="tx2"/>
                </a:solidFill>
              </a:defRPr>
            </a:lvl2pPr>
            <a:lvl3pPr marL="824400" indent="-198000">
              <a:buFont typeface="Arial" charset="0"/>
              <a:buChar char="•"/>
              <a:defRPr sz="2000">
                <a:solidFill>
                  <a:schemeClr val="tx2"/>
                </a:solidFill>
              </a:defRPr>
            </a:lvl3pPr>
            <a:lvl4pPr marL="1065600" indent="-198000">
              <a:buFont typeface="Lucida Grande"/>
              <a:buChar char="–"/>
              <a:defRPr sz="1800">
                <a:solidFill>
                  <a:schemeClr val="tx2"/>
                </a:solidFill>
              </a:defRPr>
            </a:lvl4pPr>
            <a:lvl5pPr marL="1270800" indent="-198000">
              <a:buFont typeface="Lucida Grande"/>
              <a:buChar char="»"/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93991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faktaru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 userDrawn="1"/>
        </p:nvSpPr>
        <p:spPr>
          <a:xfrm>
            <a:off x="5346304" y="1625316"/>
            <a:ext cx="3797696" cy="2926048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sv-SE" dirty="0" smtClean="0"/>
              <a:t>Rubrik 32pkt</a:t>
            </a:r>
            <a:endParaRPr lang="sv-SE" dirty="0"/>
          </a:p>
        </p:txBody>
      </p:sp>
      <p:sp>
        <p:nvSpPr>
          <p:cNvPr id="3" name="Rektangel 2"/>
          <p:cNvSpPr/>
          <p:nvPr userDrawn="1"/>
        </p:nvSpPr>
        <p:spPr>
          <a:xfrm>
            <a:off x="5346304" y="1190626"/>
            <a:ext cx="3797696" cy="43469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Platshållare för text 4"/>
          <p:cNvSpPr>
            <a:spLocks noGrp="1"/>
          </p:cNvSpPr>
          <p:nvPr>
            <p:ph type="body" sz="quarter" idx="11" hasCustomPrompt="1"/>
          </p:nvPr>
        </p:nvSpPr>
        <p:spPr>
          <a:xfrm>
            <a:off x="5443884" y="1208168"/>
            <a:ext cx="3216275" cy="239712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200">
                <a:solidFill>
                  <a:schemeClr val="bg1"/>
                </a:solidFill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Rubrik faktaruta</a:t>
            </a:r>
            <a:endParaRPr lang="sv-SE" dirty="0"/>
          </a:p>
        </p:txBody>
      </p:sp>
      <p:sp>
        <p:nvSpPr>
          <p:cNvPr id="9" name="Platshållare för text 4"/>
          <p:cNvSpPr>
            <a:spLocks noGrp="1"/>
          </p:cNvSpPr>
          <p:nvPr>
            <p:ph type="body" sz="quarter" idx="12" hasCustomPrompt="1"/>
          </p:nvPr>
        </p:nvSpPr>
        <p:spPr>
          <a:xfrm>
            <a:off x="5436098" y="1744134"/>
            <a:ext cx="3480331" cy="2270303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200">
                <a:solidFill>
                  <a:schemeClr val="bg1"/>
                </a:solidFill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Innehåll faktaruta</a:t>
            </a:r>
            <a:endParaRPr lang="sv-SE" dirty="0"/>
          </a:p>
        </p:txBody>
      </p:sp>
      <p:sp>
        <p:nvSpPr>
          <p:cNvPr id="10" name="Platshållare för innehåll 2"/>
          <p:cNvSpPr>
            <a:spLocks noGrp="1"/>
          </p:cNvSpPr>
          <p:nvPr>
            <p:ph idx="1"/>
          </p:nvPr>
        </p:nvSpPr>
        <p:spPr>
          <a:xfrm>
            <a:off x="457202" y="1200152"/>
            <a:ext cx="4578269" cy="3275994"/>
          </a:xfrm>
        </p:spPr>
        <p:txBody>
          <a:bodyPr>
            <a:normAutofit/>
          </a:bodyPr>
          <a:lstStyle>
            <a:lvl1pPr marL="342900" indent="-342900">
              <a:buFont typeface="Arial" charset="0"/>
              <a:buChar char="•"/>
              <a:defRPr sz="2400">
                <a:solidFill>
                  <a:schemeClr val="tx2"/>
                </a:solidFill>
              </a:defRPr>
            </a:lvl1pPr>
            <a:lvl2pPr marL="612000" indent="-234000">
              <a:buFont typeface="Lucida Grande"/>
              <a:buChar char="–"/>
              <a:defRPr sz="2200">
                <a:solidFill>
                  <a:schemeClr val="tx2"/>
                </a:solidFill>
              </a:defRPr>
            </a:lvl2pPr>
            <a:lvl3pPr marL="824400" indent="-198000">
              <a:buFont typeface="Arial" charset="0"/>
              <a:buChar char="•"/>
              <a:defRPr sz="2000">
                <a:solidFill>
                  <a:schemeClr val="tx2"/>
                </a:solidFill>
              </a:defRPr>
            </a:lvl3pPr>
            <a:lvl4pPr marL="1065600" indent="-198000">
              <a:buFont typeface="Lucida Grande"/>
              <a:buChar char="–"/>
              <a:defRPr sz="1800">
                <a:solidFill>
                  <a:schemeClr val="tx2"/>
                </a:solidFill>
              </a:defRPr>
            </a:lvl4pPr>
            <a:lvl5pPr marL="1270800" indent="-198000">
              <a:buFont typeface="Lucida Grande"/>
              <a:buChar char="»"/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8723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sv-SE" dirty="0" smtClean="0"/>
              <a:t>Rubrik 32pkt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idx="1"/>
          </p:nvPr>
        </p:nvSpPr>
        <p:spPr>
          <a:xfrm>
            <a:off x="457200" y="1200154"/>
            <a:ext cx="8229600" cy="3275996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99928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2-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sv-SE" dirty="0" smtClean="0"/>
              <a:t>Rubrik 32pkt</a:t>
            </a:r>
            <a:endParaRPr lang="sv-SE" dirty="0"/>
          </a:p>
        </p:txBody>
      </p:sp>
      <p:sp>
        <p:nvSpPr>
          <p:cNvPr id="5" name="Platshållare för innehåll 2"/>
          <p:cNvSpPr>
            <a:spLocks noGrp="1"/>
          </p:cNvSpPr>
          <p:nvPr>
            <p:ph idx="1"/>
          </p:nvPr>
        </p:nvSpPr>
        <p:spPr>
          <a:xfrm>
            <a:off x="457203" y="1200152"/>
            <a:ext cx="4067996" cy="3275994"/>
          </a:xfrm>
        </p:spPr>
        <p:txBody>
          <a:bodyPr>
            <a:normAutofit/>
          </a:bodyPr>
          <a:lstStyle>
            <a:lvl1pPr marL="342900" indent="-342900">
              <a:buFont typeface="Arial" charset="0"/>
              <a:buChar char="•"/>
              <a:defRPr sz="2400">
                <a:solidFill>
                  <a:schemeClr val="tx2"/>
                </a:solidFill>
              </a:defRPr>
            </a:lvl1pPr>
            <a:lvl2pPr marL="612000" indent="-234000">
              <a:buFont typeface="Lucida Grande"/>
              <a:buChar char="–"/>
              <a:defRPr sz="2200">
                <a:solidFill>
                  <a:schemeClr val="tx2"/>
                </a:solidFill>
              </a:defRPr>
            </a:lvl2pPr>
            <a:lvl3pPr marL="824400" indent="-198000">
              <a:buFont typeface="Arial" charset="0"/>
              <a:buChar char="•"/>
              <a:defRPr sz="2000">
                <a:solidFill>
                  <a:schemeClr val="tx2"/>
                </a:solidFill>
              </a:defRPr>
            </a:lvl3pPr>
            <a:lvl4pPr marL="1065600" indent="-198000">
              <a:buFont typeface="Lucida Grande"/>
              <a:buChar char="–"/>
              <a:defRPr sz="1800">
                <a:solidFill>
                  <a:schemeClr val="tx2"/>
                </a:solidFill>
              </a:defRPr>
            </a:lvl4pPr>
            <a:lvl5pPr marL="1270800" indent="-198000">
              <a:buFont typeface="Lucida Grande"/>
              <a:buChar char="»"/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7" name="Platshållare för innehåll 2"/>
          <p:cNvSpPr>
            <a:spLocks noGrp="1"/>
          </p:cNvSpPr>
          <p:nvPr>
            <p:ph idx="10"/>
          </p:nvPr>
        </p:nvSpPr>
        <p:spPr>
          <a:xfrm>
            <a:off x="4618804" y="1200152"/>
            <a:ext cx="4067996" cy="3275994"/>
          </a:xfrm>
        </p:spPr>
        <p:txBody>
          <a:bodyPr>
            <a:normAutofit/>
          </a:bodyPr>
          <a:lstStyle>
            <a:lvl1pPr marL="342900" indent="-342900">
              <a:buFont typeface="Arial" charset="0"/>
              <a:buChar char="•"/>
              <a:defRPr sz="2400">
                <a:solidFill>
                  <a:schemeClr val="tx2"/>
                </a:solidFill>
              </a:defRPr>
            </a:lvl1pPr>
            <a:lvl2pPr marL="612000" indent="-234000">
              <a:buFont typeface="Lucida Grande"/>
              <a:buChar char="–"/>
              <a:defRPr sz="2200">
                <a:solidFill>
                  <a:schemeClr val="tx2"/>
                </a:solidFill>
              </a:defRPr>
            </a:lvl2pPr>
            <a:lvl3pPr marL="824400" indent="-198000">
              <a:buFont typeface="Arial" charset="0"/>
              <a:buChar char="•"/>
              <a:defRPr sz="2000">
                <a:solidFill>
                  <a:schemeClr val="tx2"/>
                </a:solidFill>
              </a:defRPr>
            </a:lvl3pPr>
            <a:lvl4pPr marL="1065600" indent="-198000">
              <a:buFont typeface="Lucida Grande"/>
              <a:buChar char="–"/>
              <a:defRPr sz="1800">
                <a:solidFill>
                  <a:schemeClr val="tx2"/>
                </a:solidFill>
              </a:defRPr>
            </a:lvl4pPr>
            <a:lvl5pPr marL="1270800" indent="-198000">
              <a:buFont typeface="Lucida Grande"/>
              <a:buChar char="»"/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43637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 Helsidesbild Svart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36628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"/>
            <a:ext cx="3377184" cy="4551363"/>
          </a:xfrm>
          <a:prstGeom prst="rect">
            <a:avLst/>
          </a:prstGeom>
        </p:spPr>
      </p:pic>
      <p:sp>
        <p:nvSpPr>
          <p:cNvPr id="5" name="Rektangel 4"/>
          <p:cNvSpPr/>
          <p:nvPr userDrawn="1"/>
        </p:nvSpPr>
        <p:spPr>
          <a:xfrm>
            <a:off x="0" y="1"/>
            <a:ext cx="3247672" cy="4551363"/>
          </a:xfrm>
          <a:prstGeom prst="rect">
            <a:avLst/>
          </a:prstGeom>
          <a:solidFill>
            <a:srgbClr val="2181C9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Rektangel 12"/>
          <p:cNvSpPr/>
          <p:nvPr userDrawn="1"/>
        </p:nvSpPr>
        <p:spPr>
          <a:xfrm>
            <a:off x="3247672" y="1"/>
            <a:ext cx="5896328" cy="45513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lt1"/>
              </a:solidFill>
            </a:endParaRPr>
          </a:p>
        </p:txBody>
      </p:sp>
      <p:sp>
        <p:nvSpPr>
          <p:cNvPr id="7" name="Rektangel 6"/>
          <p:cNvSpPr/>
          <p:nvPr userDrawn="1"/>
        </p:nvSpPr>
        <p:spPr>
          <a:xfrm>
            <a:off x="9363566" y="0"/>
            <a:ext cx="2499653" cy="2381250"/>
          </a:xfrm>
          <a:prstGeom prst="rect">
            <a:avLst/>
          </a:prstGeom>
          <a:solidFill>
            <a:srgbClr val="2181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textruta 7"/>
          <p:cNvSpPr txBox="1"/>
          <p:nvPr userDrawn="1"/>
        </p:nvSpPr>
        <p:spPr>
          <a:xfrm>
            <a:off x="9606774" y="270178"/>
            <a:ext cx="19997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err="1" smtClean="0">
                <a:solidFill>
                  <a:srgbClr val="FFFFFF"/>
                </a:solidFill>
              </a:rPr>
              <a:t>Startbild</a:t>
            </a:r>
            <a:r>
              <a:rPr lang="sv-SE" sz="1200" dirty="0" smtClean="0">
                <a:solidFill>
                  <a:srgbClr val="FFFFFF"/>
                </a:solidFill>
              </a:rPr>
              <a:t> med låst stillebenbild. Finns 7 olika varianter i mallen.</a:t>
            </a:r>
            <a:endParaRPr lang="sv-SE" sz="1200" dirty="0">
              <a:solidFill>
                <a:srgbClr val="FFFFFF"/>
              </a:solidFill>
            </a:endParaRPr>
          </a:p>
        </p:txBody>
      </p:sp>
      <p:sp>
        <p:nvSpPr>
          <p:cNvPr id="9" name="Platshållare för text 2"/>
          <p:cNvSpPr>
            <a:spLocks noGrp="1"/>
          </p:cNvSpPr>
          <p:nvPr>
            <p:ph type="body" sz="quarter" idx="10" hasCustomPrompt="1"/>
          </p:nvPr>
        </p:nvSpPr>
        <p:spPr>
          <a:xfrm>
            <a:off x="3596640" y="1493696"/>
            <a:ext cx="5198392" cy="2390775"/>
          </a:xfr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Plats för presentationsrubrik</a:t>
            </a:r>
            <a:endParaRPr lang="sv-SE" dirty="0"/>
          </a:p>
        </p:txBody>
      </p:sp>
      <p:pic>
        <p:nvPicPr>
          <p:cNvPr id="10" name="Bildobjekt 9" descr="Pil_vit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43" y="1261907"/>
            <a:ext cx="2412000" cy="196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196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 Helsidesbild Vit Log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61965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1598614"/>
            <a:ext cx="7772400" cy="1101725"/>
          </a:xfrm>
          <a:prstGeom prst="rect">
            <a:avLst/>
          </a:prstGeom>
        </p:spPr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109357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59932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4735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bil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377184" cy="4547616"/>
          </a:xfrm>
          <a:prstGeom prst="rect">
            <a:avLst/>
          </a:prstGeom>
        </p:spPr>
      </p:pic>
      <p:sp>
        <p:nvSpPr>
          <p:cNvPr id="5" name="Rektangel 4"/>
          <p:cNvSpPr/>
          <p:nvPr userDrawn="1"/>
        </p:nvSpPr>
        <p:spPr>
          <a:xfrm>
            <a:off x="0" y="1"/>
            <a:ext cx="3247672" cy="4551363"/>
          </a:xfrm>
          <a:prstGeom prst="rect">
            <a:avLst/>
          </a:prstGeom>
          <a:solidFill>
            <a:srgbClr val="2181C9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Rektangel 12"/>
          <p:cNvSpPr/>
          <p:nvPr userDrawn="1"/>
        </p:nvSpPr>
        <p:spPr>
          <a:xfrm>
            <a:off x="3247672" y="1"/>
            <a:ext cx="5896328" cy="45513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ktangel 6"/>
          <p:cNvSpPr/>
          <p:nvPr userDrawn="1"/>
        </p:nvSpPr>
        <p:spPr>
          <a:xfrm>
            <a:off x="9363566" y="0"/>
            <a:ext cx="2499653" cy="2381250"/>
          </a:xfrm>
          <a:prstGeom prst="rect">
            <a:avLst/>
          </a:prstGeom>
          <a:solidFill>
            <a:srgbClr val="2181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textruta 7"/>
          <p:cNvSpPr txBox="1"/>
          <p:nvPr userDrawn="1"/>
        </p:nvSpPr>
        <p:spPr>
          <a:xfrm>
            <a:off x="9606774" y="270178"/>
            <a:ext cx="19997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err="1" smtClean="0">
                <a:solidFill>
                  <a:srgbClr val="FFFFFF"/>
                </a:solidFill>
              </a:rPr>
              <a:t>Startbild</a:t>
            </a:r>
            <a:r>
              <a:rPr lang="sv-SE" sz="1200" dirty="0" smtClean="0">
                <a:solidFill>
                  <a:srgbClr val="FFFFFF"/>
                </a:solidFill>
              </a:rPr>
              <a:t> med låst stillebenbild. Finns 7 olika varianter i mallen.</a:t>
            </a:r>
            <a:endParaRPr lang="sv-SE" sz="1200" dirty="0">
              <a:solidFill>
                <a:srgbClr val="FFFFFF"/>
              </a:solidFill>
            </a:endParaRPr>
          </a:p>
        </p:txBody>
      </p:sp>
      <p:sp>
        <p:nvSpPr>
          <p:cNvPr id="9" name="Platshållare för text 2"/>
          <p:cNvSpPr>
            <a:spLocks noGrp="1"/>
          </p:cNvSpPr>
          <p:nvPr>
            <p:ph type="body" sz="quarter" idx="10" hasCustomPrompt="1"/>
          </p:nvPr>
        </p:nvSpPr>
        <p:spPr>
          <a:xfrm>
            <a:off x="3596640" y="1493696"/>
            <a:ext cx="5198392" cy="2390775"/>
          </a:xfr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Plats för presentationsrubrik</a:t>
            </a:r>
            <a:endParaRPr lang="sv-SE" dirty="0"/>
          </a:p>
        </p:txBody>
      </p:sp>
      <p:pic>
        <p:nvPicPr>
          <p:cNvPr id="10" name="Bildobjekt 9" descr="Pil_vit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43" y="1261907"/>
            <a:ext cx="2412000" cy="196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965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bild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3316224" cy="4547616"/>
          </a:xfrm>
          <a:prstGeom prst="rect">
            <a:avLst/>
          </a:prstGeom>
        </p:spPr>
      </p:pic>
      <p:sp>
        <p:nvSpPr>
          <p:cNvPr id="5" name="Rektangel 4"/>
          <p:cNvSpPr/>
          <p:nvPr userDrawn="1"/>
        </p:nvSpPr>
        <p:spPr>
          <a:xfrm>
            <a:off x="0" y="1"/>
            <a:ext cx="3247672" cy="4551363"/>
          </a:xfrm>
          <a:prstGeom prst="rect">
            <a:avLst/>
          </a:prstGeom>
          <a:solidFill>
            <a:srgbClr val="2181C9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Rektangel 12"/>
          <p:cNvSpPr/>
          <p:nvPr userDrawn="1"/>
        </p:nvSpPr>
        <p:spPr>
          <a:xfrm>
            <a:off x="3247672" y="1"/>
            <a:ext cx="5896328" cy="45513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ktangel 6"/>
          <p:cNvSpPr/>
          <p:nvPr userDrawn="1"/>
        </p:nvSpPr>
        <p:spPr>
          <a:xfrm>
            <a:off x="9363566" y="0"/>
            <a:ext cx="2499653" cy="2381250"/>
          </a:xfrm>
          <a:prstGeom prst="rect">
            <a:avLst/>
          </a:prstGeom>
          <a:solidFill>
            <a:srgbClr val="2181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textruta 7"/>
          <p:cNvSpPr txBox="1"/>
          <p:nvPr userDrawn="1"/>
        </p:nvSpPr>
        <p:spPr>
          <a:xfrm>
            <a:off x="9606774" y="270178"/>
            <a:ext cx="19997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err="1" smtClean="0">
                <a:solidFill>
                  <a:srgbClr val="FFFFFF"/>
                </a:solidFill>
              </a:rPr>
              <a:t>Startbild</a:t>
            </a:r>
            <a:r>
              <a:rPr lang="sv-SE" sz="1200" dirty="0" smtClean="0">
                <a:solidFill>
                  <a:srgbClr val="FFFFFF"/>
                </a:solidFill>
              </a:rPr>
              <a:t> med låst stillebenbild. Finns 7 olika varianter i mallen.</a:t>
            </a:r>
            <a:endParaRPr lang="sv-SE" sz="1200" dirty="0">
              <a:solidFill>
                <a:srgbClr val="FFFFFF"/>
              </a:solidFill>
            </a:endParaRPr>
          </a:p>
        </p:txBody>
      </p:sp>
      <p:sp>
        <p:nvSpPr>
          <p:cNvPr id="9" name="Platshållare för text 2"/>
          <p:cNvSpPr>
            <a:spLocks noGrp="1"/>
          </p:cNvSpPr>
          <p:nvPr>
            <p:ph type="body" sz="quarter" idx="10" hasCustomPrompt="1"/>
          </p:nvPr>
        </p:nvSpPr>
        <p:spPr>
          <a:xfrm>
            <a:off x="3596640" y="1493696"/>
            <a:ext cx="5198392" cy="2390775"/>
          </a:xfr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Plats för presentationsrubrik</a:t>
            </a:r>
            <a:endParaRPr lang="sv-SE" dirty="0"/>
          </a:p>
        </p:txBody>
      </p:sp>
      <p:sp>
        <p:nvSpPr>
          <p:cNvPr id="10" name="textruta 9"/>
          <p:cNvSpPr txBox="1"/>
          <p:nvPr userDrawn="1"/>
        </p:nvSpPr>
        <p:spPr>
          <a:xfrm>
            <a:off x="103188" y="4366697"/>
            <a:ext cx="2083272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" dirty="0" smtClean="0">
                <a:solidFill>
                  <a:schemeClr val="tx1"/>
                </a:solidFill>
              </a:rPr>
              <a:t>Foto: Försvarsmakten/David </a:t>
            </a:r>
            <a:r>
              <a:rPr lang="sv-SE" sz="400" dirty="0" err="1" smtClean="0">
                <a:solidFill>
                  <a:schemeClr val="tx1"/>
                </a:solidFill>
              </a:rPr>
              <a:t>Gernes</a:t>
            </a:r>
            <a:endParaRPr lang="sv-SE" sz="400" dirty="0">
              <a:solidFill>
                <a:schemeClr val="tx1"/>
              </a:solidFill>
            </a:endParaRPr>
          </a:p>
        </p:txBody>
      </p:sp>
      <p:pic>
        <p:nvPicPr>
          <p:cNvPr id="11" name="Bildobjekt 10" descr="Pil_vit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43" y="1261907"/>
            <a:ext cx="2412000" cy="196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7659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bild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" y="1"/>
            <a:ext cx="3310637" cy="4553712"/>
          </a:xfrm>
          <a:prstGeom prst="rect">
            <a:avLst/>
          </a:prstGeom>
        </p:spPr>
      </p:pic>
      <p:sp>
        <p:nvSpPr>
          <p:cNvPr id="5" name="Rektangel 4"/>
          <p:cNvSpPr/>
          <p:nvPr userDrawn="1"/>
        </p:nvSpPr>
        <p:spPr>
          <a:xfrm>
            <a:off x="-1" y="2351"/>
            <a:ext cx="3247672" cy="4551363"/>
          </a:xfrm>
          <a:prstGeom prst="rect">
            <a:avLst/>
          </a:prstGeom>
          <a:solidFill>
            <a:srgbClr val="2181C9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Rektangel 12"/>
          <p:cNvSpPr/>
          <p:nvPr userDrawn="1"/>
        </p:nvSpPr>
        <p:spPr>
          <a:xfrm>
            <a:off x="3247672" y="1"/>
            <a:ext cx="5896328" cy="45513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ktangel 6"/>
          <p:cNvSpPr/>
          <p:nvPr userDrawn="1"/>
        </p:nvSpPr>
        <p:spPr>
          <a:xfrm>
            <a:off x="9363566" y="0"/>
            <a:ext cx="2499653" cy="2381250"/>
          </a:xfrm>
          <a:prstGeom prst="rect">
            <a:avLst/>
          </a:prstGeom>
          <a:solidFill>
            <a:srgbClr val="2181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textruta 7"/>
          <p:cNvSpPr txBox="1"/>
          <p:nvPr userDrawn="1"/>
        </p:nvSpPr>
        <p:spPr>
          <a:xfrm>
            <a:off x="9606774" y="270178"/>
            <a:ext cx="19997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err="1" smtClean="0">
                <a:solidFill>
                  <a:srgbClr val="FFFFFF"/>
                </a:solidFill>
              </a:rPr>
              <a:t>Startbild</a:t>
            </a:r>
            <a:r>
              <a:rPr lang="sv-SE" sz="1200" dirty="0" smtClean="0">
                <a:solidFill>
                  <a:srgbClr val="FFFFFF"/>
                </a:solidFill>
              </a:rPr>
              <a:t> med låst stillebenbild. Finns 7 olika varianter i mallen.</a:t>
            </a:r>
            <a:endParaRPr lang="sv-SE" sz="1200" dirty="0">
              <a:solidFill>
                <a:srgbClr val="FFFFFF"/>
              </a:solidFill>
            </a:endParaRPr>
          </a:p>
        </p:txBody>
      </p:sp>
      <p:sp>
        <p:nvSpPr>
          <p:cNvPr id="9" name="Platshållare för text 2"/>
          <p:cNvSpPr>
            <a:spLocks noGrp="1"/>
          </p:cNvSpPr>
          <p:nvPr>
            <p:ph type="body" sz="quarter" idx="10" hasCustomPrompt="1"/>
          </p:nvPr>
        </p:nvSpPr>
        <p:spPr>
          <a:xfrm>
            <a:off x="3596640" y="1493696"/>
            <a:ext cx="5198392" cy="2390775"/>
          </a:xfr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Plats för presentationsrubrik</a:t>
            </a:r>
            <a:endParaRPr lang="sv-SE" dirty="0"/>
          </a:p>
        </p:txBody>
      </p:sp>
      <p:sp>
        <p:nvSpPr>
          <p:cNvPr id="10" name="textruta 9"/>
          <p:cNvSpPr txBox="1"/>
          <p:nvPr userDrawn="1"/>
        </p:nvSpPr>
        <p:spPr>
          <a:xfrm>
            <a:off x="103188" y="4366697"/>
            <a:ext cx="2063322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" dirty="0" smtClean="0">
                <a:solidFill>
                  <a:schemeClr val="tx1"/>
                </a:solidFill>
              </a:rPr>
              <a:t>Foto: </a:t>
            </a:r>
            <a:r>
              <a:rPr lang="sv-SE" sz="400" dirty="0" err="1" smtClean="0">
                <a:solidFill>
                  <a:schemeClr val="tx1"/>
                </a:solidFill>
              </a:rPr>
              <a:t>iStockPhoto</a:t>
            </a:r>
            <a:endParaRPr lang="sv-SE" sz="400" dirty="0">
              <a:solidFill>
                <a:schemeClr val="tx1"/>
              </a:solidFill>
            </a:endParaRPr>
          </a:p>
        </p:txBody>
      </p:sp>
      <p:pic>
        <p:nvPicPr>
          <p:cNvPr id="11" name="Bildobjekt 10" descr="Pil_vit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43" y="1261907"/>
            <a:ext cx="2412000" cy="196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560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bild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" y="2"/>
            <a:ext cx="3310637" cy="4553711"/>
          </a:xfrm>
          <a:prstGeom prst="rect">
            <a:avLst/>
          </a:prstGeom>
        </p:spPr>
      </p:pic>
      <p:sp>
        <p:nvSpPr>
          <p:cNvPr id="5" name="Rektangel 4"/>
          <p:cNvSpPr/>
          <p:nvPr userDrawn="1"/>
        </p:nvSpPr>
        <p:spPr>
          <a:xfrm>
            <a:off x="-1" y="2350"/>
            <a:ext cx="3247672" cy="4551363"/>
          </a:xfrm>
          <a:prstGeom prst="rect">
            <a:avLst/>
          </a:prstGeom>
          <a:solidFill>
            <a:srgbClr val="2181C9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Rektangel 12"/>
          <p:cNvSpPr/>
          <p:nvPr userDrawn="1"/>
        </p:nvSpPr>
        <p:spPr>
          <a:xfrm>
            <a:off x="3247672" y="1"/>
            <a:ext cx="5896328" cy="45513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ktangel 6"/>
          <p:cNvSpPr/>
          <p:nvPr userDrawn="1"/>
        </p:nvSpPr>
        <p:spPr>
          <a:xfrm>
            <a:off x="9363566" y="0"/>
            <a:ext cx="2499653" cy="2381250"/>
          </a:xfrm>
          <a:prstGeom prst="rect">
            <a:avLst/>
          </a:prstGeom>
          <a:solidFill>
            <a:srgbClr val="2181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textruta 7"/>
          <p:cNvSpPr txBox="1"/>
          <p:nvPr userDrawn="1"/>
        </p:nvSpPr>
        <p:spPr>
          <a:xfrm>
            <a:off x="9606774" y="270178"/>
            <a:ext cx="19997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err="1" smtClean="0">
                <a:solidFill>
                  <a:srgbClr val="FFFFFF"/>
                </a:solidFill>
              </a:rPr>
              <a:t>Startbild</a:t>
            </a:r>
            <a:r>
              <a:rPr lang="sv-SE" sz="1200" dirty="0" smtClean="0">
                <a:solidFill>
                  <a:srgbClr val="FFFFFF"/>
                </a:solidFill>
              </a:rPr>
              <a:t> med låst stillebenbild. Finns 7 olika varianter i mallen.</a:t>
            </a:r>
            <a:endParaRPr lang="sv-SE" sz="1200" dirty="0">
              <a:solidFill>
                <a:srgbClr val="FFFFFF"/>
              </a:solidFill>
            </a:endParaRPr>
          </a:p>
        </p:txBody>
      </p:sp>
      <p:sp>
        <p:nvSpPr>
          <p:cNvPr id="9" name="Platshållare för text 2"/>
          <p:cNvSpPr>
            <a:spLocks noGrp="1"/>
          </p:cNvSpPr>
          <p:nvPr>
            <p:ph type="body" sz="quarter" idx="10" hasCustomPrompt="1"/>
          </p:nvPr>
        </p:nvSpPr>
        <p:spPr>
          <a:xfrm>
            <a:off x="3596640" y="1493696"/>
            <a:ext cx="5198392" cy="2390775"/>
          </a:xfr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Plats för presentationsrubrik</a:t>
            </a:r>
            <a:endParaRPr lang="sv-SE" dirty="0"/>
          </a:p>
        </p:txBody>
      </p:sp>
      <p:sp>
        <p:nvSpPr>
          <p:cNvPr id="10" name="textruta 9"/>
          <p:cNvSpPr txBox="1"/>
          <p:nvPr userDrawn="1"/>
        </p:nvSpPr>
        <p:spPr>
          <a:xfrm>
            <a:off x="103188" y="4366697"/>
            <a:ext cx="2063322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" dirty="0" smtClean="0">
                <a:solidFill>
                  <a:schemeClr val="tx1"/>
                </a:solidFill>
              </a:rPr>
              <a:t>Foto: Försvarsmakten/</a:t>
            </a:r>
            <a:r>
              <a:rPr lang="sv-SE" sz="400" dirty="0" err="1" smtClean="0">
                <a:solidFill>
                  <a:schemeClr val="tx1"/>
                </a:solidFill>
              </a:rPr>
              <a:t>KiimSvensson</a:t>
            </a:r>
            <a:endParaRPr lang="sv-SE" sz="400" dirty="0">
              <a:solidFill>
                <a:schemeClr val="tx1"/>
              </a:solidFill>
            </a:endParaRPr>
          </a:p>
        </p:txBody>
      </p:sp>
      <p:pic>
        <p:nvPicPr>
          <p:cNvPr id="11" name="Bildobjekt 10" descr="Pil_vit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43" y="1261907"/>
            <a:ext cx="2412000" cy="196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142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bild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" y="2"/>
            <a:ext cx="3310636" cy="4553711"/>
          </a:xfrm>
          <a:prstGeom prst="rect">
            <a:avLst/>
          </a:prstGeom>
        </p:spPr>
      </p:pic>
      <p:sp>
        <p:nvSpPr>
          <p:cNvPr id="5" name="Rektangel 4"/>
          <p:cNvSpPr/>
          <p:nvPr userDrawn="1"/>
        </p:nvSpPr>
        <p:spPr>
          <a:xfrm>
            <a:off x="-1" y="2350"/>
            <a:ext cx="3247672" cy="4551363"/>
          </a:xfrm>
          <a:prstGeom prst="rect">
            <a:avLst/>
          </a:prstGeom>
          <a:solidFill>
            <a:srgbClr val="2181C9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Rektangel 12"/>
          <p:cNvSpPr/>
          <p:nvPr userDrawn="1"/>
        </p:nvSpPr>
        <p:spPr>
          <a:xfrm>
            <a:off x="3247672" y="1"/>
            <a:ext cx="5896328" cy="45513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ktangel 6"/>
          <p:cNvSpPr/>
          <p:nvPr userDrawn="1"/>
        </p:nvSpPr>
        <p:spPr>
          <a:xfrm>
            <a:off x="9363566" y="0"/>
            <a:ext cx="2499653" cy="2381250"/>
          </a:xfrm>
          <a:prstGeom prst="rect">
            <a:avLst/>
          </a:prstGeom>
          <a:solidFill>
            <a:srgbClr val="2181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textruta 7"/>
          <p:cNvSpPr txBox="1"/>
          <p:nvPr userDrawn="1"/>
        </p:nvSpPr>
        <p:spPr>
          <a:xfrm>
            <a:off x="9606774" y="270178"/>
            <a:ext cx="19997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err="1" smtClean="0">
                <a:solidFill>
                  <a:srgbClr val="FFFFFF"/>
                </a:solidFill>
              </a:rPr>
              <a:t>Startbild</a:t>
            </a:r>
            <a:r>
              <a:rPr lang="sv-SE" sz="1200" dirty="0" smtClean="0">
                <a:solidFill>
                  <a:srgbClr val="FFFFFF"/>
                </a:solidFill>
              </a:rPr>
              <a:t> med låst stillebenbild. Finns 7 olika varianter i mallen.</a:t>
            </a:r>
            <a:endParaRPr lang="sv-SE" sz="1200" dirty="0">
              <a:solidFill>
                <a:srgbClr val="FFFFFF"/>
              </a:solidFill>
            </a:endParaRPr>
          </a:p>
        </p:txBody>
      </p:sp>
      <p:sp>
        <p:nvSpPr>
          <p:cNvPr id="9" name="Platshållare för text 2"/>
          <p:cNvSpPr>
            <a:spLocks noGrp="1"/>
          </p:cNvSpPr>
          <p:nvPr>
            <p:ph type="body" sz="quarter" idx="10" hasCustomPrompt="1"/>
          </p:nvPr>
        </p:nvSpPr>
        <p:spPr>
          <a:xfrm>
            <a:off x="3596640" y="1493696"/>
            <a:ext cx="5198392" cy="2390775"/>
          </a:xfr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Plats för presentationsrubrik</a:t>
            </a:r>
            <a:endParaRPr lang="sv-SE" dirty="0"/>
          </a:p>
        </p:txBody>
      </p:sp>
      <p:sp>
        <p:nvSpPr>
          <p:cNvPr id="10" name="textruta 9"/>
          <p:cNvSpPr txBox="1"/>
          <p:nvPr userDrawn="1"/>
        </p:nvSpPr>
        <p:spPr>
          <a:xfrm>
            <a:off x="103188" y="4366697"/>
            <a:ext cx="2063322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" dirty="0" smtClean="0">
                <a:solidFill>
                  <a:schemeClr val="tx1"/>
                </a:solidFill>
              </a:rPr>
              <a:t>Foto: Försvarsmakten/Johan Lundahl</a:t>
            </a:r>
            <a:endParaRPr lang="sv-SE" sz="400" dirty="0">
              <a:solidFill>
                <a:schemeClr val="tx1"/>
              </a:solidFill>
            </a:endParaRPr>
          </a:p>
        </p:txBody>
      </p:sp>
      <p:pic>
        <p:nvPicPr>
          <p:cNvPr id="11" name="Bildobjekt 10" descr="Pil_vit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43" y="1261907"/>
            <a:ext cx="2412000" cy="196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584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arbe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ruta 14"/>
          <p:cNvSpPr txBox="1"/>
          <p:nvPr userDrawn="1"/>
        </p:nvSpPr>
        <p:spPr>
          <a:xfrm>
            <a:off x="204826" y="4725110"/>
            <a:ext cx="11996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 smtClean="0">
                <a:solidFill>
                  <a:schemeClr val="tx2"/>
                </a:solidFill>
              </a:rPr>
              <a:t>I samarbete med:</a:t>
            </a:r>
            <a:endParaRPr lang="sv-SE" sz="1000" dirty="0">
              <a:solidFill>
                <a:schemeClr val="tx2"/>
              </a:solidFill>
            </a:endParaRPr>
          </a:p>
        </p:txBody>
      </p:sp>
      <p:sp>
        <p:nvSpPr>
          <p:cNvPr id="10" name="Platshållare för bild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164593"/>
            <a:ext cx="9144000" cy="4266121"/>
          </a:xfrm>
        </p:spPr>
        <p:txBody>
          <a:bodyPr tIns="748800">
            <a:normAutofit/>
          </a:bodyPr>
          <a:lstStyle>
            <a:lvl1pPr marL="0" indent="0" algn="ctr">
              <a:buNone/>
              <a:defRPr sz="2400"/>
            </a:lvl1pPr>
          </a:lstStyle>
          <a:p>
            <a:r>
              <a:rPr lang="sv-SE" dirty="0" smtClean="0"/>
              <a:t>Infoga bildobjekt genom att klicka på bildsymbolen.</a:t>
            </a:r>
          </a:p>
        </p:txBody>
      </p:sp>
      <p:sp>
        <p:nvSpPr>
          <p:cNvPr id="17" name="Rektangel 16"/>
          <p:cNvSpPr/>
          <p:nvPr userDrawn="1"/>
        </p:nvSpPr>
        <p:spPr>
          <a:xfrm>
            <a:off x="9363566" y="0"/>
            <a:ext cx="2499653" cy="3419999"/>
          </a:xfrm>
          <a:prstGeom prst="rect">
            <a:avLst/>
          </a:prstGeom>
          <a:solidFill>
            <a:srgbClr val="2181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textruta 17"/>
          <p:cNvSpPr txBox="1"/>
          <p:nvPr userDrawn="1"/>
        </p:nvSpPr>
        <p:spPr>
          <a:xfrm>
            <a:off x="9467937" y="270178"/>
            <a:ext cx="2283594" cy="3046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>
                <a:solidFill>
                  <a:srgbClr val="FFFFFF"/>
                </a:solidFill>
              </a:rPr>
              <a:t>Bild för presentation av samarbeten. Placeras </a:t>
            </a:r>
            <a:r>
              <a:rPr lang="sv-SE" sz="1200" baseline="0" dirty="0" smtClean="0">
                <a:solidFill>
                  <a:srgbClr val="FFFFFF"/>
                </a:solidFill>
              </a:rPr>
              <a:t>i början av presentationen.</a:t>
            </a:r>
          </a:p>
          <a:p>
            <a:r>
              <a:rPr lang="sv-SE" sz="1200" baseline="0" dirty="0" smtClean="0">
                <a:solidFill>
                  <a:srgbClr val="FFFFFF"/>
                </a:solidFill>
              </a:rPr>
              <a:t>Samarbetspartners logotyper läggs i det vita bottenbandet och visas endast på denna bild. Lägg till en logotyp genom att skapa en bildruta och montera logotypen i den.</a:t>
            </a:r>
          </a:p>
          <a:p>
            <a:endParaRPr lang="sv-SE" sz="1200" baseline="0" dirty="0" smtClean="0">
              <a:solidFill>
                <a:schemeClr val="bg1"/>
              </a:solidFill>
            </a:endParaRPr>
          </a:p>
          <a:p>
            <a:r>
              <a:rPr lang="sv-SE" sz="1200" baseline="0" dirty="0" smtClean="0">
                <a:solidFill>
                  <a:schemeClr val="bg1"/>
                </a:solidFill>
              </a:rPr>
              <a:t>Välj bild själv. Gör så här: </a:t>
            </a:r>
          </a:p>
          <a:p>
            <a:r>
              <a:rPr lang="sv-SE" sz="1200" baseline="0" dirty="0" smtClean="0">
                <a:solidFill>
                  <a:schemeClr val="bg1"/>
                </a:solidFill>
              </a:rPr>
              <a:t>L</a:t>
            </a:r>
            <a:r>
              <a:rPr lang="sv-SE" sz="1200" dirty="0" smtClean="0">
                <a:solidFill>
                  <a:schemeClr val="bg1"/>
                </a:solidFill>
              </a:rPr>
              <a:t>ägg</a:t>
            </a:r>
            <a:r>
              <a:rPr lang="sv-SE" sz="1200" baseline="0" dirty="0" smtClean="0">
                <a:solidFill>
                  <a:schemeClr val="bg1"/>
                </a:solidFill>
              </a:rPr>
              <a:t> in ett foto genom att klicka på bildsymbolen. </a:t>
            </a:r>
          </a:p>
          <a:p>
            <a:r>
              <a:rPr lang="sv-SE" sz="1200" baseline="0" dirty="0" smtClean="0">
                <a:solidFill>
                  <a:schemeClr val="bg1"/>
                </a:solidFill>
              </a:rPr>
              <a:t>Placera fotot längst bak genom att högerklicka och välj Ordna/Placera längst bak. </a:t>
            </a:r>
          </a:p>
        </p:txBody>
      </p:sp>
      <p:sp>
        <p:nvSpPr>
          <p:cNvPr id="11" name="Platshållare för text 5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164595"/>
            <a:ext cx="9144000" cy="1979998"/>
          </a:xfrm>
          <a:solidFill>
            <a:schemeClr val="bg1">
              <a:alpha val="80000"/>
            </a:schemeClr>
          </a:solidFill>
        </p:spPr>
        <p:txBody>
          <a:bodyPr lIns="504000" tIns="93600" anchor="ctr">
            <a:noAutofit/>
          </a:bodyPr>
          <a:lstStyle>
            <a:lvl1pPr marL="0" indent="0">
              <a:buNone/>
              <a:defRPr sz="3200">
                <a:solidFill>
                  <a:schemeClr val="tx2"/>
                </a:solidFill>
              </a:defRPr>
            </a:lvl1pPr>
            <a:lvl2pPr marL="457200" indent="0">
              <a:buNone/>
              <a:defRPr sz="2800">
                <a:solidFill>
                  <a:srgbClr val="2181C9"/>
                </a:solidFill>
              </a:defRPr>
            </a:lvl2pPr>
            <a:lvl3pPr marL="914400" indent="0">
              <a:buNone/>
              <a:defRPr sz="2800">
                <a:solidFill>
                  <a:srgbClr val="2181C9"/>
                </a:solidFill>
              </a:defRPr>
            </a:lvl3pPr>
            <a:lvl4pPr marL="1371600" indent="0">
              <a:buNone/>
              <a:defRPr sz="2800">
                <a:solidFill>
                  <a:srgbClr val="2181C9"/>
                </a:solidFill>
              </a:defRPr>
            </a:lvl4pPr>
            <a:lvl5pPr marL="1828800" indent="0">
              <a:buNone/>
              <a:defRPr sz="2800">
                <a:solidFill>
                  <a:srgbClr val="2181C9"/>
                </a:solidFill>
              </a:defRPr>
            </a:lvl5pPr>
          </a:lstStyle>
          <a:p>
            <a:pPr lvl="0"/>
            <a:r>
              <a:rPr lang="sv-SE" dirty="0" smtClean="0"/>
              <a:t>Plats för namn på projekt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38916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bild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164593"/>
            <a:ext cx="9144000" cy="4266121"/>
          </a:xfrm>
        </p:spPr>
        <p:txBody>
          <a:bodyPr tIns="748800">
            <a:normAutofit/>
          </a:bodyPr>
          <a:lstStyle>
            <a:lvl1pPr marL="0" indent="0" algn="ctr">
              <a:buNone/>
              <a:defRPr sz="2400"/>
            </a:lvl1pPr>
          </a:lstStyle>
          <a:p>
            <a:r>
              <a:rPr lang="sv-SE" dirty="0" smtClean="0"/>
              <a:t>Infoga bildobjekt genom att klicka på bildsymbolen.</a:t>
            </a:r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383726"/>
            <a:ext cx="9144000" cy="1135062"/>
          </a:xfrm>
          <a:gradFill flip="none" rotWithShape="1">
            <a:gsLst>
              <a:gs pos="0">
                <a:schemeClr val="accent1">
                  <a:alpha val="60000"/>
                </a:schemeClr>
              </a:gs>
              <a:gs pos="100000">
                <a:schemeClr val="accent1"/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lIns="504000" tIns="93600">
            <a:no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>
                <a:solidFill>
                  <a:srgbClr val="2181C9"/>
                </a:solidFill>
              </a:defRPr>
            </a:lvl2pPr>
            <a:lvl3pPr marL="914400" indent="0">
              <a:buNone/>
              <a:defRPr sz="2800">
                <a:solidFill>
                  <a:srgbClr val="2181C9"/>
                </a:solidFill>
              </a:defRPr>
            </a:lvl3pPr>
            <a:lvl4pPr marL="1371600" indent="0">
              <a:buNone/>
              <a:defRPr sz="2800">
                <a:solidFill>
                  <a:srgbClr val="2181C9"/>
                </a:solidFill>
              </a:defRPr>
            </a:lvl4pPr>
            <a:lvl5pPr marL="1828800" indent="0">
              <a:buNone/>
              <a:defRPr sz="2800">
                <a:solidFill>
                  <a:srgbClr val="2181C9"/>
                </a:solidFill>
              </a:defRPr>
            </a:lvl5pPr>
          </a:lstStyle>
          <a:p>
            <a:pPr lvl="0"/>
            <a:r>
              <a:rPr lang="sv-SE" dirty="0" smtClean="0"/>
              <a:t>Plats för rubrik</a:t>
            </a:r>
            <a:endParaRPr lang="sv-SE" dirty="0"/>
          </a:p>
        </p:txBody>
      </p:sp>
      <p:sp>
        <p:nvSpPr>
          <p:cNvPr id="7" name="Rektangel 6"/>
          <p:cNvSpPr/>
          <p:nvPr userDrawn="1"/>
        </p:nvSpPr>
        <p:spPr>
          <a:xfrm>
            <a:off x="9363566" y="0"/>
            <a:ext cx="2499653" cy="3791712"/>
          </a:xfrm>
          <a:prstGeom prst="rect">
            <a:avLst/>
          </a:prstGeom>
          <a:solidFill>
            <a:srgbClr val="2181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textruta 7"/>
          <p:cNvSpPr txBox="1"/>
          <p:nvPr userDrawn="1"/>
        </p:nvSpPr>
        <p:spPr>
          <a:xfrm>
            <a:off x="9606774" y="270177"/>
            <a:ext cx="199972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>
                <a:solidFill>
                  <a:schemeClr val="bg1"/>
                </a:solidFill>
              </a:rPr>
              <a:t>Kapitelsida (finns med</a:t>
            </a:r>
            <a:r>
              <a:rPr lang="sv-SE" sz="1200" baseline="0" dirty="0" smtClean="0">
                <a:solidFill>
                  <a:schemeClr val="bg1"/>
                </a:solidFill>
              </a:rPr>
              <a:t> blå och vit bård)</a:t>
            </a:r>
            <a:r>
              <a:rPr lang="sv-SE" sz="1200" dirty="0" smtClean="0">
                <a:solidFill>
                  <a:schemeClr val="bg1"/>
                </a:solidFill>
              </a:rPr>
              <a:t>;</a:t>
            </a:r>
            <a:r>
              <a:rPr lang="sv-SE" sz="1200" baseline="0" dirty="0" smtClean="0">
                <a:solidFill>
                  <a:schemeClr val="bg1"/>
                </a:solidFill>
              </a:rPr>
              <a:t> kan användas som avdelare i en presentation, t ex vid ett nytt avsnitt. </a:t>
            </a:r>
          </a:p>
          <a:p>
            <a:r>
              <a:rPr lang="sv-SE" sz="1200" baseline="0" dirty="0" smtClean="0">
                <a:solidFill>
                  <a:schemeClr val="bg1"/>
                </a:solidFill>
              </a:rPr>
              <a:t>Välj bild själv. Gör så här: </a:t>
            </a:r>
          </a:p>
          <a:p>
            <a:r>
              <a:rPr lang="sv-SE" sz="1200" baseline="0" dirty="0" smtClean="0">
                <a:solidFill>
                  <a:schemeClr val="bg1"/>
                </a:solidFill>
              </a:rPr>
              <a:t>L</a:t>
            </a:r>
            <a:r>
              <a:rPr lang="sv-SE" sz="1200" dirty="0" smtClean="0">
                <a:solidFill>
                  <a:schemeClr val="bg1"/>
                </a:solidFill>
              </a:rPr>
              <a:t>ägg</a:t>
            </a:r>
            <a:r>
              <a:rPr lang="sv-SE" sz="1200" baseline="0" dirty="0" smtClean="0">
                <a:solidFill>
                  <a:schemeClr val="bg1"/>
                </a:solidFill>
              </a:rPr>
              <a:t> in ett foto genom att klicka på bildsymbolen. </a:t>
            </a:r>
          </a:p>
          <a:p>
            <a:r>
              <a:rPr lang="sv-SE" sz="1200" baseline="0" dirty="0" smtClean="0">
                <a:solidFill>
                  <a:schemeClr val="bg1"/>
                </a:solidFill>
              </a:rPr>
              <a:t>Placera fotot längst bak genom att högerklicka och välj Ordna/Placera längst bak. </a:t>
            </a:r>
          </a:p>
          <a:p>
            <a:r>
              <a:rPr lang="sv-SE" sz="1200" baseline="0" dirty="0" smtClean="0">
                <a:solidFill>
                  <a:schemeClr val="bg1"/>
                </a:solidFill>
              </a:rPr>
              <a:t>Mittbården kan flyttas uppåt och nedåt eller breddas vid behov.</a:t>
            </a:r>
            <a:endParaRPr lang="sv-S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904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0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1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22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386152" y="205979"/>
            <a:ext cx="8300648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200154"/>
            <a:ext cx="8229600" cy="3275996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pic>
        <p:nvPicPr>
          <p:cNvPr id="12" name="Bildobjekt 11" descr="Logo_rgb.png"/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9600" y="4521247"/>
            <a:ext cx="727690" cy="578513"/>
          </a:xfrm>
          <a:prstGeom prst="rect">
            <a:avLst/>
          </a:prstGeom>
        </p:spPr>
      </p:pic>
      <p:sp>
        <p:nvSpPr>
          <p:cNvPr id="9" name="Rektangel 8"/>
          <p:cNvSpPr/>
          <p:nvPr/>
        </p:nvSpPr>
        <p:spPr>
          <a:xfrm>
            <a:off x="0" y="0"/>
            <a:ext cx="9144000" cy="121920"/>
          </a:xfrm>
          <a:prstGeom prst="rect">
            <a:avLst/>
          </a:prstGeom>
          <a:solidFill>
            <a:srgbClr val="2181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Rektangel 9"/>
          <p:cNvSpPr/>
          <p:nvPr/>
        </p:nvSpPr>
        <p:spPr>
          <a:xfrm>
            <a:off x="0" y="114334"/>
            <a:ext cx="9144000" cy="51482"/>
          </a:xfrm>
          <a:prstGeom prst="rect">
            <a:avLst/>
          </a:prstGeom>
          <a:solidFill>
            <a:srgbClr val="2181C9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75211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74" r:id="rId2"/>
    <p:sldLayoutId id="2147483775" r:id="rId3"/>
    <p:sldLayoutId id="2147483776" r:id="rId4"/>
    <p:sldLayoutId id="2147483755" r:id="rId5"/>
    <p:sldLayoutId id="2147483782" r:id="rId6"/>
    <p:sldLayoutId id="2147483783" r:id="rId7"/>
    <p:sldLayoutId id="2147483784" r:id="rId8"/>
    <p:sldLayoutId id="2147483762" r:id="rId9"/>
    <p:sldLayoutId id="2147483763" r:id="rId10"/>
    <p:sldLayoutId id="2147483764" r:id="rId11"/>
    <p:sldLayoutId id="2147483778" r:id="rId12"/>
    <p:sldLayoutId id="2147483780" r:id="rId13"/>
    <p:sldLayoutId id="2147483779" r:id="rId14"/>
    <p:sldLayoutId id="2147483765" r:id="rId15"/>
    <p:sldLayoutId id="2147483766" r:id="rId16"/>
    <p:sldLayoutId id="2147483767" r:id="rId17"/>
    <p:sldLayoutId id="2147483770" r:id="rId18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rgbClr val="2181C9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2181C9"/>
          </a:solidFill>
          <a:latin typeface="+mn-lt"/>
          <a:ea typeface="+mn-ea"/>
          <a:cs typeface="+mn-cs"/>
        </a:defRPr>
      </a:lvl1pPr>
      <a:lvl2pPr marL="612000" indent="-248400" algn="l" defTabSz="457200" rtl="0" eaLnBrk="1" latinLnBrk="0" hangingPunct="1">
        <a:spcBef>
          <a:spcPct val="20000"/>
        </a:spcBef>
        <a:buFont typeface="Lucida Grande"/>
        <a:buChar char="–"/>
        <a:defRPr sz="2200" kern="1200">
          <a:solidFill>
            <a:srgbClr val="2181C9"/>
          </a:solidFill>
          <a:latin typeface="+mn-lt"/>
          <a:ea typeface="+mn-ea"/>
          <a:cs typeface="+mn-cs"/>
        </a:defRPr>
      </a:lvl2pPr>
      <a:lvl3pPr marL="892800" indent="-228600" algn="l" defTabSz="457200" rtl="0" eaLnBrk="1" latinLnBrk="0" hangingPunct="1">
        <a:spcBef>
          <a:spcPct val="20000"/>
        </a:spcBef>
        <a:buFont typeface="Arial"/>
        <a:buChar char="•"/>
        <a:defRPr sz="2000" b="0" i="0" kern="1200">
          <a:solidFill>
            <a:schemeClr val="tx2"/>
          </a:solidFill>
          <a:latin typeface="+mn-lt"/>
          <a:ea typeface="+mn-ea"/>
          <a:cs typeface="+mn-cs"/>
        </a:defRPr>
      </a:lvl3pPr>
      <a:lvl4pPr marL="1134000" indent="-228600" algn="l" defTabSz="457200" rtl="0" eaLnBrk="1" latinLnBrk="0" hangingPunct="1">
        <a:spcBef>
          <a:spcPct val="20000"/>
        </a:spcBef>
        <a:buFont typeface="Arial"/>
        <a:buChar char="–"/>
        <a:defRPr sz="1800" i="0" kern="1200">
          <a:solidFill>
            <a:schemeClr val="tx2"/>
          </a:solidFill>
          <a:latin typeface="+mn-lt"/>
          <a:ea typeface="+mn-ea"/>
          <a:cs typeface="+mn-cs"/>
        </a:defRPr>
      </a:lvl4pPr>
      <a:lvl5pPr marL="1375200" indent="-228600" algn="l" defTabSz="457200" rtl="0" eaLnBrk="1" latinLnBrk="0" hangingPunct="1">
        <a:spcBef>
          <a:spcPct val="20000"/>
        </a:spcBef>
        <a:buFont typeface="Lucida Grande"/>
        <a:buChar char="»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9" name="Rektangel 8"/>
          <p:cNvSpPr/>
          <p:nvPr/>
        </p:nvSpPr>
        <p:spPr>
          <a:xfrm>
            <a:off x="0" y="0"/>
            <a:ext cx="9144000" cy="121920"/>
          </a:xfrm>
          <a:prstGeom prst="rect">
            <a:avLst/>
          </a:prstGeom>
          <a:solidFill>
            <a:srgbClr val="2181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Rektangel 9"/>
          <p:cNvSpPr/>
          <p:nvPr/>
        </p:nvSpPr>
        <p:spPr>
          <a:xfrm>
            <a:off x="0" y="114334"/>
            <a:ext cx="9144000" cy="51482"/>
          </a:xfrm>
          <a:prstGeom prst="rect">
            <a:avLst/>
          </a:prstGeom>
          <a:solidFill>
            <a:srgbClr val="2181C9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50758" y="4635109"/>
            <a:ext cx="496921" cy="3555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ktangel 6"/>
          <p:cNvSpPr/>
          <p:nvPr/>
        </p:nvSpPr>
        <p:spPr>
          <a:xfrm>
            <a:off x="9363566" y="0"/>
            <a:ext cx="2499653" cy="37917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textruta 10"/>
          <p:cNvSpPr txBox="1"/>
          <p:nvPr/>
        </p:nvSpPr>
        <p:spPr>
          <a:xfrm>
            <a:off x="9606774" y="270177"/>
            <a:ext cx="199972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>
                <a:solidFill>
                  <a:schemeClr val="bg1"/>
                </a:solidFill>
              </a:rPr>
              <a:t>Helsidesfoto</a:t>
            </a:r>
            <a:r>
              <a:rPr lang="sv-SE" sz="1200" baseline="0" dirty="0" smtClean="0">
                <a:solidFill>
                  <a:schemeClr val="bg1"/>
                </a:solidFill>
              </a:rPr>
              <a:t> med svart logotyp. Används till foton med ljus bakgrund.</a:t>
            </a:r>
          </a:p>
          <a:p>
            <a:endParaRPr lang="sv-SE" sz="1200" baseline="0" dirty="0" smtClean="0">
              <a:solidFill>
                <a:schemeClr val="bg1"/>
              </a:solidFill>
            </a:endParaRPr>
          </a:p>
          <a:p>
            <a:r>
              <a:rPr lang="sv-SE" sz="1200" baseline="0" dirty="0" smtClean="0">
                <a:solidFill>
                  <a:schemeClr val="bg1"/>
                </a:solidFill>
              </a:rPr>
              <a:t>Byt bild så här: Högerklicka på bilden, välj ”Formatera bakgrund”, välj ”Bild eller struktur”, klicka på ”Bild från fil” och välj sen det foto du vill använda.</a:t>
            </a:r>
          </a:p>
        </p:txBody>
      </p:sp>
    </p:spTree>
    <p:extLst>
      <p:ext uri="{BB962C8B-B14F-4D97-AF65-F5344CB8AC3E}">
        <p14:creationId xmlns:p14="http://schemas.microsoft.com/office/powerpoint/2010/main" val="3582137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9" name="Rektangel 8"/>
          <p:cNvSpPr/>
          <p:nvPr/>
        </p:nvSpPr>
        <p:spPr>
          <a:xfrm>
            <a:off x="0" y="0"/>
            <a:ext cx="9144000" cy="121920"/>
          </a:xfrm>
          <a:prstGeom prst="rect">
            <a:avLst/>
          </a:prstGeom>
          <a:solidFill>
            <a:srgbClr val="2181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Rektangel 9"/>
          <p:cNvSpPr/>
          <p:nvPr/>
        </p:nvSpPr>
        <p:spPr>
          <a:xfrm>
            <a:off x="0" y="114334"/>
            <a:ext cx="9144000" cy="51482"/>
          </a:xfrm>
          <a:prstGeom prst="rect">
            <a:avLst/>
          </a:prstGeom>
          <a:solidFill>
            <a:srgbClr val="2181C9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Picture 2" descr="O:\Uppdrag\FOI\FOI1602 PPT grundmall\AD\BILD\FOI_logo_vi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885" y="4635109"/>
            <a:ext cx="506667" cy="3555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ktangel 6"/>
          <p:cNvSpPr/>
          <p:nvPr/>
        </p:nvSpPr>
        <p:spPr>
          <a:xfrm>
            <a:off x="9363566" y="0"/>
            <a:ext cx="2499653" cy="3791712"/>
          </a:xfrm>
          <a:prstGeom prst="rect">
            <a:avLst/>
          </a:prstGeom>
          <a:solidFill>
            <a:srgbClr val="2181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textruta 10"/>
          <p:cNvSpPr txBox="1"/>
          <p:nvPr/>
        </p:nvSpPr>
        <p:spPr>
          <a:xfrm>
            <a:off x="9606774" y="270177"/>
            <a:ext cx="199972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>
                <a:solidFill>
                  <a:schemeClr val="bg1"/>
                </a:solidFill>
              </a:rPr>
              <a:t>Helsidesfoto</a:t>
            </a:r>
            <a:r>
              <a:rPr lang="sv-SE" sz="1200" baseline="0" dirty="0" smtClean="0">
                <a:solidFill>
                  <a:schemeClr val="bg1"/>
                </a:solidFill>
              </a:rPr>
              <a:t> med vit logotyp. Används till foton med mörk bakgrund.</a:t>
            </a:r>
          </a:p>
          <a:p>
            <a:endParaRPr lang="sv-SE" sz="1200" baseline="0" dirty="0" smtClean="0">
              <a:solidFill>
                <a:schemeClr val="bg1"/>
              </a:solidFill>
            </a:endParaRPr>
          </a:p>
          <a:p>
            <a:r>
              <a:rPr lang="sv-SE" sz="1200" baseline="0" dirty="0" smtClean="0">
                <a:solidFill>
                  <a:schemeClr val="bg1"/>
                </a:solidFill>
              </a:rPr>
              <a:t>Byt bild så här: Högerklicka på bilden, välj ”Formatera bakgrund”, välj ”Bild eller struktur”, klicka på ”Bild från fil” och välj sen det foto du vill använda.</a:t>
            </a:r>
          </a:p>
        </p:txBody>
      </p:sp>
    </p:spTree>
    <p:extLst>
      <p:ext uri="{BB962C8B-B14F-4D97-AF65-F5344CB8AC3E}">
        <p14:creationId xmlns:p14="http://schemas.microsoft.com/office/powerpoint/2010/main" val="937374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695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/>
          <p:cNvSpPr/>
          <p:nvPr/>
        </p:nvSpPr>
        <p:spPr>
          <a:xfrm>
            <a:off x="9363566" y="-1"/>
            <a:ext cx="2499653" cy="2248309"/>
          </a:xfrm>
          <a:prstGeom prst="rect">
            <a:avLst/>
          </a:prstGeom>
          <a:solidFill>
            <a:srgbClr val="2181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textruta 12"/>
          <p:cNvSpPr txBox="1"/>
          <p:nvPr/>
        </p:nvSpPr>
        <p:spPr>
          <a:xfrm>
            <a:off x="9606774" y="270178"/>
            <a:ext cx="1999722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>
                <a:solidFill>
                  <a:schemeClr val="bg1"/>
                </a:solidFill>
              </a:rPr>
              <a:t>Helsidesbild med blå bakgrund. Används som</a:t>
            </a:r>
            <a:r>
              <a:rPr lang="sv-SE" sz="1200" baseline="0" dirty="0" smtClean="0">
                <a:solidFill>
                  <a:schemeClr val="bg1"/>
                </a:solidFill>
              </a:rPr>
              <a:t> avdelare i presentationen exempelvis för övergripande budskap.</a:t>
            </a:r>
          </a:p>
          <a:p>
            <a:endParaRPr lang="sv-SE" sz="1200" baseline="0" dirty="0" smtClean="0">
              <a:solidFill>
                <a:schemeClr val="bg1"/>
              </a:solidFill>
            </a:endParaRPr>
          </a:p>
          <a:p>
            <a:r>
              <a:rPr lang="sv-SE" sz="1200" baseline="0" dirty="0" smtClean="0">
                <a:solidFill>
                  <a:schemeClr val="bg1"/>
                </a:solidFill>
              </a:rPr>
              <a:t>Det går bra att öka storleken på rubriken om du vill skapa ett kraftigare intryck.</a:t>
            </a:r>
          </a:p>
        </p:txBody>
      </p:sp>
      <p:sp>
        <p:nvSpPr>
          <p:cNvPr id="14" name="Rektangel 1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6" name="Picture 2" descr="O:\Uppdrag\FOI\FOI1602 PPT grundmall\AD\BILD\FOI_logo_vi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885" y="4635109"/>
            <a:ext cx="506667" cy="3555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Platshållare för rubrik 1"/>
          <p:cNvSpPr>
            <a:spLocks noGrp="1"/>
          </p:cNvSpPr>
          <p:nvPr>
            <p:ph type="title"/>
          </p:nvPr>
        </p:nvSpPr>
        <p:spPr>
          <a:xfrm>
            <a:off x="992116" y="909215"/>
            <a:ext cx="769468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07689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Arial (rubriker)"/>
          <a:ea typeface="+mj-ea"/>
          <a:cs typeface="Arial (rubriker)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 userDrawn="1"/>
        </p:nvSpPr>
        <p:spPr>
          <a:xfrm>
            <a:off x="0" y="0"/>
            <a:ext cx="9144000" cy="121920"/>
          </a:xfrm>
          <a:prstGeom prst="rect">
            <a:avLst/>
          </a:prstGeom>
          <a:solidFill>
            <a:srgbClr val="2181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Rektangel 9"/>
          <p:cNvSpPr/>
          <p:nvPr userDrawn="1"/>
        </p:nvSpPr>
        <p:spPr>
          <a:xfrm>
            <a:off x="0" y="114334"/>
            <a:ext cx="9144000" cy="51482"/>
          </a:xfrm>
          <a:prstGeom prst="rect">
            <a:avLst/>
          </a:prstGeom>
          <a:solidFill>
            <a:srgbClr val="2181C9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50758" y="282493"/>
            <a:ext cx="496921" cy="3555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ktangel 11"/>
          <p:cNvSpPr/>
          <p:nvPr userDrawn="1"/>
        </p:nvSpPr>
        <p:spPr>
          <a:xfrm>
            <a:off x="9363566" y="0"/>
            <a:ext cx="2499653" cy="3791712"/>
          </a:xfrm>
          <a:prstGeom prst="rect">
            <a:avLst/>
          </a:prstGeom>
          <a:solidFill>
            <a:srgbClr val="2181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textruta 12"/>
          <p:cNvSpPr txBox="1"/>
          <p:nvPr userDrawn="1"/>
        </p:nvSpPr>
        <p:spPr>
          <a:xfrm>
            <a:off x="9606774" y="270177"/>
            <a:ext cx="199972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>
                <a:solidFill>
                  <a:schemeClr val="bg1"/>
                </a:solidFill>
              </a:rPr>
              <a:t>Helsidesfoto</a:t>
            </a:r>
            <a:r>
              <a:rPr lang="sv-SE" sz="1200" baseline="0" dirty="0" smtClean="0">
                <a:solidFill>
                  <a:schemeClr val="bg1"/>
                </a:solidFill>
              </a:rPr>
              <a:t> med svart logotyp i överkant. Används till foton med ljus bakgrund. OBS! Det här är en mall som enbart ska användas i undantagsfall. Använd i första hand mallarna med logotypen i nedre hörnet.</a:t>
            </a:r>
          </a:p>
          <a:p>
            <a:endParaRPr lang="sv-SE" sz="1200" baseline="0" dirty="0" smtClean="0">
              <a:solidFill>
                <a:schemeClr val="bg1"/>
              </a:solidFill>
            </a:endParaRPr>
          </a:p>
          <a:p>
            <a:r>
              <a:rPr lang="sv-SE" sz="1200" baseline="0" dirty="0" smtClean="0">
                <a:solidFill>
                  <a:schemeClr val="bg1"/>
                </a:solidFill>
              </a:rPr>
              <a:t>Byt bild så här: Högerklicka på bilden, välj ”Formatera bakgrund”, välj ”Bild eller struktur”, klicka på ”Bild från fil” och välj sen det foto du vill använda.</a:t>
            </a:r>
          </a:p>
        </p:txBody>
      </p:sp>
    </p:spTree>
    <p:extLst>
      <p:ext uri="{BB962C8B-B14F-4D97-AF65-F5344CB8AC3E}">
        <p14:creationId xmlns:p14="http://schemas.microsoft.com/office/powerpoint/2010/main" val="2455665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/>
          <p:cNvSpPr/>
          <p:nvPr userDrawn="1"/>
        </p:nvSpPr>
        <p:spPr>
          <a:xfrm>
            <a:off x="0" y="0"/>
            <a:ext cx="9144000" cy="121920"/>
          </a:xfrm>
          <a:prstGeom prst="rect">
            <a:avLst/>
          </a:prstGeom>
          <a:solidFill>
            <a:srgbClr val="2181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Rektangel 16"/>
          <p:cNvSpPr/>
          <p:nvPr userDrawn="1"/>
        </p:nvSpPr>
        <p:spPr>
          <a:xfrm>
            <a:off x="0" y="114334"/>
            <a:ext cx="9144000" cy="51482"/>
          </a:xfrm>
          <a:prstGeom prst="rect">
            <a:avLst/>
          </a:prstGeom>
          <a:solidFill>
            <a:srgbClr val="2181C9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8" name="Picture 2" descr="O:\Uppdrag\FOI\FOI1602 PPT grundmall\AD\BILD\FOI_logo_vit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885" y="271129"/>
            <a:ext cx="506667" cy="3555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ktangel 18"/>
          <p:cNvSpPr/>
          <p:nvPr userDrawn="1"/>
        </p:nvSpPr>
        <p:spPr>
          <a:xfrm>
            <a:off x="9363566" y="0"/>
            <a:ext cx="2499653" cy="3791712"/>
          </a:xfrm>
          <a:prstGeom prst="rect">
            <a:avLst/>
          </a:prstGeom>
          <a:solidFill>
            <a:srgbClr val="2181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0" name="textruta 19"/>
          <p:cNvSpPr txBox="1"/>
          <p:nvPr userDrawn="1"/>
        </p:nvSpPr>
        <p:spPr>
          <a:xfrm>
            <a:off x="9606774" y="270177"/>
            <a:ext cx="199972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dirty="0" smtClean="0">
                <a:solidFill>
                  <a:schemeClr val="bg1"/>
                </a:solidFill>
              </a:rPr>
              <a:t>Helsidesfoto</a:t>
            </a:r>
            <a:r>
              <a:rPr lang="sv-SE" sz="1200" baseline="0" dirty="0" smtClean="0">
                <a:solidFill>
                  <a:schemeClr val="bg1"/>
                </a:solidFill>
              </a:rPr>
              <a:t> med vit logotyp i överkant. Används till foton med mörk bakgrund. </a:t>
            </a:r>
            <a:br>
              <a:rPr lang="sv-SE" sz="1200" baseline="0" dirty="0" smtClean="0">
                <a:solidFill>
                  <a:schemeClr val="bg1"/>
                </a:solidFill>
              </a:rPr>
            </a:br>
            <a:r>
              <a:rPr lang="sv-SE" sz="1200" baseline="0" dirty="0" smtClean="0">
                <a:solidFill>
                  <a:schemeClr val="bg1"/>
                </a:solidFill>
              </a:rPr>
              <a:t>OBS! Det här är en mall som enbart ska användas i undantagsfall. Använd i första hand mallarna med logotypen i nedre hörnet.</a:t>
            </a:r>
          </a:p>
          <a:p>
            <a:endParaRPr lang="sv-SE" sz="1200" baseline="0" dirty="0" smtClean="0">
              <a:solidFill>
                <a:schemeClr val="bg1"/>
              </a:solidFill>
            </a:endParaRPr>
          </a:p>
          <a:p>
            <a:r>
              <a:rPr lang="sv-SE" sz="1200" baseline="0" dirty="0" smtClean="0">
                <a:solidFill>
                  <a:schemeClr val="bg1"/>
                </a:solidFill>
              </a:rPr>
              <a:t>Byt bild så här: Högerklicka på bilden, välj ”Formatera bakgrund”, välj ”Bild eller struktur”, klicka på ”Bild från fil” och välj sen det foto du vill använda.</a:t>
            </a:r>
          </a:p>
        </p:txBody>
      </p:sp>
    </p:spTree>
    <p:extLst>
      <p:ext uri="{BB962C8B-B14F-4D97-AF65-F5344CB8AC3E}">
        <p14:creationId xmlns:p14="http://schemas.microsoft.com/office/powerpoint/2010/main" val="491437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2.pn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6.png"/><Relationship Id="rId7" Type="http://schemas.openxmlformats.org/officeDocument/2006/relationships/image" Target="../media/image2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13.png"/><Relationship Id="rId4" Type="http://schemas.openxmlformats.org/officeDocument/2006/relationships/image" Target="../media/image25.pn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>
          <a:xfrm>
            <a:off x="3722971" y="739060"/>
            <a:ext cx="5198392" cy="3037127"/>
          </a:xfrm>
        </p:spPr>
        <p:txBody>
          <a:bodyPr/>
          <a:lstStyle/>
          <a:p>
            <a:pPr algn="ctr"/>
            <a:r>
              <a:rPr lang="sv-SE" dirty="0" smtClean="0"/>
              <a:t>Meeting the </a:t>
            </a:r>
            <a:r>
              <a:rPr lang="sv-SE" dirty="0" err="1" smtClean="0"/>
              <a:t>Unique</a:t>
            </a:r>
            <a:r>
              <a:rPr lang="sv-SE" dirty="0" smtClean="0"/>
              <a:t> </a:t>
            </a:r>
            <a:r>
              <a:rPr lang="sv-SE" dirty="0" err="1" smtClean="0"/>
              <a:t>Demands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Operations in the Baltic Sea Region</a:t>
            </a:r>
          </a:p>
          <a:p>
            <a:pPr algn="ctr"/>
            <a:endParaRPr lang="sv-SE" sz="2400" dirty="0"/>
          </a:p>
          <a:p>
            <a:pPr algn="ctr"/>
            <a:r>
              <a:rPr lang="sv-SE" sz="1800" dirty="0" err="1" smtClean="0"/>
              <a:t>Combined</a:t>
            </a:r>
            <a:r>
              <a:rPr lang="sv-SE" sz="1800" dirty="0" smtClean="0"/>
              <a:t> Naval Event </a:t>
            </a:r>
          </a:p>
          <a:p>
            <a:pPr algn="ctr"/>
            <a:r>
              <a:rPr lang="sv-SE" sz="1800" dirty="0" err="1" smtClean="0"/>
              <a:t>Farnborough</a:t>
            </a:r>
            <a:r>
              <a:rPr lang="sv-SE" sz="1800" dirty="0" smtClean="0"/>
              <a:t> May 23 2023</a:t>
            </a:r>
          </a:p>
          <a:p>
            <a:pPr algn="ctr"/>
            <a:r>
              <a:rPr lang="sv-SE" sz="1800" dirty="0" smtClean="0"/>
              <a:t>Michael Jonsson and Karl Sörenson, FOI</a:t>
            </a:r>
          </a:p>
          <a:p>
            <a:pPr algn="ctr"/>
            <a:endParaRPr lang="sv-SE" sz="1600" dirty="0" smtClean="0"/>
          </a:p>
          <a:p>
            <a:pPr algn="ctr"/>
            <a:endParaRPr lang="sv-SE" sz="1200" dirty="0"/>
          </a:p>
        </p:txBody>
      </p:sp>
    </p:spTree>
    <p:extLst>
      <p:ext uri="{BB962C8B-B14F-4D97-AF65-F5344CB8AC3E}">
        <p14:creationId xmlns:p14="http://schemas.microsoft.com/office/powerpoint/2010/main" val="103268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 smtClean="0"/>
              <a:t>The </a:t>
            </a:r>
            <a:r>
              <a:rPr lang="sv-SE" dirty="0" err="1" smtClean="0"/>
              <a:t>Missing</a:t>
            </a:r>
            <a:r>
              <a:rPr lang="sv-SE" dirty="0" smtClean="0"/>
              <a:t> </a:t>
            </a:r>
            <a:r>
              <a:rPr lang="sv-SE" dirty="0" err="1"/>
              <a:t>P</a:t>
            </a:r>
            <a:r>
              <a:rPr lang="sv-SE" dirty="0" err="1" smtClean="0"/>
              <a:t>ieces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the Puzzle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63568" y="1066108"/>
            <a:ext cx="5399614" cy="3437385"/>
          </a:xfrm>
        </p:spPr>
        <p:txBody>
          <a:bodyPr>
            <a:normAutofit/>
          </a:bodyPr>
          <a:lstStyle/>
          <a:p>
            <a:r>
              <a:rPr lang="sv-SE" sz="2000" dirty="0" err="1" smtClean="0">
                <a:solidFill>
                  <a:schemeClr val="accent1"/>
                </a:solidFill>
              </a:rPr>
              <a:t>Finnish</a:t>
            </a:r>
            <a:r>
              <a:rPr lang="sv-SE" sz="2000" dirty="0" smtClean="0">
                <a:solidFill>
                  <a:schemeClr val="accent1"/>
                </a:solidFill>
              </a:rPr>
              <a:t> (and Swedish?) NATO </a:t>
            </a:r>
            <a:r>
              <a:rPr lang="sv-SE" sz="2000" dirty="0" err="1" smtClean="0">
                <a:solidFill>
                  <a:schemeClr val="accent1"/>
                </a:solidFill>
              </a:rPr>
              <a:t>membership</a:t>
            </a:r>
            <a:r>
              <a:rPr lang="sv-SE" sz="2000" dirty="0" smtClean="0">
                <a:solidFill>
                  <a:schemeClr val="accent1"/>
                </a:solidFill>
              </a:rPr>
              <a:t> </a:t>
            </a:r>
            <a:r>
              <a:rPr lang="sv-SE" sz="2000" dirty="0" err="1" smtClean="0">
                <a:solidFill>
                  <a:schemeClr val="accent1"/>
                </a:solidFill>
              </a:rPr>
              <a:t>adds</a:t>
            </a:r>
            <a:r>
              <a:rPr lang="sv-SE" sz="2000" dirty="0" smtClean="0">
                <a:solidFill>
                  <a:schemeClr val="accent1"/>
                </a:solidFill>
              </a:rPr>
              <a:t> </a:t>
            </a:r>
            <a:r>
              <a:rPr lang="sv-SE" sz="2000" dirty="0" err="1" smtClean="0">
                <a:solidFill>
                  <a:schemeClr val="accent1"/>
                </a:solidFill>
              </a:rPr>
              <a:t>crucial</a:t>
            </a:r>
            <a:r>
              <a:rPr lang="sv-SE" sz="2000" dirty="0" smtClean="0">
                <a:solidFill>
                  <a:schemeClr val="accent1"/>
                </a:solidFill>
              </a:rPr>
              <a:t> new </a:t>
            </a:r>
            <a:r>
              <a:rPr lang="sv-SE" sz="2000" dirty="0" err="1" smtClean="0">
                <a:solidFill>
                  <a:schemeClr val="accent1"/>
                </a:solidFill>
              </a:rPr>
              <a:t>capabilities</a:t>
            </a:r>
            <a:r>
              <a:rPr lang="sv-SE" sz="2000" dirty="0" smtClean="0">
                <a:solidFill>
                  <a:schemeClr val="accent1"/>
                </a:solidFill>
              </a:rPr>
              <a:t> and </a:t>
            </a:r>
            <a:r>
              <a:rPr lang="sv-SE" sz="2000" dirty="0" err="1" smtClean="0">
                <a:solidFill>
                  <a:schemeClr val="accent1"/>
                </a:solidFill>
              </a:rPr>
              <a:t>facilitates</a:t>
            </a:r>
            <a:r>
              <a:rPr lang="sv-SE" sz="2000" dirty="0" smtClean="0">
                <a:solidFill>
                  <a:schemeClr val="accent1"/>
                </a:solidFill>
              </a:rPr>
              <a:t> </a:t>
            </a:r>
            <a:r>
              <a:rPr lang="sv-SE" sz="2000" dirty="0" err="1" smtClean="0">
                <a:solidFill>
                  <a:schemeClr val="accent1"/>
                </a:solidFill>
              </a:rPr>
              <a:t>defence</a:t>
            </a:r>
            <a:r>
              <a:rPr lang="sv-SE" sz="2000" dirty="0" smtClean="0">
                <a:solidFill>
                  <a:schemeClr val="accent1"/>
                </a:solidFill>
              </a:rPr>
              <a:t> </a:t>
            </a:r>
            <a:r>
              <a:rPr lang="sv-SE" sz="2000" dirty="0" err="1" smtClean="0">
                <a:solidFill>
                  <a:schemeClr val="accent1"/>
                </a:solidFill>
              </a:rPr>
              <a:t>of</a:t>
            </a:r>
            <a:r>
              <a:rPr lang="sv-SE" sz="2000" dirty="0" smtClean="0">
                <a:solidFill>
                  <a:schemeClr val="accent1"/>
                </a:solidFill>
              </a:rPr>
              <a:t> the Baltic </a:t>
            </a:r>
            <a:r>
              <a:rPr lang="sv-SE" sz="2000" dirty="0" err="1" smtClean="0">
                <a:solidFill>
                  <a:schemeClr val="accent1"/>
                </a:solidFill>
              </a:rPr>
              <a:t>countries</a:t>
            </a:r>
            <a:r>
              <a:rPr lang="sv-SE" sz="2000" dirty="0" smtClean="0">
                <a:solidFill>
                  <a:schemeClr val="accent1"/>
                </a:solidFill>
              </a:rPr>
              <a:t>. </a:t>
            </a:r>
          </a:p>
          <a:p>
            <a:r>
              <a:rPr lang="sv-SE" sz="2000" dirty="0" smtClean="0">
                <a:solidFill>
                  <a:schemeClr val="accent1"/>
                </a:solidFill>
              </a:rPr>
              <a:t>It </a:t>
            </a:r>
            <a:r>
              <a:rPr lang="sv-SE" sz="2000" dirty="0" err="1" smtClean="0">
                <a:solidFill>
                  <a:schemeClr val="accent1"/>
                </a:solidFill>
              </a:rPr>
              <a:t>also</a:t>
            </a:r>
            <a:r>
              <a:rPr lang="sv-SE" sz="2000" dirty="0" smtClean="0">
                <a:solidFill>
                  <a:schemeClr val="accent1"/>
                </a:solidFill>
              </a:rPr>
              <a:t> </a:t>
            </a:r>
            <a:r>
              <a:rPr lang="sv-SE" sz="2000" dirty="0" err="1" smtClean="0">
                <a:solidFill>
                  <a:schemeClr val="accent1"/>
                </a:solidFill>
              </a:rPr>
              <a:t>provides</a:t>
            </a:r>
            <a:r>
              <a:rPr lang="sv-SE" sz="2000" dirty="0" smtClean="0">
                <a:solidFill>
                  <a:schemeClr val="accent1"/>
                </a:solidFill>
              </a:rPr>
              <a:t> the </a:t>
            </a:r>
            <a:r>
              <a:rPr lang="sv-SE" sz="2000" i="1" dirty="0" err="1" smtClean="0">
                <a:solidFill>
                  <a:schemeClr val="accent1"/>
                </a:solidFill>
              </a:rPr>
              <a:t>possibility</a:t>
            </a:r>
            <a:r>
              <a:rPr lang="sv-SE" sz="2000" dirty="0" smtClean="0">
                <a:solidFill>
                  <a:schemeClr val="accent1"/>
                </a:solidFill>
              </a:rPr>
              <a:t> to </a:t>
            </a:r>
            <a:r>
              <a:rPr lang="sv-SE" sz="2000" dirty="0" err="1" smtClean="0">
                <a:solidFill>
                  <a:schemeClr val="accent1"/>
                </a:solidFill>
              </a:rPr>
              <a:t>gradually</a:t>
            </a:r>
            <a:r>
              <a:rPr lang="sv-SE" sz="2000" dirty="0" smtClean="0">
                <a:solidFill>
                  <a:schemeClr val="accent1"/>
                </a:solidFill>
              </a:rPr>
              <a:t> </a:t>
            </a:r>
            <a:r>
              <a:rPr lang="sv-SE" sz="2000" dirty="0" err="1" smtClean="0">
                <a:solidFill>
                  <a:schemeClr val="accent1"/>
                </a:solidFill>
              </a:rPr>
              <a:t>turn</a:t>
            </a:r>
            <a:r>
              <a:rPr lang="sv-SE" sz="2000" dirty="0" smtClean="0">
                <a:solidFill>
                  <a:schemeClr val="accent1"/>
                </a:solidFill>
              </a:rPr>
              <a:t> the Baltic Sea </a:t>
            </a:r>
            <a:r>
              <a:rPr lang="sv-SE" sz="2000" dirty="0" err="1" smtClean="0">
                <a:solidFill>
                  <a:schemeClr val="accent1"/>
                </a:solidFill>
              </a:rPr>
              <a:t>into</a:t>
            </a:r>
            <a:r>
              <a:rPr lang="sv-SE" sz="2000" dirty="0" smtClean="0">
                <a:solidFill>
                  <a:schemeClr val="accent1"/>
                </a:solidFill>
              </a:rPr>
              <a:t> a ”NATO Lake”. </a:t>
            </a:r>
          </a:p>
          <a:p>
            <a:r>
              <a:rPr lang="sv-SE" sz="2000" dirty="0" err="1" smtClean="0">
                <a:solidFill>
                  <a:schemeClr val="accent1"/>
                </a:solidFill>
              </a:rPr>
              <a:t>Differences</a:t>
            </a:r>
            <a:r>
              <a:rPr lang="sv-SE" sz="2000" dirty="0" smtClean="0">
                <a:solidFill>
                  <a:schemeClr val="accent1"/>
                </a:solidFill>
              </a:rPr>
              <a:t> in </a:t>
            </a:r>
            <a:r>
              <a:rPr lang="sv-SE" sz="2000" dirty="0" err="1" smtClean="0">
                <a:solidFill>
                  <a:schemeClr val="accent1"/>
                </a:solidFill>
              </a:rPr>
              <a:t>strategic</a:t>
            </a:r>
            <a:r>
              <a:rPr lang="sv-SE" sz="2000" dirty="0" smtClean="0">
                <a:solidFill>
                  <a:schemeClr val="accent1"/>
                </a:solidFill>
              </a:rPr>
              <a:t> </a:t>
            </a:r>
            <a:r>
              <a:rPr lang="sv-SE" sz="2000" dirty="0" err="1" smtClean="0">
                <a:solidFill>
                  <a:schemeClr val="accent1"/>
                </a:solidFill>
              </a:rPr>
              <a:t>culture</a:t>
            </a:r>
            <a:r>
              <a:rPr lang="sv-SE" sz="2000" dirty="0" smtClean="0">
                <a:solidFill>
                  <a:schemeClr val="accent1"/>
                </a:solidFill>
              </a:rPr>
              <a:t> and </a:t>
            </a:r>
            <a:r>
              <a:rPr lang="sv-SE" sz="2000" dirty="0" err="1" smtClean="0">
                <a:solidFill>
                  <a:schemeClr val="accent1"/>
                </a:solidFill>
              </a:rPr>
              <a:t>threat</a:t>
            </a:r>
            <a:r>
              <a:rPr lang="sv-SE" sz="2000" dirty="0" smtClean="0">
                <a:solidFill>
                  <a:schemeClr val="accent1"/>
                </a:solidFill>
              </a:rPr>
              <a:t> perceptions </a:t>
            </a:r>
            <a:r>
              <a:rPr lang="sv-SE" sz="2000" dirty="0" err="1" smtClean="0">
                <a:solidFill>
                  <a:schemeClr val="accent1"/>
                </a:solidFill>
              </a:rPr>
              <a:t>however</a:t>
            </a:r>
            <a:r>
              <a:rPr lang="sv-SE" sz="2000" dirty="0" smtClean="0">
                <a:solidFill>
                  <a:schemeClr val="accent1"/>
                </a:solidFill>
              </a:rPr>
              <a:t> </a:t>
            </a:r>
            <a:r>
              <a:rPr lang="sv-SE" sz="2000" dirty="0" err="1" smtClean="0">
                <a:solidFill>
                  <a:schemeClr val="accent1"/>
                </a:solidFill>
              </a:rPr>
              <a:t>complicates</a:t>
            </a:r>
            <a:r>
              <a:rPr lang="sv-SE" sz="2000" dirty="0" smtClean="0">
                <a:solidFill>
                  <a:schemeClr val="accent1"/>
                </a:solidFill>
              </a:rPr>
              <a:t> </a:t>
            </a:r>
            <a:r>
              <a:rPr lang="sv-SE" sz="2000" dirty="0" err="1" smtClean="0">
                <a:solidFill>
                  <a:schemeClr val="accent1"/>
                </a:solidFill>
              </a:rPr>
              <a:t>matters</a:t>
            </a:r>
            <a:r>
              <a:rPr lang="sv-SE" sz="2000" dirty="0" smtClean="0">
                <a:solidFill>
                  <a:schemeClr val="accent1"/>
                </a:solidFill>
              </a:rPr>
              <a:t>.</a:t>
            </a:r>
          </a:p>
          <a:p>
            <a:r>
              <a:rPr lang="sv-SE" sz="2000" dirty="0" smtClean="0">
                <a:solidFill>
                  <a:schemeClr val="accent1"/>
                </a:solidFill>
              </a:rPr>
              <a:t>And – new mission sets </a:t>
            </a:r>
            <a:r>
              <a:rPr lang="sv-SE" sz="2000" dirty="0" err="1" smtClean="0">
                <a:solidFill>
                  <a:schemeClr val="accent1"/>
                </a:solidFill>
              </a:rPr>
              <a:t>require</a:t>
            </a:r>
            <a:r>
              <a:rPr lang="sv-SE" sz="2000" dirty="0" smtClean="0">
                <a:solidFill>
                  <a:schemeClr val="accent1"/>
                </a:solidFill>
              </a:rPr>
              <a:t> </a:t>
            </a:r>
            <a:r>
              <a:rPr lang="sv-SE" sz="2000" dirty="0" err="1" smtClean="0">
                <a:solidFill>
                  <a:schemeClr val="accent1"/>
                </a:solidFill>
              </a:rPr>
              <a:t>partly</a:t>
            </a:r>
            <a:r>
              <a:rPr lang="sv-SE" sz="2000" dirty="0" smtClean="0">
                <a:solidFill>
                  <a:schemeClr val="accent1"/>
                </a:solidFill>
              </a:rPr>
              <a:t> new </a:t>
            </a:r>
            <a:r>
              <a:rPr lang="sv-SE" sz="2000" dirty="0" err="1" smtClean="0">
                <a:solidFill>
                  <a:schemeClr val="accent1"/>
                </a:solidFill>
              </a:rPr>
              <a:t>capabilities</a:t>
            </a:r>
            <a:r>
              <a:rPr lang="sv-SE" sz="2000" dirty="0" smtClean="0">
                <a:solidFill>
                  <a:schemeClr val="accent1"/>
                </a:solidFill>
              </a:rPr>
              <a:t> over </a:t>
            </a:r>
            <a:r>
              <a:rPr lang="sv-SE" sz="2000" dirty="0" err="1" smtClean="0">
                <a:solidFill>
                  <a:schemeClr val="accent1"/>
                </a:solidFill>
              </a:rPr>
              <a:t>time</a:t>
            </a:r>
            <a:r>
              <a:rPr lang="sv-SE" sz="2000" dirty="0" smtClean="0">
                <a:solidFill>
                  <a:schemeClr val="accent1"/>
                </a:solidFill>
              </a:rPr>
              <a:t>. </a:t>
            </a: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39410" y="1066109"/>
            <a:ext cx="3211424" cy="343738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341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86152" y="205979"/>
            <a:ext cx="8408840" cy="857250"/>
          </a:xfrm>
        </p:spPr>
        <p:txBody>
          <a:bodyPr>
            <a:normAutofit fontScale="90000"/>
          </a:bodyPr>
          <a:lstStyle/>
          <a:p>
            <a:pPr algn="ctr"/>
            <a:r>
              <a:rPr lang="sv-SE" dirty="0" err="1" smtClean="0"/>
              <a:t>Reframing</a:t>
            </a:r>
            <a:r>
              <a:rPr lang="sv-SE" dirty="0" smtClean="0"/>
              <a:t> the Baltic as a Joint </a:t>
            </a:r>
            <a:r>
              <a:rPr lang="sv-SE" dirty="0" err="1"/>
              <a:t>O</a:t>
            </a:r>
            <a:r>
              <a:rPr lang="sv-SE" dirty="0" err="1" smtClean="0"/>
              <a:t>perational</a:t>
            </a:r>
            <a:r>
              <a:rPr lang="sv-SE" dirty="0" smtClean="0"/>
              <a:t> Space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idx="1"/>
          </p:nvPr>
        </p:nvSpPr>
        <p:spPr>
          <a:xfrm>
            <a:off x="306807" y="1200151"/>
            <a:ext cx="5045787" cy="3576385"/>
          </a:xfrm>
        </p:spPr>
        <p:txBody>
          <a:bodyPr>
            <a:normAutofit/>
          </a:bodyPr>
          <a:lstStyle/>
          <a:p>
            <a:r>
              <a:rPr lang="sv-SE" sz="2000" dirty="0" err="1" smtClean="0">
                <a:solidFill>
                  <a:schemeClr val="accent1"/>
                </a:solidFill>
              </a:rPr>
              <a:t>NATO’s</a:t>
            </a:r>
            <a:r>
              <a:rPr lang="sv-SE" sz="2000" dirty="0" smtClean="0">
                <a:solidFill>
                  <a:schemeClr val="accent1"/>
                </a:solidFill>
              </a:rPr>
              <a:t> Baltic </a:t>
            </a:r>
            <a:r>
              <a:rPr lang="sv-SE" sz="2000" dirty="0" err="1" smtClean="0">
                <a:solidFill>
                  <a:schemeClr val="accent1"/>
                </a:solidFill>
              </a:rPr>
              <a:t>conundrum</a:t>
            </a:r>
            <a:r>
              <a:rPr lang="sv-SE" sz="2000" dirty="0" smtClean="0">
                <a:solidFill>
                  <a:schemeClr val="accent1"/>
                </a:solidFill>
              </a:rPr>
              <a:t> </a:t>
            </a:r>
            <a:r>
              <a:rPr lang="sv-SE" sz="2000" dirty="0" err="1" smtClean="0">
                <a:solidFill>
                  <a:schemeClr val="accent1"/>
                </a:solidFill>
              </a:rPr>
              <a:t>hinges</a:t>
            </a:r>
            <a:r>
              <a:rPr lang="sv-SE" sz="2000" dirty="0" smtClean="0">
                <a:solidFill>
                  <a:schemeClr val="accent1"/>
                </a:solidFill>
              </a:rPr>
              <a:t> </a:t>
            </a:r>
            <a:r>
              <a:rPr lang="sv-SE" sz="2000" dirty="0" err="1" smtClean="0">
                <a:solidFill>
                  <a:schemeClr val="accent1"/>
                </a:solidFill>
              </a:rPr>
              <a:t>largely</a:t>
            </a:r>
            <a:r>
              <a:rPr lang="sv-SE" sz="2000" dirty="0" smtClean="0">
                <a:solidFill>
                  <a:schemeClr val="accent1"/>
                </a:solidFill>
              </a:rPr>
              <a:t> on </a:t>
            </a:r>
            <a:r>
              <a:rPr lang="sv-SE" sz="2000" dirty="0" err="1" smtClean="0">
                <a:solidFill>
                  <a:schemeClr val="accent1"/>
                </a:solidFill>
              </a:rPr>
              <a:t>timely</a:t>
            </a:r>
            <a:r>
              <a:rPr lang="sv-SE" sz="2000" dirty="0" smtClean="0">
                <a:solidFill>
                  <a:schemeClr val="accent1"/>
                </a:solidFill>
              </a:rPr>
              <a:t> </a:t>
            </a:r>
            <a:r>
              <a:rPr lang="sv-SE" sz="2000" dirty="0" err="1" smtClean="0">
                <a:solidFill>
                  <a:schemeClr val="accent1"/>
                </a:solidFill>
              </a:rPr>
              <a:t>reinforcements</a:t>
            </a:r>
            <a:r>
              <a:rPr lang="sv-SE" sz="2000" dirty="0" smtClean="0">
                <a:solidFill>
                  <a:schemeClr val="accent1"/>
                </a:solidFill>
              </a:rPr>
              <a:t>. </a:t>
            </a:r>
            <a:endParaRPr lang="sv-SE" sz="2000" dirty="0">
              <a:solidFill>
                <a:schemeClr val="accent1"/>
              </a:solidFill>
            </a:endParaRPr>
          </a:p>
          <a:p>
            <a:r>
              <a:rPr lang="sv-SE" sz="2000" dirty="0" smtClean="0">
                <a:solidFill>
                  <a:schemeClr val="accent1"/>
                </a:solidFill>
              </a:rPr>
              <a:t>Access to Swedish </a:t>
            </a:r>
            <a:r>
              <a:rPr lang="sv-SE" sz="2000" dirty="0" err="1" smtClean="0">
                <a:solidFill>
                  <a:schemeClr val="accent1"/>
                </a:solidFill>
              </a:rPr>
              <a:t>territory</a:t>
            </a:r>
            <a:r>
              <a:rPr lang="sv-SE" sz="2000" dirty="0" smtClean="0">
                <a:solidFill>
                  <a:schemeClr val="accent1"/>
                </a:solidFill>
              </a:rPr>
              <a:t> </a:t>
            </a:r>
            <a:r>
              <a:rPr lang="sv-SE" sz="2000" dirty="0" err="1" smtClean="0">
                <a:solidFill>
                  <a:schemeClr val="accent1"/>
                </a:solidFill>
              </a:rPr>
              <a:t>could</a:t>
            </a:r>
            <a:r>
              <a:rPr lang="sv-SE" sz="2000" dirty="0" smtClean="0">
                <a:solidFill>
                  <a:schemeClr val="accent1"/>
                </a:solidFill>
              </a:rPr>
              <a:t> </a:t>
            </a:r>
            <a:r>
              <a:rPr lang="sv-SE" sz="2000" dirty="0" err="1" smtClean="0">
                <a:solidFill>
                  <a:schemeClr val="accent1"/>
                </a:solidFill>
              </a:rPr>
              <a:t>greatly</a:t>
            </a:r>
            <a:r>
              <a:rPr lang="sv-SE" sz="2000" dirty="0" smtClean="0">
                <a:solidFill>
                  <a:schemeClr val="accent1"/>
                </a:solidFill>
              </a:rPr>
              <a:t> </a:t>
            </a:r>
            <a:r>
              <a:rPr lang="sv-SE" sz="2000" dirty="0" err="1" smtClean="0">
                <a:solidFill>
                  <a:schemeClr val="accent1"/>
                </a:solidFill>
              </a:rPr>
              <a:t>facilitate</a:t>
            </a:r>
            <a:r>
              <a:rPr lang="sv-SE" sz="2000" dirty="0" smtClean="0">
                <a:solidFill>
                  <a:schemeClr val="accent1"/>
                </a:solidFill>
              </a:rPr>
              <a:t> </a:t>
            </a:r>
            <a:r>
              <a:rPr lang="sv-SE" sz="2000" dirty="0" err="1" smtClean="0">
                <a:solidFill>
                  <a:schemeClr val="accent1"/>
                </a:solidFill>
              </a:rPr>
              <a:t>this</a:t>
            </a:r>
            <a:r>
              <a:rPr lang="sv-SE" sz="2000" dirty="0" smtClean="0">
                <a:solidFill>
                  <a:schemeClr val="accent1"/>
                </a:solidFill>
              </a:rPr>
              <a:t>, as </a:t>
            </a:r>
            <a:r>
              <a:rPr lang="sv-SE" sz="2000" dirty="0" err="1" smtClean="0">
                <a:solidFill>
                  <a:schemeClr val="accent1"/>
                </a:solidFill>
              </a:rPr>
              <a:t>can</a:t>
            </a:r>
            <a:r>
              <a:rPr lang="sv-SE" sz="2000" dirty="0" smtClean="0">
                <a:solidFill>
                  <a:schemeClr val="accent1"/>
                </a:solidFill>
              </a:rPr>
              <a:t> </a:t>
            </a:r>
            <a:r>
              <a:rPr lang="sv-SE" sz="2000" dirty="0" err="1" smtClean="0">
                <a:solidFill>
                  <a:schemeClr val="accent1"/>
                </a:solidFill>
              </a:rPr>
              <a:t>Finnish</a:t>
            </a:r>
            <a:r>
              <a:rPr lang="sv-SE" sz="2000" dirty="0" smtClean="0">
                <a:solidFill>
                  <a:schemeClr val="accent1"/>
                </a:solidFill>
              </a:rPr>
              <a:t> </a:t>
            </a:r>
            <a:r>
              <a:rPr lang="sv-SE" sz="2000" dirty="0" err="1" smtClean="0">
                <a:solidFill>
                  <a:schemeClr val="accent1"/>
                </a:solidFill>
              </a:rPr>
              <a:t>capabilities</a:t>
            </a:r>
            <a:r>
              <a:rPr lang="sv-SE" sz="2000" dirty="0" smtClean="0">
                <a:solidFill>
                  <a:schemeClr val="accent1"/>
                </a:solidFill>
              </a:rPr>
              <a:t>.</a:t>
            </a:r>
          </a:p>
          <a:p>
            <a:r>
              <a:rPr lang="sv-SE" sz="2000" dirty="0" err="1" smtClean="0">
                <a:solidFill>
                  <a:schemeClr val="accent1"/>
                </a:solidFill>
              </a:rPr>
              <a:t>Cooperation</a:t>
            </a:r>
            <a:r>
              <a:rPr lang="sv-SE" sz="2000" dirty="0" smtClean="0">
                <a:solidFill>
                  <a:schemeClr val="accent1"/>
                </a:solidFill>
              </a:rPr>
              <a:t> </a:t>
            </a:r>
            <a:r>
              <a:rPr lang="sv-SE" sz="2000" dirty="0" err="1" smtClean="0">
                <a:solidFill>
                  <a:schemeClr val="accent1"/>
                </a:solidFill>
              </a:rPr>
              <a:t>could</a:t>
            </a:r>
            <a:r>
              <a:rPr lang="sv-SE" sz="2000" dirty="0" smtClean="0">
                <a:solidFill>
                  <a:schemeClr val="accent1"/>
                </a:solidFill>
              </a:rPr>
              <a:t> </a:t>
            </a:r>
            <a:r>
              <a:rPr lang="sv-SE" sz="2000" dirty="0" err="1" smtClean="0">
                <a:solidFill>
                  <a:schemeClr val="accent1"/>
                </a:solidFill>
              </a:rPr>
              <a:t>also</a:t>
            </a:r>
            <a:r>
              <a:rPr lang="sv-SE" sz="2000" dirty="0" smtClean="0">
                <a:solidFill>
                  <a:schemeClr val="accent1"/>
                </a:solidFill>
              </a:rPr>
              <a:t> </a:t>
            </a:r>
            <a:r>
              <a:rPr lang="sv-SE" sz="2000" dirty="0" err="1" smtClean="0">
                <a:solidFill>
                  <a:schemeClr val="accent1"/>
                </a:solidFill>
              </a:rPr>
              <a:t>secure</a:t>
            </a:r>
            <a:r>
              <a:rPr lang="sv-SE" sz="2000" dirty="0" smtClean="0">
                <a:solidFill>
                  <a:schemeClr val="accent1"/>
                </a:solidFill>
              </a:rPr>
              <a:t> </a:t>
            </a:r>
            <a:r>
              <a:rPr lang="sv-SE" sz="2000" dirty="0" err="1" smtClean="0">
                <a:solidFill>
                  <a:schemeClr val="accent1"/>
                </a:solidFill>
              </a:rPr>
              <a:t>SLOCs</a:t>
            </a:r>
            <a:r>
              <a:rPr lang="sv-SE" sz="2000" dirty="0" smtClean="0">
                <a:solidFill>
                  <a:schemeClr val="accent1"/>
                </a:solidFill>
              </a:rPr>
              <a:t>.</a:t>
            </a:r>
          </a:p>
          <a:p>
            <a:r>
              <a:rPr lang="sv-SE" sz="2000" dirty="0" err="1" smtClean="0">
                <a:solidFill>
                  <a:schemeClr val="accent1"/>
                </a:solidFill>
              </a:rPr>
              <a:t>But</a:t>
            </a:r>
            <a:r>
              <a:rPr lang="sv-SE" sz="2000" dirty="0" smtClean="0">
                <a:solidFill>
                  <a:schemeClr val="accent1"/>
                </a:solidFill>
              </a:rPr>
              <a:t>, </a:t>
            </a:r>
            <a:r>
              <a:rPr lang="sv-SE" sz="2000" dirty="0" err="1">
                <a:solidFill>
                  <a:schemeClr val="accent1"/>
                </a:solidFill>
              </a:rPr>
              <a:t>n</a:t>
            </a:r>
            <a:r>
              <a:rPr lang="sv-SE" sz="2000" dirty="0" err="1" smtClean="0">
                <a:solidFill>
                  <a:schemeClr val="accent1"/>
                </a:solidFill>
              </a:rPr>
              <a:t>one</a:t>
            </a:r>
            <a:r>
              <a:rPr lang="sv-SE" sz="2000" dirty="0" smtClean="0">
                <a:solidFill>
                  <a:schemeClr val="accent1"/>
                </a:solidFill>
              </a:rPr>
              <a:t> </a:t>
            </a:r>
            <a:r>
              <a:rPr lang="sv-SE" sz="2000" dirty="0" err="1" smtClean="0">
                <a:solidFill>
                  <a:schemeClr val="accent1"/>
                </a:solidFill>
              </a:rPr>
              <a:t>of</a:t>
            </a:r>
            <a:r>
              <a:rPr lang="sv-SE" sz="2000" dirty="0" smtClean="0">
                <a:solidFill>
                  <a:schemeClr val="accent1"/>
                </a:solidFill>
              </a:rPr>
              <a:t> the Scandinavian </a:t>
            </a:r>
            <a:r>
              <a:rPr lang="sv-SE" sz="2000" dirty="0" err="1" smtClean="0">
                <a:solidFill>
                  <a:schemeClr val="accent1"/>
                </a:solidFill>
              </a:rPr>
              <a:t>countries</a:t>
            </a:r>
            <a:r>
              <a:rPr lang="sv-SE" sz="2000" dirty="0" smtClean="0">
                <a:solidFill>
                  <a:schemeClr val="accent1"/>
                </a:solidFill>
              </a:rPr>
              <a:t> </a:t>
            </a:r>
            <a:r>
              <a:rPr lang="sv-SE" sz="2000" dirty="0" err="1" smtClean="0">
                <a:solidFill>
                  <a:schemeClr val="accent1"/>
                </a:solidFill>
              </a:rPr>
              <a:t>see</a:t>
            </a:r>
            <a:r>
              <a:rPr lang="sv-SE" sz="2000" dirty="0" smtClean="0">
                <a:solidFill>
                  <a:schemeClr val="accent1"/>
                </a:solidFill>
              </a:rPr>
              <a:t> </a:t>
            </a:r>
            <a:r>
              <a:rPr lang="sv-SE" sz="2000" dirty="0" err="1" smtClean="0">
                <a:solidFill>
                  <a:schemeClr val="accent1"/>
                </a:solidFill>
              </a:rPr>
              <a:t>this</a:t>
            </a:r>
            <a:r>
              <a:rPr lang="sv-SE" sz="2000" dirty="0" smtClean="0">
                <a:solidFill>
                  <a:schemeClr val="accent1"/>
                </a:solidFill>
              </a:rPr>
              <a:t> as </a:t>
            </a:r>
            <a:r>
              <a:rPr lang="sv-SE" sz="2000" dirty="0" err="1" smtClean="0">
                <a:solidFill>
                  <a:schemeClr val="accent1"/>
                </a:solidFill>
              </a:rPr>
              <a:t>their</a:t>
            </a:r>
            <a:r>
              <a:rPr lang="sv-SE" sz="2000" dirty="0" smtClean="0">
                <a:solidFill>
                  <a:schemeClr val="accent1"/>
                </a:solidFill>
              </a:rPr>
              <a:t> </a:t>
            </a:r>
            <a:r>
              <a:rPr lang="sv-SE" sz="2000" dirty="0" err="1" smtClean="0">
                <a:solidFill>
                  <a:schemeClr val="accent1"/>
                </a:solidFill>
              </a:rPr>
              <a:t>main</a:t>
            </a:r>
            <a:r>
              <a:rPr lang="sv-SE" sz="2000" dirty="0" smtClean="0">
                <a:solidFill>
                  <a:schemeClr val="accent1"/>
                </a:solidFill>
              </a:rPr>
              <a:t> </a:t>
            </a:r>
            <a:r>
              <a:rPr lang="sv-SE" sz="2000" dirty="0" err="1" smtClean="0">
                <a:solidFill>
                  <a:schemeClr val="accent1"/>
                </a:solidFill>
              </a:rPr>
              <a:t>defence</a:t>
            </a:r>
            <a:r>
              <a:rPr lang="sv-SE" sz="2000" dirty="0" smtClean="0">
                <a:solidFill>
                  <a:schemeClr val="accent1"/>
                </a:solidFill>
              </a:rPr>
              <a:t> problem. </a:t>
            </a:r>
          </a:p>
          <a:p>
            <a:r>
              <a:rPr lang="sv-SE" sz="2000" dirty="0" smtClean="0">
                <a:solidFill>
                  <a:schemeClr val="accent1"/>
                </a:solidFill>
              </a:rPr>
              <a:t>…and </a:t>
            </a:r>
            <a:r>
              <a:rPr lang="sv-SE" sz="2000" dirty="0" err="1" smtClean="0">
                <a:solidFill>
                  <a:schemeClr val="accent1"/>
                </a:solidFill>
              </a:rPr>
              <a:t>hence</a:t>
            </a:r>
            <a:r>
              <a:rPr lang="sv-SE" sz="2000" dirty="0" smtClean="0">
                <a:solidFill>
                  <a:schemeClr val="accent1"/>
                </a:solidFill>
              </a:rPr>
              <a:t>, </a:t>
            </a:r>
            <a:r>
              <a:rPr lang="sv-SE" sz="2000" dirty="0" err="1" smtClean="0">
                <a:solidFill>
                  <a:schemeClr val="accent1"/>
                </a:solidFill>
              </a:rPr>
              <a:t>have</a:t>
            </a:r>
            <a:r>
              <a:rPr lang="sv-SE" sz="2000" dirty="0" smtClean="0">
                <a:solidFill>
                  <a:schemeClr val="accent1"/>
                </a:solidFill>
              </a:rPr>
              <a:t> not </a:t>
            </a:r>
            <a:r>
              <a:rPr lang="sv-SE" sz="2000" dirty="0" err="1" smtClean="0">
                <a:solidFill>
                  <a:schemeClr val="accent1"/>
                </a:solidFill>
              </a:rPr>
              <a:t>optimised</a:t>
            </a:r>
            <a:r>
              <a:rPr lang="sv-SE" sz="2000" dirty="0" smtClean="0">
                <a:solidFill>
                  <a:schemeClr val="accent1"/>
                </a:solidFill>
              </a:rPr>
              <a:t> </a:t>
            </a:r>
            <a:r>
              <a:rPr lang="sv-SE" sz="2000" dirty="0" err="1" smtClean="0">
                <a:solidFill>
                  <a:schemeClr val="accent1"/>
                </a:solidFill>
              </a:rPr>
              <a:t>their</a:t>
            </a:r>
            <a:r>
              <a:rPr lang="sv-SE" sz="2000" dirty="0" smtClean="0">
                <a:solidFill>
                  <a:schemeClr val="accent1"/>
                </a:solidFill>
              </a:rPr>
              <a:t> </a:t>
            </a:r>
            <a:r>
              <a:rPr lang="sv-SE" sz="2000" dirty="0" err="1" smtClean="0">
                <a:solidFill>
                  <a:schemeClr val="accent1"/>
                </a:solidFill>
              </a:rPr>
              <a:t>armed</a:t>
            </a:r>
            <a:r>
              <a:rPr lang="sv-SE" sz="2000" dirty="0" smtClean="0">
                <a:solidFill>
                  <a:schemeClr val="accent1"/>
                </a:solidFill>
              </a:rPr>
              <a:t> </a:t>
            </a:r>
            <a:r>
              <a:rPr lang="sv-SE" sz="2000" dirty="0" err="1" smtClean="0">
                <a:solidFill>
                  <a:schemeClr val="accent1"/>
                </a:solidFill>
              </a:rPr>
              <a:t>forces</a:t>
            </a:r>
            <a:r>
              <a:rPr lang="sv-SE" sz="2000" dirty="0" smtClean="0">
                <a:solidFill>
                  <a:schemeClr val="accent1"/>
                </a:solidFill>
              </a:rPr>
              <a:t> to </a:t>
            </a:r>
            <a:r>
              <a:rPr lang="sv-SE" sz="2000" dirty="0" err="1" smtClean="0">
                <a:solidFill>
                  <a:schemeClr val="accent1"/>
                </a:solidFill>
              </a:rPr>
              <a:t>resolve</a:t>
            </a:r>
            <a:r>
              <a:rPr lang="sv-SE" sz="2000" dirty="0" smtClean="0">
                <a:solidFill>
                  <a:schemeClr val="accent1"/>
                </a:solidFill>
              </a:rPr>
              <a:t> it. </a:t>
            </a: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44593" y="1063229"/>
            <a:ext cx="3028950" cy="324207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7596" y="1833584"/>
            <a:ext cx="1572904" cy="1420491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0739" y="2571749"/>
            <a:ext cx="201185" cy="451143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8434" y="3099514"/>
            <a:ext cx="762066" cy="390178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71455" y="3602888"/>
            <a:ext cx="420660" cy="353599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37835" y="2917024"/>
            <a:ext cx="1572904" cy="1426588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40972" y="2684460"/>
            <a:ext cx="60965" cy="146317"/>
          </a:xfrm>
          <a:prstGeom prst="rect">
            <a:avLst/>
          </a:prstGeom>
        </p:spPr>
      </p:pic>
      <p:pic>
        <p:nvPicPr>
          <p:cNvPr id="12" name="Bildobjekt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54685" y="2920077"/>
            <a:ext cx="109738" cy="121931"/>
          </a:xfrm>
          <a:prstGeom prst="rect">
            <a:avLst/>
          </a:prstGeom>
        </p:spPr>
      </p:pic>
      <p:pic>
        <p:nvPicPr>
          <p:cNvPr id="13" name="Bildobjekt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34617" y="3224488"/>
            <a:ext cx="60965" cy="231668"/>
          </a:xfrm>
          <a:prstGeom prst="rect">
            <a:avLst/>
          </a:prstGeom>
        </p:spPr>
      </p:pic>
      <p:pic>
        <p:nvPicPr>
          <p:cNvPr id="14" name="Bildobjekt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766772" y="3561539"/>
            <a:ext cx="115834" cy="103641"/>
          </a:xfrm>
          <a:prstGeom prst="rect">
            <a:avLst/>
          </a:prstGeom>
        </p:spPr>
      </p:pic>
      <p:pic>
        <p:nvPicPr>
          <p:cNvPr id="15" name="Bildobjekt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89041" y="3668233"/>
            <a:ext cx="60965" cy="140220"/>
          </a:xfrm>
          <a:prstGeom prst="rect">
            <a:avLst/>
          </a:prstGeom>
        </p:spPr>
      </p:pic>
      <p:pic>
        <p:nvPicPr>
          <p:cNvPr id="19" name="Bildobjekt 1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569974" y="3901618"/>
            <a:ext cx="109738" cy="54869"/>
          </a:xfrm>
          <a:prstGeom prst="rect">
            <a:avLst/>
          </a:prstGeom>
        </p:spPr>
      </p:pic>
      <p:pic>
        <p:nvPicPr>
          <p:cNvPr id="20" name="Bildobjekt 1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795752" y="2808471"/>
            <a:ext cx="792549" cy="664522"/>
          </a:xfrm>
          <a:prstGeom prst="rect">
            <a:avLst/>
          </a:prstGeom>
        </p:spPr>
      </p:pic>
      <p:pic>
        <p:nvPicPr>
          <p:cNvPr id="21" name="Bildobjekt 2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855534" y="3499725"/>
            <a:ext cx="1408298" cy="298730"/>
          </a:xfrm>
          <a:prstGeom prst="rect">
            <a:avLst/>
          </a:prstGeom>
        </p:spPr>
      </p:pic>
      <p:pic>
        <p:nvPicPr>
          <p:cNvPr id="22" name="Bildobjekt 2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052228" y="3883730"/>
            <a:ext cx="1524132" cy="225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2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86152" y="205979"/>
            <a:ext cx="8597304" cy="857250"/>
          </a:xfrm>
        </p:spPr>
        <p:txBody>
          <a:bodyPr>
            <a:normAutofit fontScale="90000"/>
          </a:bodyPr>
          <a:lstStyle/>
          <a:p>
            <a:pPr algn="ctr"/>
            <a:r>
              <a:rPr lang="sv-SE" dirty="0" err="1" smtClean="0"/>
              <a:t>Essential</a:t>
            </a:r>
            <a:r>
              <a:rPr lang="sv-SE" dirty="0" smtClean="0"/>
              <a:t> Missions and New </a:t>
            </a:r>
            <a:r>
              <a:rPr lang="sv-SE" dirty="0" err="1" smtClean="0"/>
              <a:t>Operational</a:t>
            </a:r>
            <a:r>
              <a:rPr lang="sv-SE" dirty="0" smtClean="0"/>
              <a:t> </a:t>
            </a:r>
            <a:r>
              <a:rPr lang="sv-SE" dirty="0" err="1" smtClean="0"/>
              <a:t>Directions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idx="1"/>
          </p:nvPr>
        </p:nvSpPr>
        <p:spPr>
          <a:xfrm>
            <a:off x="125323" y="1200151"/>
            <a:ext cx="5323972" cy="3576385"/>
          </a:xfrm>
        </p:spPr>
        <p:txBody>
          <a:bodyPr>
            <a:normAutofit/>
          </a:bodyPr>
          <a:lstStyle/>
          <a:p>
            <a:r>
              <a:rPr lang="sv-SE" sz="2000" dirty="0" smtClean="0">
                <a:solidFill>
                  <a:schemeClr val="accent1"/>
                </a:solidFill>
              </a:rPr>
              <a:t>From </a:t>
            </a:r>
            <a:r>
              <a:rPr lang="sv-SE" sz="2000" dirty="0" err="1" smtClean="0">
                <a:solidFill>
                  <a:schemeClr val="accent1"/>
                </a:solidFill>
              </a:rPr>
              <a:t>sea</a:t>
            </a:r>
            <a:r>
              <a:rPr lang="sv-SE" sz="2000" dirty="0" smtClean="0">
                <a:solidFill>
                  <a:schemeClr val="accent1"/>
                </a:solidFill>
              </a:rPr>
              <a:t> </a:t>
            </a:r>
            <a:r>
              <a:rPr lang="sv-SE" sz="2000" dirty="0" err="1" smtClean="0">
                <a:solidFill>
                  <a:schemeClr val="accent1"/>
                </a:solidFill>
              </a:rPr>
              <a:t>denial</a:t>
            </a:r>
            <a:r>
              <a:rPr lang="sv-SE" sz="2000" dirty="0" smtClean="0">
                <a:solidFill>
                  <a:schemeClr val="accent1"/>
                </a:solidFill>
              </a:rPr>
              <a:t> to </a:t>
            </a:r>
            <a:r>
              <a:rPr lang="sv-SE" sz="2000" dirty="0" err="1" smtClean="0">
                <a:solidFill>
                  <a:schemeClr val="accent1"/>
                </a:solidFill>
              </a:rPr>
              <a:t>sea</a:t>
            </a:r>
            <a:r>
              <a:rPr lang="sv-SE" sz="2000" dirty="0" smtClean="0">
                <a:solidFill>
                  <a:schemeClr val="accent1"/>
                </a:solidFill>
              </a:rPr>
              <a:t> </a:t>
            </a:r>
            <a:r>
              <a:rPr lang="sv-SE" sz="2000" dirty="0" err="1" smtClean="0">
                <a:solidFill>
                  <a:schemeClr val="accent1"/>
                </a:solidFill>
              </a:rPr>
              <a:t>control</a:t>
            </a:r>
            <a:r>
              <a:rPr lang="sv-SE" sz="2000" dirty="0" smtClean="0">
                <a:solidFill>
                  <a:schemeClr val="accent1"/>
                </a:solidFill>
              </a:rPr>
              <a:t>. </a:t>
            </a:r>
          </a:p>
          <a:p>
            <a:r>
              <a:rPr lang="sv-SE" sz="2000" dirty="0" smtClean="0">
                <a:solidFill>
                  <a:schemeClr val="accent1"/>
                </a:solidFill>
              </a:rPr>
              <a:t>A </a:t>
            </a:r>
            <a:r>
              <a:rPr lang="sv-SE" sz="2000" dirty="0" err="1" smtClean="0">
                <a:solidFill>
                  <a:schemeClr val="accent1"/>
                </a:solidFill>
              </a:rPr>
              <a:t>range</a:t>
            </a:r>
            <a:r>
              <a:rPr lang="sv-SE" sz="2000" dirty="0" smtClean="0">
                <a:solidFill>
                  <a:schemeClr val="accent1"/>
                </a:solidFill>
              </a:rPr>
              <a:t> </a:t>
            </a:r>
            <a:r>
              <a:rPr lang="sv-SE" sz="2000" dirty="0" err="1" smtClean="0">
                <a:solidFill>
                  <a:schemeClr val="accent1"/>
                </a:solidFill>
              </a:rPr>
              <a:t>of</a:t>
            </a:r>
            <a:r>
              <a:rPr lang="sv-SE" sz="2000" dirty="0" smtClean="0">
                <a:solidFill>
                  <a:schemeClr val="accent1"/>
                </a:solidFill>
              </a:rPr>
              <a:t> new </a:t>
            </a:r>
            <a:r>
              <a:rPr lang="sv-SE" sz="2000" dirty="0" err="1" smtClean="0">
                <a:solidFill>
                  <a:schemeClr val="accent1"/>
                </a:solidFill>
              </a:rPr>
              <a:t>of</a:t>
            </a:r>
            <a:r>
              <a:rPr lang="sv-SE" sz="2000" dirty="0" smtClean="0">
                <a:solidFill>
                  <a:schemeClr val="accent1"/>
                </a:solidFill>
              </a:rPr>
              <a:t> </a:t>
            </a:r>
            <a:r>
              <a:rPr lang="sv-SE" sz="2000" dirty="0" err="1" smtClean="0">
                <a:solidFill>
                  <a:schemeClr val="accent1"/>
                </a:solidFill>
              </a:rPr>
              <a:t>possible</a:t>
            </a:r>
            <a:r>
              <a:rPr lang="sv-SE" sz="2000" dirty="0" smtClean="0">
                <a:solidFill>
                  <a:schemeClr val="accent1"/>
                </a:solidFill>
              </a:rPr>
              <a:t> new operations, </a:t>
            </a:r>
            <a:r>
              <a:rPr lang="sv-SE" sz="2000" dirty="0" err="1" smtClean="0">
                <a:solidFill>
                  <a:schemeClr val="accent1"/>
                </a:solidFill>
              </a:rPr>
              <a:t>some</a:t>
            </a:r>
            <a:r>
              <a:rPr lang="sv-SE" sz="2000" dirty="0" smtClean="0">
                <a:solidFill>
                  <a:schemeClr val="accent1"/>
                </a:solidFill>
              </a:rPr>
              <a:t> </a:t>
            </a:r>
            <a:r>
              <a:rPr lang="sv-SE" sz="2000" dirty="0" err="1" smtClean="0">
                <a:solidFill>
                  <a:schemeClr val="accent1"/>
                </a:solidFill>
              </a:rPr>
              <a:t>essential</a:t>
            </a:r>
            <a:r>
              <a:rPr lang="sv-SE" sz="2000" dirty="0" smtClean="0">
                <a:solidFill>
                  <a:schemeClr val="accent1"/>
                </a:solidFill>
              </a:rPr>
              <a:t>, </a:t>
            </a:r>
            <a:r>
              <a:rPr lang="sv-SE" sz="2000" dirty="0" err="1" smtClean="0">
                <a:solidFill>
                  <a:schemeClr val="accent1"/>
                </a:solidFill>
              </a:rPr>
              <a:t>some</a:t>
            </a:r>
            <a:r>
              <a:rPr lang="sv-SE" sz="2000" dirty="0" smtClean="0">
                <a:solidFill>
                  <a:schemeClr val="accent1"/>
                </a:solidFill>
              </a:rPr>
              <a:t> potential. </a:t>
            </a:r>
          </a:p>
          <a:p>
            <a:r>
              <a:rPr lang="sv-SE" sz="2000" dirty="0" smtClean="0">
                <a:solidFill>
                  <a:schemeClr val="accent1"/>
                </a:solidFill>
              </a:rPr>
              <a:t>Most </a:t>
            </a:r>
            <a:r>
              <a:rPr lang="sv-SE" sz="2000" dirty="0" err="1" smtClean="0">
                <a:solidFill>
                  <a:schemeClr val="accent1"/>
                </a:solidFill>
              </a:rPr>
              <a:t>require</a:t>
            </a:r>
            <a:r>
              <a:rPr lang="sv-SE" sz="2000" dirty="0" smtClean="0">
                <a:solidFill>
                  <a:schemeClr val="accent1"/>
                </a:solidFill>
              </a:rPr>
              <a:t> </a:t>
            </a:r>
            <a:r>
              <a:rPr lang="sv-SE" sz="2000" dirty="0" err="1" smtClean="0">
                <a:solidFill>
                  <a:schemeClr val="accent1"/>
                </a:solidFill>
              </a:rPr>
              <a:t>collaboration</a:t>
            </a:r>
            <a:r>
              <a:rPr lang="sv-SE" sz="2000" dirty="0" smtClean="0">
                <a:solidFill>
                  <a:schemeClr val="accent1"/>
                </a:solidFill>
              </a:rPr>
              <a:t> or division </a:t>
            </a:r>
            <a:r>
              <a:rPr lang="sv-SE" sz="2000" dirty="0" err="1" smtClean="0">
                <a:solidFill>
                  <a:schemeClr val="accent1"/>
                </a:solidFill>
              </a:rPr>
              <a:t>of</a:t>
            </a:r>
            <a:r>
              <a:rPr lang="sv-SE" sz="2000" dirty="0" smtClean="0">
                <a:solidFill>
                  <a:schemeClr val="accent1"/>
                </a:solidFill>
              </a:rPr>
              <a:t> </a:t>
            </a:r>
            <a:r>
              <a:rPr lang="sv-SE" sz="2000" dirty="0" err="1" smtClean="0">
                <a:solidFill>
                  <a:schemeClr val="accent1"/>
                </a:solidFill>
              </a:rPr>
              <a:t>labour</a:t>
            </a:r>
            <a:r>
              <a:rPr lang="sv-SE" sz="2000" dirty="0" smtClean="0">
                <a:solidFill>
                  <a:schemeClr val="accent1"/>
                </a:solidFill>
              </a:rPr>
              <a:t>, given </a:t>
            </a:r>
            <a:r>
              <a:rPr lang="sv-SE" sz="2000" dirty="0" err="1" smtClean="0">
                <a:solidFill>
                  <a:schemeClr val="accent1"/>
                </a:solidFill>
              </a:rPr>
              <a:t>limited</a:t>
            </a:r>
            <a:r>
              <a:rPr lang="sv-SE" sz="2000" dirty="0" smtClean="0">
                <a:solidFill>
                  <a:schemeClr val="accent1"/>
                </a:solidFill>
              </a:rPr>
              <a:t> </a:t>
            </a:r>
            <a:r>
              <a:rPr lang="sv-SE" sz="2000" dirty="0" err="1" smtClean="0">
                <a:solidFill>
                  <a:schemeClr val="accent1"/>
                </a:solidFill>
              </a:rPr>
              <a:t>assetts</a:t>
            </a:r>
            <a:r>
              <a:rPr lang="sv-SE" sz="2000" dirty="0" smtClean="0">
                <a:solidFill>
                  <a:schemeClr val="accent1"/>
                </a:solidFill>
              </a:rPr>
              <a:t>. </a:t>
            </a:r>
          </a:p>
          <a:p>
            <a:r>
              <a:rPr lang="sv-SE" sz="2000" dirty="0" smtClean="0">
                <a:solidFill>
                  <a:schemeClr val="accent1"/>
                </a:solidFill>
              </a:rPr>
              <a:t>The Baltic Sea </a:t>
            </a:r>
            <a:r>
              <a:rPr lang="sv-SE" sz="2000" dirty="0" err="1" smtClean="0">
                <a:solidFill>
                  <a:schemeClr val="accent1"/>
                </a:solidFill>
              </a:rPr>
              <a:t>also</a:t>
            </a:r>
            <a:r>
              <a:rPr lang="sv-SE" sz="2000" dirty="0" smtClean="0">
                <a:solidFill>
                  <a:schemeClr val="accent1"/>
                </a:solidFill>
              </a:rPr>
              <a:t> </a:t>
            </a:r>
            <a:r>
              <a:rPr lang="sv-SE" sz="2000" dirty="0" err="1" smtClean="0">
                <a:solidFill>
                  <a:schemeClr val="accent1"/>
                </a:solidFill>
              </a:rPr>
              <a:t>generates</a:t>
            </a:r>
            <a:r>
              <a:rPr lang="sv-SE" sz="2000" dirty="0" smtClean="0">
                <a:solidFill>
                  <a:schemeClr val="accent1"/>
                </a:solidFill>
              </a:rPr>
              <a:t> </a:t>
            </a:r>
            <a:r>
              <a:rPr lang="sv-SE" sz="2000" dirty="0" err="1" smtClean="0">
                <a:solidFill>
                  <a:schemeClr val="accent1"/>
                </a:solidFill>
              </a:rPr>
              <a:t>some</a:t>
            </a:r>
            <a:r>
              <a:rPr lang="sv-SE" sz="2000" dirty="0" smtClean="0">
                <a:solidFill>
                  <a:schemeClr val="accent1"/>
                </a:solidFill>
              </a:rPr>
              <a:t> </a:t>
            </a:r>
            <a:r>
              <a:rPr lang="sv-SE" sz="2000" dirty="0" err="1" smtClean="0">
                <a:solidFill>
                  <a:schemeClr val="accent1"/>
                </a:solidFill>
              </a:rPr>
              <a:t>unique</a:t>
            </a:r>
            <a:r>
              <a:rPr lang="sv-SE" sz="2000" dirty="0" smtClean="0">
                <a:solidFill>
                  <a:schemeClr val="accent1"/>
                </a:solidFill>
              </a:rPr>
              <a:t> </a:t>
            </a:r>
            <a:r>
              <a:rPr lang="sv-SE" sz="2000" dirty="0" err="1" smtClean="0">
                <a:solidFill>
                  <a:schemeClr val="accent1"/>
                </a:solidFill>
              </a:rPr>
              <a:t>operational</a:t>
            </a:r>
            <a:r>
              <a:rPr lang="sv-SE" sz="2000" dirty="0" smtClean="0">
                <a:solidFill>
                  <a:schemeClr val="accent1"/>
                </a:solidFill>
              </a:rPr>
              <a:t> </a:t>
            </a:r>
            <a:r>
              <a:rPr lang="sv-SE" sz="2000" dirty="0" err="1" smtClean="0">
                <a:solidFill>
                  <a:schemeClr val="accent1"/>
                </a:solidFill>
              </a:rPr>
              <a:t>requirements</a:t>
            </a:r>
            <a:r>
              <a:rPr lang="sv-SE" sz="2000" dirty="0" smtClean="0">
                <a:solidFill>
                  <a:schemeClr val="accent1"/>
                </a:solidFill>
              </a:rPr>
              <a:t>. </a:t>
            </a: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58202" y="1063229"/>
            <a:ext cx="3211424" cy="343738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2183" y="3101129"/>
            <a:ext cx="843789" cy="124881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8794" y="1667931"/>
            <a:ext cx="645120" cy="95478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8996" y="2802399"/>
            <a:ext cx="1408298" cy="298730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8032" y="2004241"/>
            <a:ext cx="1572904" cy="1420491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1354" y="3069620"/>
            <a:ext cx="1572904" cy="1420491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63247" y="2547756"/>
            <a:ext cx="85273" cy="204657"/>
          </a:xfrm>
          <a:prstGeom prst="rect">
            <a:avLst/>
          </a:prstGeom>
        </p:spPr>
      </p:pic>
      <p:pic>
        <p:nvPicPr>
          <p:cNvPr id="12" name="Bildobjekt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63914" y="3264709"/>
            <a:ext cx="115834" cy="103641"/>
          </a:xfrm>
          <a:prstGeom prst="rect">
            <a:avLst/>
          </a:prstGeom>
        </p:spPr>
      </p:pic>
      <p:pic>
        <p:nvPicPr>
          <p:cNvPr id="13" name="Bildobjekt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96909" y="2622649"/>
            <a:ext cx="109738" cy="54869"/>
          </a:xfrm>
          <a:prstGeom prst="rect">
            <a:avLst/>
          </a:prstGeom>
        </p:spPr>
      </p:pic>
      <p:pic>
        <p:nvPicPr>
          <p:cNvPr id="14" name="Bildobjekt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73505" y="3775482"/>
            <a:ext cx="233141" cy="259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86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/>
          <p:cNvPicPr>
            <a:picLocks noChangeAspect="1"/>
          </p:cNvPicPr>
          <p:nvPr/>
        </p:nvPicPr>
        <p:blipFill rotWithShape="1">
          <a:blip r:embed="rId2"/>
          <a:srcRect l="26464"/>
          <a:stretch/>
        </p:blipFill>
        <p:spPr>
          <a:xfrm>
            <a:off x="6618170" y="2921452"/>
            <a:ext cx="2238625" cy="1617655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3234" y="1774333"/>
            <a:ext cx="2339037" cy="1471196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v-SE" dirty="0" smtClean="0"/>
              <a:t>Old and New </a:t>
            </a:r>
            <a:r>
              <a:rPr lang="sv-SE" dirty="0" err="1" smtClean="0"/>
              <a:t>Roles</a:t>
            </a:r>
            <a:r>
              <a:rPr lang="sv-SE" dirty="0" smtClean="0"/>
              <a:t> - </a:t>
            </a:r>
            <a:r>
              <a:rPr lang="sv-SE" dirty="0" err="1" smtClean="0"/>
              <a:t>Platforms</a:t>
            </a:r>
            <a:r>
              <a:rPr lang="sv-SE" dirty="0" smtClean="0"/>
              <a:t> and </a:t>
            </a:r>
            <a:r>
              <a:rPr lang="sv-SE" dirty="0" err="1" smtClean="0"/>
              <a:t>Future</a:t>
            </a:r>
            <a:r>
              <a:rPr lang="sv-SE" dirty="0" smtClean="0"/>
              <a:t> </a:t>
            </a:r>
            <a:r>
              <a:rPr lang="sv-SE" dirty="0" err="1" smtClean="0"/>
              <a:t>Acquisitions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idx="1"/>
          </p:nvPr>
        </p:nvSpPr>
        <p:spPr>
          <a:xfrm>
            <a:off x="90423" y="1199716"/>
            <a:ext cx="5102811" cy="3576385"/>
          </a:xfrm>
        </p:spPr>
        <p:txBody>
          <a:bodyPr>
            <a:normAutofit fontScale="70000" lnSpcReduction="20000"/>
          </a:bodyPr>
          <a:lstStyle/>
          <a:p>
            <a:r>
              <a:rPr lang="sv-SE" sz="2300" dirty="0" smtClean="0">
                <a:solidFill>
                  <a:schemeClr val="accent1"/>
                </a:solidFill>
              </a:rPr>
              <a:t>Cold </a:t>
            </a:r>
            <a:r>
              <a:rPr lang="sv-SE" sz="2300" dirty="0" err="1" smtClean="0">
                <a:solidFill>
                  <a:schemeClr val="accent1"/>
                </a:solidFill>
              </a:rPr>
              <a:t>War</a:t>
            </a:r>
            <a:r>
              <a:rPr lang="sv-SE" sz="2300" dirty="0" smtClean="0">
                <a:solidFill>
                  <a:schemeClr val="accent1"/>
                </a:solidFill>
              </a:rPr>
              <a:t>: </a:t>
            </a:r>
            <a:r>
              <a:rPr lang="sv-SE" sz="2300" dirty="0" err="1" smtClean="0">
                <a:solidFill>
                  <a:schemeClr val="accent1"/>
                </a:solidFill>
              </a:rPr>
              <a:t>Capabilities</a:t>
            </a:r>
            <a:r>
              <a:rPr lang="sv-SE" sz="2300" dirty="0" smtClean="0">
                <a:solidFill>
                  <a:schemeClr val="accent1"/>
                </a:solidFill>
              </a:rPr>
              <a:t> </a:t>
            </a:r>
            <a:r>
              <a:rPr lang="sv-SE" sz="2300" dirty="0" err="1" smtClean="0">
                <a:solidFill>
                  <a:schemeClr val="accent1"/>
                </a:solidFill>
              </a:rPr>
              <a:t>primarily</a:t>
            </a:r>
            <a:r>
              <a:rPr lang="sv-SE" sz="2300" dirty="0" smtClean="0">
                <a:solidFill>
                  <a:schemeClr val="accent1"/>
                </a:solidFill>
              </a:rPr>
              <a:t> </a:t>
            </a:r>
            <a:r>
              <a:rPr lang="sv-SE" sz="2300" dirty="0" err="1" smtClean="0">
                <a:solidFill>
                  <a:schemeClr val="accent1"/>
                </a:solidFill>
              </a:rPr>
              <a:t>geared</a:t>
            </a:r>
            <a:r>
              <a:rPr lang="sv-SE" sz="2300" dirty="0" smtClean="0">
                <a:solidFill>
                  <a:schemeClr val="accent1"/>
                </a:solidFill>
              </a:rPr>
              <a:t> </a:t>
            </a:r>
            <a:r>
              <a:rPr lang="sv-SE" sz="2300" dirty="0" err="1" smtClean="0">
                <a:solidFill>
                  <a:schemeClr val="accent1"/>
                </a:solidFill>
              </a:rPr>
              <a:t>towards</a:t>
            </a:r>
            <a:r>
              <a:rPr lang="sv-SE" sz="2300" dirty="0" smtClean="0">
                <a:solidFill>
                  <a:schemeClr val="accent1"/>
                </a:solidFill>
              </a:rPr>
              <a:t> </a:t>
            </a:r>
            <a:r>
              <a:rPr lang="sv-SE" sz="2300" dirty="0" err="1" smtClean="0">
                <a:solidFill>
                  <a:schemeClr val="accent1"/>
                </a:solidFill>
              </a:rPr>
              <a:t>sea</a:t>
            </a:r>
            <a:r>
              <a:rPr lang="sv-SE" sz="2300" dirty="0" smtClean="0">
                <a:solidFill>
                  <a:schemeClr val="accent1"/>
                </a:solidFill>
              </a:rPr>
              <a:t> </a:t>
            </a:r>
            <a:r>
              <a:rPr lang="sv-SE" sz="2300" dirty="0" err="1" smtClean="0">
                <a:solidFill>
                  <a:schemeClr val="accent1"/>
                </a:solidFill>
              </a:rPr>
              <a:t>denial</a:t>
            </a:r>
            <a:r>
              <a:rPr lang="sv-SE" sz="2300" dirty="0" smtClean="0">
                <a:solidFill>
                  <a:schemeClr val="accent1"/>
                </a:solidFill>
              </a:rPr>
              <a:t>.</a:t>
            </a:r>
          </a:p>
          <a:p>
            <a:r>
              <a:rPr lang="sv-SE" sz="2300" dirty="0" smtClean="0">
                <a:solidFill>
                  <a:schemeClr val="accent1"/>
                </a:solidFill>
              </a:rPr>
              <a:t>From </a:t>
            </a:r>
            <a:r>
              <a:rPr lang="sv-SE" sz="2300" dirty="0" err="1" smtClean="0">
                <a:solidFill>
                  <a:schemeClr val="accent1"/>
                </a:solidFill>
              </a:rPr>
              <a:t>static</a:t>
            </a:r>
            <a:r>
              <a:rPr lang="sv-SE" sz="2300" dirty="0" smtClean="0">
                <a:solidFill>
                  <a:schemeClr val="accent1"/>
                </a:solidFill>
              </a:rPr>
              <a:t> </a:t>
            </a:r>
            <a:r>
              <a:rPr lang="sv-SE" sz="2300" dirty="0" smtClean="0">
                <a:solidFill>
                  <a:schemeClr val="accent1"/>
                </a:solidFill>
              </a:rPr>
              <a:t>(</a:t>
            </a:r>
            <a:r>
              <a:rPr lang="sv-SE" sz="2300" dirty="0" err="1" smtClean="0">
                <a:solidFill>
                  <a:schemeClr val="accent1"/>
                </a:solidFill>
              </a:rPr>
              <a:t>coastal</a:t>
            </a:r>
            <a:r>
              <a:rPr lang="sv-SE" sz="2300" dirty="0" smtClean="0">
                <a:solidFill>
                  <a:schemeClr val="accent1"/>
                </a:solidFill>
              </a:rPr>
              <a:t> </a:t>
            </a:r>
            <a:r>
              <a:rPr lang="sv-SE" sz="2300" dirty="0" err="1" smtClean="0">
                <a:solidFill>
                  <a:schemeClr val="accent1"/>
                </a:solidFill>
              </a:rPr>
              <a:t>batteries</a:t>
            </a:r>
            <a:r>
              <a:rPr lang="sv-SE" sz="2300" dirty="0" smtClean="0">
                <a:solidFill>
                  <a:schemeClr val="accent1"/>
                </a:solidFill>
              </a:rPr>
              <a:t> etc.) to flexible (RBS 15 etc.).</a:t>
            </a:r>
            <a:endParaRPr lang="sv-SE" sz="2300" dirty="0" smtClean="0">
              <a:solidFill>
                <a:schemeClr val="accent1"/>
              </a:solidFill>
            </a:endParaRPr>
          </a:p>
          <a:p>
            <a:r>
              <a:rPr lang="sv-SE" sz="2300" dirty="0" err="1" smtClean="0">
                <a:solidFill>
                  <a:schemeClr val="accent1"/>
                </a:solidFill>
              </a:rPr>
              <a:t>Ukraine</a:t>
            </a:r>
            <a:r>
              <a:rPr lang="sv-SE" sz="2300" dirty="0" smtClean="0">
                <a:solidFill>
                  <a:schemeClr val="accent1"/>
                </a:solidFill>
              </a:rPr>
              <a:t> </a:t>
            </a:r>
            <a:r>
              <a:rPr lang="sv-SE" sz="2300" dirty="0" err="1" smtClean="0">
                <a:solidFill>
                  <a:schemeClr val="accent1"/>
                </a:solidFill>
              </a:rPr>
              <a:t>war</a:t>
            </a:r>
            <a:r>
              <a:rPr lang="sv-SE" sz="2300" dirty="0" smtClean="0">
                <a:solidFill>
                  <a:schemeClr val="accent1"/>
                </a:solidFill>
              </a:rPr>
              <a:t> </a:t>
            </a:r>
            <a:r>
              <a:rPr lang="sv-SE" sz="2300" dirty="0" err="1" smtClean="0">
                <a:solidFill>
                  <a:schemeClr val="accent1"/>
                </a:solidFill>
              </a:rPr>
              <a:t>vidicates</a:t>
            </a:r>
            <a:r>
              <a:rPr lang="sv-SE" sz="2300" dirty="0" smtClean="0">
                <a:solidFill>
                  <a:schemeClr val="accent1"/>
                </a:solidFill>
              </a:rPr>
              <a:t> </a:t>
            </a:r>
            <a:r>
              <a:rPr lang="sv-SE" sz="2300" dirty="0" err="1" smtClean="0">
                <a:solidFill>
                  <a:schemeClr val="accent1"/>
                </a:solidFill>
              </a:rPr>
              <a:t>many</a:t>
            </a:r>
            <a:r>
              <a:rPr lang="sv-SE" sz="2300" dirty="0" smtClean="0">
                <a:solidFill>
                  <a:schemeClr val="accent1"/>
                </a:solidFill>
              </a:rPr>
              <a:t> </a:t>
            </a:r>
            <a:r>
              <a:rPr lang="sv-SE" sz="2300" dirty="0" err="1" smtClean="0">
                <a:solidFill>
                  <a:schemeClr val="accent1"/>
                </a:solidFill>
              </a:rPr>
              <a:t>of</a:t>
            </a:r>
            <a:r>
              <a:rPr lang="sv-SE" sz="2300" dirty="0" smtClean="0">
                <a:solidFill>
                  <a:schemeClr val="accent1"/>
                </a:solidFill>
              </a:rPr>
              <a:t> </a:t>
            </a:r>
            <a:r>
              <a:rPr lang="sv-SE" sz="2300" dirty="0" err="1" smtClean="0">
                <a:solidFill>
                  <a:schemeClr val="accent1"/>
                </a:solidFill>
              </a:rPr>
              <a:t>previous</a:t>
            </a:r>
            <a:r>
              <a:rPr lang="sv-SE" sz="2300" dirty="0" smtClean="0">
                <a:solidFill>
                  <a:schemeClr val="accent1"/>
                </a:solidFill>
              </a:rPr>
              <a:t> </a:t>
            </a:r>
            <a:r>
              <a:rPr lang="sv-SE" sz="2300" dirty="0" err="1" smtClean="0">
                <a:solidFill>
                  <a:schemeClr val="accent1"/>
                </a:solidFill>
              </a:rPr>
              <a:t>choices</a:t>
            </a:r>
            <a:r>
              <a:rPr lang="sv-SE" sz="2300" dirty="0" smtClean="0">
                <a:solidFill>
                  <a:schemeClr val="accent1"/>
                </a:solidFill>
              </a:rPr>
              <a:t> for </a:t>
            </a:r>
            <a:r>
              <a:rPr lang="sv-SE" sz="2300" dirty="0" err="1" smtClean="0">
                <a:solidFill>
                  <a:schemeClr val="accent1"/>
                </a:solidFill>
              </a:rPr>
              <a:t>effective</a:t>
            </a:r>
            <a:r>
              <a:rPr lang="sv-SE" sz="2300" dirty="0" smtClean="0">
                <a:solidFill>
                  <a:schemeClr val="accent1"/>
                </a:solidFill>
              </a:rPr>
              <a:t> </a:t>
            </a:r>
            <a:r>
              <a:rPr lang="sv-SE" sz="2300" i="1" dirty="0" smtClean="0">
                <a:solidFill>
                  <a:schemeClr val="accent1"/>
                </a:solidFill>
              </a:rPr>
              <a:t>national</a:t>
            </a:r>
            <a:r>
              <a:rPr lang="sv-SE" sz="2300" dirty="0" smtClean="0">
                <a:solidFill>
                  <a:schemeClr val="accent1"/>
                </a:solidFill>
              </a:rPr>
              <a:t> </a:t>
            </a:r>
            <a:r>
              <a:rPr lang="sv-SE" sz="2300" dirty="0" err="1" smtClean="0">
                <a:solidFill>
                  <a:schemeClr val="accent1"/>
                </a:solidFill>
              </a:rPr>
              <a:t>defence</a:t>
            </a:r>
            <a:r>
              <a:rPr lang="sv-SE" sz="2300" dirty="0" smtClean="0">
                <a:solidFill>
                  <a:schemeClr val="accent1"/>
                </a:solidFill>
              </a:rPr>
              <a:t> and (</a:t>
            </a:r>
            <a:r>
              <a:rPr lang="sv-SE" sz="2300" dirty="0" err="1" smtClean="0">
                <a:solidFill>
                  <a:schemeClr val="accent1"/>
                </a:solidFill>
              </a:rPr>
              <a:t>sea</a:t>
            </a:r>
            <a:r>
              <a:rPr lang="sv-SE" sz="2300" dirty="0" smtClean="0">
                <a:solidFill>
                  <a:schemeClr val="accent1"/>
                </a:solidFill>
              </a:rPr>
              <a:t> </a:t>
            </a:r>
            <a:r>
              <a:rPr lang="sv-SE" sz="2300" dirty="0" err="1" smtClean="0">
                <a:solidFill>
                  <a:schemeClr val="accent1"/>
                </a:solidFill>
              </a:rPr>
              <a:t>denial</a:t>
            </a:r>
            <a:r>
              <a:rPr lang="sv-SE" sz="2300" dirty="0" smtClean="0">
                <a:solidFill>
                  <a:schemeClr val="accent1"/>
                </a:solidFill>
              </a:rPr>
              <a:t>) </a:t>
            </a:r>
            <a:r>
              <a:rPr lang="sv-SE" sz="2300" dirty="0" err="1" smtClean="0">
                <a:solidFill>
                  <a:schemeClr val="accent1"/>
                </a:solidFill>
              </a:rPr>
              <a:t>deterrence</a:t>
            </a:r>
            <a:r>
              <a:rPr lang="sv-SE" sz="2300" dirty="0" smtClean="0">
                <a:solidFill>
                  <a:schemeClr val="accent1"/>
                </a:solidFill>
              </a:rPr>
              <a:t>. </a:t>
            </a:r>
            <a:endParaRPr lang="sv-SE" sz="2300" dirty="0" smtClean="0">
              <a:solidFill>
                <a:schemeClr val="accent1"/>
              </a:solidFill>
            </a:endParaRPr>
          </a:p>
          <a:p>
            <a:r>
              <a:rPr lang="sv-SE" sz="2300" dirty="0" smtClean="0">
                <a:solidFill>
                  <a:schemeClr val="accent1"/>
                </a:solidFill>
              </a:rPr>
              <a:t>NATO </a:t>
            </a:r>
            <a:r>
              <a:rPr lang="sv-SE" sz="2300" dirty="0" err="1" smtClean="0">
                <a:solidFill>
                  <a:schemeClr val="accent1"/>
                </a:solidFill>
              </a:rPr>
              <a:t>membership</a:t>
            </a:r>
            <a:r>
              <a:rPr lang="sv-SE" sz="2300" dirty="0" smtClean="0">
                <a:solidFill>
                  <a:schemeClr val="accent1"/>
                </a:solidFill>
              </a:rPr>
              <a:t> </a:t>
            </a:r>
            <a:r>
              <a:rPr lang="sv-SE" sz="2300" dirty="0" err="1" smtClean="0">
                <a:solidFill>
                  <a:schemeClr val="accent1"/>
                </a:solidFill>
              </a:rPr>
              <a:t>changes</a:t>
            </a:r>
            <a:r>
              <a:rPr lang="sv-SE" sz="2300" dirty="0" smtClean="0">
                <a:solidFill>
                  <a:schemeClr val="accent1"/>
                </a:solidFill>
              </a:rPr>
              <a:t> </a:t>
            </a:r>
            <a:r>
              <a:rPr lang="sv-SE" sz="2300" dirty="0" err="1" smtClean="0">
                <a:solidFill>
                  <a:schemeClr val="accent1"/>
                </a:solidFill>
              </a:rPr>
              <a:t>strategic</a:t>
            </a:r>
            <a:r>
              <a:rPr lang="sv-SE" sz="2300" dirty="0" smtClean="0">
                <a:solidFill>
                  <a:schemeClr val="accent1"/>
                </a:solidFill>
              </a:rPr>
              <a:t> </a:t>
            </a:r>
            <a:r>
              <a:rPr lang="sv-SE" sz="2300" dirty="0" err="1" smtClean="0">
                <a:solidFill>
                  <a:schemeClr val="accent1"/>
                </a:solidFill>
              </a:rPr>
              <a:t>outlook</a:t>
            </a:r>
            <a:endParaRPr lang="sv-SE" sz="2300" dirty="0" smtClean="0">
              <a:solidFill>
                <a:schemeClr val="accent1"/>
              </a:solidFill>
            </a:endParaRPr>
          </a:p>
          <a:p>
            <a:r>
              <a:rPr lang="sv-SE" sz="2300" dirty="0" err="1" smtClean="0">
                <a:solidFill>
                  <a:schemeClr val="accent1"/>
                </a:solidFill>
              </a:rPr>
              <a:t>What</a:t>
            </a:r>
            <a:r>
              <a:rPr lang="sv-SE" sz="2300" dirty="0" smtClean="0">
                <a:solidFill>
                  <a:schemeClr val="accent1"/>
                </a:solidFill>
              </a:rPr>
              <a:t> is </a:t>
            </a:r>
            <a:r>
              <a:rPr lang="sv-SE" sz="2300" dirty="0" err="1" smtClean="0">
                <a:solidFill>
                  <a:schemeClr val="accent1"/>
                </a:solidFill>
              </a:rPr>
              <a:t>Sweden’s</a:t>
            </a:r>
            <a:r>
              <a:rPr lang="sv-SE" sz="2300" dirty="0" smtClean="0">
                <a:solidFill>
                  <a:schemeClr val="accent1"/>
                </a:solidFill>
              </a:rPr>
              <a:t> </a:t>
            </a:r>
            <a:r>
              <a:rPr lang="sv-SE" sz="2300" dirty="0" err="1" smtClean="0">
                <a:solidFill>
                  <a:schemeClr val="accent1"/>
                </a:solidFill>
              </a:rPr>
              <a:t>role</a:t>
            </a:r>
            <a:r>
              <a:rPr lang="sv-SE" sz="2300" dirty="0" smtClean="0">
                <a:solidFill>
                  <a:schemeClr val="accent1"/>
                </a:solidFill>
              </a:rPr>
              <a:t>?</a:t>
            </a:r>
          </a:p>
          <a:p>
            <a:r>
              <a:rPr lang="sv-SE" sz="2300" dirty="0" err="1" smtClean="0">
                <a:solidFill>
                  <a:schemeClr val="accent1"/>
                </a:solidFill>
              </a:rPr>
              <a:t>Deterrence</a:t>
            </a:r>
            <a:r>
              <a:rPr lang="sv-SE" sz="2300" dirty="0" smtClean="0">
                <a:solidFill>
                  <a:schemeClr val="accent1"/>
                </a:solidFill>
              </a:rPr>
              <a:t> </a:t>
            </a:r>
            <a:r>
              <a:rPr lang="sv-SE" sz="2300" dirty="0" err="1" smtClean="0">
                <a:solidFill>
                  <a:schemeClr val="accent1"/>
                </a:solidFill>
              </a:rPr>
              <a:t>perspective</a:t>
            </a:r>
            <a:r>
              <a:rPr lang="sv-SE" sz="2300" dirty="0" smtClean="0">
                <a:solidFill>
                  <a:schemeClr val="accent1"/>
                </a:solidFill>
              </a:rPr>
              <a:t> </a:t>
            </a:r>
            <a:endParaRPr lang="sv-SE" sz="2300" dirty="0" smtClean="0">
              <a:solidFill>
                <a:schemeClr val="accent1"/>
              </a:solidFill>
            </a:endParaRPr>
          </a:p>
          <a:p>
            <a:r>
              <a:rPr lang="sv-SE" sz="2300" dirty="0" err="1" smtClean="0">
                <a:solidFill>
                  <a:schemeClr val="accent1"/>
                </a:solidFill>
              </a:rPr>
              <a:t>Defence</a:t>
            </a:r>
            <a:r>
              <a:rPr lang="sv-SE" sz="2300" dirty="0" smtClean="0">
                <a:solidFill>
                  <a:schemeClr val="accent1"/>
                </a:solidFill>
              </a:rPr>
              <a:t> </a:t>
            </a:r>
            <a:r>
              <a:rPr lang="sv-SE" sz="2300" dirty="0" err="1" smtClean="0">
                <a:solidFill>
                  <a:schemeClr val="accent1"/>
                </a:solidFill>
              </a:rPr>
              <a:t>perspective</a:t>
            </a:r>
            <a:endParaRPr lang="sv-SE" sz="2300" dirty="0" smtClean="0">
              <a:solidFill>
                <a:schemeClr val="accent1"/>
              </a:solidFill>
            </a:endParaRPr>
          </a:p>
          <a:p>
            <a:r>
              <a:rPr lang="sv-SE" sz="2300" dirty="0" smtClean="0">
                <a:solidFill>
                  <a:schemeClr val="accent1"/>
                </a:solidFill>
              </a:rPr>
              <a:t>I.e</a:t>
            </a:r>
            <a:r>
              <a:rPr lang="sv-SE" sz="2300" dirty="0" smtClean="0">
                <a:solidFill>
                  <a:schemeClr val="accent1"/>
                </a:solidFill>
              </a:rPr>
              <a:t>. Sea Control: </a:t>
            </a:r>
            <a:r>
              <a:rPr lang="sv-SE" sz="2300" dirty="0" err="1" smtClean="0">
                <a:solidFill>
                  <a:schemeClr val="accent1"/>
                </a:solidFill>
              </a:rPr>
              <a:t>Operationally</a:t>
            </a:r>
            <a:r>
              <a:rPr lang="sv-SE" sz="2300" dirty="0" smtClean="0">
                <a:solidFill>
                  <a:schemeClr val="accent1"/>
                </a:solidFill>
              </a:rPr>
              <a:t> </a:t>
            </a:r>
            <a:r>
              <a:rPr lang="sv-SE" sz="2300" dirty="0" err="1" smtClean="0">
                <a:solidFill>
                  <a:schemeClr val="accent1"/>
                </a:solidFill>
              </a:rPr>
              <a:t>agressive</a:t>
            </a:r>
            <a:r>
              <a:rPr lang="sv-SE" sz="2300" dirty="0" smtClean="0">
                <a:solidFill>
                  <a:schemeClr val="accent1"/>
                </a:solidFill>
              </a:rPr>
              <a:t>; </a:t>
            </a:r>
            <a:r>
              <a:rPr lang="sv-SE" sz="2300" dirty="0" err="1" smtClean="0">
                <a:solidFill>
                  <a:schemeClr val="accent1"/>
                </a:solidFill>
              </a:rPr>
              <a:t>tactically</a:t>
            </a:r>
            <a:r>
              <a:rPr lang="sv-SE" sz="2300" dirty="0" smtClean="0">
                <a:solidFill>
                  <a:schemeClr val="accent1"/>
                </a:solidFill>
              </a:rPr>
              <a:t> </a:t>
            </a:r>
            <a:r>
              <a:rPr lang="sv-SE" sz="2300" dirty="0" smtClean="0">
                <a:solidFill>
                  <a:schemeClr val="accent1"/>
                </a:solidFill>
              </a:rPr>
              <a:t>defensive. </a:t>
            </a:r>
            <a:endParaRPr lang="sv-SE" sz="2300" dirty="0" smtClean="0">
              <a:solidFill>
                <a:schemeClr val="accent1"/>
              </a:solidFill>
            </a:endParaRPr>
          </a:p>
          <a:p>
            <a:r>
              <a:rPr lang="sv-SE" sz="2300" dirty="0" err="1" smtClean="0">
                <a:solidFill>
                  <a:schemeClr val="accent1"/>
                </a:solidFill>
              </a:rPr>
              <a:t>Hence</a:t>
            </a:r>
            <a:r>
              <a:rPr lang="sv-SE" sz="2300" dirty="0" smtClean="0">
                <a:solidFill>
                  <a:schemeClr val="accent1"/>
                </a:solidFill>
              </a:rPr>
              <a:t>, </a:t>
            </a:r>
            <a:r>
              <a:rPr lang="sv-SE" sz="2300" dirty="0" err="1" smtClean="0">
                <a:solidFill>
                  <a:schemeClr val="accent1"/>
                </a:solidFill>
              </a:rPr>
              <a:t>retain</a:t>
            </a:r>
            <a:r>
              <a:rPr lang="sv-SE" sz="2300" dirty="0" smtClean="0">
                <a:solidFill>
                  <a:schemeClr val="accent1"/>
                </a:solidFill>
              </a:rPr>
              <a:t> old </a:t>
            </a:r>
            <a:r>
              <a:rPr lang="sv-SE" sz="2300" dirty="0" err="1" smtClean="0">
                <a:solidFill>
                  <a:schemeClr val="accent1"/>
                </a:solidFill>
              </a:rPr>
              <a:t>knowedge</a:t>
            </a:r>
            <a:r>
              <a:rPr lang="sv-SE" sz="2300" dirty="0" smtClean="0">
                <a:solidFill>
                  <a:schemeClr val="accent1"/>
                </a:solidFill>
              </a:rPr>
              <a:t>; understand new </a:t>
            </a:r>
            <a:r>
              <a:rPr lang="sv-SE" sz="2300" dirty="0" err="1" smtClean="0">
                <a:solidFill>
                  <a:schemeClr val="accent1"/>
                </a:solidFill>
              </a:rPr>
              <a:t>technological</a:t>
            </a:r>
            <a:r>
              <a:rPr lang="sv-SE" sz="2300" dirty="0" smtClean="0">
                <a:solidFill>
                  <a:schemeClr val="accent1"/>
                </a:solidFill>
              </a:rPr>
              <a:t> </a:t>
            </a:r>
            <a:r>
              <a:rPr lang="sv-SE" sz="2300" dirty="0" err="1" smtClean="0">
                <a:solidFill>
                  <a:schemeClr val="accent1"/>
                </a:solidFill>
              </a:rPr>
              <a:t>enviroment</a:t>
            </a:r>
            <a:r>
              <a:rPr lang="sv-SE" sz="2300" dirty="0" smtClean="0">
                <a:solidFill>
                  <a:schemeClr val="accent1"/>
                </a:solidFill>
              </a:rPr>
              <a:t> as a </a:t>
            </a:r>
            <a:r>
              <a:rPr lang="sv-SE" sz="2300" dirty="0" err="1" smtClean="0">
                <a:solidFill>
                  <a:schemeClr val="accent1"/>
                </a:solidFill>
              </a:rPr>
              <a:t>piece</a:t>
            </a:r>
            <a:r>
              <a:rPr lang="sv-SE" sz="2300" dirty="0" smtClean="0">
                <a:solidFill>
                  <a:schemeClr val="accent1"/>
                </a:solidFill>
              </a:rPr>
              <a:t> </a:t>
            </a:r>
            <a:r>
              <a:rPr lang="sv-SE" sz="2300" dirty="0" err="1" smtClean="0">
                <a:solidFill>
                  <a:schemeClr val="accent1"/>
                </a:solidFill>
              </a:rPr>
              <a:t>of</a:t>
            </a:r>
            <a:r>
              <a:rPr lang="sv-SE" sz="2300" dirty="0" smtClean="0">
                <a:solidFill>
                  <a:schemeClr val="accent1"/>
                </a:solidFill>
              </a:rPr>
              <a:t> </a:t>
            </a:r>
            <a:r>
              <a:rPr lang="sv-SE" sz="2300" dirty="0" smtClean="0">
                <a:solidFill>
                  <a:schemeClr val="accent1"/>
                </a:solidFill>
              </a:rPr>
              <a:t>puzzle.</a:t>
            </a:r>
            <a:endParaRPr lang="sv-SE" sz="2300" dirty="0" smtClean="0">
              <a:solidFill>
                <a:schemeClr val="accent1"/>
              </a:solidFill>
            </a:endParaRPr>
          </a:p>
          <a:p>
            <a:endParaRPr lang="sv-SE" sz="20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sv-SE" sz="2000" dirty="0" smtClean="0">
              <a:solidFill>
                <a:schemeClr val="accent1"/>
              </a:solidFill>
            </a:endParaRPr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7819" y="772002"/>
            <a:ext cx="2148976" cy="1430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697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 err="1" smtClean="0"/>
              <a:t>Adressing</a:t>
            </a:r>
            <a:r>
              <a:rPr lang="sv-SE" dirty="0" smtClean="0"/>
              <a:t> </a:t>
            </a:r>
            <a:r>
              <a:rPr lang="sv-SE" dirty="0" err="1" smtClean="0"/>
              <a:t>Future</a:t>
            </a:r>
            <a:r>
              <a:rPr lang="sv-SE" dirty="0" smtClean="0"/>
              <a:t> </a:t>
            </a:r>
            <a:r>
              <a:rPr lang="sv-SE" dirty="0" err="1" smtClean="0"/>
              <a:t>Capability</a:t>
            </a:r>
            <a:r>
              <a:rPr lang="sv-SE" dirty="0" smtClean="0"/>
              <a:t> </a:t>
            </a:r>
            <a:r>
              <a:rPr lang="sv-SE" dirty="0" err="1" smtClean="0"/>
              <a:t>Needs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idx="1"/>
          </p:nvPr>
        </p:nvSpPr>
        <p:spPr>
          <a:xfrm>
            <a:off x="239569" y="1016614"/>
            <a:ext cx="4266648" cy="3923777"/>
          </a:xfrm>
        </p:spPr>
        <p:txBody>
          <a:bodyPr>
            <a:noAutofit/>
          </a:bodyPr>
          <a:lstStyle/>
          <a:p>
            <a:r>
              <a:rPr lang="sv-SE" sz="2000" dirty="0" smtClean="0">
                <a:solidFill>
                  <a:schemeClr val="accent1"/>
                </a:solidFill>
              </a:rPr>
              <a:t>New </a:t>
            </a:r>
            <a:r>
              <a:rPr lang="sv-SE" sz="2000" dirty="0" err="1" smtClean="0">
                <a:solidFill>
                  <a:schemeClr val="accent1"/>
                </a:solidFill>
              </a:rPr>
              <a:t>capabilities</a:t>
            </a:r>
            <a:r>
              <a:rPr lang="sv-SE" sz="2000" dirty="0" smtClean="0">
                <a:solidFill>
                  <a:schemeClr val="accent1"/>
                </a:solidFill>
              </a:rPr>
              <a:t> </a:t>
            </a:r>
            <a:r>
              <a:rPr lang="sv-SE" sz="2000" dirty="0" err="1" smtClean="0">
                <a:solidFill>
                  <a:schemeClr val="accent1"/>
                </a:solidFill>
              </a:rPr>
              <a:t>include</a:t>
            </a:r>
            <a:r>
              <a:rPr lang="sv-SE" sz="2000" dirty="0" smtClean="0">
                <a:solidFill>
                  <a:schemeClr val="accent1"/>
                </a:solidFill>
              </a:rPr>
              <a:t>: </a:t>
            </a:r>
          </a:p>
          <a:p>
            <a:pPr lvl="1"/>
            <a:r>
              <a:rPr lang="sv-SE" sz="1800" dirty="0">
                <a:solidFill>
                  <a:schemeClr val="accent1"/>
                </a:solidFill>
              </a:rPr>
              <a:t>New submarine (A26)</a:t>
            </a:r>
          </a:p>
          <a:p>
            <a:pPr lvl="1"/>
            <a:r>
              <a:rPr lang="sv-SE" sz="1800" dirty="0">
                <a:solidFill>
                  <a:schemeClr val="accent1"/>
                </a:solidFill>
              </a:rPr>
              <a:t>New </a:t>
            </a:r>
            <a:r>
              <a:rPr lang="sv-SE" sz="1800" dirty="0" err="1">
                <a:solidFill>
                  <a:schemeClr val="accent1"/>
                </a:solidFill>
              </a:rPr>
              <a:t>surface</a:t>
            </a:r>
            <a:r>
              <a:rPr lang="sv-SE" sz="1800" dirty="0">
                <a:solidFill>
                  <a:schemeClr val="accent1"/>
                </a:solidFill>
              </a:rPr>
              <a:t> </a:t>
            </a:r>
            <a:r>
              <a:rPr lang="sv-SE" sz="1800" dirty="0" err="1">
                <a:solidFill>
                  <a:schemeClr val="accent1"/>
                </a:solidFill>
              </a:rPr>
              <a:t>platform</a:t>
            </a:r>
            <a:r>
              <a:rPr lang="sv-SE" sz="1800" dirty="0">
                <a:solidFill>
                  <a:schemeClr val="accent1"/>
                </a:solidFill>
              </a:rPr>
              <a:t> (YSF2030)</a:t>
            </a:r>
          </a:p>
          <a:p>
            <a:pPr lvl="1"/>
            <a:r>
              <a:rPr lang="sv-SE" sz="1800" dirty="0">
                <a:solidFill>
                  <a:schemeClr val="accent1"/>
                </a:solidFill>
              </a:rPr>
              <a:t>New </a:t>
            </a:r>
            <a:r>
              <a:rPr lang="sv-SE" sz="1800" dirty="0" err="1">
                <a:solidFill>
                  <a:schemeClr val="accent1"/>
                </a:solidFill>
              </a:rPr>
              <a:t>AShM</a:t>
            </a:r>
            <a:r>
              <a:rPr lang="sv-SE" sz="1800" dirty="0">
                <a:solidFill>
                  <a:schemeClr val="accent1"/>
                </a:solidFill>
              </a:rPr>
              <a:t> (RBS 15 mark IV</a:t>
            </a:r>
            <a:r>
              <a:rPr lang="sv-SE" sz="1800" dirty="0" smtClean="0">
                <a:solidFill>
                  <a:schemeClr val="accent1"/>
                </a:solidFill>
              </a:rPr>
              <a:t>)</a:t>
            </a:r>
            <a:endParaRPr lang="sv-SE" sz="1800" dirty="0" smtClean="0">
              <a:solidFill>
                <a:schemeClr val="accent1"/>
              </a:solidFill>
            </a:endParaRPr>
          </a:p>
          <a:p>
            <a:r>
              <a:rPr lang="sv-SE" sz="2000" dirty="0" smtClean="0"/>
              <a:t>Does </a:t>
            </a:r>
            <a:r>
              <a:rPr lang="sv-SE" sz="2000" dirty="0" smtClean="0"/>
              <a:t>it </a:t>
            </a:r>
            <a:r>
              <a:rPr lang="sv-SE" sz="2000" dirty="0" err="1" smtClean="0"/>
              <a:t>add</a:t>
            </a:r>
            <a:r>
              <a:rPr lang="sv-SE" sz="2000" dirty="0" smtClean="0"/>
              <a:t> upp to Sea Control? </a:t>
            </a:r>
          </a:p>
          <a:p>
            <a:r>
              <a:rPr lang="sv-SE" sz="2000" dirty="0" smtClean="0"/>
              <a:t>Does it </a:t>
            </a:r>
            <a:r>
              <a:rPr lang="sv-SE" sz="2000" dirty="0" err="1" smtClean="0"/>
              <a:t>Deter</a:t>
            </a:r>
            <a:r>
              <a:rPr lang="sv-SE" sz="2000" dirty="0" smtClean="0"/>
              <a:t>?</a:t>
            </a:r>
          </a:p>
          <a:p>
            <a:r>
              <a:rPr lang="sv-SE" sz="2000" dirty="0" smtClean="0"/>
              <a:t>Does it </a:t>
            </a:r>
            <a:r>
              <a:rPr lang="sv-SE" sz="2000" dirty="0" err="1" smtClean="0"/>
              <a:t>Defend</a:t>
            </a:r>
            <a:r>
              <a:rPr lang="sv-SE" sz="2000" dirty="0" smtClean="0"/>
              <a:t>?</a:t>
            </a:r>
            <a:endParaRPr lang="sv-SE" sz="2000" dirty="0"/>
          </a:p>
          <a:p>
            <a:r>
              <a:rPr lang="sv-SE" sz="2000" dirty="0" smtClean="0"/>
              <a:t>NATO </a:t>
            </a:r>
            <a:r>
              <a:rPr lang="sv-SE" sz="2000" dirty="0" err="1" smtClean="0"/>
              <a:t>role</a:t>
            </a:r>
            <a:r>
              <a:rPr lang="sv-SE" sz="2000" dirty="0" smtClean="0"/>
              <a:t> still not </a:t>
            </a:r>
            <a:r>
              <a:rPr lang="sv-SE" sz="2000" dirty="0" err="1" smtClean="0"/>
              <a:t>clear</a:t>
            </a:r>
            <a:r>
              <a:rPr lang="sv-SE" sz="2000" dirty="0" smtClean="0"/>
              <a:t>.</a:t>
            </a:r>
            <a:endParaRPr lang="sv-SE" sz="2000" dirty="0" smtClean="0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5161" y="1109278"/>
            <a:ext cx="3607453" cy="2029193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2015" y="2902164"/>
            <a:ext cx="3335318" cy="1737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24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OI_PPT_mall_SI_vers4">
  <a:themeElements>
    <a:clrScheme name="FOI temafärger uppdaterade">
      <a:dk1>
        <a:sysClr val="windowText" lastClr="000000"/>
      </a:dk1>
      <a:lt1>
        <a:sysClr val="window" lastClr="FFFFFF"/>
      </a:lt1>
      <a:dk2>
        <a:srgbClr val="2181C9"/>
      </a:dk2>
      <a:lt2>
        <a:srgbClr val="FFFFFF"/>
      </a:lt2>
      <a:accent1>
        <a:srgbClr val="2181C9"/>
      </a:accent1>
      <a:accent2>
        <a:srgbClr val="8FA005"/>
      </a:accent2>
      <a:accent3>
        <a:srgbClr val="642C50"/>
      </a:accent3>
      <a:accent4>
        <a:srgbClr val="950026"/>
      </a:accent4>
      <a:accent5>
        <a:srgbClr val="22274A"/>
      </a:accent5>
      <a:accent6>
        <a:srgbClr val="858484"/>
      </a:accent6>
      <a:hlink>
        <a:srgbClr val="22274A"/>
      </a:hlink>
      <a:folHlink>
        <a:srgbClr val="858484"/>
      </a:folHlink>
    </a:clrScheme>
    <a:fontScheme name="Office - klassiskt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2181C9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16BE069-8950-4A18-8FD8-B3314F30C139}" vid="{5E995015-BC65-4FC4-9CFB-85BC945689AE}"/>
    </a:ext>
  </a:extLst>
</a:theme>
</file>

<file path=ppt/theme/theme2.xml><?xml version="1.0" encoding="utf-8"?>
<a:theme xmlns:a="http://schemas.openxmlformats.org/drawingml/2006/main" name="FOI Helsidesbild Svart Logo">
  <a:themeElements>
    <a:clrScheme name="FOI temafärger uppdaterade">
      <a:dk1>
        <a:sysClr val="windowText" lastClr="000000"/>
      </a:dk1>
      <a:lt1>
        <a:sysClr val="window" lastClr="FFFFFF"/>
      </a:lt1>
      <a:dk2>
        <a:srgbClr val="2181C9"/>
      </a:dk2>
      <a:lt2>
        <a:srgbClr val="FFFFFF"/>
      </a:lt2>
      <a:accent1>
        <a:srgbClr val="2181C9"/>
      </a:accent1>
      <a:accent2>
        <a:srgbClr val="8FA005"/>
      </a:accent2>
      <a:accent3>
        <a:srgbClr val="642C50"/>
      </a:accent3>
      <a:accent4>
        <a:srgbClr val="950026"/>
      </a:accent4>
      <a:accent5>
        <a:srgbClr val="22274A"/>
      </a:accent5>
      <a:accent6>
        <a:srgbClr val="858484"/>
      </a:accent6>
      <a:hlink>
        <a:srgbClr val="22274A"/>
      </a:hlink>
      <a:folHlink>
        <a:srgbClr val="858484"/>
      </a:folHlink>
    </a:clrScheme>
    <a:fontScheme name="Office - klassiskt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2181C9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16BE069-8950-4A18-8FD8-B3314F30C139}" vid="{7BE21DDC-E5D7-4B9C-9614-F3C4AB721452}"/>
    </a:ext>
  </a:extLst>
</a:theme>
</file>

<file path=ppt/theme/theme3.xml><?xml version="1.0" encoding="utf-8"?>
<a:theme xmlns:a="http://schemas.openxmlformats.org/drawingml/2006/main" name="FOI Helsidesbild Vit Logo">
  <a:themeElements>
    <a:clrScheme name="FOI temafärger uppdaterade">
      <a:dk1>
        <a:sysClr val="windowText" lastClr="000000"/>
      </a:dk1>
      <a:lt1>
        <a:sysClr val="window" lastClr="FFFFFF"/>
      </a:lt1>
      <a:dk2>
        <a:srgbClr val="2181C9"/>
      </a:dk2>
      <a:lt2>
        <a:srgbClr val="FFFFFF"/>
      </a:lt2>
      <a:accent1>
        <a:srgbClr val="2181C9"/>
      </a:accent1>
      <a:accent2>
        <a:srgbClr val="8FA005"/>
      </a:accent2>
      <a:accent3>
        <a:srgbClr val="642C50"/>
      </a:accent3>
      <a:accent4>
        <a:srgbClr val="950026"/>
      </a:accent4>
      <a:accent5>
        <a:srgbClr val="22274A"/>
      </a:accent5>
      <a:accent6>
        <a:srgbClr val="858484"/>
      </a:accent6>
      <a:hlink>
        <a:srgbClr val="22274A"/>
      </a:hlink>
      <a:folHlink>
        <a:srgbClr val="858484"/>
      </a:folHlink>
    </a:clrScheme>
    <a:fontScheme name="Office - klassiskt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2181C9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16BE069-8950-4A18-8FD8-B3314F30C139}" vid="{58C9D140-A87C-401F-B59C-FFDF8C2B6F90}"/>
    </a:ext>
  </a:extLst>
</a:theme>
</file>

<file path=ppt/theme/theme4.xml><?xml version="1.0" encoding="utf-8"?>
<a:theme xmlns:a="http://schemas.openxmlformats.org/drawingml/2006/main" name="FOI helblå bakgrund">
  <a:themeElements>
    <a:clrScheme name="FOI temafärger uppdaterade">
      <a:dk1>
        <a:sysClr val="windowText" lastClr="000000"/>
      </a:dk1>
      <a:lt1>
        <a:sysClr val="window" lastClr="FFFFFF"/>
      </a:lt1>
      <a:dk2>
        <a:srgbClr val="2181C9"/>
      </a:dk2>
      <a:lt2>
        <a:srgbClr val="FFFFFF"/>
      </a:lt2>
      <a:accent1>
        <a:srgbClr val="2181C9"/>
      </a:accent1>
      <a:accent2>
        <a:srgbClr val="8FA005"/>
      </a:accent2>
      <a:accent3>
        <a:srgbClr val="642C50"/>
      </a:accent3>
      <a:accent4>
        <a:srgbClr val="950026"/>
      </a:accent4>
      <a:accent5>
        <a:srgbClr val="22274A"/>
      </a:accent5>
      <a:accent6>
        <a:srgbClr val="858484"/>
      </a:accent6>
      <a:hlink>
        <a:srgbClr val="22274A"/>
      </a:hlink>
      <a:folHlink>
        <a:srgbClr val="85848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16BE069-8950-4A18-8FD8-B3314F30C139}" vid="{1457890F-6369-4479-90CB-C1A7115C52BF}"/>
    </a:ext>
  </a:extLst>
</a:theme>
</file>

<file path=ppt/theme/theme5.xml><?xml version="1.0" encoding="utf-8"?>
<a:theme xmlns:a="http://schemas.openxmlformats.org/drawingml/2006/main" name="FOI Helsidesbild Svart Logo Överka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16BE069-8950-4A18-8FD8-B3314F30C139}" vid="{56216002-6DAB-424A-913B-29AC9FA9BBF6}"/>
    </a:ext>
  </a:extLst>
</a:theme>
</file>

<file path=ppt/theme/theme6.xml><?xml version="1.0" encoding="utf-8"?>
<a:theme xmlns:a="http://schemas.openxmlformats.org/drawingml/2006/main" name="FOI Helsidesbild Vit Logo Överka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16BE069-8950-4A18-8FD8-B3314F30C139}" vid="{9C98024F-846F-40D1-A745-8F6D88151947}"/>
    </a:ext>
  </a:extLst>
</a:theme>
</file>

<file path=ppt/theme/theme7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2290</TotalTime>
  <Words>347</Words>
  <Application>Microsoft Office PowerPoint</Application>
  <PresentationFormat>Bildspel på skärmen (16:9)</PresentationFormat>
  <Paragraphs>40</Paragraphs>
  <Slides>6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6</vt:i4>
      </vt:variant>
      <vt:variant>
        <vt:lpstr>Bildrubriker</vt:lpstr>
      </vt:variant>
      <vt:variant>
        <vt:i4>6</vt:i4>
      </vt:variant>
    </vt:vector>
  </HeadingPairs>
  <TitlesOfParts>
    <vt:vector size="16" baseType="lpstr">
      <vt:lpstr>Arial</vt:lpstr>
      <vt:lpstr>Arial (rubriker)</vt:lpstr>
      <vt:lpstr>Calibri</vt:lpstr>
      <vt:lpstr>Lucida Grande</vt:lpstr>
      <vt:lpstr>FOI_PPT_mall_SI_vers4</vt:lpstr>
      <vt:lpstr>FOI Helsidesbild Svart Logo</vt:lpstr>
      <vt:lpstr>FOI Helsidesbild Vit Logo</vt:lpstr>
      <vt:lpstr>FOI helblå bakgrund</vt:lpstr>
      <vt:lpstr>FOI Helsidesbild Svart Logo Överkant</vt:lpstr>
      <vt:lpstr>FOI Helsidesbild Vit Logo Överkant</vt:lpstr>
      <vt:lpstr>PowerPoint-presentation</vt:lpstr>
      <vt:lpstr>The Missing Pieces of the Puzzle</vt:lpstr>
      <vt:lpstr>Reframing the Baltic as a Joint Operational Space</vt:lpstr>
      <vt:lpstr>Essential Missions and New Operational Directions</vt:lpstr>
      <vt:lpstr>Old and New Roles - Platforms and Future Acquisitions</vt:lpstr>
      <vt:lpstr>Adressing Future Capability Needs</vt:lpstr>
    </vt:vector>
  </TitlesOfParts>
  <Company>FOI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FOI:s ppt-mall 16:9-format</dc:title>
  <dc:creator>Eva Hagström Frisell</dc:creator>
  <cp:lastModifiedBy>Michael Jonsson</cp:lastModifiedBy>
  <cp:revision>165</cp:revision>
  <cp:lastPrinted>2017-03-27T13:59:59Z</cp:lastPrinted>
  <dcterms:created xsi:type="dcterms:W3CDTF">2022-04-05T12:43:43Z</dcterms:created>
  <dcterms:modified xsi:type="dcterms:W3CDTF">2023-05-22T08:41:28Z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oudStatistics_StoryID">
    <vt:lpwstr>fd251700-aa0c-4a1b-aa77-7c7bfb7056d9</vt:lpwstr>
  </property>
</Properties>
</file>